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 id="2147483663" r:id="rId3"/>
  </p:sldMasterIdLst>
  <p:notesMasterIdLst>
    <p:notesMasterId r:id="rId4"/>
  </p:notesMasterIdLst>
  <p:sldIdLst>
    <p:sldId id="260" r:id="rId5"/>
    <p:sldId id="261" r:id="rId6"/>
    <p:sldId id="262" r:id="rId7"/>
    <p:sldId id="266" r:id="rId8"/>
    <p:sldId id="267" r:id="rId9"/>
    <p:sldId id="268" r:id="rId10"/>
    <p:sldId id="269" r:id="rId11"/>
    <p:sldId id="270" r:id="rId12"/>
    <p:sldId id="263" r:id="rId13"/>
    <p:sldId id="271" r:id="rId14"/>
    <p:sldId id="272" r:id="rId15"/>
    <p:sldId id="273" r:id="rId16"/>
    <p:sldId id="274" r:id="rId17"/>
    <p:sldId id="275" r:id="rId18"/>
    <p:sldId id="264" r:id="rId19"/>
    <p:sldId id="276" r:id="rId20"/>
    <p:sldId id="277" r:id="rId21"/>
    <p:sldId id="278" r:id="rId22"/>
    <p:sldId id="279" r:id="rId23"/>
    <p:sldId id="280" r:id="rId24"/>
    <p:sldId id="265" r:id="rId25"/>
    <p:sldId id="281" r:id="rId26"/>
    <p:sldId id="282" r:id="rId27"/>
    <p:sldId id="283" r:id="rId28"/>
    <p:sldId id="284" r:id="rId29"/>
    <p:sldId id="285" r:id="rId30"/>
    <p:sldId id="286" r:id="rId31"/>
    <p:sldId id="287" r:id="rId32"/>
    <p:sldId id="288" r:id="rId33"/>
    <p:sldId id="290"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394" autoAdjust="0"/>
  </p:normalViewPr>
  <p:slideViewPr>
    <p:cSldViewPr snapToGrid="0">
      <p:cViewPr varScale="1">
        <p:scale>
          <a:sx n="84" d="100"/>
          <a:sy n="84" d="100"/>
        </p:scale>
        <p:origin x="294"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086D5-EE45-46A3-863D-A8CC5AC46D12}"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6D01D-9FF7-4938-A3BD-0314182DF048}" type="slidenum">
              <a:rPr lang="zh-CN" altLang="en-US" smtClean="0"/>
              <a:t>‹#›</a:t>
            </a:fld>
            <a:endParaRPr lang="zh-CN" altLang="en-US"/>
          </a:p>
        </p:txBody>
      </p:sp>
    </p:spTree>
    <p:extLst>
      <p:ext uri="{BB962C8B-B14F-4D97-AF65-F5344CB8AC3E}">
        <p14:creationId val="2665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066727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0107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568342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836338845"/>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817709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575948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081436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20536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42837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457307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619991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752562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330213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17128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extLst>
      <p:ext uri="{BB962C8B-B14F-4D97-AF65-F5344CB8AC3E}">
        <p14:creationId val="115416137"/>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677866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226634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147943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214598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393612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50978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28749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444368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22337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499376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950401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708621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1.jpe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3.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3">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2779122402"/>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Requires="p14">
      <p:transition spd="slow" advTm="3000" p14:dur="1500">
        <p:random/>
      </p:transition>
    </mc:Choice>
    <mc:Fallback>
      <p:transition spd="slow" advTm="3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670874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23776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0.xml" Type="http://schemas.openxmlformats.org/officeDocument/2006/relationships/themeOverr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 Id="rId4" Target="../media/image1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 Id="rId3" Target="../media/image1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xml" Type="http://schemas.openxmlformats.org/officeDocument/2006/relationships/themeOverr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1.xml" Type="http://schemas.openxmlformats.org/officeDocument/2006/relationships/themeOverr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xml" Type="http://schemas.openxmlformats.org/officeDocument/2006/relationships/themeOverride"/></Relationships>
</file>

<file path=ppt/slides/_rels/slide30.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2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4.xml" Type="http://schemas.openxmlformats.org/officeDocument/2006/relationships/themeOverride"/><Relationship Id="rId3" Target="../notesSlides/notesSlide2.xml" Type="http://schemas.openxmlformats.org/officeDocument/2006/relationships/notesSlid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5.xml" Type="http://schemas.openxmlformats.org/officeDocument/2006/relationships/themeOverride"/><Relationship Id="rId3" Target="../media/image4.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6.xml" Type="http://schemas.openxmlformats.org/officeDocument/2006/relationships/themeOverride"/><Relationship Id="rId3"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7.xml" Type="http://schemas.openxmlformats.org/officeDocument/2006/relationships/themeOverr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8.xml" Type="http://schemas.openxmlformats.org/officeDocument/2006/relationships/themeOverr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9.xml" Type="http://schemas.openxmlformats.org/officeDocument/2006/relationships/themeOverr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50505"/>
        </a:solidFill>
        <a:effectLst/>
      </p:bgPr>
    </p:bg>
    <p:spTree>
      <p:nvGrpSpPr>
        <p:cNvPr id="1" name=""/>
        <p:cNvGrpSpPr/>
        <p:nvPr/>
      </p:nvGrpSpPr>
      <p:grpSpPr>
        <a:xfrm>
          <a:off x="0" y="0"/>
          <a:ext cx="0" cy="0"/>
        </a:xfrm>
      </p:grpSpPr>
      <p:pic>
        <p:nvPicPr>
          <p:cNvPr id="4" name="图片 3"/>
          <p:cNvPicPr>
            <a:picLocks noChangeAspect="1"/>
          </p:cNvPicPr>
          <p:nvPr/>
        </p:nvPicPr>
        <p:blipFill>
          <a:blip r:embed="rId4">
            <a:extLst>
              <a:ext uri="{28A0092B-C50C-407E-A947-70E740481C1C}">
                <a14:useLocalDpi val="0"/>
              </a:ext>
            </a:extLst>
          </a:blip>
          <a:srcRect b="5827"/>
          <a:stretch>
            <a:fillRect/>
          </a:stretch>
        </p:blipFill>
        <p:spPr>
          <a:xfrm rot="10800000">
            <a:off x="0" y="0"/>
            <a:ext cx="12192000" cy="6858000"/>
          </a:xfrm>
          <a:prstGeom prst="rect">
            <a:avLst/>
          </a:prstGeom>
        </p:spPr>
      </p:pic>
      <p:sp>
        <p:nvSpPr>
          <p:cNvPr id="6" name="文本框 5"/>
          <p:cNvSpPr txBox="1"/>
          <p:nvPr/>
        </p:nvSpPr>
        <p:spPr>
          <a:xfrm>
            <a:off x="4674870" y="2922144"/>
            <a:ext cx="3063240" cy="914400"/>
          </a:xfrm>
          <a:prstGeom prst="rect">
            <a:avLst/>
          </a:prstGeom>
          <a:noFill/>
        </p:spPr>
        <p:txBody>
          <a:bodyPr rtlCol="0" wrap="square">
            <a:spAutoFit/>
          </a:bodyPr>
          <a:lstStyle/>
          <a:p>
            <a:pPr algn="ctr"/>
            <a:r>
              <a:rPr altLang="zh-CN" lang="en-US" sz="5400">
                <a:solidFill>
                  <a:schemeClr val="bg1"/>
                </a:solidFill>
                <a:latin charset="-122" panose="02000000000000000000" pitchFamily="2" typeface="张海山锐谐体"/>
                <a:ea charset="-122" panose="02000000000000000000" pitchFamily="2" typeface="张海山锐谐体"/>
              </a:rPr>
              <a:t>2017</a:t>
            </a:r>
          </a:p>
        </p:txBody>
      </p:sp>
      <p:sp>
        <p:nvSpPr>
          <p:cNvPr id="9" name="文本框 8"/>
          <p:cNvSpPr txBox="1"/>
          <p:nvPr/>
        </p:nvSpPr>
        <p:spPr>
          <a:xfrm>
            <a:off x="723900" y="3599564"/>
            <a:ext cx="10965180" cy="1005840"/>
          </a:xfrm>
          <a:prstGeom prst="rect">
            <a:avLst/>
          </a:prstGeom>
          <a:noFill/>
        </p:spPr>
        <p:txBody>
          <a:bodyPr rtlCol="0" wrap="square">
            <a:spAutoFit/>
          </a:bodyPr>
          <a:lstStyle/>
          <a:p>
            <a:pPr algn="ctr"/>
            <a:r>
              <a:rPr altLang="zh-CN" lang="en-US" sz="6000">
                <a:solidFill>
                  <a:srgbClr val="E62D30"/>
                </a:solidFill>
                <a:latin charset="-122" panose="02000000000000000000" pitchFamily="2" typeface="张海山锐谐体"/>
                <a:ea charset="-122" panose="02000000000000000000" pitchFamily="2" typeface="张海山锐谐体"/>
              </a:rPr>
              <a:t>BUSINESS TEMPLATE</a:t>
            </a:r>
          </a:p>
        </p:txBody>
      </p:sp>
      <p:sp>
        <p:nvSpPr>
          <p:cNvPr id="10" name="文本框 9"/>
          <p:cNvSpPr txBox="1"/>
          <p:nvPr/>
        </p:nvSpPr>
        <p:spPr>
          <a:xfrm>
            <a:off x="723900" y="4508100"/>
            <a:ext cx="10965180" cy="335280"/>
          </a:xfrm>
          <a:prstGeom prst="rect">
            <a:avLst/>
          </a:prstGeom>
          <a:noFill/>
        </p:spPr>
        <p:txBody>
          <a:bodyPr rtlCol="0" wrap="square">
            <a:spAutoFit/>
          </a:bodyPr>
          <a:lstStyle/>
          <a:p>
            <a:pPr algn="ctr"/>
            <a:r>
              <a:rPr altLang="zh-CN" lang="en-US" sz="1600">
                <a:solidFill>
                  <a:schemeClr val="bg1"/>
                </a:solidFill>
                <a:latin charset="-122" panose="02000000000000000000" pitchFamily="2" typeface="张海山锐谐体"/>
                <a:ea charset="-122" panose="02000000000000000000" pitchFamily="2" typeface="张海山锐谐体"/>
              </a:rPr>
              <a:t>HYDROGEN PROFESSIONAL POWERPOINT TEMPLATE</a:t>
            </a:r>
          </a:p>
        </p:txBody>
      </p:sp>
      <p:sp>
        <p:nvSpPr>
          <p:cNvPr id="11" name="Freeform 6"/>
          <p:cNvSpPr/>
          <p:nvPr/>
        </p:nvSpPr>
        <p:spPr bwMode="auto">
          <a:xfrm rot="5400000">
            <a:off x="6076573" y="5615821"/>
            <a:ext cx="259835" cy="234958"/>
          </a:xfrm>
          <a:custGeom>
            <a:gdLst>
              <a:gd fmla="*/ 52 w 94" name="T0"/>
              <a:gd fmla="*/ 0 h 85" name="T1"/>
              <a:gd fmla="*/ 45 w 94" name="T2"/>
              <a:gd fmla="*/ 7 h 85" name="T3"/>
              <a:gd fmla="*/ 75 w 94" name="T4"/>
              <a:gd fmla="*/ 37 h 85" name="T5"/>
              <a:gd fmla="*/ 0 w 94" name="T6"/>
              <a:gd fmla="*/ 37 h 85" name="T7"/>
              <a:gd fmla="*/ 0 w 94" name="T8"/>
              <a:gd fmla="*/ 47 h 85" name="T9"/>
              <a:gd fmla="*/ 75 w 94" name="T10"/>
              <a:gd fmla="*/ 47 h 85" name="T11"/>
              <a:gd fmla="*/ 45 w 94" name="T12"/>
              <a:gd fmla="*/ 78 h 85" name="T13"/>
              <a:gd fmla="*/ 52 w 94" name="T14"/>
              <a:gd fmla="*/ 85 h 85" name="T15"/>
              <a:gd fmla="*/ 94 w 94" name="T16"/>
              <a:gd fmla="*/ 42 h 85" name="T17"/>
              <a:gd fmla="*/ 52 w 94" name="T18"/>
              <a:gd fmla="*/ 0 h 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5" w="94">
                <a:moveTo>
                  <a:pt x="52" y="0"/>
                </a:moveTo>
                <a:lnTo>
                  <a:pt x="45" y="7"/>
                </a:lnTo>
                <a:lnTo>
                  <a:pt x="75" y="37"/>
                </a:lnTo>
                <a:lnTo>
                  <a:pt x="0" y="37"/>
                </a:lnTo>
                <a:lnTo>
                  <a:pt x="0" y="47"/>
                </a:lnTo>
                <a:lnTo>
                  <a:pt x="75" y="47"/>
                </a:lnTo>
                <a:lnTo>
                  <a:pt x="45" y="78"/>
                </a:lnTo>
                <a:lnTo>
                  <a:pt x="52" y="85"/>
                </a:lnTo>
                <a:lnTo>
                  <a:pt x="94" y="42"/>
                </a:lnTo>
                <a:lnTo>
                  <a:pt x="52" y="0"/>
                </a:lnTo>
                <a:close/>
              </a:path>
            </a:pathLst>
          </a:custGeom>
          <a:noFill/>
          <a:ln w="9525">
            <a:solidFill>
              <a:schemeClr val="bg1"/>
            </a:solidFill>
            <a:round/>
          </a:ln>
          <a:extLst/>
        </p:spPr>
        <p:txBody>
          <a:bodyPr anchor="t" anchorCtr="0" bIns="40148" compatLnSpc="1" lIns="80296" numCol="1" rIns="80296" tIns="40148" vert="horz" wrap="square">
            <a:prstTxWarp prst="textNoShape">
              <a:avLst/>
            </a:prstTxWarp>
          </a:bodyPr>
          <a:lstStyle/>
          <a:p>
            <a:pPr eaLnBrk="1" fontAlgn="auto" hangingPunct="1">
              <a:spcBef>
                <a:spcPct val="0"/>
              </a:spcBef>
              <a:spcAft>
                <a:spcPct val="0"/>
              </a:spcAft>
            </a:pPr>
            <a:endParaRPr altLang="en-US" kumimoji="0" lang="zh-CN" sz="1581">
              <a:solidFill>
                <a:prstClr val="black"/>
              </a:solidFill>
              <a:latin panose="020f0502020204030204" typeface="Calibri"/>
            </a:endParaRPr>
          </a:p>
        </p:txBody>
      </p:sp>
    </p:spTree>
    <p:extLst>
      <p:ext uri="{BB962C8B-B14F-4D97-AF65-F5344CB8AC3E}">
        <p14:creationId val="296245809"/>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9"/>
                                        </p:tgtEl>
                                        <p:attrNameLst>
                                          <p:attrName>style.visibility</p:attrName>
                                        </p:attrNameLst>
                                      </p:cBhvr>
                                      <p:to>
                                        <p:strVal val="visible"/>
                                      </p:to>
                                    </p:set>
                                    <p:anim calcmode="lin" valueType="num">
                                      <p:cBhvr>
                                        <p:cTn dur="500" fill="hold" id="10"/>
                                        <p:tgtEl>
                                          <p:spTgt spid="9"/>
                                        </p:tgtEl>
                                        <p:attrNameLst>
                                          <p:attrName>ppt_w</p:attrName>
                                        </p:attrNameLst>
                                      </p:cBhvr>
                                      <p:tavLst>
                                        <p:tav tm="0">
                                          <p:val>
                                            <p:fltVal val="0"/>
                                          </p:val>
                                        </p:tav>
                                        <p:tav tm="100000">
                                          <p:val>
                                            <p:strVal val="#ppt_w"/>
                                          </p:val>
                                        </p:tav>
                                      </p:tavLst>
                                    </p:anim>
                                    <p:anim calcmode="lin" valueType="num">
                                      <p:cBhvr>
                                        <p:cTn dur="500" fill="hold" id="11"/>
                                        <p:tgtEl>
                                          <p:spTgt spid="9"/>
                                        </p:tgtEl>
                                        <p:attrNameLst>
                                          <p:attrName>ppt_h</p:attrName>
                                        </p:attrNameLst>
                                      </p:cBhvr>
                                      <p:tavLst>
                                        <p:tav tm="0">
                                          <p:val>
                                            <p:fltVal val="0"/>
                                          </p:val>
                                        </p:tav>
                                        <p:tav tm="100000">
                                          <p:val>
                                            <p:strVal val="#ppt_h"/>
                                          </p:val>
                                        </p:tav>
                                      </p:tavLst>
                                    </p:anim>
                                    <p:animEffect filter="fade" transition="in">
                                      <p:cBhvr>
                                        <p:cTn dur="500" id="12"/>
                                        <p:tgtEl>
                                          <p:spTgt spid="9"/>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par>
                          <p:cTn fill="hold" id="19" nodeType="afterGroup">
                            <p:stCondLst>
                              <p:cond delay="1000"/>
                            </p:stCondLst>
                            <p:childTnLst>
                              <p:par>
                                <p:cTn fill="hold" grpId="0" id="20" nodeType="afterEffect" presetClass="entr" presetID="22" presetSubtype="4">
                                  <p:stCondLst>
                                    <p:cond delay="0"/>
                                  </p:stCondLst>
                                  <p:childTnLst>
                                    <p:set>
                                      <p:cBhvr>
                                        <p:cTn dur="1" fill="hold" id="21">
                                          <p:stCondLst>
                                            <p:cond delay="0"/>
                                          </p:stCondLst>
                                        </p:cTn>
                                        <p:tgtEl>
                                          <p:spTgt spid="10"/>
                                        </p:tgtEl>
                                        <p:attrNameLst>
                                          <p:attrName>style.visibility</p:attrName>
                                        </p:attrNameLst>
                                      </p:cBhvr>
                                      <p:to>
                                        <p:strVal val="visible"/>
                                      </p:to>
                                    </p:set>
                                    <p:animEffect filter="wipe(down)" transition="in">
                                      <p:cBhvr>
                                        <p:cTn dur="500" id="22"/>
                                        <p:tgtEl>
                                          <p:spTgt spid="10"/>
                                        </p:tgtEl>
                                      </p:cBhvr>
                                    </p:animEffect>
                                  </p:childTnLst>
                                </p:cTn>
                              </p:par>
                            </p:childTnLst>
                          </p:cTn>
                        </p:par>
                        <p:par>
                          <p:cTn fill="hold" id="23" nodeType="afterGroup">
                            <p:stCondLst>
                              <p:cond delay="1500"/>
                            </p:stCondLst>
                            <p:childTnLst>
                              <p:par>
                                <p:cTn fill="hold" grpId="0" id="24" nodeType="afterEffect" presetClass="entr" presetID="2" presetSubtype="1">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ppt_x"/>
                                          </p:val>
                                        </p:tav>
                                        <p:tav tm="100000">
                                          <p:val>
                                            <p:strVal val="#ppt_x"/>
                                          </p:val>
                                        </p:tav>
                                      </p:tavLst>
                                    </p:anim>
                                    <p:anim calcmode="lin" valueType="num">
                                      <p:cBhvr additive="base">
                                        <p:cTn dur="500" fill="hold" id="27"/>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Oval 269"/>
          <p:cNvSpPr/>
          <p:nvPr/>
        </p:nvSpPr>
        <p:spPr>
          <a:xfrm flipH="1">
            <a:off x="907004" y="5270964"/>
            <a:ext cx="588114" cy="58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lang="en-AU" sz="3200">
              <a:solidFill>
                <a:schemeClr val="bg1"/>
              </a:solidFill>
              <a:cs typeface="+mn-ea"/>
              <a:sym typeface="+mn-lt"/>
            </a:endParaRPr>
          </a:p>
        </p:txBody>
      </p:sp>
      <p:sp>
        <p:nvSpPr>
          <p:cNvPr id="37" name="AutoShape 60"/>
          <p:cNvSpPr>
            <a:spLocks noChangeAspect="1"/>
          </p:cNvSpPr>
          <p:nvPr/>
        </p:nvSpPr>
        <p:spPr bwMode="auto">
          <a:xfrm>
            <a:off x="1086225" y="5470474"/>
            <a:ext cx="252158" cy="223531"/>
          </a:xfrm>
          <a:custGeom>
            <a:gdLst>
              <a:gd fmla="*/ 10800 w 21600" name="T0"/>
              <a:gd fmla="*/ 10796 h 21592" name="T1"/>
              <a:gd fmla="*/ 10800 w 21600" name="T2"/>
              <a:gd fmla="*/ 10796 h 21592" name="T3"/>
              <a:gd fmla="*/ 10800 w 21600" name="T4"/>
              <a:gd fmla="*/ 10796 h 21592" name="T5"/>
              <a:gd fmla="*/ 10800 w 21600" name="T6"/>
              <a:gd fmla="*/ 10796 h 21592" name="T7"/>
            </a:gdLst>
            <a:cxnLst>
              <a:cxn ang="0">
                <a:pos x="T0" y="T1"/>
              </a:cxn>
              <a:cxn ang="0">
                <a:pos x="T2" y="T3"/>
              </a:cxn>
              <a:cxn ang="0">
                <a:pos x="T4" y="T5"/>
              </a:cxn>
              <a:cxn ang="0">
                <a:pos x="T6" y="T7"/>
              </a:cxn>
            </a:cxnLst>
            <a:rect b="b" l="0" r="r" t="0"/>
            <a:pathLst>
              <a:path h="21592" w="21600">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anchor="ctr" bIns="38100" lIns="38100" rIns="38100" tIns="38100"/>
          <a:lstStyle/>
          <a:p>
            <a:pPr defTabSz="342763">
              <a:defRPr/>
            </a:pPr>
            <a:endParaRPr lang="es-ES" sz="2200">
              <a:solidFill>
                <a:srgbClr val="44CEB9"/>
              </a:solidFill>
              <a:effectLst>
                <a:outerShdw algn="tl" blurRad="38100" dir="2700000" dist="38100">
                  <a:srgbClr val="000000"/>
                </a:outerShdw>
              </a:effectLst>
              <a:cs typeface="+mn-ea"/>
              <a:sym typeface="+mn-lt"/>
            </a:endParaRPr>
          </a:p>
        </p:txBody>
      </p:sp>
      <p:sp>
        <p:nvSpPr>
          <p:cNvPr id="38" name="Oval 270"/>
          <p:cNvSpPr/>
          <p:nvPr/>
        </p:nvSpPr>
        <p:spPr>
          <a:xfrm flipH="1">
            <a:off x="4464151" y="5270964"/>
            <a:ext cx="588114" cy="58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lang="en-US" sz="3200">
              <a:solidFill>
                <a:schemeClr val="bg1"/>
              </a:solidFill>
              <a:cs typeface="+mn-ea"/>
              <a:sym typeface="+mn-lt"/>
            </a:endParaRPr>
          </a:p>
        </p:txBody>
      </p:sp>
      <p:sp>
        <p:nvSpPr>
          <p:cNvPr id="39" name="AutoShape 115"/>
          <p:cNvSpPr/>
          <p:nvPr/>
        </p:nvSpPr>
        <p:spPr bwMode="auto">
          <a:xfrm>
            <a:off x="4617940" y="5420463"/>
            <a:ext cx="318865" cy="3217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anchor="ctr" bIns="38100" lIns="38100" rIns="38100" tIns="38100"/>
          <a:lstStyle/>
          <a:p>
            <a:pPr defTabSz="342763">
              <a:defRPr/>
            </a:pPr>
            <a:endParaRPr lang="es-ES" sz="2200">
              <a:solidFill>
                <a:srgbClr val="44CEB9"/>
              </a:solidFill>
              <a:effectLst>
                <a:outerShdw algn="tl" blurRad="38100" dir="2700000" dist="38100">
                  <a:srgbClr val="000000"/>
                </a:outerShdw>
              </a:effectLst>
              <a:cs typeface="+mn-ea"/>
              <a:sym typeface="+mn-lt"/>
            </a:endParaRPr>
          </a:p>
        </p:txBody>
      </p:sp>
      <p:sp>
        <p:nvSpPr>
          <p:cNvPr id="40" name="Oval 271"/>
          <p:cNvSpPr/>
          <p:nvPr/>
        </p:nvSpPr>
        <p:spPr>
          <a:xfrm flipH="1">
            <a:off x="8058233" y="5287470"/>
            <a:ext cx="588114" cy="5880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lang="en-AU" sz="3200">
              <a:solidFill>
                <a:schemeClr val="bg1"/>
              </a:solidFill>
              <a:cs typeface="+mn-ea"/>
              <a:sym typeface="+mn-lt"/>
            </a:endParaRPr>
          </a:p>
        </p:txBody>
      </p:sp>
      <p:sp>
        <p:nvSpPr>
          <p:cNvPr id="41" name="AutoShape 119"/>
          <p:cNvSpPr>
            <a:spLocks noChangeAspect="1"/>
          </p:cNvSpPr>
          <p:nvPr/>
        </p:nvSpPr>
        <p:spPr bwMode="auto">
          <a:xfrm>
            <a:off x="8211518" y="5413954"/>
            <a:ext cx="301476" cy="29279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anchor="ctr" bIns="38100" lIns="38100" rIns="38100" tIns="38100"/>
          <a:lstStyle/>
          <a:p>
            <a:pPr defTabSz="342763">
              <a:defRPr/>
            </a:pPr>
            <a:endParaRPr lang="es-ES" sz="2200">
              <a:solidFill>
                <a:srgbClr val="44CEB9"/>
              </a:solidFill>
              <a:effectLst>
                <a:outerShdw algn="tl" blurRad="38100" dir="2700000" dist="38100">
                  <a:srgbClr val="000000"/>
                </a:outerShdw>
              </a:effectLst>
              <a:cs typeface="+mn-ea"/>
              <a:sym typeface="+mn-lt"/>
            </a:endParaRPr>
          </a:p>
        </p:txBody>
      </p:sp>
      <p:sp>
        <p:nvSpPr>
          <p:cNvPr id="43" name="Freeform 5"/>
          <p:cNvSpPr/>
          <p:nvPr/>
        </p:nvSpPr>
        <p:spPr bwMode="auto">
          <a:xfrm>
            <a:off x="4032234" y="1640110"/>
            <a:ext cx="3660807" cy="2213035"/>
          </a:xfrm>
          <a:custGeom>
            <a:gdLst>
              <a:gd fmla="*/ 2537 w 2537" name="T0"/>
              <a:gd fmla="*/ 1533 h 1533" name="T1"/>
              <a:gd fmla="*/ 2537 w 2537" name="T2"/>
              <a:gd fmla="*/ 71 h 1533" name="T3"/>
              <a:gd fmla="*/ 2467 w 2537" name="T4"/>
              <a:gd fmla="*/ 0 h 1533" name="T5"/>
              <a:gd fmla="*/ 71 w 2537" name="T6"/>
              <a:gd fmla="*/ 0 h 1533" name="T7"/>
              <a:gd fmla="*/ 0 w 2537" name="T8"/>
              <a:gd fmla="*/ 71 h 1533" name="T9"/>
              <a:gd fmla="*/ 0 w 2537" name="T10"/>
              <a:gd fmla="*/ 1533 h 1533" name="T11"/>
              <a:gd fmla="*/ 2537 w 2537" name="T12"/>
              <a:gd fmla="*/ 1533 h 1533" name="T13"/>
            </a:gdLst>
            <a:cxnLst>
              <a:cxn ang="0">
                <a:pos x="T0" y="T1"/>
              </a:cxn>
              <a:cxn ang="0">
                <a:pos x="T2" y="T3"/>
              </a:cxn>
              <a:cxn ang="0">
                <a:pos x="T4" y="T5"/>
              </a:cxn>
              <a:cxn ang="0">
                <a:pos x="T6" y="T7"/>
              </a:cxn>
              <a:cxn ang="0">
                <a:pos x="T8" y="T9"/>
              </a:cxn>
              <a:cxn ang="0">
                <a:pos x="T10" y="T11"/>
              </a:cxn>
              <a:cxn ang="0">
                <a:pos x="T12" y="T13"/>
              </a:cxn>
            </a:cxnLst>
            <a:rect b="b" l="0" r="r" t="0"/>
            <a:pathLst>
              <a:path h="1533" w="2537">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44" name="Rectangle 8"/>
          <p:cNvSpPr>
            <a:spLocks noChangeArrowheads="1"/>
          </p:cNvSpPr>
          <p:nvPr/>
        </p:nvSpPr>
        <p:spPr bwMode="auto">
          <a:xfrm>
            <a:off x="4190906" y="1806857"/>
            <a:ext cx="3343462" cy="1877923"/>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pic>
        <p:nvPicPr>
          <p:cNvPr id="45" name="图片占位符 26"/>
          <p:cNvPicPr>
            <a:picLocks noChangeAspect="1"/>
          </p:cNvPicPr>
          <p:nvPr/>
        </p:nvPicPr>
        <p:blipFill>
          <a:blip r:embed="rId2">
            <a:extLst>
              <a:ext uri="{28A0092B-C50C-407E-A947-70E740481C1C}">
                <a14:useLocalDpi val="0"/>
              </a:ext>
            </a:extLst>
          </a:blip>
          <a:stretch>
            <a:fillRect/>
          </a:stretch>
        </p:blipFill>
        <p:spPr>
          <a:xfrm>
            <a:off x="4185023" y="1801379"/>
            <a:ext cx="3353872" cy="1899257"/>
          </a:xfrm>
          <a:prstGeom prst="rect">
            <a:avLst/>
          </a:prstGeom>
        </p:spPr>
      </p:pic>
      <p:sp>
        <p:nvSpPr>
          <p:cNvPr id="46" name="Freeform 6"/>
          <p:cNvSpPr>
            <a:spLocks noEditPoints="1"/>
          </p:cNvSpPr>
          <p:nvPr/>
        </p:nvSpPr>
        <p:spPr bwMode="auto">
          <a:xfrm>
            <a:off x="4174715" y="1790668"/>
            <a:ext cx="3375844" cy="1910301"/>
          </a:xfrm>
          <a:custGeom>
            <a:gdLst>
              <a:gd fmla="*/ 2075 w 2085" name="T0"/>
              <a:gd fmla="*/ 10 h 1180" name="T1"/>
              <a:gd fmla="*/ 2075 w 2085" name="T2"/>
              <a:gd fmla="*/ 1170 h 1180" name="T3"/>
              <a:gd fmla="*/ 10 w 2085" name="T4"/>
              <a:gd fmla="*/ 1170 h 1180" name="T5"/>
              <a:gd fmla="*/ 10 w 2085" name="T6"/>
              <a:gd fmla="*/ 10 h 1180" name="T7"/>
              <a:gd fmla="*/ 2075 w 2085" name="T8"/>
              <a:gd fmla="*/ 10 h 1180" name="T9"/>
              <a:gd fmla="*/ 2085 w 2085" name="T10"/>
              <a:gd fmla="*/ 0 h 1180" name="T11"/>
              <a:gd fmla="*/ 2075 w 2085" name="T12"/>
              <a:gd fmla="*/ 0 h 1180" name="T13"/>
              <a:gd fmla="*/ 10 w 2085" name="T14"/>
              <a:gd fmla="*/ 0 h 1180" name="T15"/>
              <a:gd fmla="*/ 0 w 2085" name="T16"/>
              <a:gd fmla="*/ 0 h 1180" name="T17"/>
              <a:gd fmla="*/ 0 w 2085" name="T18"/>
              <a:gd fmla="*/ 10 h 1180" name="T19"/>
              <a:gd fmla="*/ 0 w 2085" name="T20"/>
              <a:gd fmla="*/ 1170 h 1180" name="T21"/>
              <a:gd fmla="*/ 0 w 2085" name="T22"/>
              <a:gd fmla="*/ 1180 h 1180" name="T23"/>
              <a:gd fmla="*/ 10 w 2085" name="T24"/>
              <a:gd fmla="*/ 1180 h 1180" name="T25"/>
              <a:gd fmla="*/ 2075 w 2085" name="T26"/>
              <a:gd fmla="*/ 1180 h 1180" name="T27"/>
              <a:gd fmla="*/ 2085 w 2085" name="T28"/>
              <a:gd fmla="*/ 1180 h 1180" name="T29"/>
              <a:gd fmla="*/ 2085 w 2085" name="T30"/>
              <a:gd fmla="*/ 1170 h 1180" name="T31"/>
              <a:gd fmla="*/ 2085 w 2085" name="T32"/>
              <a:gd fmla="*/ 10 h 1180" name="T33"/>
              <a:gd fmla="*/ 2085 w 2085" name="T34"/>
              <a:gd fmla="*/ 0 h 1180" name="T35"/>
              <a:gd fmla="*/ 2085 w 2085" name="T36"/>
              <a:gd fmla="*/ 0 h 11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80" w="2085">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47" name="Freeform 7"/>
          <p:cNvSpPr>
            <a:spLocks noEditPoints="1"/>
          </p:cNvSpPr>
          <p:nvPr/>
        </p:nvSpPr>
        <p:spPr bwMode="auto">
          <a:xfrm>
            <a:off x="4174715" y="1790668"/>
            <a:ext cx="3375844" cy="1910301"/>
          </a:xfrm>
          <a:custGeom>
            <a:gdLst>
              <a:gd fmla="*/ 2075 w 2085" name="T0"/>
              <a:gd fmla="*/ 10 h 1180" name="T1"/>
              <a:gd fmla="*/ 2075 w 2085" name="T2"/>
              <a:gd fmla="*/ 1170 h 1180" name="T3"/>
              <a:gd fmla="*/ 10 w 2085" name="T4"/>
              <a:gd fmla="*/ 1170 h 1180" name="T5"/>
              <a:gd fmla="*/ 10 w 2085" name="T6"/>
              <a:gd fmla="*/ 10 h 1180" name="T7"/>
              <a:gd fmla="*/ 2075 w 2085" name="T8"/>
              <a:gd fmla="*/ 10 h 1180" name="T9"/>
              <a:gd fmla="*/ 2085 w 2085" name="T10"/>
              <a:gd fmla="*/ 0 h 1180" name="T11"/>
              <a:gd fmla="*/ 2075 w 2085" name="T12"/>
              <a:gd fmla="*/ 0 h 1180" name="T13"/>
              <a:gd fmla="*/ 10 w 2085" name="T14"/>
              <a:gd fmla="*/ 0 h 1180" name="T15"/>
              <a:gd fmla="*/ 0 w 2085" name="T16"/>
              <a:gd fmla="*/ 0 h 1180" name="T17"/>
              <a:gd fmla="*/ 0 w 2085" name="T18"/>
              <a:gd fmla="*/ 10 h 1180" name="T19"/>
              <a:gd fmla="*/ 0 w 2085" name="T20"/>
              <a:gd fmla="*/ 1170 h 1180" name="T21"/>
              <a:gd fmla="*/ 0 w 2085" name="T22"/>
              <a:gd fmla="*/ 1180 h 1180" name="T23"/>
              <a:gd fmla="*/ 10 w 2085" name="T24"/>
              <a:gd fmla="*/ 1180 h 1180" name="T25"/>
              <a:gd fmla="*/ 2075 w 2085" name="T26"/>
              <a:gd fmla="*/ 1180 h 1180" name="T27"/>
              <a:gd fmla="*/ 2085 w 2085" name="T28"/>
              <a:gd fmla="*/ 1180 h 1180" name="T29"/>
              <a:gd fmla="*/ 2085 w 2085" name="T30"/>
              <a:gd fmla="*/ 1170 h 1180" name="T31"/>
              <a:gd fmla="*/ 2085 w 2085" name="T32"/>
              <a:gd fmla="*/ 10 h 1180" name="T33"/>
              <a:gd fmla="*/ 2085 w 2085" name="T34"/>
              <a:gd fmla="*/ 0 h 1180" name="T35"/>
              <a:gd fmla="*/ 2085 w 2085" name="T36"/>
              <a:gd fmla="*/ 0 h 11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80" w="2085">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48" name="Freeform 9"/>
          <p:cNvSpPr/>
          <p:nvPr/>
        </p:nvSpPr>
        <p:spPr bwMode="auto">
          <a:xfrm>
            <a:off x="5240089" y="4537939"/>
            <a:ext cx="1232143" cy="50187"/>
          </a:xfrm>
          <a:custGeom>
            <a:gdLst>
              <a:gd fmla="*/ 852 w 854" name="T0"/>
              <a:gd fmla="*/ 24 h 35" name="T1"/>
              <a:gd fmla="*/ 478 w 854" name="T2"/>
              <a:gd fmla="*/ 5 h 35" name="T3"/>
              <a:gd fmla="*/ 478 w 854" name="T4"/>
              <a:gd fmla="*/ 0 h 35" name="T5"/>
              <a:gd fmla="*/ 427 w 854" name="T6"/>
              <a:gd fmla="*/ 3 h 35" name="T7"/>
              <a:gd fmla="*/ 375 w 854" name="T8"/>
              <a:gd fmla="*/ 0 h 35" name="T9"/>
              <a:gd fmla="*/ 375 w 854" name="T10"/>
              <a:gd fmla="*/ 5 h 35" name="T11"/>
              <a:gd fmla="*/ 1 w 854" name="T12"/>
              <a:gd fmla="*/ 24 h 35" name="T13"/>
              <a:gd fmla="*/ 24 w 854" name="T14"/>
              <a:gd fmla="*/ 35 h 35" name="T15"/>
              <a:gd fmla="*/ 375 w 854" name="T16"/>
              <a:gd fmla="*/ 35 h 35" name="T17"/>
              <a:gd fmla="*/ 478 w 854" name="T18"/>
              <a:gd fmla="*/ 35 h 35" name="T19"/>
              <a:gd fmla="*/ 829 w 854" name="T20"/>
              <a:gd fmla="*/ 35 h 35" name="T21"/>
              <a:gd fmla="*/ 852 w 854" name="T22"/>
              <a:gd fmla="*/ 24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854">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49" name="Freeform 10"/>
          <p:cNvSpPr/>
          <p:nvPr/>
        </p:nvSpPr>
        <p:spPr bwMode="auto">
          <a:xfrm>
            <a:off x="5233613" y="4151023"/>
            <a:ext cx="1243476" cy="425771"/>
          </a:xfrm>
          <a:custGeom>
            <a:gdLst>
              <a:gd fmla="*/ 790 w 861" name="T0"/>
              <a:gd fmla="*/ 274 h 295" name="T1"/>
              <a:gd fmla="*/ 738 w 861" name="T2"/>
              <a:gd fmla="*/ 224 h 295" name="T3"/>
              <a:gd fmla="*/ 714 w 861" name="T4"/>
              <a:gd fmla="*/ 0 h 295" name="T5"/>
              <a:gd fmla="*/ 431 w 861" name="T6"/>
              <a:gd fmla="*/ 4 h 295" name="T7"/>
              <a:gd fmla="*/ 147 w 861" name="T8"/>
              <a:gd fmla="*/ 0 h 295" name="T9"/>
              <a:gd fmla="*/ 124 w 861" name="T10"/>
              <a:gd fmla="*/ 224 h 295" name="T11"/>
              <a:gd fmla="*/ 72 w 861" name="T12"/>
              <a:gd fmla="*/ 274 h 295" name="T13"/>
              <a:gd fmla="*/ 0 w 861" name="T14"/>
              <a:gd fmla="*/ 291 h 295" name="T15"/>
              <a:gd fmla="*/ 0 w 861" name="T16"/>
              <a:gd fmla="*/ 295 h 295" name="T17"/>
              <a:gd fmla="*/ 379 w 861" name="T18"/>
              <a:gd fmla="*/ 295 h 295" name="T19"/>
              <a:gd fmla="*/ 482 w 861" name="T20"/>
              <a:gd fmla="*/ 295 h 295" name="T21"/>
              <a:gd fmla="*/ 861 w 861" name="T22"/>
              <a:gd fmla="*/ 295 h 295" name="T23"/>
              <a:gd fmla="*/ 861 w 861" name="T24"/>
              <a:gd fmla="*/ 291 h 295" name="T25"/>
              <a:gd fmla="*/ 790 w 861" name="T26"/>
              <a:gd fmla="*/ 274 h 29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5" w="861">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50" name="Oval 11"/>
          <p:cNvSpPr>
            <a:spLocks noChangeArrowheads="1"/>
          </p:cNvSpPr>
          <p:nvPr/>
        </p:nvSpPr>
        <p:spPr bwMode="auto">
          <a:xfrm>
            <a:off x="5837541" y="1701628"/>
            <a:ext cx="50193" cy="50187"/>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51" name="Oval 12"/>
          <p:cNvSpPr>
            <a:spLocks noChangeArrowheads="1"/>
          </p:cNvSpPr>
          <p:nvPr/>
        </p:nvSpPr>
        <p:spPr bwMode="auto">
          <a:xfrm>
            <a:off x="5837541" y="1698391"/>
            <a:ext cx="50193" cy="50187"/>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52" name="Oval 13"/>
          <p:cNvSpPr>
            <a:spLocks noChangeArrowheads="1"/>
          </p:cNvSpPr>
          <p:nvPr/>
        </p:nvSpPr>
        <p:spPr bwMode="auto">
          <a:xfrm>
            <a:off x="5845636" y="1706486"/>
            <a:ext cx="34002" cy="3237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53" name="Oval 14"/>
          <p:cNvSpPr>
            <a:spLocks noChangeArrowheads="1"/>
          </p:cNvSpPr>
          <p:nvPr/>
        </p:nvSpPr>
        <p:spPr bwMode="auto">
          <a:xfrm>
            <a:off x="5855351" y="1712961"/>
            <a:ext cx="16191" cy="19427"/>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54" name="Oval 15"/>
          <p:cNvSpPr>
            <a:spLocks noChangeArrowheads="1"/>
          </p:cNvSpPr>
          <p:nvPr/>
        </p:nvSpPr>
        <p:spPr bwMode="auto">
          <a:xfrm>
            <a:off x="5860209" y="1721055"/>
            <a:ext cx="4858" cy="485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55" name="Freeform 16"/>
          <p:cNvSpPr/>
          <p:nvPr/>
        </p:nvSpPr>
        <p:spPr bwMode="auto">
          <a:xfrm>
            <a:off x="5233613" y="4151023"/>
            <a:ext cx="1005468" cy="425771"/>
          </a:xfrm>
          <a:custGeom>
            <a:gdLst>
              <a:gd fmla="*/ 696 w 696" name="T0"/>
              <a:gd fmla="*/ 10 h 295" name="T1"/>
              <a:gd fmla="*/ 573 w 696" name="T2"/>
              <a:gd fmla="*/ 2 h 295" name="T3"/>
              <a:gd fmla="*/ 431 w 696" name="T4"/>
              <a:gd fmla="*/ 4 h 295" name="T5"/>
              <a:gd fmla="*/ 147 w 696" name="T6"/>
              <a:gd fmla="*/ 0 h 295" name="T7"/>
              <a:gd fmla="*/ 124 w 696" name="T8"/>
              <a:gd fmla="*/ 224 h 295" name="T9"/>
              <a:gd fmla="*/ 72 w 696" name="T10"/>
              <a:gd fmla="*/ 274 h 295" name="T11"/>
              <a:gd fmla="*/ 0 w 696" name="T12"/>
              <a:gd fmla="*/ 291 h 295" name="T13"/>
              <a:gd fmla="*/ 0 w 696" name="T14"/>
              <a:gd fmla="*/ 295 h 295" name="T15"/>
              <a:gd fmla="*/ 379 w 696" name="T16"/>
              <a:gd fmla="*/ 295 h 295" name="T17"/>
              <a:gd fmla="*/ 432 w 696" name="T18"/>
              <a:gd fmla="*/ 295 h 295" name="T19"/>
              <a:gd fmla="*/ 696 w 696" name="T20"/>
              <a:gd fmla="*/ 10 h 2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5" w="696">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56" name="Freeform 17"/>
          <p:cNvSpPr/>
          <p:nvPr/>
        </p:nvSpPr>
        <p:spPr bwMode="auto">
          <a:xfrm>
            <a:off x="4032234" y="3853145"/>
            <a:ext cx="3660807" cy="348064"/>
          </a:xfrm>
          <a:custGeom>
            <a:gdLst>
              <a:gd fmla="*/ 0 w 2537" name="T0"/>
              <a:gd fmla="*/ 0 h 241" name="T1"/>
              <a:gd fmla="*/ 0 w 2537" name="T2"/>
              <a:gd fmla="*/ 170 h 241" name="T3"/>
              <a:gd fmla="*/ 71 w 2537" name="T4"/>
              <a:gd fmla="*/ 241 h 241" name="T5"/>
              <a:gd fmla="*/ 2467 w 2537" name="T6"/>
              <a:gd fmla="*/ 241 h 241" name="T7"/>
              <a:gd fmla="*/ 2537 w 2537" name="T8"/>
              <a:gd fmla="*/ 170 h 241" name="T9"/>
              <a:gd fmla="*/ 2537 w 2537" name="T10"/>
              <a:gd fmla="*/ 0 h 241" name="T11"/>
              <a:gd fmla="*/ 0 w 2537" name="T12"/>
              <a:gd fmla="*/ 0 h 241" name="T13"/>
            </a:gdLst>
            <a:cxnLst>
              <a:cxn ang="0">
                <a:pos x="T0" y="T1"/>
              </a:cxn>
              <a:cxn ang="0">
                <a:pos x="T2" y="T3"/>
              </a:cxn>
              <a:cxn ang="0">
                <a:pos x="T4" y="T5"/>
              </a:cxn>
              <a:cxn ang="0">
                <a:pos x="T6" y="T7"/>
              </a:cxn>
              <a:cxn ang="0">
                <a:pos x="T8" y="T9"/>
              </a:cxn>
              <a:cxn ang="0">
                <a:pos x="T10" y="T11"/>
              </a:cxn>
              <a:cxn ang="0">
                <a:pos x="T12" y="T13"/>
              </a:cxn>
            </a:cxnLst>
            <a:rect b="b" l="0" r="r" t="0"/>
            <a:pathLst>
              <a:path h="241" w="2537">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nvGrpSpPr>
          <p:cNvPr id="57" name="Group 213"/>
          <p:cNvGrpSpPr>
            <a:grpSpLocks noChangeAspect="1"/>
          </p:cNvGrpSpPr>
          <p:nvPr/>
        </p:nvGrpSpPr>
        <p:grpSpPr>
          <a:xfrm>
            <a:off x="3232442" y="2873580"/>
            <a:ext cx="1242630" cy="1764514"/>
            <a:chOff x="8099434" y="2121218"/>
            <a:chExt cx="1322388" cy="1878013"/>
          </a:xfrm>
        </p:grpSpPr>
        <p:sp>
          <p:nvSpPr>
            <p:cNvPr id="96" name="Freeform 33"/>
            <p:cNvSpPr/>
            <p:nvPr/>
          </p:nvSpPr>
          <p:spPr bwMode="auto">
            <a:xfrm>
              <a:off x="8099434" y="2121218"/>
              <a:ext cx="1322388" cy="1878013"/>
            </a:xfrm>
            <a:custGeom>
              <a:gdLst>
                <a:gd fmla="*/ 834 w 834" name="T0"/>
                <a:gd fmla="*/ 1133 h 1183" name="T1"/>
                <a:gd fmla="*/ 785 w 834" name="T2"/>
                <a:gd fmla="*/ 1183 h 1183" name="T3"/>
                <a:gd fmla="*/ 50 w 834" name="T4"/>
                <a:gd fmla="*/ 1183 h 1183" name="T5"/>
                <a:gd fmla="*/ 0 w 834" name="T6"/>
                <a:gd fmla="*/ 1133 h 1183" name="T7"/>
                <a:gd fmla="*/ 0 w 834" name="T8"/>
                <a:gd fmla="*/ 49 h 1183" name="T9"/>
                <a:gd fmla="*/ 50 w 834" name="T10"/>
                <a:gd fmla="*/ 0 h 1183" name="T11"/>
                <a:gd fmla="*/ 785 w 834" name="T12"/>
                <a:gd fmla="*/ 0 h 1183" name="T13"/>
                <a:gd fmla="*/ 834 w 834" name="T14"/>
                <a:gd fmla="*/ 49 h 1183" name="T15"/>
                <a:gd fmla="*/ 834 w 834" name="T16"/>
                <a:gd fmla="*/ 1133 h 11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3" w="834">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7" name="Freeform 34"/>
            <p:cNvSpPr/>
            <p:nvPr/>
          </p:nvSpPr>
          <p:spPr bwMode="auto">
            <a:xfrm>
              <a:off x="8107372" y="2127568"/>
              <a:ext cx="1308100" cy="1863725"/>
            </a:xfrm>
            <a:custGeom>
              <a:gdLst>
                <a:gd fmla="*/ 45 w 825" name="T0"/>
                <a:gd fmla="*/ 1174 h 1174" name="T1"/>
                <a:gd fmla="*/ 0 w 825" name="T2"/>
                <a:gd fmla="*/ 1129 h 1174" name="T3"/>
                <a:gd fmla="*/ 0 w 825" name="T4"/>
                <a:gd fmla="*/ 45 h 1174" name="T5"/>
                <a:gd fmla="*/ 45 w 825" name="T6"/>
                <a:gd fmla="*/ 0 h 1174" name="T7"/>
                <a:gd fmla="*/ 780 w 825" name="T8"/>
                <a:gd fmla="*/ 0 h 1174" name="T9"/>
                <a:gd fmla="*/ 825 w 825" name="T10"/>
                <a:gd fmla="*/ 45 h 1174" name="T11"/>
                <a:gd fmla="*/ 825 w 825" name="T12"/>
                <a:gd fmla="*/ 1129 h 1174" name="T13"/>
                <a:gd fmla="*/ 780 w 825" name="T14"/>
                <a:gd fmla="*/ 1174 h 1174" name="T15"/>
                <a:gd fmla="*/ 45 w 825" name="T16"/>
                <a:gd fmla="*/ 1174 h 11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4" w="825">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8"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9"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ea"/>
              </a:endParaRPr>
            </a:p>
          </p:txBody>
        </p:sp>
        <p:sp>
          <p:nvSpPr>
            <p:cNvPr id="100"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1"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2" name="Freeform 39"/>
            <p:cNvSpPr/>
            <p:nvPr/>
          </p:nvSpPr>
          <p:spPr bwMode="auto">
            <a:xfrm>
              <a:off x="8759834" y="2206943"/>
              <a:ext cx="1588" cy="1588"/>
            </a:xfrm>
            <a:custGeom>
              <a:gdLst>
                <a:gd fmla="*/ 1 w 1" name="T0"/>
                <a:gd fmla="*/ 0 h 1" name="T1"/>
                <a:gd fmla="*/ 1 w 1" name="T2"/>
                <a:gd fmla="*/ 1 h 1" name="T3"/>
                <a:gd fmla="*/ 0 w 1" name="T4"/>
                <a:gd fmla="*/ 0 h 1" name="T5"/>
                <a:gd fmla="*/ 1 w 1" name="T6"/>
                <a:gd fmla="*/ 0 h 1" name="T7"/>
                <a:gd fmla="*/ 1 w 1" name="T8"/>
                <a:gd fmla="*/ 0 h 1" name="T9"/>
              </a:gdLst>
              <a:cxnLst>
                <a:cxn ang="0">
                  <a:pos x="T0" y="T1"/>
                </a:cxn>
                <a:cxn ang="0">
                  <a:pos x="T2" y="T3"/>
                </a:cxn>
                <a:cxn ang="0">
                  <a:pos x="T4" y="T5"/>
                </a:cxn>
                <a:cxn ang="0">
                  <a:pos x="T6" y="T7"/>
                </a:cxn>
                <a:cxn ang="0">
                  <a:pos x="T8" y="T9"/>
                </a:cxn>
              </a:cxnLst>
              <a:rect b="b" l="0" r="r" t="0"/>
              <a:pathLst>
                <a:path h="1" w="1">
                  <a:moveTo>
                    <a:pt x="1" y="0"/>
                  </a:moveTo>
                  <a:lnTo>
                    <a:pt x="1" y="1"/>
                  </a:ln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3"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4"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5"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6"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7" name="Freeform 44"/>
            <p:cNvSpPr/>
            <p:nvPr/>
          </p:nvSpPr>
          <p:spPr bwMode="auto">
            <a:xfrm>
              <a:off x="8736022" y="3889693"/>
              <a:ext cx="50800" cy="50800"/>
            </a:xfrm>
            <a:custGeom>
              <a:gdLst>
                <a:gd fmla="*/ 30 w 32" name="T0"/>
                <a:gd fmla="*/ 21 h 32" name="T1"/>
                <a:gd fmla="*/ 28 w 32" name="T2"/>
                <a:gd fmla="*/ 21 h 32" name="T3"/>
                <a:gd fmla="*/ 21 w 32" name="T4"/>
                <a:gd fmla="*/ 28 h 32" name="T5"/>
                <a:gd fmla="*/ 11 w 32" name="T6"/>
                <a:gd fmla="*/ 28 h 32" name="T7"/>
                <a:gd fmla="*/ 4 w 32" name="T8"/>
                <a:gd fmla="*/ 21 h 32" name="T9"/>
                <a:gd fmla="*/ 4 w 32" name="T10"/>
                <a:gd fmla="*/ 11 h 32" name="T11"/>
                <a:gd fmla="*/ 11 w 32" name="T12"/>
                <a:gd fmla="*/ 4 h 32" name="T13"/>
                <a:gd fmla="*/ 21 w 32" name="T14"/>
                <a:gd fmla="*/ 4 h 32" name="T15"/>
                <a:gd fmla="*/ 28 w 32" name="T16"/>
                <a:gd fmla="*/ 11 h 32" name="T17"/>
                <a:gd fmla="*/ 28 w 32" name="T18"/>
                <a:gd fmla="*/ 21 h 32" name="T19"/>
                <a:gd fmla="*/ 30 w 32" name="T20"/>
                <a:gd fmla="*/ 21 h 32" name="T21"/>
                <a:gd fmla="*/ 32 w 32" name="T22"/>
                <a:gd fmla="*/ 21 h 32" name="T23"/>
                <a:gd fmla="*/ 32 w 32" name="T24"/>
                <a:gd fmla="*/ 11 h 32" name="T25"/>
                <a:gd fmla="*/ 21 w 32" name="T26"/>
                <a:gd fmla="*/ 0 h 32" name="T27"/>
                <a:gd fmla="*/ 11 w 32" name="T28"/>
                <a:gd fmla="*/ 0 h 32" name="T29"/>
                <a:gd fmla="*/ 0 w 32" name="T30"/>
                <a:gd fmla="*/ 11 h 32" name="T31"/>
                <a:gd fmla="*/ 0 w 32" name="T32"/>
                <a:gd fmla="*/ 21 h 32" name="T33"/>
                <a:gd fmla="*/ 11 w 32" name="T34"/>
                <a:gd fmla="*/ 32 h 32" name="T35"/>
                <a:gd fmla="*/ 21 w 32" name="T36"/>
                <a:gd fmla="*/ 32 h 32" name="T37"/>
                <a:gd fmla="*/ 32 w 32" name="T38"/>
                <a:gd fmla="*/ 21 h 32" name="T39"/>
                <a:gd fmla="*/ 30 w 32" name="T40"/>
                <a:gd fmla="*/ 21 h 3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2" w="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nvGrpSpPr>
          <p:cNvPr id="58" name="Group 226"/>
          <p:cNvGrpSpPr>
            <a:grpSpLocks noChangeAspect="1"/>
          </p:cNvGrpSpPr>
          <p:nvPr/>
        </p:nvGrpSpPr>
        <p:grpSpPr>
          <a:xfrm>
            <a:off x="2611738" y="3521118"/>
            <a:ext cx="544116" cy="1129124"/>
            <a:chOff x="7242184" y="2673668"/>
            <a:chExt cx="652463" cy="1354138"/>
          </a:xfrm>
        </p:grpSpPr>
        <p:sp>
          <p:nvSpPr>
            <p:cNvPr id="77" name="Freeform 59"/>
            <p:cNvSpPr/>
            <p:nvPr/>
          </p:nvSpPr>
          <p:spPr bwMode="auto">
            <a:xfrm>
              <a:off x="7242184" y="2673668"/>
              <a:ext cx="652463" cy="1354138"/>
            </a:xfrm>
            <a:custGeom>
              <a:gdLst>
                <a:gd fmla="*/ 411 w 411" name="T0"/>
                <a:gd fmla="*/ 811 h 853" name="T1"/>
                <a:gd fmla="*/ 370 w 411" name="T2"/>
                <a:gd fmla="*/ 853 h 853" name="T3"/>
                <a:gd fmla="*/ 42 w 411" name="T4"/>
                <a:gd fmla="*/ 853 h 853" name="T5"/>
                <a:gd fmla="*/ 0 w 411" name="T6"/>
                <a:gd fmla="*/ 811 h 853" name="T7"/>
                <a:gd fmla="*/ 0 w 411" name="T8"/>
                <a:gd fmla="*/ 42 h 853" name="T9"/>
                <a:gd fmla="*/ 42 w 411" name="T10"/>
                <a:gd fmla="*/ 0 h 853" name="T11"/>
                <a:gd fmla="*/ 370 w 411" name="T12"/>
                <a:gd fmla="*/ 0 h 853" name="T13"/>
                <a:gd fmla="*/ 411 w 411" name="T14"/>
                <a:gd fmla="*/ 42 h 853" name="T15"/>
                <a:gd fmla="*/ 411 w 411" name="T16"/>
                <a:gd fmla="*/ 811 h 8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3" w="411">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8" name="Freeform 60"/>
            <p:cNvSpPr/>
            <p:nvPr/>
          </p:nvSpPr>
          <p:spPr bwMode="auto">
            <a:xfrm>
              <a:off x="7250122" y="2681606"/>
              <a:ext cx="636588" cy="1338263"/>
            </a:xfrm>
            <a:custGeom>
              <a:gdLst>
                <a:gd fmla="*/ 37 w 401" name="T0"/>
                <a:gd fmla="*/ 843 h 843" name="T1"/>
                <a:gd fmla="*/ 0 w 401" name="T2"/>
                <a:gd fmla="*/ 806 h 843" name="T3"/>
                <a:gd fmla="*/ 0 w 401" name="T4"/>
                <a:gd fmla="*/ 37 h 843" name="T5"/>
                <a:gd fmla="*/ 37 w 401" name="T6"/>
                <a:gd fmla="*/ 0 h 843" name="T7"/>
                <a:gd fmla="*/ 365 w 401" name="T8"/>
                <a:gd fmla="*/ 0 h 843" name="T9"/>
                <a:gd fmla="*/ 401 w 401" name="T10"/>
                <a:gd fmla="*/ 37 h 843" name="T11"/>
                <a:gd fmla="*/ 401 w 401" name="T12"/>
                <a:gd fmla="*/ 806 h 843" name="T13"/>
                <a:gd fmla="*/ 365 w 401" name="T14"/>
                <a:gd fmla="*/ 843 h 843" name="T15"/>
                <a:gd fmla="*/ 37 w 401" name="T16"/>
                <a:gd fmla="*/ 843 h 8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43" w="401">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9" name="Oval 61"/>
            <p:cNvSpPr>
              <a:spLocks noChangeArrowheads="1"/>
            </p:cNvSpPr>
            <p:nvPr/>
          </p:nvSpPr>
          <p:spPr bwMode="auto">
            <a:xfrm>
              <a:off x="7559684" y="2738756"/>
              <a:ext cx="19050" cy="19050"/>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0" name="Oval 62"/>
            <p:cNvSpPr>
              <a:spLocks noChangeArrowheads="1"/>
            </p:cNvSpPr>
            <p:nvPr/>
          </p:nvSpPr>
          <p:spPr bwMode="auto">
            <a:xfrm>
              <a:off x="7566034" y="2745106"/>
              <a:ext cx="4763" cy="4763"/>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1" name="Oval 63"/>
            <p:cNvSpPr>
              <a:spLocks noChangeArrowheads="1"/>
            </p:cNvSpPr>
            <p:nvPr/>
          </p:nvSpPr>
          <p:spPr bwMode="auto">
            <a:xfrm>
              <a:off x="7559684" y="2737168"/>
              <a:ext cx="19050" cy="19050"/>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2" name="Oval 64"/>
            <p:cNvSpPr>
              <a:spLocks noChangeArrowheads="1"/>
            </p:cNvSpPr>
            <p:nvPr/>
          </p:nvSpPr>
          <p:spPr bwMode="auto">
            <a:xfrm>
              <a:off x="7566034" y="2743518"/>
              <a:ext cx="4763" cy="4763"/>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3" name="Oval 65"/>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4" name="Oval 66"/>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5" name="Oval 67"/>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6" name="Oval 68"/>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7" name="Freeform 69"/>
            <p:cNvSpPr/>
            <p:nvPr/>
          </p:nvSpPr>
          <p:spPr bwMode="auto">
            <a:xfrm>
              <a:off x="7567622" y="2745106"/>
              <a:ext cx="1588" cy="1588"/>
            </a:xfrm>
            <a:custGeom>
              <a:gdLst>
                <a:gd fmla="*/ 1 w 1" name="T0"/>
                <a:gd fmla="*/ 1 h 1" name="T1"/>
                <a:gd fmla="*/ 1 w 1" name="T2"/>
                <a:gd fmla="*/ 1 h 1" name="T3"/>
                <a:gd fmla="*/ 0 w 1" name="T4"/>
                <a:gd fmla="*/ 1 h 1" name="T5"/>
                <a:gd fmla="*/ 1 w 1" name="T6"/>
                <a:gd fmla="*/ 0 h 1" name="T7"/>
                <a:gd fmla="*/ 1 w 1" name="T8"/>
                <a:gd fmla="*/ 1 h 1" name="T9"/>
              </a:gdLst>
              <a:cxnLst>
                <a:cxn ang="0">
                  <a:pos x="T0" y="T1"/>
                </a:cxn>
                <a:cxn ang="0">
                  <a:pos x="T2" y="T3"/>
                </a:cxn>
                <a:cxn ang="0">
                  <a:pos x="T4" y="T5"/>
                </a:cxn>
                <a:cxn ang="0">
                  <a:pos x="T6" y="T7"/>
                </a:cxn>
                <a:cxn ang="0">
                  <a:pos x="T8" y="T9"/>
                </a:cxn>
              </a:cxnLst>
              <a:rect b="b" l="0" r="r" t="0"/>
              <a:pathLst>
                <a:path h="1" w="1">
                  <a:moveTo>
                    <a:pt x="1" y="1"/>
                  </a:moveTo>
                  <a:lnTo>
                    <a:pt x="1" y="1"/>
                  </a:lnTo>
                  <a:lnTo>
                    <a:pt x="0" y="1"/>
                  </a:lnTo>
                  <a:lnTo>
                    <a:pt x="1" y="0"/>
                  </a:ln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8" name="Freeform 70"/>
            <p:cNvSpPr/>
            <p:nvPr/>
          </p:nvSpPr>
          <p:spPr bwMode="auto">
            <a:xfrm>
              <a:off x="7567622" y="2745106"/>
              <a:ext cx="1588" cy="1588"/>
            </a:xfrm>
            <a:custGeom>
              <a:gdLst>
                <a:gd fmla="*/ 1 w 1" name="T0"/>
                <a:gd fmla="*/ 1 h 1" name="T1"/>
                <a:gd fmla="*/ 1 w 1" name="T2"/>
                <a:gd fmla="*/ 1 h 1" name="T3"/>
                <a:gd fmla="*/ 0 w 1" name="T4"/>
                <a:gd fmla="*/ 1 h 1" name="T5"/>
                <a:gd fmla="*/ 1 w 1" name="T6"/>
                <a:gd fmla="*/ 0 h 1" name="T7"/>
                <a:gd fmla="*/ 1 w 1" name="T8"/>
                <a:gd fmla="*/ 1 h 1" name="T9"/>
              </a:gdLst>
              <a:cxnLst>
                <a:cxn ang="0">
                  <a:pos x="T0" y="T1"/>
                </a:cxn>
                <a:cxn ang="0">
                  <a:pos x="T2" y="T3"/>
                </a:cxn>
                <a:cxn ang="0">
                  <a:pos x="T4" y="T5"/>
                </a:cxn>
                <a:cxn ang="0">
                  <a:pos x="T6" y="T7"/>
                </a:cxn>
                <a:cxn ang="0">
                  <a:pos x="T8" y="T9"/>
                </a:cxn>
              </a:cxnLst>
              <a:rect b="b" l="0" r="r" t="0"/>
              <a:pathLst>
                <a:path h="1" w="1">
                  <a:moveTo>
                    <a:pt x="1" y="1"/>
                  </a:moveTo>
                  <a:lnTo>
                    <a:pt x="1" y="1"/>
                  </a:lnTo>
                  <a:lnTo>
                    <a:pt x="0" y="1"/>
                  </a:lnTo>
                  <a:lnTo>
                    <a:pt x="1" y="0"/>
                  </a:ln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9" name="Oval 71"/>
            <p:cNvSpPr>
              <a:spLocks noChangeArrowheads="1"/>
            </p:cNvSpPr>
            <p:nvPr/>
          </p:nvSpPr>
          <p:spPr bwMode="auto">
            <a:xfrm>
              <a:off x="7516822" y="3884931"/>
              <a:ext cx="103188" cy="103188"/>
            </a:xfrm>
            <a:prstGeom prst="ellipse">
              <a:avLst/>
            </a:pr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0" name="Freeform 72"/>
            <p:cNvSpPr/>
            <p:nvPr/>
          </p:nvSpPr>
          <p:spPr bwMode="auto">
            <a:xfrm>
              <a:off x="7542222" y="3910331"/>
              <a:ext cx="52388" cy="52388"/>
            </a:xfrm>
            <a:custGeom>
              <a:gdLst>
                <a:gd fmla="*/ 31 w 33" name="T0"/>
                <a:gd fmla="*/ 22 h 33" name="T1"/>
                <a:gd fmla="*/ 29 w 33" name="T2"/>
                <a:gd fmla="*/ 22 h 33" name="T3"/>
                <a:gd fmla="*/ 22 w 33" name="T4"/>
                <a:gd fmla="*/ 29 h 33" name="T5"/>
                <a:gd fmla="*/ 11 w 33" name="T6"/>
                <a:gd fmla="*/ 29 h 33" name="T7"/>
                <a:gd fmla="*/ 4 w 33" name="T8"/>
                <a:gd fmla="*/ 22 h 33" name="T9"/>
                <a:gd fmla="*/ 4 w 33" name="T10"/>
                <a:gd fmla="*/ 11 h 33" name="T11"/>
                <a:gd fmla="*/ 11 w 33" name="T12"/>
                <a:gd fmla="*/ 4 h 33" name="T13"/>
                <a:gd fmla="*/ 22 w 33" name="T14"/>
                <a:gd fmla="*/ 4 h 33" name="T15"/>
                <a:gd fmla="*/ 29 w 33" name="T16"/>
                <a:gd fmla="*/ 11 h 33" name="T17"/>
                <a:gd fmla="*/ 29 w 33" name="T18"/>
                <a:gd fmla="*/ 22 h 33" name="T19"/>
                <a:gd fmla="*/ 31 w 33" name="T20"/>
                <a:gd fmla="*/ 22 h 33" name="T21"/>
                <a:gd fmla="*/ 33 w 33" name="T22"/>
                <a:gd fmla="*/ 22 h 33" name="T23"/>
                <a:gd fmla="*/ 33 w 33" name="T24"/>
                <a:gd fmla="*/ 11 h 33" name="T25"/>
                <a:gd fmla="*/ 22 w 33" name="T26"/>
                <a:gd fmla="*/ 0 h 33" name="T27"/>
                <a:gd fmla="*/ 11 w 33" name="T28"/>
                <a:gd fmla="*/ 0 h 33" name="T29"/>
                <a:gd fmla="*/ 0 w 33" name="T30"/>
                <a:gd fmla="*/ 11 h 33" name="T31"/>
                <a:gd fmla="*/ 0 w 33" name="T32"/>
                <a:gd fmla="*/ 22 h 33" name="T33"/>
                <a:gd fmla="*/ 11 w 33" name="T34"/>
                <a:gd fmla="*/ 33 h 33" name="T35"/>
                <a:gd fmla="*/ 22 w 33" name="T36"/>
                <a:gd fmla="*/ 33 h 33" name="T37"/>
                <a:gd fmla="*/ 33 w 33" name="T38"/>
                <a:gd fmla="*/ 22 h 33" name="T39"/>
                <a:gd fmla="*/ 31 w 33" name="T40"/>
                <a:gd fmla="*/ 22 h 3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3" w="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1" name="Rectangle 73"/>
            <p:cNvSpPr>
              <a:spLocks noChangeArrowheads="1"/>
            </p:cNvSpPr>
            <p:nvPr/>
          </p:nvSpPr>
          <p:spPr bwMode="auto">
            <a:xfrm>
              <a:off x="7289809" y="2873693"/>
              <a:ext cx="558800" cy="979488"/>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2" name="Rectangle 74"/>
            <p:cNvSpPr>
              <a:spLocks noChangeArrowheads="1"/>
            </p:cNvSpPr>
            <p:nvPr/>
          </p:nvSpPr>
          <p:spPr bwMode="auto">
            <a:xfrm>
              <a:off x="7294572" y="2880043"/>
              <a:ext cx="547688" cy="966788"/>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3" name="Freeform 75"/>
            <p:cNvSpPr/>
            <p:nvPr/>
          </p:nvSpPr>
          <p:spPr bwMode="auto">
            <a:xfrm>
              <a:off x="7519997" y="2784793"/>
              <a:ext cx="115888" cy="26988"/>
            </a:xfrm>
            <a:custGeom>
              <a:gdLst>
                <a:gd fmla="*/ 8 w 73" name="T0"/>
                <a:gd fmla="*/ 17 h 17" name="T1"/>
                <a:gd fmla="*/ 0 w 73" name="T2"/>
                <a:gd fmla="*/ 9 h 17" name="T3"/>
                <a:gd fmla="*/ 8 w 73" name="T4"/>
                <a:gd fmla="*/ 0 h 17" name="T5"/>
                <a:gd fmla="*/ 65 w 73" name="T6"/>
                <a:gd fmla="*/ 0 h 17" name="T7"/>
                <a:gd fmla="*/ 73 w 73" name="T8"/>
                <a:gd fmla="*/ 9 h 17" name="T9"/>
                <a:gd fmla="*/ 65 w 73" name="T10"/>
                <a:gd fmla="*/ 17 h 17" name="T11"/>
                <a:gd fmla="*/ 8 w 73" name="T12"/>
                <a:gd fmla="*/ 17 h 17" name="T13"/>
              </a:gdLst>
              <a:cxnLst>
                <a:cxn ang="0">
                  <a:pos x="T0" y="T1"/>
                </a:cxn>
                <a:cxn ang="0">
                  <a:pos x="T2" y="T3"/>
                </a:cxn>
                <a:cxn ang="0">
                  <a:pos x="T4" y="T5"/>
                </a:cxn>
                <a:cxn ang="0">
                  <a:pos x="T6" y="T7"/>
                </a:cxn>
                <a:cxn ang="0">
                  <a:pos x="T8" y="T9"/>
                </a:cxn>
                <a:cxn ang="0">
                  <a:pos x="T10" y="T11"/>
                </a:cxn>
                <a:cxn ang="0">
                  <a:pos x="T12" y="T13"/>
                </a:cxn>
              </a:cxnLst>
              <a:rect b="b" l="0" r="r" t="0"/>
              <a:pathLst>
                <a:path h="17" w="73">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4" name="Freeform 76"/>
            <p:cNvSpPr/>
            <p:nvPr/>
          </p:nvSpPr>
          <p:spPr bwMode="auto">
            <a:xfrm>
              <a:off x="7526347" y="2792731"/>
              <a:ext cx="103188" cy="11113"/>
            </a:xfrm>
            <a:custGeom>
              <a:gdLst>
                <a:gd fmla="*/ 65 w 65" name="T0"/>
                <a:gd fmla="*/ 4 h 7" name="T1"/>
                <a:gd fmla="*/ 61 w 65" name="T2"/>
                <a:gd fmla="*/ 7 h 7" name="T3"/>
                <a:gd fmla="*/ 4 w 65" name="T4"/>
                <a:gd fmla="*/ 7 h 7" name="T5"/>
                <a:gd fmla="*/ 0 w 65" name="T6"/>
                <a:gd fmla="*/ 4 h 7" name="T7"/>
                <a:gd fmla="*/ 4 w 65" name="T8"/>
                <a:gd fmla="*/ 0 h 7" name="T9"/>
                <a:gd fmla="*/ 61 w 65" name="T10"/>
                <a:gd fmla="*/ 0 h 7" name="T11"/>
                <a:gd fmla="*/ 65 w 65"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65">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5" name="Oval 77"/>
            <p:cNvSpPr>
              <a:spLocks noChangeArrowheads="1"/>
            </p:cNvSpPr>
            <p:nvPr/>
          </p:nvSpPr>
          <p:spPr bwMode="auto">
            <a:xfrm>
              <a:off x="7481897" y="2789556"/>
              <a:ext cx="17463" cy="17463"/>
            </a:xfrm>
            <a:prstGeom prst="ellipse">
              <a:avLst/>
            </a:pr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nvGrpSpPr>
          <p:cNvPr id="59" name="Group 198"/>
          <p:cNvGrpSpPr>
            <a:grpSpLocks noChangeAspect="1"/>
          </p:cNvGrpSpPr>
          <p:nvPr/>
        </p:nvGrpSpPr>
        <p:grpSpPr>
          <a:xfrm>
            <a:off x="6685658" y="3003269"/>
            <a:ext cx="2862192" cy="1646973"/>
            <a:chOff x="8440747" y="4796156"/>
            <a:chExt cx="2786063" cy="1603375"/>
          </a:xfrm>
        </p:grpSpPr>
        <p:sp>
          <p:nvSpPr>
            <p:cNvPr id="63" name="Freeform 45"/>
            <p:cNvSpPr/>
            <p:nvPr/>
          </p:nvSpPr>
          <p:spPr bwMode="auto">
            <a:xfrm>
              <a:off x="8440747" y="6337618"/>
              <a:ext cx="1403350" cy="61913"/>
            </a:xfrm>
            <a:custGeom>
              <a:gdLst>
                <a:gd fmla="*/ 0 w 885" name="T0"/>
                <a:gd fmla="*/ 16 h 39" name="T1"/>
                <a:gd fmla="*/ 78 w 885" name="T2"/>
                <a:gd fmla="*/ 39 h 39" name="T3"/>
                <a:gd fmla="*/ 885 w 885" name="T4"/>
                <a:gd fmla="*/ 39 h 39" name="T5"/>
                <a:gd fmla="*/ 885 w 885" name="T6"/>
                <a:gd fmla="*/ 0 h 39" name="T7"/>
                <a:gd fmla="*/ 0 w 885" name="T8"/>
                <a:gd fmla="*/ 0 h 39" name="T9"/>
                <a:gd fmla="*/ 0 w 885" name="T10"/>
                <a:gd fmla="*/ 16 h 39" name="T11"/>
              </a:gdLst>
              <a:cxnLst>
                <a:cxn ang="0">
                  <a:pos x="T0" y="T1"/>
                </a:cxn>
                <a:cxn ang="0">
                  <a:pos x="T2" y="T3"/>
                </a:cxn>
                <a:cxn ang="0">
                  <a:pos x="T4" y="T5"/>
                </a:cxn>
                <a:cxn ang="0">
                  <a:pos x="T6" y="T7"/>
                </a:cxn>
                <a:cxn ang="0">
                  <a:pos x="T8" y="T9"/>
                </a:cxn>
                <a:cxn ang="0">
                  <a:pos x="T10" y="T11"/>
                </a:cxn>
              </a:cxnLst>
              <a:rect b="b" l="0" r="r" t="0"/>
              <a:pathLst>
                <a:path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64" name="Freeform 46"/>
            <p:cNvSpPr/>
            <p:nvPr/>
          </p:nvSpPr>
          <p:spPr bwMode="auto">
            <a:xfrm>
              <a:off x="9823459" y="6337618"/>
              <a:ext cx="1403350" cy="61913"/>
            </a:xfrm>
            <a:custGeom>
              <a:gdLst>
                <a:gd fmla="*/ 884 w 884" name="T0"/>
                <a:gd fmla="*/ 16 h 39" name="T1"/>
                <a:gd fmla="*/ 806 w 884" name="T2"/>
                <a:gd fmla="*/ 39 h 39" name="T3"/>
                <a:gd fmla="*/ 0 w 884" name="T4"/>
                <a:gd fmla="*/ 39 h 39" name="T5"/>
                <a:gd fmla="*/ 0 w 884" name="T6"/>
                <a:gd fmla="*/ 0 h 39" name="T7"/>
                <a:gd fmla="*/ 884 w 884" name="T8"/>
                <a:gd fmla="*/ 0 h 39" name="T9"/>
                <a:gd fmla="*/ 884 w 884" name="T10"/>
                <a:gd fmla="*/ 16 h 39" name="T11"/>
              </a:gdLst>
              <a:cxnLst>
                <a:cxn ang="0">
                  <a:pos x="T0" y="T1"/>
                </a:cxn>
                <a:cxn ang="0">
                  <a:pos x="T2" y="T3"/>
                </a:cxn>
                <a:cxn ang="0">
                  <a:pos x="T4" y="T5"/>
                </a:cxn>
                <a:cxn ang="0">
                  <a:pos x="T6" y="T7"/>
                </a:cxn>
                <a:cxn ang="0">
                  <a:pos x="T8" y="T9"/>
                </a:cxn>
                <a:cxn ang="0">
                  <a:pos x="T10" y="T11"/>
                </a:cxn>
              </a:cxnLst>
              <a:rect b="b" l="0" r="r" t="0"/>
              <a:pathLst>
                <a:path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65" name="Freeform 47"/>
            <p:cNvSpPr/>
            <p:nvPr/>
          </p:nvSpPr>
          <p:spPr bwMode="auto">
            <a:xfrm>
              <a:off x="8715384" y="4796156"/>
              <a:ext cx="2257425" cy="1546225"/>
            </a:xfrm>
            <a:custGeom>
              <a:gdLst>
                <a:gd fmla="*/ 1378 w 1423" name="T0"/>
                <a:gd fmla="*/ 0 h 974" name="T1"/>
                <a:gd fmla="*/ 45 w 1423" name="T2"/>
                <a:gd fmla="*/ 0 h 974" name="T3"/>
                <a:gd fmla="*/ 0 w 1423" name="T4"/>
                <a:gd fmla="*/ 45 h 974" name="T5"/>
                <a:gd fmla="*/ 0 w 1423" name="T6"/>
                <a:gd fmla="*/ 218 h 974" name="T7"/>
                <a:gd fmla="*/ 0 w 1423" name="T8"/>
                <a:gd fmla="*/ 929 h 974" name="T9"/>
                <a:gd fmla="*/ 45 w 1423" name="T10"/>
                <a:gd fmla="*/ 974 h 974" name="T11"/>
                <a:gd fmla="*/ 1378 w 1423" name="T12"/>
                <a:gd fmla="*/ 974 h 974" name="T13"/>
                <a:gd fmla="*/ 1423 w 1423" name="T14"/>
                <a:gd fmla="*/ 929 h 974" name="T15"/>
                <a:gd fmla="*/ 1423 w 1423" name="T16"/>
                <a:gd fmla="*/ 45 h 974" name="T17"/>
                <a:gd fmla="*/ 1378 w 1423" name="T18"/>
                <a:gd fmla="*/ 0 h 9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66" name="Freeform 48"/>
            <p:cNvSpPr/>
            <p:nvPr/>
          </p:nvSpPr>
          <p:spPr bwMode="auto">
            <a:xfrm>
              <a:off x="8723322" y="4804093"/>
              <a:ext cx="2243138" cy="1530350"/>
            </a:xfrm>
            <a:custGeom>
              <a:gdLst>
                <a:gd fmla="*/ 40 w 1414" name="T0"/>
                <a:gd fmla="*/ 964 h 964" name="T1"/>
                <a:gd fmla="*/ 0 w 1414" name="T2"/>
                <a:gd fmla="*/ 924 h 964" name="T3"/>
                <a:gd fmla="*/ 0 w 1414" name="T4"/>
                <a:gd fmla="*/ 40 h 964" name="T5"/>
                <a:gd fmla="*/ 40 w 1414" name="T6"/>
                <a:gd fmla="*/ 0 h 964" name="T7"/>
                <a:gd fmla="*/ 1373 w 1414" name="T8"/>
                <a:gd fmla="*/ 0 h 964" name="T9"/>
                <a:gd fmla="*/ 1414 w 1414" name="T10"/>
                <a:gd fmla="*/ 40 h 964" name="T11"/>
                <a:gd fmla="*/ 1414 w 1414" name="T12"/>
                <a:gd fmla="*/ 924 h 964" name="T13"/>
                <a:gd fmla="*/ 1373 w 1414" name="T14"/>
                <a:gd fmla="*/ 964 h 964" name="T15"/>
                <a:gd fmla="*/ 40 w 1414" name="T16"/>
                <a:gd fmla="*/ 964 h 9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67" name="Freeform 49"/>
            <p:cNvSpPr/>
            <p:nvPr/>
          </p:nvSpPr>
          <p:spPr bwMode="auto">
            <a:xfrm>
              <a:off x="8723322" y="6269356"/>
              <a:ext cx="2243138" cy="65088"/>
            </a:xfrm>
            <a:custGeom>
              <a:gdLst>
                <a:gd fmla="*/ 1414 w 1414" name="T0"/>
                <a:gd fmla="*/ 0 h 41" name="T1"/>
                <a:gd fmla="*/ 1396 w 1414" name="T2"/>
                <a:gd fmla="*/ 9 h 41" name="T3"/>
                <a:gd fmla="*/ 18 w 1414" name="T4"/>
                <a:gd fmla="*/ 9 h 41" name="T5"/>
                <a:gd fmla="*/ 0 w 1414" name="T6"/>
                <a:gd fmla="*/ 0 h 41" name="T7"/>
                <a:gd fmla="*/ 0 w 1414" name="T8"/>
                <a:gd fmla="*/ 1 h 41" name="T9"/>
                <a:gd fmla="*/ 40 w 1414" name="T10"/>
                <a:gd fmla="*/ 41 h 41" name="T11"/>
                <a:gd fmla="*/ 1373 w 1414" name="T12"/>
                <a:gd fmla="*/ 41 h 41" name="T13"/>
                <a:gd fmla="*/ 1414 w 1414" name="T14"/>
                <a:gd fmla="*/ 1 h 41" name="T15"/>
                <a:gd fmla="*/ 1414 w 1414"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68"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69" name="Freeform 51"/>
            <p:cNvSpPr/>
            <p:nvPr/>
          </p:nvSpPr>
          <p:spPr bwMode="auto">
            <a:xfrm>
              <a:off x="9632959" y="6312218"/>
              <a:ext cx="400050" cy="28575"/>
            </a:xfrm>
            <a:custGeom>
              <a:gdLst>
                <a:gd fmla="*/ 0 w 252" name="T0"/>
                <a:gd fmla="*/ 0 h 18" name="T1"/>
                <a:gd fmla="*/ 22 w 252" name="T2"/>
                <a:gd fmla="*/ 18 h 18" name="T3"/>
                <a:gd fmla="*/ 230 w 252" name="T4"/>
                <a:gd fmla="*/ 18 h 18" name="T5"/>
                <a:gd fmla="*/ 252 w 252" name="T6"/>
                <a:gd fmla="*/ 0 h 18" name="T7"/>
                <a:gd fmla="*/ 0 w 252" name="T8"/>
                <a:gd fmla="*/ 0 h 18" name="T9"/>
              </a:gdLst>
              <a:cxnLst>
                <a:cxn ang="0">
                  <a:pos x="T0" y="T1"/>
                </a:cxn>
                <a:cxn ang="0">
                  <a:pos x="T2" y="T3"/>
                </a:cxn>
                <a:cxn ang="0">
                  <a:pos x="T4" y="T5"/>
                </a:cxn>
                <a:cxn ang="0">
                  <a:pos x="T6" y="T7"/>
                </a:cxn>
                <a:cxn ang="0">
                  <a:pos x="T8" y="T9"/>
                </a:cxn>
              </a:cxnLst>
              <a:rect b="b" l="0" r="r" t="0"/>
              <a:pathLst>
                <a:path h="18" w="251">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0"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1" name="Rectangle 53"/>
            <p:cNvSpPr>
              <a:spLocks noChangeArrowheads="1"/>
            </p:cNvSpPr>
            <p:nvPr/>
          </p:nvSpPr>
          <p:spPr bwMode="auto">
            <a:xfrm>
              <a:off x="8804284" y="4908868"/>
              <a:ext cx="2079625" cy="1308100"/>
            </a:xfrm>
            <a:prstGeom prst="rect">
              <a:avLst/>
            </a:prstGeom>
            <a:solidFill>
              <a:srgbClr val="C6C6C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2"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3"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4"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5"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6" name="Freeform 58"/>
            <p:cNvSpPr/>
            <p:nvPr/>
          </p:nvSpPr>
          <p:spPr bwMode="auto">
            <a:xfrm>
              <a:off x="9842509" y="4853306"/>
              <a:ext cx="1588" cy="3175"/>
            </a:xfrm>
            <a:custGeom>
              <a:gdLst>
                <a:gd fmla="*/ 1 w 1" name="T0"/>
                <a:gd fmla="*/ 1 h 2" name="T1"/>
                <a:gd fmla="*/ 1 w 1" name="T2"/>
                <a:gd fmla="*/ 2 h 2" name="T3"/>
                <a:gd fmla="*/ 0 w 1" name="T4"/>
                <a:gd fmla="*/ 1 h 2" name="T5"/>
                <a:gd fmla="*/ 1 w 1" name="T6"/>
                <a:gd fmla="*/ 0 h 2" name="T7"/>
                <a:gd fmla="*/ 1 w 1" name="T8"/>
                <a:gd fmla="*/ 1 h 2" name="T9"/>
              </a:gdLst>
              <a:cxnLst>
                <a:cxn ang="0">
                  <a:pos x="T0" y="T1"/>
                </a:cxn>
                <a:cxn ang="0">
                  <a:pos x="T2" y="T3"/>
                </a:cxn>
                <a:cxn ang="0">
                  <a:pos x="T4" y="T5"/>
                </a:cxn>
                <a:cxn ang="0">
                  <a:pos x="T6" y="T7"/>
                </a:cxn>
                <a:cxn ang="0">
                  <a:pos x="T8" y="T9"/>
                </a:cxn>
              </a:cxnLst>
              <a:rect b="b" l="0" r="r" t="0"/>
              <a:pathLst>
                <a:path h="2" w="1">
                  <a:moveTo>
                    <a:pt x="1" y="1"/>
                  </a:moveTo>
                  <a:lnTo>
                    <a:pt x="1" y="2"/>
                  </a:lnTo>
                  <a:lnTo>
                    <a:pt x="0" y="1"/>
                  </a:lnTo>
                  <a:lnTo>
                    <a:pt x="1" y="0"/>
                  </a:ln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pic>
        <p:nvPicPr>
          <p:cNvPr id="60" name="图片占位符 10"/>
          <p:cNvPicPr>
            <a:picLocks noChangeAspect="1"/>
          </p:cNvPicPr>
          <p:nvPr/>
        </p:nvPicPr>
        <p:blipFill>
          <a:blip r:embed="rId3">
            <a:extLst>
              <a:ext uri="{28A0092B-C50C-407E-A947-70E740481C1C}">
                <a14:useLocalDpi val="0"/>
              </a:ext>
            </a:extLst>
          </a:blip>
          <a:stretch>
            <a:fillRect/>
          </a:stretch>
        </p:blipFill>
        <p:spPr>
          <a:xfrm>
            <a:off x="2647210" y="3684108"/>
            <a:ext cx="456447" cy="821606"/>
          </a:xfrm>
          <a:prstGeom prst="rect">
            <a:avLst/>
          </a:prstGeom>
        </p:spPr>
      </p:pic>
      <p:pic>
        <p:nvPicPr>
          <p:cNvPr id="61" name="图片占位符 17"/>
          <p:cNvPicPr>
            <a:picLocks noChangeAspect="1"/>
          </p:cNvPicPr>
          <p:nvPr/>
        </p:nvPicPr>
        <p:blipFill>
          <a:blip r:embed="rId4">
            <a:extLst>
              <a:ext uri="{28A0092B-C50C-407E-A947-70E740481C1C}">
                <a14:useLocalDpi val="0"/>
              </a:ext>
            </a:extLst>
          </a:blip>
          <a:stretch>
            <a:fillRect/>
          </a:stretch>
        </p:blipFill>
        <p:spPr>
          <a:xfrm>
            <a:off x="3285192" y="3031776"/>
            <a:ext cx="1131803" cy="1454306"/>
          </a:xfrm>
          <a:prstGeom prst="rect">
            <a:avLst/>
          </a:prstGeom>
        </p:spPr>
      </p:pic>
      <p:pic>
        <p:nvPicPr>
          <p:cNvPr id="62" name="图片占位符 28"/>
          <p:cNvPicPr>
            <a:picLocks noChangeAspect="1"/>
          </p:cNvPicPr>
          <p:nvPr/>
        </p:nvPicPr>
        <p:blipFill>
          <a:blip r:embed="rId5">
            <a:extLst>
              <a:ext uri="{28A0092B-C50C-407E-A947-70E740481C1C}">
                <a14:useLocalDpi val="0"/>
              </a:ext>
            </a:extLst>
          </a:blip>
          <a:stretch>
            <a:fillRect/>
          </a:stretch>
        </p:blipFill>
        <p:spPr>
          <a:xfrm>
            <a:off x="7059129" y="3107909"/>
            <a:ext cx="2136450" cy="1361223"/>
          </a:xfrm>
          <a:prstGeom prst="rect">
            <a:avLst/>
          </a:prstGeom>
        </p:spPr>
      </p:pic>
      <p:sp>
        <p:nvSpPr>
          <p:cNvPr id="108" name="TextBox 14"/>
          <p:cNvSpPr txBox="1"/>
          <p:nvPr/>
        </p:nvSpPr>
        <p:spPr>
          <a:xfrm>
            <a:off x="1540546" y="5487060"/>
            <a:ext cx="2501214" cy="640080"/>
          </a:xfrm>
          <a:prstGeom prst="rect">
            <a:avLst/>
          </a:prstGeom>
          <a:noFill/>
        </p:spPr>
        <p:txBody>
          <a:bodyPr rtlCol="0" wrap="square">
            <a:spAutoFit/>
          </a:bodyPr>
          <a:lstStyle/>
          <a:p>
            <a:r>
              <a:rPr altLang="en-US" lang="zh-CN" sz="1200">
                <a:solidFill>
                  <a:schemeClr val="bg1"/>
                </a:solidFill>
                <a:cs typeface="+mn-ea"/>
                <a:sym typeface="+mn-lt"/>
              </a:rPr>
              <a:t>单击此处编辑您要的内容，建议您在展示时采用微软雅黑字体单击使用微软雅黑</a:t>
            </a:r>
          </a:p>
        </p:txBody>
      </p:sp>
      <p:sp>
        <p:nvSpPr>
          <p:cNvPr id="109" name="TextBox 15"/>
          <p:cNvSpPr txBox="1"/>
          <p:nvPr/>
        </p:nvSpPr>
        <p:spPr>
          <a:xfrm>
            <a:off x="1540545" y="5182560"/>
            <a:ext cx="1725414" cy="338554"/>
          </a:xfrm>
          <a:prstGeom prst="rect">
            <a:avLst/>
          </a:prstGeom>
          <a:noFill/>
        </p:spPr>
        <p:txBody>
          <a:bodyPr rtlCol="0" wrap="none">
            <a:noAutofit/>
          </a:bodyPr>
          <a:lstStyle/>
          <a:p>
            <a:r>
              <a:rPr altLang="en-US" b="1" lang="zh-CN" sz="1600">
                <a:solidFill>
                  <a:schemeClr val="bg1"/>
                </a:solidFill>
                <a:cs typeface="+mn-ea"/>
                <a:sym typeface="+mn-lt"/>
              </a:rPr>
              <a:t>点击输入标题</a:t>
            </a:r>
          </a:p>
        </p:txBody>
      </p:sp>
      <p:sp>
        <p:nvSpPr>
          <p:cNvPr id="110" name="TextBox 14"/>
          <p:cNvSpPr txBox="1"/>
          <p:nvPr/>
        </p:nvSpPr>
        <p:spPr>
          <a:xfrm>
            <a:off x="5102844" y="5487060"/>
            <a:ext cx="2501214" cy="640080"/>
          </a:xfrm>
          <a:prstGeom prst="rect">
            <a:avLst/>
          </a:prstGeom>
          <a:noFill/>
        </p:spPr>
        <p:txBody>
          <a:bodyPr rtlCol="0" wrap="square">
            <a:spAutoFit/>
          </a:bodyPr>
          <a:lstStyle/>
          <a:p>
            <a:r>
              <a:rPr altLang="en-US" lang="zh-CN" sz="1200">
                <a:solidFill>
                  <a:schemeClr val="bg1"/>
                </a:solidFill>
                <a:cs typeface="+mn-ea"/>
                <a:sym typeface="+mn-lt"/>
              </a:rPr>
              <a:t>单击此处编辑您要的内容，建议您在展示时采用微软雅黑字体单击使用微软雅黑</a:t>
            </a:r>
          </a:p>
        </p:txBody>
      </p:sp>
      <p:sp>
        <p:nvSpPr>
          <p:cNvPr id="111" name="TextBox 15"/>
          <p:cNvSpPr txBox="1"/>
          <p:nvPr/>
        </p:nvSpPr>
        <p:spPr>
          <a:xfrm>
            <a:off x="5102842" y="5182560"/>
            <a:ext cx="1725414" cy="338554"/>
          </a:xfrm>
          <a:prstGeom prst="rect">
            <a:avLst/>
          </a:prstGeom>
          <a:noFill/>
        </p:spPr>
        <p:txBody>
          <a:bodyPr rtlCol="0" wrap="none">
            <a:noAutofit/>
          </a:bodyPr>
          <a:lstStyle/>
          <a:p>
            <a:r>
              <a:rPr altLang="en-US" b="1" lang="zh-CN" sz="1600">
                <a:solidFill>
                  <a:schemeClr val="bg1"/>
                </a:solidFill>
                <a:cs typeface="+mn-ea"/>
                <a:sym typeface="+mn-lt"/>
              </a:rPr>
              <a:t>点击输入标题</a:t>
            </a:r>
          </a:p>
        </p:txBody>
      </p:sp>
      <p:sp>
        <p:nvSpPr>
          <p:cNvPr id="112" name="TextBox 14"/>
          <p:cNvSpPr txBox="1"/>
          <p:nvPr/>
        </p:nvSpPr>
        <p:spPr>
          <a:xfrm>
            <a:off x="8713716" y="5487060"/>
            <a:ext cx="2501214" cy="640080"/>
          </a:xfrm>
          <a:prstGeom prst="rect">
            <a:avLst/>
          </a:prstGeom>
          <a:noFill/>
        </p:spPr>
        <p:txBody>
          <a:bodyPr rtlCol="0" wrap="square">
            <a:spAutoFit/>
          </a:bodyPr>
          <a:lstStyle/>
          <a:p>
            <a:r>
              <a:rPr altLang="en-US" lang="zh-CN" sz="1200">
                <a:solidFill>
                  <a:schemeClr val="bg1"/>
                </a:solidFill>
                <a:cs typeface="+mn-ea"/>
                <a:sym typeface="+mn-lt"/>
              </a:rPr>
              <a:t>单击此处编辑您要的内容，建议您在展示时采用微软雅黑字体单击使用微软雅黑</a:t>
            </a:r>
          </a:p>
        </p:txBody>
      </p:sp>
      <p:sp>
        <p:nvSpPr>
          <p:cNvPr id="113" name="TextBox 15"/>
          <p:cNvSpPr txBox="1"/>
          <p:nvPr/>
        </p:nvSpPr>
        <p:spPr>
          <a:xfrm>
            <a:off x="8713717" y="5182560"/>
            <a:ext cx="1725414" cy="338554"/>
          </a:xfrm>
          <a:prstGeom prst="rect">
            <a:avLst/>
          </a:prstGeom>
          <a:noFill/>
        </p:spPr>
        <p:txBody>
          <a:bodyPr rtlCol="0" wrap="none">
            <a:noAutofit/>
          </a:bodyPr>
          <a:lstStyle/>
          <a:p>
            <a:r>
              <a:rPr altLang="en-US" b="1" lang="zh-CN" sz="1600">
                <a:solidFill>
                  <a:schemeClr val="bg1"/>
                </a:solidFill>
                <a:cs typeface="+mn-ea"/>
                <a:sym typeface="+mn-lt"/>
              </a:rPr>
              <a:t>点击输入标题</a:t>
            </a:r>
          </a:p>
        </p:txBody>
      </p:sp>
      <p:sp>
        <p:nvSpPr>
          <p:cNvPr id="114" name="文本框 113"/>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项目简介</a:t>
            </a:r>
          </a:p>
        </p:txBody>
      </p:sp>
      <p:sp>
        <p:nvSpPr>
          <p:cNvPr id="115" name="Shape 1376"/>
          <p:cNvSpPr/>
          <p:nvPr/>
        </p:nvSpPr>
        <p:spPr>
          <a:xfrm flipV="1">
            <a:off x="4755709" y="445042"/>
            <a:ext cx="532172" cy="59774"/>
          </a:xfrm>
          <a:prstGeom prst="roundRect">
            <a:avLst>
              <a:gd fmla="val 50000" name="adj"/>
            </a:avLst>
          </a:prstGeom>
          <a:solidFill>
            <a:schemeClr val="bg1"/>
          </a:solid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lt1"/>
              </a:solidFill>
              <a:latin typeface="+mj-ea"/>
              <a:ea typeface="+mj-ea"/>
              <a:cs typeface="Roboto"/>
              <a:sym typeface="Roboto"/>
            </a:endParaRPr>
          </a:p>
        </p:txBody>
      </p:sp>
      <p:sp>
        <p:nvSpPr>
          <p:cNvPr id="116" name="Shape 1376"/>
          <p:cNvSpPr/>
          <p:nvPr/>
        </p:nvSpPr>
        <p:spPr>
          <a:xfrm flipV="1">
            <a:off x="4410899" y="572998"/>
            <a:ext cx="746361" cy="90253"/>
          </a:xfrm>
          <a:prstGeom prst="roundRect">
            <a:avLst>
              <a:gd fmla="val 50000" name="adj"/>
            </a:avLst>
          </a:prstGeom>
          <a:solidFill>
            <a:schemeClr val="bg1"/>
          </a:solid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lt1"/>
              </a:solidFill>
              <a:latin typeface="+mj-ea"/>
              <a:ea typeface="+mj-ea"/>
              <a:cs typeface="Roboto"/>
              <a:sym typeface="Roboto"/>
            </a:endParaRPr>
          </a:p>
        </p:txBody>
      </p:sp>
      <p:grpSp>
        <p:nvGrpSpPr>
          <p:cNvPr id="121" name="组合 120"/>
          <p:cNvGrpSpPr/>
          <p:nvPr/>
        </p:nvGrpSpPr>
        <p:grpSpPr>
          <a:xfrm flipH="1">
            <a:off x="6846351" y="445042"/>
            <a:ext cx="876982" cy="218209"/>
            <a:chOff x="6834921" y="445042"/>
            <a:chExt cx="876982" cy="218209"/>
          </a:xfrm>
        </p:grpSpPr>
        <p:sp>
          <p:nvSpPr>
            <p:cNvPr id="119" name="Shape 1376"/>
            <p:cNvSpPr/>
            <p:nvPr/>
          </p:nvSpPr>
          <p:spPr>
            <a:xfrm flipV="1">
              <a:off x="7179731" y="445042"/>
              <a:ext cx="532172" cy="59774"/>
            </a:xfrm>
            <a:prstGeom prst="roundRect">
              <a:avLst>
                <a:gd fmla="val 50000" name="adj"/>
              </a:avLst>
            </a:prstGeom>
            <a:solidFill>
              <a:schemeClr val="bg1"/>
            </a:solid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lt1"/>
                </a:solidFill>
                <a:latin typeface="+mj-ea"/>
                <a:ea typeface="+mj-ea"/>
                <a:cs typeface="Roboto"/>
                <a:sym typeface="Roboto"/>
              </a:endParaRPr>
            </a:p>
          </p:txBody>
        </p:sp>
        <p:sp>
          <p:nvSpPr>
            <p:cNvPr id="120" name="Shape 1376"/>
            <p:cNvSpPr/>
            <p:nvPr/>
          </p:nvSpPr>
          <p:spPr>
            <a:xfrm flipV="1">
              <a:off x="6834921" y="572998"/>
              <a:ext cx="746361" cy="90253"/>
            </a:xfrm>
            <a:prstGeom prst="roundRect">
              <a:avLst>
                <a:gd fmla="val 50000" name="adj"/>
              </a:avLst>
            </a:prstGeom>
            <a:solidFill>
              <a:schemeClr val="bg1"/>
            </a:solid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lt1"/>
                </a:solidFill>
                <a:latin typeface="+mj-ea"/>
                <a:ea typeface="+mj-ea"/>
                <a:cs typeface="Roboto"/>
                <a:sym typeface="Roboto"/>
              </a:endParaRPr>
            </a:p>
          </p:txBody>
        </p:sp>
      </p:grpSp>
    </p:spTree>
    <p:extLst>
      <p:ext uri="{BB962C8B-B14F-4D97-AF65-F5344CB8AC3E}">
        <p14:creationId val="418495258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a:off x="1594" y="1853217"/>
            <a:ext cx="8079571" cy="3850897"/>
          </a:xfrm>
          <a:custGeom>
            <a:gdLst>
              <a:gd fmla="*/ 0 w 8082760" name="connsiteX0"/>
              <a:gd fmla="*/ 0 h 3850897" name="connsiteY0"/>
              <a:gd fmla="*/ 8082760 w 8082760" name="connsiteX1"/>
              <a:gd fmla="*/ 0 h 3850897" name="connsiteY1"/>
              <a:gd fmla="*/ 8082760 w 8082760" name="connsiteX2"/>
              <a:gd fmla="*/ 3850897 h 3850897" name="connsiteY2"/>
              <a:gd fmla="*/ 0 w 8082760" name="connsiteX3"/>
              <a:gd fmla="*/ 3850897 h 3850897" name="connsiteY3"/>
            </a:gdLst>
            <a:cxnLst>
              <a:cxn ang="0">
                <a:pos x="connsiteX0" y="connsiteY0"/>
              </a:cxn>
              <a:cxn ang="0">
                <a:pos x="connsiteX1" y="connsiteY1"/>
              </a:cxn>
              <a:cxn ang="0">
                <a:pos x="connsiteX2" y="connsiteY2"/>
              </a:cxn>
              <a:cxn ang="0">
                <a:pos x="connsiteX3" y="connsiteY3"/>
              </a:cxn>
            </a:cxnLst>
            <a:rect b="b" l="l" r="r" t="t"/>
            <a:pathLst>
              <a:path h="3850897" w="8082760">
                <a:moveTo>
                  <a:pt x="0" y="0"/>
                </a:moveTo>
                <a:lnTo>
                  <a:pt x="8082760" y="0"/>
                </a:lnTo>
                <a:lnTo>
                  <a:pt x="8082760" y="3850897"/>
                </a:lnTo>
                <a:lnTo>
                  <a:pt x="0" y="3850897"/>
                </a:lnTo>
                <a:close/>
              </a:path>
            </a:pathLst>
          </a:custGeom>
        </p:spPr>
      </p:pic>
      <p:sp>
        <p:nvSpPr>
          <p:cNvPr id="2" name="矩形 1"/>
          <p:cNvSpPr/>
          <p:nvPr/>
        </p:nvSpPr>
        <p:spPr>
          <a:xfrm>
            <a:off x="8082761" y="1843313"/>
            <a:ext cx="4107543" cy="386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8399810" y="2734346"/>
            <a:ext cx="3617711" cy="2724912"/>
          </a:xfrm>
          <a:prstGeom prst="rect">
            <a:avLst/>
          </a:prstGeom>
          <a:noFill/>
        </p:spPr>
        <p:txBody>
          <a:bodyPr rtlCol="0" wrap="square">
            <a:spAutoFit/>
          </a:bodyPr>
          <a:lstStyle>
            <a:defPPr>
              <a:defRPr lang="zh-CN"/>
            </a:defPPr>
            <a:lvl1pPr algn="ctr">
              <a:defRPr sz="1600">
                <a:solidFill>
                  <a:schemeClr val="tx1">
                    <a:lumMod val="65000"/>
                    <a:lumOff val="35000"/>
                  </a:schemeClr>
                </a:solidFill>
                <a:latin typeface="+mj-lt"/>
              </a:defRPr>
            </a:lvl1pPr>
          </a:lstStyle>
          <a:p>
            <a:pPr algn="l" defTabSz="1216817">
              <a:lnSpc>
                <a:spcPct val="120000"/>
              </a:lnSpc>
              <a:spcBef>
                <a:spcPct val="20000"/>
              </a:spcBef>
            </a:pPr>
            <a:r>
              <a:rPr altLang="en-US" lang="zh-CN">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更多使用说明和作品请详阅模版最末的使用手册。更多使用说明和作品请详阅模版最末的使用手册。</a:t>
            </a:r>
          </a:p>
        </p:txBody>
      </p:sp>
      <p:sp>
        <p:nvSpPr>
          <p:cNvPr id="4" name="矩形 3"/>
          <p:cNvSpPr/>
          <p:nvPr/>
        </p:nvSpPr>
        <p:spPr>
          <a:xfrm>
            <a:off x="8399810" y="2157204"/>
            <a:ext cx="2011680" cy="530352"/>
          </a:xfrm>
          <a:prstGeom prst="rect">
            <a:avLst/>
          </a:prstGeom>
        </p:spPr>
        <p:txBody>
          <a:bodyPr wrap="none">
            <a:spAutoFit/>
          </a:bodyPr>
          <a:lstStyle/>
          <a:p>
            <a:pPr defTabSz="1216817">
              <a:lnSpc>
                <a:spcPct val="120000"/>
              </a:lnSpc>
              <a:spcBef>
                <a:spcPct val="20000"/>
              </a:spcBef>
            </a:pPr>
            <a:r>
              <a:rPr altLang="en-US" b="1" lang="zh-CN" sz="2400">
                <a:solidFill>
                  <a:schemeClr val="bg1"/>
                </a:solidFill>
                <a:latin typeface="+mj-lt"/>
                <a:cs typeface="+mn-ea"/>
              </a:rPr>
              <a:t>点击编辑内容</a:t>
            </a:r>
          </a:p>
        </p:txBody>
      </p:sp>
      <p:sp>
        <p:nvSpPr>
          <p:cNvPr id="11" name="文本框 10"/>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项目简介</a:t>
            </a:r>
          </a:p>
        </p:txBody>
      </p:sp>
      <p:sp>
        <p:nvSpPr>
          <p:cNvPr id="12" name="Shape 1376"/>
          <p:cNvSpPr/>
          <p:nvPr/>
        </p:nvSpPr>
        <p:spPr>
          <a:xfrm flipV="1">
            <a:off x="4755709" y="445042"/>
            <a:ext cx="532172" cy="59774"/>
          </a:xfrm>
          <a:prstGeom prst="roundRect">
            <a:avLst>
              <a:gd fmla="val 50000" name="adj"/>
            </a:avLst>
          </a:prstGeom>
          <a:solidFill>
            <a:schemeClr val="bg1"/>
          </a:solid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accent2"/>
              </a:solidFill>
              <a:latin typeface="+mj-ea"/>
              <a:ea typeface="+mj-ea"/>
              <a:cs typeface="Roboto"/>
              <a:sym typeface="Roboto"/>
            </a:endParaRPr>
          </a:p>
        </p:txBody>
      </p:sp>
      <p:sp>
        <p:nvSpPr>
          <p:cNvPr id="13" name="Shape 1376"/>
          <p:cNvSpPr/>
          <p:nvPr/>
        </p:nvSpPr>
        <p:spPr>
          <a:xfrm flipV="1">
            <a:off x="4410899" y="572998"/>
            <a:ext cx="746361" cy="90253"/>
          </a:xfrm>
          <a:prstGeom prst="roundRect">
            <a:avLst>
              <a:gd fmla="val 50000" name="adj"/>
            </a:avLst>
          </a:prstGeom>
          <a:solidFill>
            <a:schemeClr val="bg1"/>
          </a:solid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accent2"/>
              </a:solidFill>
              <a:latin typeface="+mj-ea"/>
              <a:ea typeface="+mj-ea"/>
              <a:cs typeface="Roboto"/>
              <a:sym typeface="Roboto"/>
            </a:endParaRPr>
          </a:p>
        </p:txBody>
      </p:sp>
      <p:grpSp>
        <p:nvGrpSpPr>
          <p:cNvPr id="14" name="组合 13"/>
          <p:cNvGrpSpPr/>
          <p:nvPr/>
        </p:nvGrpSpPr>
        <p:grpSpPr>
          <a:xfrm flipH="1">
            <a:off x="6846351" y="445042"/>
            <a:ext cx="876982" cy="218209"/>
            <a:chOff x="6834921" y="445042"/>
            <a:chExt cx="876982" cy="218209"/>
          </a:xfrm>
          <a:solidFill>
            <a:schemeClr val="bg1"/>
          </a:solidFill>
        </p:grpSpPr>
        <p:sp>
          <p:nvSpPr>
            <p:cNvPr id="15" name="Shape 1376"/>
            <p:cNvSpPr/>
            <p:nvPr/>
          </p:nvSpPr>
          <p:spPr>
            <a:xfrm flipV="1">
              <a:off x="7179731" y="445042"/>
              <a:ext cx="532172" cy="59774"/>
            </a:xfrm>
            <a:prstGeom prst="roundRect">
              <a:avLst>
                <a:gd fmla="val 50000" name="adj"/>
              </a:avLst>
            </a:prstGeom>
            <a:grp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accent2"/>
                </a:solidFill>
                <a:latin typeface="+mj-ea"/>
                <a:ea typeface="+mj-ea"/>
                <a:cs typeface="Roboto"/>
                <a:sym typeface="Roboto"/>
              </a:endParaRPr>
            </a:p>
          </p:txBody>
        </p:sp>
        <p:sp>
          <p:nvSpPr>
            <p:cNvPr id="16" name="Shape 1376"/>
            <p:cNvSpPr/>
            <p:nvPr/>
          </p:nvSpPr>
          <p:spPr>
            <a:xfrm flipV="1">
              <a:off x="6834921" y="572998"/>
              <a:ext cx="746361" cy="90253"/>
            </a:xfrm>
            <a:prstGeom prst="roundRect">
              <a:avLst>
                <a:gd fmla="val 50000" name="adj"/>
              </a:avLst>
            </a:prstGeom>
            <a:grpFill/>
            <a:ln>
              <a:noFill/>
            </a:ln>
          </p:spPr>
          <p:txBody>
            <a:bodyPr anchor="ctr" anchorCtr="0" bIns="0" lIns="0" rIns="853425" tIns="0">
              <a:noAutofit/>
            </a:bodyPr>
            <a:lstStyle/>
            <a:p>
              <a:pPr algn="ctr" indent="0" lvl="0" marL="0" marR="0" rtl="0">
                <a:spcBef>
                  <a:spcPct val="0"/>
                </a:spcBef>
                <a:buSzPct val="25000"/>
                <a:buNone/>
              </a:pPr>
              <a:endParaRPr lang="id-ID" sz="1600">
                <a:solidFill>
                  <a:schemeClr val="accent2"/>
                </a:solidFill>
                <a:latin typeface="+mj-ea"/>
                <a:ea typeface="+mj-ea"/>
                <a:cs typeface="Roboto"/>
                <a:sym typeface="Roboto"/>
              </a:endParaRPr>
            </a:p>
          </p:txBody>
        </p:sp>
      </p:grpSp>
    </p:spTree>
    <p:extLst>
      <p:ext uri="{BB962C8B-B14F-4D97-AF65-F5344CB8AC3E}">
        <p14:creationId val="244272909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Rectangle 4"/>
          <p:cNvSpPr/>
          <p:nvPr/>
        </p:nvSpPr>
        <p:spPr>
          <a:xfrm rot="3455767">
            <a:off x="8715861" y="2435888"/>
            <a:ext cx="957262" cy="1834947"/>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33" name="Rectangle 5"/>
          <p:cNvSpPr/>
          <p:nvPr/>
        </p:nvSpPr>
        <p:spPr>
          <a:xfrm flipH="1" rot="18144232">
            <a:off x="4216857" y="2435888"/>
            <a:ext cx="957262" cy="18349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34" name="Rectangle 8"/>
          <p:cNvSpPr/>
          <p:nvPr/>
        </p:nvSpPr>
        <p:spPr>
          <a:xfrm rot="3455767">
            <a:off x="5701198" y="2435888"/>
            <a:ext cx="957262" cy="1834947"/>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35" name="Rectangle 9"/>
          <p:cNvSpPr/>
          <p:nvPr/>
        </p:nvSpPr>
        <p:spPr>
          <a:xfrm flipH="1" rot="18144232">
            <a:off x="7231520" y="2435888"/>
            <a:ext cx="957262" cy="1834947"/>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36" name="Rectangle 10"/>
          <p:cNvSpPr/>
          <p:nvPr/>
        </p:nvSpPr>
        <p:spPr>
          <a:xfrm rot="3455767">
            <a:off x="2686535" y="2435888"/>
            <a:ext cx="957262" cy="18349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37" name="Oval 11"/>
          <p:cNvSpPr/>
          <p:nvPr/>
        </p:nvSpPr>
        <p:spPr>
          <a:xfrm>
            <a:off x="9481022" y="2386244"/>
            <a:ext cx="957262" cy="957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bg1"/>
              </a:solidFill>
              <a:cs typeface="+mn-ea"/>
              <a:sym typeface="+mn-lt"/>
            </a:endParaRPr>
          </a:p>
        </p:txBody>
      </p:sp>
      <p:sp>
        <p:nvSpPr>
          <p:cNvPr id="38" name="Oval 12"/>
          <p:cNvSpPr/>
          <p:nvPr/>
        </p:nvSpPr>
        <p:spPr>
          <a:xfrm>
            <a:off x="1937221"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39" name="Oval 13"/>
          <p:cNvSpPr/>
          <p:nvPr/>
        </p:nvSpPr>
        <p:spPr>
          <a:xfrm>
            <a:off x="3451696" y="2386244"/>
            <a:ext cx="957262" cy="957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40" name="Oval 14"/>
          <p:cNvSpPr/>
          <p:nvPr/>
        </p:nvSpPr>
        <p:spPr>
          <a:xfrm flipH="1">
            <a:off x="4966171"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41" name="Oval 15"/>
          <p:cNvSpPr/>
          <p:nvPr/>
        </p:nvSpPr>
        <p:spPr>
          <a:xfrm>
            <a:off x="6466359" y="2386244"/>
            <a:ext cx="957262" cy="957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42" name="Oval 16"/>
          <p:cNvSpPr/>
          <p:nvPr/>
        </p:nvSpPr>
        <p:spPr>
          <a:xfrm flipH="1">
            <a:off x="7980834"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bg1"/>
              </a:solidFill>
              <a:cs typeface="+mn-ea"/>
              <a:sym typeface="+mn-lt"/>
            </a:endParaRPr>
          </a:p>
        </p:txBody>
      </p:sp>
      <p:cxnSp>
        <p:nvCxnSpPr>
          <p:cNvPr id="43" name="Straight Connector 2"/>
          <p:cNvCxnSpPr/>
          <p:nvPr/>
        </p:nvCxnSpPr>
        <p:spPr>
          <a:xfrm flipH="1">
            <a:off x="3923475"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17"/>
          <p:cNvCxnSpPr/>
          <p:nvPr/>
        </p:nvCxnSpPr>
        <p:spPr>
          <a:xfrm flipH="1">
            <a:off x="6951753"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18"/>
          <p:cNvCxnSpPr/>
          <p:nvPr/>
        </p:nvCxnSpPr>
        <p:spPr>
          <a:xfrm flipH="1">
            <a:off x="8452445"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19"/>
          <p:cNvCxnSpPr/>
          <p:nvPr/>
        </p:nvCxnSpPr>
        <p:spPr>
          <a:xfrm flipH="1">
            <a:off x="5434924"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21"/>
          <p:cNvCxnSpPr/>
          <p:nvPr/>
        </p:nvCxnSpPr>
        <p:spPr>
          <a:xfrm flipH="1">
            <a:off x="2266798"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22"/>
          <p:cNvCxnSpPr/>
          <p:nvPr/>
        </p:nvCxnSpPr>
        <p:spPr>
          <a:xfrm flipH="1">
            <a:off x="9980031"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2"/>
          <p:cNvSpPr txBox="1"/>
          <p:nvPr/>
        </p:nvSpPr>
        <p:spPr>
          <a:xfrm>
            <a:off x="1101606" y="1345789"/>
            <a:ext cx="2258624" cy="293655"/>
          </a:xfrm>
          <a:prstGeom prst="rect">
            <a:avLst/>
          </a:prstGeom>
          <a:noFill/>
        </p:spPr>
        <p:txBody>
          <a:bodyPr anchor="ctr" bIns="45720" lIns="91440" rIns="91440" rtlCol="0" tIns="4572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cs typeface="+mn-ea"/>
                <a:sym typeface="+mn-lt"/>
              </a:rPr>
              <a:t>点击编辑</a:t>
            </a:r>
          </a:p>
        </p:txBody>
      </p:sp>
      <p:sp>
        <p:nvSpPr>
          <p:cNvPr id="50" name="TextBox 87"/>
          <p:cNvSpPr txBox="1"/>
          <p:nvPr/>
        </p:nvSpPr>
        <p:spPr>
          <a:xfrm>
            <a:off x="1588206" y="1770101"/>
            <a:ext cx="1576960" cy="438912"/>
          </a:xfrm>
          <a:prstGeom prst="rect">
            <a:avLst/>
          </a:prstGeom>
          <a:noFill/>
        </p:spPr>
        <p:txBody>
          <a:bodyPr bIns="0" lIns="0" rIns="0" rtlCol="0" tIns="0"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a:t>
            </a:r>
          </a:p>
        </p:txBody>
      </p:sp>
      <p:sp>
        <p:nvSpPr>
          <p:cNvPr id="51" name="Text Placeholder 2"/>
          <p:cNvSpPr txBox="1"/>
          <p:nvPr/>
        </p:nvSpPr>
        <p:spPr>
          <a:xfrm>
            <a:off x="4196272" y="1345789"/>
            <a:ext cx="2258624" cy="293655"/>
          </a:xfrm>
          <a:prstGeom prst="rect">
            <a:avLst/>
          </a:prstGeom>
          <a:noFill/>
        </p:spPr>
        <p:txBody>
          <a:bodyPr anchor="ctr" bIns="45720" lIns="91440" rIns="91440" rtlCol="0" tIns="4572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cs typeface="+mn-ea"/>
                <a:sym typeface="+mn-lt"/>
              </a:rPr>
              <a:t>点击编辑</a:t>
            </a:r>
          </a:p>
        </p:txBody>
      </p:sp>
      <p:sp>
        <p:nvSpPr>
          <p:cNvPr id="52" name="TextBox 87"/>
          <p:cNvSpPr txBox="1"/>
          <p:nvPr/>
        </p:nvSpPr>
        <p:spPr>
          <a:xfrm>
            <a:off x="4682872" y="1770101"/>
            <a:ext cx="1576960" cy="438912"/>
          </a:xfrm>
          <a:prstGeom prst="rect">
            <a:avLst/>
          </a:prstGeom>
          <a:noFill/>
        </p:spPr>
        <p:txBody>
          <a:bodyPr bIns="0" lIns="0" rIns="0" rtlCol="0" tIns="0"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a:t>
            </a:r>
          </a:p>
        </p:txBody>
      </p:sp>
      <p:sp>
        <p:nvSpPr>
          <p:cNvPr id="53" name="Text Placeholder 2"/>
          <p:cNvSpPr txBox="1"/>
          <p:nvPr/>
        </p:nvSpPr>
        <p:spPr>
          <a:xfrm>
            <a:off x="7290938" y="1345789"/>
            <a:ext cx="2258624" cy="293655"/>
          </a:xfrm>
          <a:prstGeom prst="rect">
            <a:avLst/>
          </a:prstGeom>
          <a:noFill/>
        </p:spPr>
        <p:txBody>
          <a:bodyPr anchor="ctr" bIns="45720" lIns="91440" rIns="91440" rtlCol="0" tIns="4572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cs typeface="+mn-ea"/>
                <a:sym typeface="+mn-lt"/>
              </a:rPr>
              <a:t>点击编辑</a:t>
            </a:r>
          </a:p>
        </p:txBody>
      </p:sp>
      <p:sp>
        <p:nvSpPr>
          <p:cNvPr id="54" name="TextBox 87"/>
          <p:cNvSpPr txBox="1"/>
          <p:nvPr/>
        </p:nvSpPr>
        <p:spPr>
          <a:xfrm>
            <a:off x="7777538" y="1770101"/>
            <a:ext cx="1576960" cy="438912"/>
          </a:xfrm>
          <a:prstGeom prst="rect">
            <a:avLst/>
          </a:prstGeom>
          <a:noFill/>
        </p:spPr>
        <p:txBody>
          <a:bodyPr bIns="0" lIns="0" rIns="0" rtlCol="0" tIns="0"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a:t>
            </a:r>
          </a:p>
        </p:txBody>
      </p:sp>
      <p:sp>
        <p:nvSpPr>
          <p:cNvPr id="55" name="Text Placeholder 2"/>
          <p:cNvSpPr txBox="1"/>
          <p:nvPr/>
        </p:nvSpPr>
        <p:spPr>
          <a:xfrm>
            <a:off x="2707547" y="4605066"/>
            <a:ext cx="2258624" cy="293655"/>
          </a:xfrm>
          <a:prstGeom prst="rect">
            <a:avLst/>
          </a:prstGeom>
          <a:noFill/>
        </p:spPr>
        <p:txBody>
          <a:bodyPr anchor="ctr" bIns="45720" lIns="91440" rIns="91440" rtlCol="0" tIns="4572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cs typeface="+mn-ea"/>
                <a:sym typeface="+mn-lt"/>
              </a:rPr>
              <a:t>点击编辑</a:t>
            </a:r>
          </a:p>
        </p:txBody>
      </p:sp>
      <p:sp>
        <p:nvSpPr>
          <p:cNvPr id="56" name="TextBox 87"/>
          <p:cNvSpPr txBox="1"/>
          <p:nvPr/>
        </p:nvSpPr>
        <p:spPr>
          <a:xfrm>
            <a:off x="3194147" y="5029378"/>
            <a:ext cx="1576960" cy="438912"/>
          </a:xfrm>
          <a:prstGeom prst="rect">
            <a:avLst/>
          </a:prstGeom>
          <a:noFill/>
        </p:spPr>
        <p:txBody>
          <a:bodyPr bIns="0" lIns="0" rIns="0" rtlCol="0" tIns="0"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a:t>
            </a:r>
          </a:p>
        </p:txBody>
      </p:sp>
      <p:sp>
        <p:nvSpPr>
          <p:cNvPr id="57" name="Text Placeholder 2"/>
          <p:cNvSpPr txBox="1"/>
          <p:nvPr/>
        </p:nvSpPr>
        <p:spPr>
          <a:xfrm>
            <a:off x="5773232" y="4644701"/>
            <a:ext cx="2258624" cy="293655"/>
          </a:xfrm>
          <a:prstGeom prst="rect">
            <a:avLst/>
          </a:prstGeom>
          <a:noFill/>
        </p:spPr>
        <p:txBody>
          <a:bodyPr anchor="ctr" bIns="45720" lIns="91440" rIns="91440" rtlCol="0" tIns="4572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cs typeface="+mn-ea"/>
                <a:sym typeface="+mn-lt"/>
              </a:rPr>
              <a:t>点击编辑</a:t>
            </a:r>
          </a:p>
        </p:txBody>
      </p:sp>
      <p:sp>
        <p:nvSpPr>
          <p:cNvPr id="58" name="TextBox 87"/>
          <p:cNvSpPr txBox="1"/>
          <p:nvPr/>
        </p:nvSpPr>
        <p:spPr>
          <a:xfrm>
            <a:off x="6259831" y="5069013"/>
            <a:ext cx="1576960" cy="438912"/>
          </a:xfrm>
          <a:prstGeom prst="rect">
            <a:avLst/>
          </a:prstGeom>
          <a:noFill/>
        </p:spPr>
        <p:txBody>
          <a:bodyPr bIns="0" lIns="0" rIns="0" rtlCol="0" tIns="0"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a:t>
            </a:r>
          </a:p>
        </p:txBody>
      </p:sp>
      <p:sp>
        <p:nvSpPr>
          <p:cNvPr id="59" name="Text Placeholder 2"/>
          <p:cNvSpPr txBox="1"/>
          <p:nvPr/>
        </p:nvSpPr>
        <p:spPr>
          <a:xfrm>
            <a:off x="8831771" y="4644701"/>
            <a:ext cx="2258624" cy="293655"/>
          </a:xfrm>
          <a:prstGeom prst="rect">
            <a:avLst/>
          </a:prstGeom>
          <a:noFill/>
        </p:spPr>
        <p:txBody>
          <a:bodyPr anchor="ctr" bIns="45720" lIns="91440" rIns="91440" rtlCol="0" tIns="4572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cs typeface="+mn-ea"/>
                <a:sym typeface="+mn-lt"/>
              </a:rPr>
              <a:t>点击编辑</a:t>
            </a:r>
          </a:p>
        </p:txBody>
      </p:sp>
      <p:sp>
        <p:nvSpPr>
          <p:cNvPr id="60" name="TextBox 87"/>
          <p:cNvSpPr txBox="1"/>
          <p:nvPr/>
        </p:nvSpPr>
        <p:spPr>
          <a:xfrm>
            <a:off x="9318371" y="5069013"/>
            <a:ext cx="1576960" cy="438912"/>
          </a:xfrm>
          <a:prstGeom prst="rect">
            <a:avLst/>
          </a:prstGeom>
          <a:noFill/>
        </p:spPr>
        <p:txBody>
          <a:bodyPr bIns="0" lIns="0" rIns="0" rtlCol="0" tIns="0"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a:t>
            </a:r>
          </a:p>
        </p:txBody>
      </p:sp>
      <p:sp>
        <p:nvSpPr>
          <p:cNvPr id="61" name="文本框 60"/>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项目简介</a:t>
            </a:r>
          </a:p>
        </p:txBody>
      </p:sp>
    </p:spTree>
    <p:extLst>
      <p:ext uri="{BB962C8B-B14F-4D97-AF65-F5344CB8AC3E}">
        <p14:creationId val="353864665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Straight Arrow Connector 69"/>
          <p:cNvCxnSpPr/>
          <p:nvPr/>
        </p:nvCxnSpPr>
        <p:spPr>
          <a:xfrm>
            <a:off x="7287196" y="2974648"/>
            <a:ext cx="615989" cy="199318"/>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cxnSp>
        <p:nvCxnSpPr>
          <p:cNvPr id="3" name="Straight Arrow Connector 71"/>
          <p:cNvCxnSpPr/>
          <p:nvPr/>
        </p:nvCxnSpPr>
        <p:spPr>
          <a:xfrm flipH="1">
            <a:off x="6090424" y="3803647"/>
            <a:ext cx="1696" cy="658310"/>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a:off x="5067608" y="5499903"/>
            <a:ext cx="2074234" cy="603504"/>
          </a:xfrm>
          <a:prstGeom prst="rect">
            <a:avLst/>
          </a:prstGeom>
          <a:noFill/>
        </p:spPr>
        <p:txBody>
          <a:bodyPr wrap="square">
            <a:spAutoFit/>
          </a:bodyPr>
          <a:lstStyle/>
          <a:p>
            <a:pPr algn="ctr" defTabSz="1216817">
              <a:lnSpc>
                <a:spcPct val="120000"/>
              </a:lnSpc>
              <a:spcBef>
                <a:spcPct val="20000"/>
              </a:spcBef>
              <a:buNone/>
            </a:pPr>
            <a:r>
              <a:rPr altLang="en-US" lang="zh-CN" sz="1400">
                <a:solidFill>
                  <a:schemeClr val="bg1"/>
                </a:solidFill>
                <a:cs typeface="+mn-ea"/>
                <a:sym typeface="+mn-lt"/>
              </a:rPr>
              <a:t>点击输入简要文字内容，文字内容需概括精炼</a:t>
            </a:r>
          </a:p>
        </p:txBody>
      </p:sp>
      <p:sp>
        <p:nvSpPr>
          <p:cNvPr id="5" name="TextBox 5"/>
          <p:cNvSpPr txBox="1"/>
          <p:nvPr/>
        </p:nvSpPr>
        <p:spPr>
          <a:xfrm>
            <a:off x="5584695" y="5244896"/>
            <a:ext cx="995680" cy="335280"/>
          </a:xfrm>
          <a:prstGeom prst="rect">
            <a:avLst/>
          </a:prstGeom>
          <a:noFill/>
        </p:spPr>
        <p:txBody>
          <a:bodyPr rtlCol="0" wrap="none">
            <a:spAutoFit/>
          </a:bodyPr>
          <a:lstStyle/>
          <a:p>
            <a:pPr algn="ctr"/>
            <a:r>
              <a:rPr altLang="en-US" lang="zh-CN" sz="1600">
                <a:solidFill>
                  <a:schemeClr val="bg1"/>
                </a:solidFill>
                <a:cs typeface="+mn-ea"/>
                <a:sym typeface="+mn-lt"/>
              </a:rPr>
              <a:t>点击编辑</a:t>
            </a:r>
          </a:p>
        </p:txBody>
      </p:sp>
      <p:sp>
        <p:nvSpPr>
          <p:cNvPr id="6" name="TextBox 10"/>
          <p:cNvSpPr txBox="1"/>
          <p:nvPr/>
        </p:nvSpPr>
        <p:spPr>
          <a:xfrm>
            <a:off x="8767165" y="3227771"/>
            <a:ext cx="2117071" cy="512064"/>
          </a:xfrm>
          <a:prstGeom prst="rect">
            <a:avLst/>
          </a:prstGeom>
          <a:noFill/>
        </p:spPr>
        <p:txBody>
          <a:bodyPr bIns="0" lIns="0" rIns="0" rtlCol="0" tIns="0" wrap="square">
            <a:spAutoFit/>
          </a:bodyPr>
          <a:lstStyle/>
          <a:p>
            <a:pPr defTabSz="1216817">
              <a:lnSpc>
                <a:spcPct val="120000"/>
              </a:lnSpc>
              <a:spcBef>
                <a:spcPct val="20000"/>
              </a:spcBef>
              <a:buNone/>
            </a:pPr>
            <a:r>
              <a:rPr altLang="en-US" lang="zh-CN" sz="1400">
                <a:solidFill>
                  <a:schemeClr val="bg1"/>
                </a:solidFill>
                <a:cs typeface="+mn-ea"/>
                <a:sym typeface="+mn-lt"/>
              </a:rPr>
              <a:t>点击输入简要文字内容文字内容需概括精炼</a:t>
            </a:r>
          </a:p>
        </p:txBody>
      </p:sp>
      <p:sp>
        <p:nvSpPr>
          <p:cNvPr id="7" name="TextBox 11"/>
          <p:cNvSpPr txBox="1"/>
          <p:nvPr/>
        </p:nvSpPr>
        <p:spPr>
          <a:xfrm>
            <a:off x="8674978" y="2878537"/>
            <a:ext cx="1762753" cy="335280"/>
          </a:xfrm>
          <a:prstGeom prst="rect">
            <a:avLst/>
          </a:prstGeom>
          <a:noFill/>
        </p:spPr>
        <p:txBody>
          <a:bodyPr anchor="ctr" rtlCol="0" wrap="square">
            <a:spAutoFit/>
          </a:bodyPr>
          <a:lstStyle/>
          <a:p>
            <a:r>
              <a:rPr altLang="en-US" lang="zh-CN" sz="1600">
                <a:solidFill>
                  <a:schemeClr val="bg1"/>
                </a:solidFill>
                <a:cs typeface="+mn-ea"/>
                <a:sym typeface="+mn-lt"/>
              </a:rPr>
              <a:t>点击编辑</a:t>
            </a:r>
          </a:p>
        </p:txBody>
      </p:sp>
      <p:sp>
        <p:nvSpPr>
          <p:cNvPr id="8" name="TextBox 13"/>
          <p:cNvSpPr txBox="1"/>
          <p:nvPr/>
        </p:nvSpPr>
        <p:spPr>
          <a:xfrm>
            <a:off x="8201879" y="4329437"/>
            <a:ext cx="2117071" cy="512064"/>
          </a:xfrm>
          <a:prstGeom prst="rect">
            <a:avLst/>
          </a:prstGeom>
          <a:noFill/>
        </p:spPr>
        <p:txBody>
          <a:bodyPr bIns="0" lIns="0" rIns="0" rtlCol="0" tIns="0" wrap="square">
            <a:spAutoFit/>
          </a:bodyPr>
          <a:lstStyle/>
          <a:p>
            <a:pPr defTabSz="1216817">
              <a:lnSpc>
                <a:spcPct val="120000"/>
              </a:lnSpc>
              <a:spcBef>
                <a:spcPct val="20000"/>
              </a:spcBef>
              <a:buNone/>
            </a:pPr>
            <a:r>
              <a:rPr altLang="en-US" lang="zh-CN" sz="1400">
                <a:solidFill>
                  <a:schemeClr val="bg1"/>
                </a:solidFill>
                <a:cs typeface="+mn-ea"/>
                <a:sym typeface="+mn-lt"/>
              </a:rPr>
              <a:t>点击输入简要文字内容文字内容需概括精炼</a:t>
            </a:r>
          </a:p>
        </p:txBody>
      </p:sp>
      <p:sp>
        <p:nvSpPr>
          <p:cNvPr id="9" name="TextBox 14"/>
          <p:cNvSpPr txBox="1"/>
          <p:nvPr/>
        </p:nvSpPr>
        <p:spPr>
          <a:xfrm>
            <a:off x="8109694" y="3980203"/>
            <a:ext cx="1762753" cy="335280"/>
          </a:xfrm>
          <a:prstGeom prst="rect">
            <a:avLst/>
          </a:prstGeom>
          <a:noFill/>
        </p:spPr>
        <p:txBody>
          <a:bodyPr anchor="ctr" rtlCol="0" wrap="square">
            <a:spAutoFit/>
          </a:bodyPr>
          <a:lstStyle/>
          <a:p>
            <a:r>
              <a:rPr altLang="en-US" lang="zh-CN" sz="1600">
                <a:solidFill>
                  <a:schemeClr val="bg1"/>
                </a:solidFill>
                <a:cs typeface="+mn-ea"/>
                <a:sym typeface="+mn-lt"/>
              </a:rPr>
              <a:t>点击编辑</a:t>
            </a:r>
          </a:p>
        </p:txBody>
      </p:sp>
      <p:sp>
        <p:nvSpPr>
          <p:cNvPr id="10" name="TextBox 19"/>
          <p:cNvSpPr txBox="1"/>
          <p:nvPr/>
        </p:nvSpPr>
        <p:spPr>
          <a:xfrm>
            <a:off x="1353123" y="3199857"/>
            <a:ext cx="2024885" cy="512064"/>
          </a:xfrm>
          <a:prstGeom prst="rect">
            <a:avLst/>
          </a:prstGeom>
          <a:noFill/>
        </p:spPr>
        <p:txBody>
          <a:bodyPr bIns="0" lIns="0" rIns="0" rtlCol="0" tIns="0" wrap="square">
            <a:spAutoFit/>
          </a:bodyPr>
          <a:lstStyle/>
          <a:p>
            <a:pPr algn="r" defTabSz="1216817">
              <a:lnSpc>
                <a:spcPct val="120000"/>
              </a:lnSpc>
              <a:spcBef>
                <a:spcPct val="20000"/>
              </a:spcBef>
              <a:buNone/>
            </a:pPr>
            <a:r>
              <a:rPr altLang="en-US" lang="zh-CN" sz="1400">
                <a:solidFill>
                  <a:schemeClr val="bg1"/>
                </a:solidFill>
                <a:cs typeface="+mn-ea"/>
                <a:sym typeface="+mn-lt"/>
              </a:rPr>
              <a:t>点击输入简要文字内容文字内容需概括精炼</a:t>
            </a:r>
          </a:p>
        </p:txBody>
      </p:sp>
      <p:sp>
        <p:nvSpPr>
          <p:cNvPr id="11" name="TextBox 20"/>
          <p:cNvSpPr txBox="1"/>
          <p:nvPr/>
        </p:nvSpPr>
        <p:spPr>
          <a:xfrm>
            <a:off x="2135955" y="2850623"/>
            <a:ext cx="1320097" cy="335280"/>
          </a:xfrm>
          <a:prstGeom prst="rect">
            <a:avLst/>
          </a:prstGeom>
          <a:noFill/>
        </p:spPr>
        <p:txBody>
          <a:bodyPr anchor="ctr" rtlCol="0" wrap="square">
            <a:spAutoFit/>
          </a:bodyPr>
          <a:lstStyle/>
          <a:p>
            <a:pPr algn="r"/>
            <a:r>
              <a:rPr altLang="en-US" lang="zh-CN" sz="1600">
                <a:solidFill>
                  <a:schemeClr val="bg1"/>
                </a:solidFill>
                <a:cs typeface="+mn-ea"/>
                <a:sym typeface="+mn-lt"/>
              </a:rPr>
              <a:t>点击编辑</a:t>
            </a:r>
          </a:p>
        </p:txBody>
      </p:sp>
      <p:sp>
        <p:nvSpPr>
          <p:cNvPr id="12" name="TextBox 22"/>
          <p:cNvSpPr txBox="1"/>
          <p:nvPr/>
        </p:nvSpPr>
        <p:spPr>
          <a:xfrm>
            <a:off x="2014454" y="4329437"/>
            <a:ext cx="2024885" cy="512064"/>
          </a:xfrm>
          <a:prstGeom prst="rect">
            <a:avLst/>
          </a:prstGeom>
          <a:noFill/>
        </p:spPr>
        <p:txBody>
          <a:bodyPr bIns="0" lIns="0" rIns="0" rtlCol="0" tIns="0" wrap="square">
            <a:spAutoFit/>
          </a:bodyPr>
          <a:lstStyle/>
          <a:p>
            <a:pPr algn="r" defTabSz="1216817">
              <a:lnSpc>
                <a:spcPct val="120000"/>
              </a:lnSpc>
              <a:spcBef>
                <a:spcPct val="20000"/>
              </a:spcBef>
              <a:buNone/>
            </a:pPr>
            <a:r>
              <a:rPr altLang="en-US" lang="zh-CN" sz="1400">
                <a:solidFill>
                  <a:schemeClr val="bg1"/>
                </a:solidFill>
                <a:cs typeface="+mn-ea"/>
                <a:sym typeface="+mn-lt"/>
              </a:rPr>
              <a:t>点击输入简要文字内容文字内容需概括精炼</a:t>
            </a:r>
          </a:p>
        </p:txBody>
      </p:sp>
      <p:sp>
        <p:nvSpPr>
          <p:cNvPr id="13" name="TextBox 23"/>
          <p:cNvSpPr txBox="1"/>
          <p:nvPr/>
        </p:nvSpPr>
        <p:spPr>
          <a:xfrm>
            <a:off x="2797286" y="3980203"/>
            <a:ext cx="1320097" cy="335280"/>
          </a:xfrm>
          <a:prstGeom prst="rect">
            <a:avLst/>
          </a:prstGeom>
          <a:noFill/>
        </p:spPr>
        <p:txBody>
          <a:bodyPr anchor="ctr" rtlCol="0" wrap="square">
            <a:spAutoFit/>
          </a:bodyPr>
          <a:lstStyle/>
          <a:p>
            <a:pPr algn="r"/>
            <a:r>
              <a:rPr altLang="en-US" lang="zh-CN" sz="1600">
                <a:solidFill>
                  <a:schemeClr val="bg1"/>
                </a:solidFill>
                <a:cs typeface="+mn-ea"/>
                <a:sym typeface="+mn-lt"/>
              </a:rPr>
              <a:t>点击编辑</a:t>
            </a:r>
          </a:p>
        </p:txBody>
      </p:sp>
      <p:sp>
        <p:nvSpPr>
          <p:cNvPr id="14" name="Oval 52"/>
          <p:cNvSpPr/>
          <p:nvPr/>
        </p:nvSpPr>
        <p:spPr>
          <a:xfrm>
            <a:off x="7369711" y="4040544"/>
            <a:ext cx="668547" cy="668547"/>
          </a:xfrm>
          <a:prstGeom prst="ellipse">
            <a:avLst/>
          </a:prstGeom>
          <a:solidFill>
            <a:schemeClr val="accent2"/>
          </a:solidFill>
          <a:ln w="762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cs typeface="+mn-ea"/>
              <a:sym typeface="+mn-lt"/>
            </a:endParaRPr>
          </a:p>
        </p:txBody>
      </p:sp>
      <p:grpSp>
        <p:nvGrpSpPr>
          <p:cNvPr id="15" name="Group 47"/>
          <p:cNvGrpSpPr/>
          <p:nvPr/>
        </p:nvGrpSpPr>
        <p:grpSpPr>
          <a:xfrm>
            <a:off x="7560769" y="4237069"/>
            <a:ext cx="275688" cy="247755"/>
            <a:chOff x="5583238" y="3892551"/>
            <a:chExt cx="360363" cy="323850"/>
          </a:xfrm>
          <a:solidFill>
            <a:schemeClr val="bg1"/>
          </a:solidFill>
        </p:grpSpPr>
        <p:sp>
          <p:nvSpPr>
            <p:cNvPr id="16" name="Freeform 5"/>
            <p:cNvSpPr/>
            <p:nvPr/>
          </p:nvSpPr>
          <p:spPr bwMode="auto">
            <a:xfrm>
              <a:off x="5811838" y="3892551"/>
              <a:ext cx="131763" cy="323850"/>
            </a:xfrm>
            <a:custGeom>
              <a:gdLst>
                <a:gd fmla="*/ 17 w 83" name="T0"/>
                <a:gd fmla="*/ 57 h 204" name="T1"/>
                <a:gd fmla="*/ 0 w 83" name="T2"/>
                <a:gd fmla="*/ 57 h 204" name="T3"/>
                <a:gd fmla="*/ 43 w 83" name="T4"/>
                <a:gd fmla="*/ 0 h 204" name="T5"/>
                <a:gd fmla="*/ 83 w 83" name="T6"/>
                <a:gd fmla="*/ 57 h 204" name="T7"/>
                <a:gd fmla="*/ 67 w 83" name="T8"/>
                <a:gd fmla="*/ 57 h 204" name="T9"/>
                <a:gd fmla="*/ 67 w 83" name="T10"/>
                <a:gd fmla="*/ 204 h 204" name="T11"/>
                <a:gd fmla="*/ 17 w 83" name="T12"/>
                <a:gd fmla="*/ 204 h 204" name="T13"/>
                <a:gd fmla="*/ 17 w 83" name="T14"/>
                <a:gd fmla="*/ 57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83">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7" name="Freeform 6"/>
            <p:cNvSpPr/>
            <p:nvPr/>
          </p:nvSpPr>
          <p:spPr bwMode="auto">
            <a:xfrm>
              <a:off x="5695951" y="3978276"/>
              <a:ext cx="131763" cy="238125"/>
            </a:xfrm>
            <a:custGeom>
              <a:gdLst>
                <a:gd fmla="*/ 66 w 83" name="T0"/>
                <a:gd fmla="*/ 150 h 150" name="T1"/>
                <a:gd fmla="*/ 19 w 83" name="T2"/>
                <a:gd fmla="*/ 150 h 150" name="T3"/>
                <a:gd fmla="*/ 19 w 83" name="T4"/>
                <a:gd fmla="*/ 60 h 150" name="T5"/>
                <a:gd fmla="*/ 0 w 83" name="T6"/>
                <a:gd fmla="*/ 60 h 150" name="T7"/>
                <a:gd fmla="*/ 43 w 83" name="T8"/>
                <a:gd fmla="*/ 0 h 150" name="T9"/>
                <a:gd fmla="*/ 83 w 83" name="T10"/>
                <a:gd fmla="*/ 60 h 150" name="T11"/>
                <a:gd fmla="*/ 66 w 83" name="T12"/>
                <a:gd fmla="*/ 60 h 150" name="T13"/>
                <a:gd fmla="*/ 66 w 83" name="T14"/>
                <a:gd fmla="*/ 150 h 1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0" w="83">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8" name="Freeform 7"/>
            <p:cNvSpPr/>
            <p:nvPr/>
          </p:nvSpPr>
          <p:spPr bwMode="auto">
            <a:xfrm>
              <a:off x="5583238" y="4068763"/>
              <a:ext cx="131763" cy="147638"/>
            </a:xfrm>
            <a:custGeom>
              <a:gdLst>
                <a:gd fmla="*/ 17 w 83" name="T0"/>
                <a:gd fmla="*/ 57 h 93" name="T1"/>
                <a:gd fmla="*/ 0 w 83" name="T2"/>
                <a:gd fmla="*/ 57 h 93" name="T3"/>
                <a:gd fmla="*/ 43 w 83" name="T4"/>
                <a:gd fmla="*/ 0 h 93" name="T5"/>
                <a:gd fmla="*/ 83 w 83" name="T6"/>
                <a:gd fmla="*/ 57 h 93" name="T7"/>
                <a:gd fmla="*/ 66 w 83" name="T8"/>
                <a:gd fmla="*/ 57 h 93" name="T9"/>
                <a:gd fmla="*/ 66 w 83" name="T10"/>
                <a:gd fmla="*/ 93 h 93" name="T11"/>
                <a:gd fmla="*/ 17 w 83" name="T12"/>
                <a:gd fmla="*/ 93 h 93" name="T13"/>
                <a:gd fmla="*/ 17 w 83" name="T14"/>
                <a:gd fmla="*/ 57 h 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3" w="8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sp>
        <p:nvSpPr>
          <p:cNvPr id="20" name="Oval 60"/>
          <p:cNvSpPr/>
          <p:nvPr/>
        </p:nvSpPr>
        <p:spPr>
          <a:xfrm>
            <a:off x="4227624" y="4092316"/>
            <a:ext cx="668547" cy="668547"/>
          </a:xfrm>
          <a:prstGeom prst="ellipse">
            <a:avLst/>
          </a:prstGeom>
          <a:solidFill>
            <a:schemeClr val="accent2"/>
          </a:solidFill>
          <a:ln w="762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cs typeface="+mn-ea"/>
              <a:sym typeface="+mn-lt"/>
            </a:endParaRPr>
          </a:p>
        </p:txBody>
      </p:sp>
      <p:sp>
        <p:nvSpPr>
          <p:cNvPr id="21" name="Shape 823"/>
          <p:cNvSpPr/>
          <p:nvPr/>
        </p:nvSpPr>
        <p:spPr>
          <a:xfrm>
            <a:off x="4413862" y="4255214"/>
            <a:ext cx="295413" cy="307718"/>
          </a:xfrm>
          <a:custGeom>
            <a:cxnLst>
              <a:cxn ang="0">
                <a:pos x="wd2" y="hd2"/>
              </a:cxn>
              <a:cxn ang="5400000">
                <a:pos x="wd2" y="hd2"/>
              </a:cxn>
              <a:cxn ang="10800000">
                <a:pos x="wd2" y="hd2"/>
              </a:cxn>
              <a:cxn ang="16200000">
                <a:pos x="wd2" y="hd2"/>
              </a:cxn>
            </a:cxnLst>
            <a:rect b="b" l="0" r="r" t="0"/>
            <a:pathLst>
              <a:path extrusionOk="0" h="21387" w="2063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cap="flat" w="12700">
            <a:noFill/>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a:cs typeface="+mn-ea"/>
              <a:sym typeface="+mn-lt"/>
            </a:endParaRPr>
          </a:p>
        </p:txBody>
      </p:sp>
      <p:cxnSp>
        <p:nvCxnSpPr>
          <p:cNvPr id="22" name="Straight Arrow Connector 67"/>
          <p:cNvCxnSpPr/>
          <p:nvPr/>
        </p:nvCxnSpPr>
        <p:spPr>
          <a:xfrm flipH="1">
            <a:off x="4290253" y="2984223"/>
            <a:ext cx="615989" cy="199318"/>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cxnSp>
        <p:nvCxnSpPr>
          <p:cNvPr id="23" name="Straight Arrow Connector 68"/>
          <p:cNvCxnSpPr/>
          <p:nvPr/>
        </p:nvCxnSpPr>
        <p:spPr>
          <a:xfrm flipH="1">
            <a:off x="4853939" y="3570173"/>
            <a:ext cx="534537" cy="577670"/>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cxnSp>
        <p:nvCxnSpPr>
          <p:cNvPr id="24" name="Straight Arrow Connector 70"/>
          <p:cNvCxnSpPr/>
          <p:nvPr/>
        </p:nvCxnSpPr>
        <p:spPr>
          <a:xfrm>
            <a:off x="6847679" y="3570173"/>
            <a:ext cx="534537" cy="577670"/>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grpSp>
        <p:nvGrpSpPr>
          <p:cNvPr id="25" name="Group 7"/>
          <p:cNvGrpSpPr/>
          <p:nvPr/>
        </p:nvGrpSpPr>
        <p:grpSpPr>
          <a:xfrm>
            <a:off x="4909735" y="1338725"/>
            <a:ext cx="2410691" cy="2410691"/>
            <a:chOff x="4909735" y="1338725"/>
            <a:chExt cx="2410691" cy="2410691"/>
          </a:xfrm>
        </p:grpSpPr>
        <p:sp>
          <p:nvSpPr>
            <p:cNvPr id="26" name="Freeform 42"/>
            <p:cNvSpPr/>
            <p:nvPr/>
          </p:nvSpPr>
          <p:spPr bwMode="auto">
            <a:xfrm>
              <a:off x="4909735" y="1338725"/>
              <a:ext cx="2410691" cy="2410691"/>
            </a:xfrm>
            <a:custGeom>
              <a:gdLst>
                <a:gd fmla="*/ 720 w 720" name="T0"/>
                <a:gd fmla="*/ 360 h 720" name="T1"/>
                <a:gd fmla="*/ 712 w 720" name="T2"/>
                <a:gd fmla="*/ 432 h 720" name="T3"/>
                <a:gd fmla="*/ 691 w 720" name="T4"/>
                <a:gd fmla="*/ 500 h 720" name="T5"/>
                <a:gd fmla="*/ 659 w 720" name="T6"/>
                <a:gd fmla="*/ 561 h 720" name="T7"/>
                <a:gd fmla="*/ 614 w 720" name="T8"/>
                <a:gd fmla="*/ 614 h 720" name="T9"/>
                <a:gd fmla="*/ 561 w 720" name="T10"/>
                <a:gd fmla="*/ 659 h 720" name="T11"/>
                <a:gd fmla="*/ 500 w 720" name="T12"/>
                <a:gd fmla="*/ 691 h 720" name="T13"/>
                <a:gd fmla="*/ 432 w 720" name="T14"/>
                <a:gd fmla="*/ 712 h 720" name="T15"/>
                <a:gd fmla="*/ 360 w 720" name="T16"/>
                <a:gd fmla="*/ 720 h 720" name="T17"/>
                <a:gd fmla="*/ 323 w 720" name="T18"/>
                <a:gd fmla="*/ 718 h 720" name="T19"/>
                <a:gd fmla="*/ 253 w 720" name="T20"/>
                <a:gd fmla="*/ 704 h 720" name="T21"/>
                <a:gd fmla="*/ 188 w 720" name="T22"/>
                <a:gd fmla="*/ 676 h 720" name="T23"/>
                <a:gd fmla="*/ 132 w 720" name="T24"/>
                <a:gd fmla="*/ 638 h 720" name="T25"/>
                <a:gd fmla="*/ 82 w 720" name="T26"/>
                <a:gd fmla="*/ 588 h 720" name="T27"/>
                <a:gd fmla="*/ 44 w 720" name="T28"/>
                <a:gd fmla="*/ 532 h 720" name="T29"/>
                <a:gd fmla="*/ 16 w 720" name="T30"/>
                <a:gd fmla="*/ 468 h 720" name="T31"/>
                <a:gd fmla="*/ 2 w 720" name="T32"/>
                <a:gd fmla="*/ 397 h 720" name="T33"/>
                <a:gd fmla="*/ 0 w 720" name="T34"/>
                <a:gd fmla="*/ 360 h 720" name="T35"/>
                <a:gd fmla="*/ 8 w 720" name="T36"/>
                <a:gd fmla="*/ 288 h 720" name="T37"/>
                <a:gd fmla="*/ 29 w 720" name="T38"/>
                <a:gd fmla="*/ 220 h 720" name="T39"/>
                <a:gd fmla="*/ 61 w 720" name="T40"/>
                <a:gd fmla="*/ 159 h 720" name="T41"/>
                <a:gd fmla="*/ 106 w 720" name="T42"/>
                <a:gd fmla="*/ 106 h 720" name="T43"/>
                <a:gd fmla="*/ 159 w 720" name="T44"/>
                <a:gd fmla="*/ 61 h 720" name="T45"/>
                <a:gd fmla="*/ 220 w 720" name="T46"/>
                <a:gd fmla="*/ 29 h 720" name="T47"/>
                <a:gd fmla="*/ 288 w 720" name="T48"/>
                <a:gd fmla="*/ 8 h 720" name="T49"/>
                <a:gd fmla="*/ 360 w 720" name="T50"/>
                <a:gd fmla="*/ 0 h 720" name="T51"/>
                <a:gd fmla="*/ 397 w 720" name="T52"/>
                <a:gd fmla="*/ 2 h 720" name="T53"/>
                <a:gd fmla="*/ 468 w 720" name="T54"/>
                <a:gd fmla="*/ 16 h 720" name="T55"/>
                <a:gd fmla="*/ 532 w 720" name="T56"/>
                <a:gd fmla="*/ 44 h 720" name="T57"/>
                <a:gd fmla="*/ 588 w 720" name="T58"/>
                <a:gd fmla="*/ 82 h 720" name="T59"/>
                <a:gd fmla="*/ 638 w 720" name="T60"/>
                <a:gd fmla="*/ 132 h 720" name="T61"/>
                <a:gd fmla="*/ 676 w 720" name="T62"/>
                <a:gd fmla="*/ 188 h 720" name="T63"/>
                <a:gd fmla="*/ 704 w 720" name="T64"/>
                <a:gd fmla="*/ 252 h 720" name="T65"/>
                <a:gd fmla="*/ 718 w 720" name="T66"/>
                <a:gd fmla="*/ 323 h 720" name="T67"/>
                <a:gd fmla="*/ 720 w 720" name="T68"/>
                <a:gd fmla="*/ 360 h 72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20" name="T105"/>
                <a:gd fmla="*/ 0 h 720" name="T106"/>
                <a:gd fmla="*/ 720 w 720" name="T107"/>
                <a:gd fmla="*/ 720 h 72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20" w="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noFill/>
            <a:ln w="76200">
              <a:solidFill>
                <a:schemeClr val="bg1">
                  <a:lumMod val="85000"/>
                </a:schemeClr>
              </a:solidFill>
              <a:round/>
            </a:ln>
          </p:spPr>
          <p:txBody>
            <a:bodyPr/>
            <a:lstStyle/>
            <a:p>
              <a:endParaRPr lang="en-US">
                <a:solidFill>
                  <a:schemeClr val="bg1"/>
                </a:solidFill>
                <a:cs typeface="+mn-ea"/>
                <a:sym typeface="+mn-lt"/>
              </a:endParaRPr>
            </a:p>
          </p:txBody>
        </p:sp>
        <p:sp>
          <p:nvSpPr>
            <p:cNvPr id="27" name="TextBox 81"/>
            <p:cNvSpPr txBox="1"/>
            <p:nvPr/>
          </p:nvSpPr>
          <p:spPr>
            <a:xfrm>
              <a:off x="5180898" y="2332493"/>
              <a:ext cx="1868364" cy="396240"/>
            </a:xfrm>
            <a:prstGeom prst="rect">
              <a:avLst/>
            </a:prstGeom>
            <a:noFill/>
          </p:spPr>
          <p:txBody>
            <a:bodyPr anchor="ctr" rtlCol="0" wrap="square">
              <a:spAutoFit/>
            </a:bodyPr>
            <a:lstStyle/>
            <a:p>
              <a:pPr algn="ctr"/>
              <a:r>
                <a:rPr altLang="en-US" b="1" lang="zh-CN" sz="2000">
                  <a:solidFill>
                    <a:schemeClr val="bg1"/>
                  </a:solidFill>
                  <a:cs typeface="+mn-ea"/>
                  <a:sym typeface="+mn-lt"/>
                </a:rPr>
                <a:t>点击编辑内容</a:t>
              </a:r>
            </a:p>
          </p:txBody>
        </p:sp>
      </p:grpSp>
      <p:grpSp>
        <p:nvGrpSpPr>
          <p:cNvPr id="29" name="Group 36"/>
          <p:cNvGrpSpPr/>
          <p:nvPr/>
        </p:nvGrpSpPr>
        <p:grpSpPr>
          <a:xfrm>
            <a:off x="5761727" y="4522620"/>
            <a:ext cx="668547" cy="668547"/>
            <a:chOff x="5761074" y="4798389"/>
            <a:chExt cx="668547" cy="668547"/>
          </a:xfrm>
        </p:grpSpPr>
        <p:sp>
          <p:nvSpPr>
            <p:cNvPr id="31" name="Freeform 102"/>
            <p:cNvSpPr>
              <a:spLocks noChangeArrowheads="1"/>
            </p:cNvSpPr>
            <p:nvPr/>
          </p:nvSpPr>
          <p:spPr bwMode="auto">
            <a:xfrm>
              <a:off x="5920080" y="5036639"/>
              <a:ext cx="298016" cy="245144"/>
            </a:xfrm>
            <a:custGeom>
              <a:gdLst>
                <a:gd fmla="*/ 80 w 498" name="T0"/>
                <a:gd fmla="*/ 151 h 445" name="T1"/>
                <a:gd fmla="*/ 80 w 498" name="T2"/>
                <a:gd fmla="*/ 151 h 445" name="T3"/>
                <a:gd fmla="*/ 142 w 498" name="T4"/>
                <a:gd fmla="*/ 169 h 445" name="T5"/>
                <a:gd fmla="*/ 151 w 498" name="T6"/>
                <a:gd fmla="*/ 169 h 445" name="T7"/>
                <a:gd fmla="*/ 195 w 498" name="T8"/>
                <a:gd fmla="*/ 134 h 445" name="T9"/>
                <a:gd fmla="*/ 195 w 498" name="T10"/>
                <a:gd fmla="*/ 125 h 445" name="T11"/>
                <a:gd fmla="*/ 178 w 498" name="T12"/>
                <a:gd fmla="*/ 107 h 445" name="T13"/>
                <a:gd fmla="*/ 275 w 498" name="T14"/>
                <a:gd fmla="*/ 10 h 445" name="T15"/>
                <a:gd fmla="*/ 195 w 498" name="T16"/>
                <a:gd fmla="*/ 0 h 445" name="T17"/>
                <a:gd fmla="*/ 107 w 498" name="T18"/>
                <a:gd fmla="*/ 54 h 445" name="T19"/>
                <a:gd fmla="*/ 72 w 498" name="T20"/>
                <a:gd fmla="*/ 81 h 445" name="T21"/>
                <a:gd fmla="*/ 53 w 498" name="T22"/>
                <a:gd fmla="*/ 116 h 445" name="T23"/>
                <a:gd fmla="*/ 18 w 498" name="T24"/>
                <a:gd fmla="*/ 125 h 445" name="T25"/>
                <a:gd fmla="*/ 0 w 498" name="T26"/>
                <a:gd fmla="*/ 143 h 445" name="T27"/>
                <a:gd fmla="*/ 0 w 498" name="T28"/>
                <a:gd fmla="*/ 151 h 445" name="T29"/>
                <a:gd fmla="*/ 36 w 498" name="T30"/>
                <a:gd fmla="*/ 187 h 445" name="T31"/>
                <a:gd fmla="*/ 53 w 498" name="T32"/>
                <a:gd fmla="*/ 196 h 445" name="T33"/>
                <a:gd fmla="*/ 72 w 498" name="T34"/>
                <a:gd fmla="*/ 178 h 445" name="T35"/>
                <a:gd fmla="*/ 80 w 498" name="T36"/>
                <a:gd fmla="*/ 151 h 445" name="T37"/>
                <a:gd fmla="*/ 222 w 498" name="T38"/>
                <a:gd fmla="*/ 160 h 445" name="T39"/>
                <a:gd fmla="*/ 222 w 498" name="T40"/>
                <a:gd fmla="*/ 160 h 445" name="T41"/>
                <a:gd fmla="*/ 213 w 498" name="T42"/>
                <a:gd fmla="*/ 160 h 445" name="T43"/>
                <a:gd fmla="*/ 178 w 498" name="T44"/>
                <a:gd fmla="*/ 187 h 445" name="T45"/>
                <a:gd fmla="*/ 169 w 498" name="T46"/>
                <a:gd fmla="*/ 204 h 445" name="T47"/>
                <a:gd fmla="*/ 381 w 498" name="T48"/>
                <a:gd fmla="*/ 435 h 445" name="T49"/>
                <a:gd fmla="*/ 399 w 498" name="T50"/>
                <a:gd fmla="*/ 435 h 445" name="T51"/>
                <a:gd fmla="*/ 426 w 498" name="T52"/>
                <a:gd fmla="*/ 417 h 445" name="T53"/>
                <a:gd fmla="*/ 426 w 498" name="T54"/>
                <a:gd fmla="*/ 400 h 445" name="T55"/>
                <a:gd fmla="*/ 222 w 498" name="T56"/>
                <a:gd fmla="*/ 160 h 445" name="T57"/>
                <a:gd fmla="*/ 497 w 498" name="T58"/>
                <a:gd fmla="*/ 63 h 445" name="T59"/>
                <a:gd fmla="*/ 497 w 498" name="T60"/>
                <a:gd fmla="*/ 63 h 445" name="T61"/>
                <a:gd fmla="*/ 479 w 498" name="T62"/>
                <a:gd fmla="*/ 54 h 445" name="T63"/>
                <a:gd fmla="*/ 461 w 498" name="T64"/>
                <a:gd fmla="*/ 89 h 445" name="T65"/>
                <a:gd fmla="*/ 408 w 498" name="T66"/>
                <a:gd fmla="*/ 107 h 445" name="T67"/>
                <a:gd fmla="*/ 399 w 498" name="T68"/>
                <a:gd fmla="*/ 63 h 445" name="T69"/>
                <a:gd fmla="*/ 417 w 498" name="T70"/>
                <a:gd fmla="*/ 19 h 445" name="T71"/>
                <a:gd fmla="*/ 408 w 498" name="T72"/>
                <a:gd fmla="*/ 10 h 445" name="T73"/>
                <a:gd fmla="*/ 337 w 498" name="T74"/>
                <a:gd fmla="*/ 72 h 445" name="T75"/>
                <a:gd fmla="*/ 319 w 498" name="T76"/>
                <a:gd fmla="*/ 151 h 445" name="T77"/>
                <a:gd fmla="*/ 284 w 498" name="T78"/>
                <a:gd fmla="*/ 187 h 445" name="T79"/>
                <a:gd fmla="*/ 319 w 498" name="T80"/>
                <a:gd fmla="*/ 231 h 445" name="T81"/>
                <a:gd fmla="*/ 364 w 498" name="T82"/>
                <a:gd fmla="*/ 187 h 445" name="T83"/>
                <a:gd fmla="*/ 408 w 498" name="T84"/>
                <a:gd fmla="*/ 178 h 445" name="T85"/>
                <a:gd fmla="*/ 488 w 498" name="T86"/>
                <a:gd fmla="*/ 143 h 445" name="T87"/>
                <a:gd fmla="*/ 497 w 498" name="T88"/>
                <a:gd fmla="*/ 63 h 445" name="T89"/>
                <a:gd fmla="*/ 72 w 498" name="T90"/>
                <a:gd fmla="*/ 400 h 445" name="T91"/>
                <a:gd fmla="*/ 72 w 498" name="T92"/>
                <a:gd fmla="*/ 400 h 445" name="T93"/>
                <a:gd fmla="*/ 72 w 498" name="T94"/>
                <a:gd fmla="*/ 417 h 445" name="T95"/>
                <a:gd fmla="*/ 89 w 498" name="T96"/>
                <a:gd fmla="*/ 444 h 445" name="T97"/>
                <a:gd fmla="*/ 107 w 498" name="T98"/>
                <a:gd fmla="*/ 435 h 445" name="T99"/>
                <a:gd fmla="*/ 231 w 498" name="T100"/>
                <a:gd fmla="*/ 320 h 445" name="T101"/>
                <a:gd fmla="*/ 195 w 498" name="T102"/>
                <a:gd fmla="*/ 275 h 445" name="T103"/>
                <a:gd fmla="*/ 72 w 498" name="T104"/>
                <a:gd fmla="*/ 400 h 4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45" w="498">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900">
                <a:cs typeface="+mn-ea"/>
                <a:sym typeface="+mn-lt"/>
              </a:endParaRPr>
            </a:p>
          </p:txBody>
        </p:sp>
        <p:sp>
          <p:nvSpPr>
            <p:cNvPr id="32" name="Oval 38"/>
            <p:cNvSpPr/>
            <p:nvPr/>
          </p:nvSpPr>
          <p:spPr>
            <a:xfrm>
              <a:off x="5761074" y="4798389"/>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cs typeface="+mn-ea"/>
                <a:sym typeface="+mn-lt"/>
              </a:endParaRPr>
            </a:p>
          </p:txBody>
        </p:sp>
      </p:grpSp>
      <p:sp>
        <p:nvSpPr>
          <p:cNvPr id="30" name="Freeform 16"/>
          <p:cNvSpPr>
            <a:spLocks noEditPoints="1"/>
          </p:cNvSpPr>
          <p:nvPr/>
        </p:nvSpPr>
        <p:spPr bwMode="auto">
          <a:xfrm>
            <a:off x="5946347" y="4705267"/>
            <a:ext cx="272376" cy="303252"/>
          </a:xfrm>
          <a:custGeom>
            <a:gdLst>
              <a:gd fmla="*/ 1146 w 1181" name="T0"/>
              <a:gd fmla="*/ 102 h 1315" name="T1"/>
              <a:gd fmla="*/ 591 w 1181" name="T2"/>
              <a:gd fmla="*/ 0 h 1315" name="T3"/>
              <a:gd fmla="*/ 35 w 1181" name="T4"/>
              <a:gd fmla="*/ 102 h 1315" name="T5"/>
              <a:gd fmla="*/ 1 w 1181" name="T6"/>
              <a:gd fmla="*/ 165 h 1315" name="T7"/>
              <a:gd fmla="*/ 80 w 1181" name="T8"/>
              <a:gd fmla="*/ 582 h 1315" name="T9"/>
              <a:gd fmla="*/ 243 w 1181" name="T10"/>
              <a:gd fmla="*/ 952 h 1315" name="T11"/>
              <a:gd fmla="*/ 547 w 1181" name="T12"/>
              <a:gd fmla="*/ 1300 h 1315" name="T13"/>
              <a:gd fmla="*/ 591 w 1181" name="T14"/>
              <a:gd fmla="*/ 1315 h 1315" name="T15"/>
              <a:gd fmla="*/ 634 w 1181" name="T16"/>
              <a:gd fmla="*/ 1300 h 1315" name="T17"/>
              <a:gd fmla="*/ 938 w 1181" name="T18"/>
              <a:gd fmla="*/ 952 h 1315" name="T19"/>
              <a:gd fmla="*/ 1101 w 1181" name="T20"/>
              <a:gd fmla="*/ 582 h 1315" name="T21"/>
              <a:gd fmla="*/ 1180 w 1181" name="T22"/>
              <a:gd fmla="*/ 165 h 1315" name="T23"/>
              <a:gd fmla="*/ 1146 w 1181" name="T24"/>
              <a:gd fmla="*/ 102 h 1315" name="T25"/>
              <a:gd fmla="*/ 852 w 1181" name="T26"/>
              <a:gd fmla="*/ 443 h 1315" name="T27"/>
              <a:gd fmla="*/ 541 w 1181" name="T28"/>
              <a:gd fmla="*/ 754 h 1315" name="T29"/>
              <a:gd fmla="*/ 507 w 1181" name="T30"/>
              <a:gd fmla="*/ 768 h 1315" name="T31"/>
              <a:gd fmla="*/ 473 w 1181" name="T32"/>
              <a:gd fmla="*/ 754 h 1315" name="T33"/>
              <a:gd fmla="*/ 329 w 1181" name="T34"/>
              <a:gd fmla="*/ 610 h 1315" name="T35"/>
              <a:gd fmla="*/ 329 w 1181" name="T36"/>
              <a:gd fmla="*/ 543 h 1315" name="T37"/>
              <a:gd fmla="*/ 357 w 1181" name="T38"/>
              <a:gd fmla="*/ 515 h 1315" name="T39"/>
              <a:gd fmla="*/ 391 w 1181" name="T40"/>
              <a:gd fmla="*/ 501 h 1315" name="T41"/>
              <a:gd fmla="*/ 424 w 1181" name="T42"/>
              <a:gd fmla="*/ 515 h 1315" name="T43"/>
              <a:gd fmla="*/ 507 w 1181" name="T44"/>
              <a:gd fmla="*/ 597 h 1315" name="T45"/>
              <a:gd fmla="*/ 756 w 1181" name="T46"/>
              <a:gd fmla="*/ 348 h 1315" name="T47"/>
              <a:gd fmla="*/ 790 w 1181" name="T48"/>
              <a:gd fmla="*/ 334 h 1315" name="T49"/>
              <a:gd fmla="*/ 824 w 1181" name="T50"/>
              <a:gd fmla="*/ 348 h 1315" name="T51"/>
              <a:gd fmla="*/ 852 w 1181" name="T52"/>
              <a:gd fmla="*/ 376 h 1315" name="T53"/>
              <a:gd fmla="*/ 852 w 1181" name="T54"/>
              <a:gd fmla="*/ 443 h 1315" name="T55"/>
              <a:gd fmla="*/ 852 w 1181" name="T56"/>
              <a:gd fmla="*/ 443 h 1315" name="T57"/>
              <a:gd fmla="*/ 852 w 1181" name="T58"/>
              <a:gd fmla="*/ 443 h 131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315" w="1181">
                <a:moveTo>
                  <a:pt x="1146" y="102"/>
                </a:moveTo>
                <a:cubicBezTo>
                  <a:pt x="1139" y="98"/>
                  <a:pt x="974" y="0"/>
                  <a:pt x="591" y="0"/>
                </a:cubicBezTo>
                <a:cubicBezTo>
                  <a:pt x="207" y="0"/>
                  <a:pt x="42" y="98"/>
                  <a:pt x="35" y="102"/>
                </a:cubicBezTo>
                <a:cubicBezTo>
                  <a:pt x="13" y="116"/>
                  <a:pt x="0" y="140"/>
                  <a:pt x="1" y="165"/>
                </a:cubicBezTo>
                <a:cubicBezTo>
                  <a:pt x="1" y="173"/>
                  <a:pt x="10" y="353"/>
                  <a:pt x="80" y="582"/>
                </a:cubicBezTo>
                <a:cubicBezTo>
                  <a:pt x="122" y="717"/>
                  <a:pt x="176" y="841"/>
                  <a:pt x="243" y="952"/>
                </a:cubicBezTo>
                <a:cubicBezTo>
                  <a:pt x="326" y="1091"/>
                  <a:pt x="429" y="1208"/>
                  <a:pt x="547" y="1300"/>
                </a:cubicBezTo>
                <a:cubicBezTo>
                  <a:pt x="560" y="1310"/>
                  <a:pt x="575" y="1315"/>
                  <a:pt x="591" y="1315"/>
                </a:cubicBezTo>
                <a:cubicBezTo>
                  <a:pt x="606" y="1315"/>
                  <a:pt x="621" y="1310"/>
                  <a:pt x="634" y="1300"/>
                </a:cubicBezTo>
                <a:cubicBezTo>
                  <a:pt x="752" y="1208"/>
                  <a:pt x="855" y="1091"/>
                  <a:pt x="938" y="952"/>
                </a:cubicBezTo>
                <a:cubicBezTo>
                  <a:pt x="1005" y="841"/>
                  <a:pt x="1059" y="717"/>
                  <a:pt x="1101" y="582"/>
                </a:cubicBezTo>
                <a:cubicBezTo>
                  <a:pt x="1171" y="353"/>
                  <a:pt x="1180" y="173"/>
                  <a:pt x="1180" y="165"/>
                </a:cubicBezTo>
                <a:cubicBezTo>
                  <a:pt x="1181" y="140"/>
                  <a:pt x="1168" y="116"/>
                  <a:pt x="1146" y="102"/>
                </a:cubicBezTo>
                <a:close/>
                <a:moveTo>
                  <a:pt x="852" y="443"/>
                </a:moveTo>
                <a:cubicBezTo>
                  <a:pt x="541" y="754"/>
                  <a:pt x="541" y="754"/>
                  <a:pt x="541" y="754"/>
                </a:cubicBezTo>
                <a:cubicBezTo>
                  <a:pt x="532" y="763"/>
                  <a:pt x="520" y="768"/>
                  <a:pt x="507" y="768"/>
                </a:cubicBezTo>
                <a:cubicBezTo>
                  <a:pt x="494" y="768"/>
                  <a:pt x="482" y="763"/>
                  <a:pt x="473" y="754"/>
                </a:cubicBezTo>
                <a:cubicBezTo>
                  <a:pt x="329" y="610"/>
                  <a:pt x="329" y="610"/>
                  <a:pt x="329" y="610"/>
                </a:cubicBezTo>
                <a:cubicBezTo>
                  <a:pt x="311" y="591"/>
                  <a:pt x="311" y="561"/>
                  <a:pt x="329" y="543"/>
                </a:cubicBezTo>
                <a:cubicBezTo>
                  <a:pt x="357" y="515"/>
                  <a:pt x="357" y="515"/>
                  <a:pt x="357" y="515"/>
                </a:cubicBezTo>
                <a:cubicBezTo>
                  <a:pt x="366" y="506"/>
                  <a:pt x="378" y="501"/>
                  <a:pt x="391" y="501"/>
                </a:cubicBezTo>
                <a:cubicBezTo>
                  <a:pt x="403" y="501"/>
                  <a:pt x="415" y="506"/>
                  <a:pt x="424" y="515"/>
                </a:cubicBezTo>
                <a:cubicBezTo>
                  <a:pt x="507" y="597"/>
                  <a:pt x="507" y="597"/>
                  <a:pt x="507" y="597"/>
                </a:cubicBezTo>
                <a:cubicBezTo>
                  <a:pt x="756" y="348"/>
                  <a:pt x="756" y="348"/>
                  <a:pt x="756" y="348"/>
                </a:cubicBezTo>
                <a:cubicBezTo>
                  <a:pt x="765" y="339"/>
                  <a:pt x="777" y="334"/>
                  <a:pt x="790" y="334"/>
                </a:cubicBezTo>
                <a:cubicBezTo>
                  <a:pt x="803" y="334"/>
                  <a:pt x="815" y="339"/>
                  <a:pt x="824" y="348"/>
                </a:cubicBezTo>
                <a:cubicBezTo>
                  <a:pt x="852" y="376"/>
                  <a:pt x="852" y="376"/>
                  <a:pt x="852" y="376"/>
                </a:cubicBezTo>
                <a:cubicBezTo>
                  <a:pt x="870" y="395"/>
                  <a:pt x="870" y="425"/>
                  <a:pt x="852" y="443"/>
                </a:cubicBezTo>
                <a:close/>
                <a:moveTo>
                  <a:pt x="852" y="443"/>
                </a:moveTo>
                <a:cubicBezTo>
                  <a:pt x="852" y="443"/>
                  <a:pt x="852" y="443"/>
                  <a:pt x="852" y="443"/>
                </a:cubicBezTo>
              </a:path>
            </a:pathLst>
          </a:custGeom>
          <a:solidFill>
            <a:schemeClr val="bg1"/>
          </a:solidFill>
          <a:ln>
            <a:noFill/>
          </a:ln>
          <a:effec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34" name="Oval 66"/>
          <p:cNvSpPr/>
          <p:nvPr/>
        </p:nvSpPr>
        <p:spPr>
          <a:xfrm>
            <a:off x="3559077" y="2959978"/>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cs typeface="+mn-ea"/>
              <a:sym typeface="+mn-lt"/>
            </a:endParaRPr>
          </a:p>
        </p:txBody>
      </p:sp>
      <p:sp>
        <p:nvSpPr>
          <p:cNvPr id="35" name="Freeform 238"/>
          <p:cNvSpPr>
            <a:spLocks noEditPoints="1"/>
          </p:cNvSpPr>
          <p:nvPr/>
        </p:nvSpPr>
        <p:spPr bwMode="auto">
          <a:xfrm>
            <a:off x="3718751" y="3183541"/>
            <a:ext cx="349197" cy="255663"/>
          </a:xfrm>
          <a:custGeom>
            <a:gdLst>
              <a:gd fmla="*/ 60 w 71" name="T0"/>
              <a:gd fmla="*/ 1 h 50" name="T1"/>
              <a:gd fmla="*/ 53 w 71" name="T2"/>
              <a:gd fmla="*/ 4 h 50" name="T3"/>
              <a:gd fmla="*/ 40 w 71" name="T4"/>
              <a:gd fmla="*/ 1 h 50" name="T5"/>
              <a:gd fmla="*/ 29 w 71" name="T6"/>
              <a:gd fmla="*/ 2 h 50" name="T7"/>
              <a:gd fmla="*/ 22 w 71" name="T8"/>
              <a:gd fmla="*/ 4 h 50" name="T9"/>
              <a:gd fmla="*/ 11 w 71" name="T10"/>
              <a:gd fmla="*/ 2 h 50" name="T11"/>
              <a:gd fmla="*/ 0 w 71" name="T12"/>
              <a:gd fmla="*/ 21 h 50" name="T13"/>
              <a:gd fmla="*/ 6 w 71" name="T14"/>
              <a:gd fmla="*/ 25 h 50" name="T15"/>
              <a:gd fmla="*/ 12 w 71" name="T16"/>
              <a:gd fmla="*/ 32 h 50" name="T17"/>
              <a:gd fmla="*/ 16 w 71" name="T18"/>
              <a:gd fmla="*/ 37 h 50" name="T19"/>
              <a:gd fmla="*/ 17 w 71" name="T20"/>
              <a:gd fmla="*/ 42 h 50" name="T21"/>
              <a:gd fmla="*/ 21 w 71" name="T22"/>
              <a:gd fmla="*/ 43 h 50" name="T23"/>
              <a:gd fmla="*/ 22 w 71" name="T24"/>
              <a:gd fmla="*/ 46 h 50" name="T25"/>
              <a:gd fmla="*/ 27 w 71" name="T26"/>
              <a:gd fmla="*/ 46 h 50" name="T27"/>
              <a:gd fmla="*/ 31 w 71" name="T28"/>
              <a:gd fmla="*/ 50 h 50" name="T29"/>
              <a:gd fmla="*/ 36 w 71" name="T30"/>
              <a:gd fmla="*/ 46 h 50" name="T31"/>
              <a:gd fmla="*/ 40 w 71" name="T32"/>
              <a:gd fmla="*/ 49 h 50" name="T33"/>
              <a:gd fmla="*/ 44 w 71" name="T34"/>
              <a:gd fmla="*/ 45 h 50" name="T35"/>
              <a:gd fmla="*/ 49 w 71" name="T36"/>
              <a:gd fmla="*/ 45 h 50" name="T37"/>
              <a:gd fmla="*/ 52 w 71" name="T38"/>
              <a:gd fmla="*/ 42 h 50" name="T39"/>
              <a:gd fmla="*/ 55 w 71" name="T40"/>
              <a:gd fmla="*/ 36 h 50" name="T41"/>
              <a:gd fmla="*/ 59 w 71" name="T42"/>
              <a:gd fmla="*/ 30 h 50" name="T43"/>
              <a:gd fmla="*/ 66 w 71" name="T44"/>
              <a:gd fmla="*/ 24 h 50" name="T45"/>
              <a:gd fmla="*/ 71 w 71" name="T46"/>
              <a:gd fmla="*/ 21 h 50" name="T47"/>
              <a:gd fmla="*/ 17 w 71" name="T48"/>
              <a:gd fmla="*/ 35 h 50" name="T49"/>
              <a:gd fmla="*/ 15 w 71" name="T50"/>
              <a:gd fmla="*/ 35 h 50" name="T51"/>
              <a:gd fmla="*/ 14 w 71" name="T52"/>
              <a:gd fmla="*/ 33 h 50" name="T53"/>
              <a:gd fmla="*/ 23 w 71" name="T54"/>
              <a:gd fmla="*/ 23 h 50" name="T55"/>
              <a:gd fmla="*/ 26 w 71" name="T56"/>
              <a:gd fmla="*/ 23 h 50" name="T57"/>
              <a:gd fmla="*/ 26 w 71" name="T58"/>
              <a:gd fmla="*/ 26 h 50" name="T59"/>
              <a:gd fmla="*/ 17 w 71" name="T60"/>
              <a:gd fmla="*/ 35 h 50" name="T61"/>
              <a:gd fmla="*/ 18 w 71" name="T62"/>
              <a:gd fmla="*/ 40 h 50" name="T63"/>
              <a:gd fmla="*/ 18 w 71" name="T64"/>
              <a:gd fmla="*/ 37 h 50" name="T65"/>
              <a:gd fmla="*/ 27 w 71" name="T66"/>
              <a:gd fmla="*/ 29 h 50" name="T67"/>
              <a:gd fmla="*/ 30 w 71" name="T68"/>
              <a:gd fmla="*/ 29 h 50" name="T69"/>
              <a:gd fmla="*/ 23 w 71" name="T70"/>
              <a:gd fmla="*/ 38 h 50" name="T71"/>
              <a:gd fmla="*/ 26 w 71" name="T72"/>
              <a:gd fmla="*/ 44 h 50" name="T73"/>
              <a:gd fmla="*/ 23 w 71" name="T74"/>
              <a:gd fmla="*/ 43 h 50" name="T75"/>
              <a:gd fmla="*/ 28 w 71" name="T76"/>
              <a:gd fmla="*/ 37 h 50" name="T77"/>
              <a:gd fmla="*/ 33 w 71" name="T78"/>
              <a:gd fmla="*/ 32 h 50" name="T79"/>
              <a:gd fmla="*/ 35 w 71" name="T80"/>
              <a:gd fmla="*/ 34 h 50" name="T81"/>
              <a:gd fmla="*/ 30 w 71" name="T82"/>
              <a:gd fmla="*/ 40 h 50" name="T83"/>
              <a:gd fmla="*/ 41 w 71" name="T84"/>
              <a:gd fmla="*/ 39 h 50" name="T85"/>
              <a:gd fmla="*/ 33 w 71" name="T86"/>
              <a:gd fmla="*/ 47 h 50" name="T87"/>
              <a:gd fmla="*/ 29 w 71" name="T88"/>
              <a:gd fmla="*/ 46 h 50" name="T89"/>
              <a:gd fmla="*/ 32 w 71" name="T90"/>
              <a:gd fmla="*/ 42 h 50" name="T91"/>
              <a:gd fmla="*/ 40 w 71" name="T92"/>
              <a:gd fmla="*/ 35 h 50" name="T93"/>
              <a:gd fmla="*/ 42 w 71" name="T94"/>
              <a:gd fmla="*/ 37 h 50" name="T95"/>
              <a:gd fmla="*/ 65 w 71" name="T96"/>
              <a:gd fmla="*/ 21 h 50" name="T97"/>
              <a:gd fmla="*/ 57 w 71" name="T98"/>
              <a:gd fmla="*/ 28 h 50" name="T99"/>
              <a:gd fmla="*/ 47 w 71" name="T100"/>
              <a:gd fmla="*/ 19 h 50" name="T101"/>
              <a:gd fmla="*/ 42 w 71" name="T102"/>
              <a:gd fmla="*/ 15 h 50" name="T103"/>
              <a:gd fmla="*/ 41 w 71" name="T104"/>
              <a:gd fmla="*/ 13 h 50" name="T105"/>
              <a:gd fmla="*/ 39 w 71" name="T106"/>
              <a:gd fmla="*/ 14 h 50" name="T107"/>
              <a:gd fmla="*/ 31 w 71" name="T108"/>
              <a:gd fmla="*/ 19 h 50" name="T109"/>
              <a:gd fmla="*/ 26 w 71" name="T110"/>
              <a:gd fmla="*/ 16 h 50" name="T111"/>
              <a:gd fmla="*/ 27 w 71" name="T112"/>
              <a:gd fmla="*/ 15 h 50" name="T113"/>
              <a:gd fmla="*/ 41 w 71" name="T114"/>
              <a:gd fmla="*/ 4 h 50" name="T115"/>
              <a:gd fmla="*/ 53 w 71" name="T116"/>
              <a:gd fmla="*/ 7 h 50" name="T117"/>
              <a:gd fmla="*/ 67 w 71" name="T118"/>
              <a:gd fmla="*/ 20 h 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0" w="71">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7" name="Oval 35"/>
          <p:cNvSpPr/>
          <p:nvPr/>
        </p:nvSpPr>
        <p:spPr>
          <a:xfrm>
            <a:off x="7950636" y="3001285"/>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cs typeface="+mn-ea"/>
              <a:sym typeface="+mn-lt"/>
            </a:endParaRPr>
          </a:p>
        </p:txBody>
      </p:sp>
      <p:sp>
        <p:nvSpPr>
          <p:cNvPr id="38" name="Freeform 526"/>
          <p:cNvSpPr>
            <a:spLocks noChangeArrowheads="1" noChangeAspect="1"/>
          </p:cNvSpPr>
          <p:nvPr/>
        </p:nvSpPr>
        <p:spPr bwMode="auto">
          <a:xfrm>
            <a:off x="8189179" y="3178942"/>
            <a:ext cx="244397" cy="316827"/>
          </a:xfrm>
          <a:custGeom>
            <a:gdLst>
              <a:gd fmla="*/ 719 w 1222" name="T0"/>
              <a:gd fmla="*/ 1338 h 1581" name="T1"/>
              <a:gd fmla="*/ 686 w 1222" name="T2"/>
              <a:gd fmla="*/ 1221 h 1581" name="T3"/>
              <a:gd fmla="*/ 686 w 1222" name="T4"/>
              <a:gd fmla="*/ 359 h 1581" name="T5"/>
              <a:gd fmla="*/ 719 w 1222" name="T6"/>
              <a:gd fmla="*/ 243 h 1581" name="T7"/>
              <a:gd fmla="*/ 17 w 1222" name="T8"/>
              <a:gd fmla="*/ 460 h 1581" name="T9"/>
              <a:gd fmla="*/ 0 w 1222" name="T10"/>
              <a:gd fmla="*/ 794 h 1581" name="T11"/>
              <a:gd fmla="*/ 17 w 1222" name="T12"/>
              <a:gd fmla="*/ 1120 h 1581" name="T13"/>
              <a:gd fmla="*/ 502 w 1222" name="T14"/>
              <a:gd fmla="*/ 1530 h 1581" name="T15"/>
              <a:gd fmla="*/ 493 w 1222" name="T16"/>
              <a:gd fmla="*/ 1112 h 1581" name="T17"/>
              <a:gd fmla="*/ 284 w 1222" name="T18"/>
              <a:gd fmla="*/ 1120 h 1581" name="T19"/>
              <a:gd fmla="*/ 284 w 1222" name="T20"/>
              <a:gd fmla="*/ 794 h 1581" name="T21"/>
              <a:gd fmla="*/ 284 w 1222" name="T22"/>
              <a:gd fmla="*/ 460 h 1581" name="T23"/>
              <a:gd fmla="*/ 493 w 1222" name="T24"/>
              <a:gd fmla="*/ 468 h 1581" name="T25"/>
              <a:gd fmla="*/ 502 w 1222" name="T26"/>
              <a:gd fmla="*/ 58 h 1581" name="T27"/>
              <a:gd fmla="*/ 17 w 1222" name="T28"/>
              <a:gd fmla="*/ 460 h 1581" name="T29"/>
              <a:gd fmla="*/ 602 w 1222" name="T30"/>
              <a:gd fmla="*/ 911 h 1581" name="T31"/>
              <a:gd fmla="*/ 493 w 1222" name="T32"/>
              <a:gd fmla="*/ 861 h 1581" name="T33"/>
              <a:gd fmla="*/ 543 w 1222" name="T34"/>
              <a:gd fmla="*/ 828 h 1581" name="T35"/>
              <a:gd fmla="*/ 610 w 1222" name="T36"/>
              <a:gd fmla="*/ 778 h 1581" name="T37"/>
              <a:gd fmla="*/ 627 w 1222" name="T38"/>
              <a:gd fmla="*/ 660 h 1581" name="T39"/>
              <a:gd fmla="*/ 476 w 1222" name="T40"/>
              <a:gd fmla="*/ 677 h 1581" name="T41"/>
              <a:gd fmla="*/ 510 w 1222" name="T42"/>
              <a:gd fmla="*/ 736 h 1581" name="T43"/>
              <a:gd fmla="*/ 560 w 1222" name="T44"/>
              <a:gd fmla="*/ 677 h 1581" name="T45"/>
              <a:gd fmla="*/ 585 w 1222" name="T46"/>
              <a:gd fmla="*/ 719 h 1581" name="T47"/>
              <a:gd fmla="*/ 502 w 1222" name="T48"/>
              <a:gd fmla="*/ 803 h 1581" name="T49"/>
              <a:gd fmla="*/ 410 w 1222" name="T50"/>
              <a:gd fmla="*/ 911 h 1581" name="T51"/>
              <a:gd fmla="*/ 819 w 1222" name="T52"/>
              <a:gd fmla="*/ 811 h 1581" name="T53"/>
              <a:gd fmla="*/ 794 w 1222" name="T54"/>
              <a:gd fmla="*/ 635 h 1581" name="T55"/>
              <a:gd fmla="*/ 644 w 1222" name="T56"/>
              <a:gd fmla="*/ 853 h 1581" name="T57"/>
              <a:gd fmla="*/ 744 w 1222" name="T58"/>
              <a:gd fmla="*/ 911 h 1581" name="T59"/>
              <a:gd fmla="*/ 803 w 1222" name="T60"/>
              <a:gd fmla="*/ 853 h 1581" name="T61"/>
              <a:gd fmla="*/ 844 w 1222" name="T62"/>
              <a:gd fmla="*/ 811 h 1581" name="T63"/>
              <a:gd fmla="*/ 786 w 1222" name="T64"/>
              <a:gd fmla="*/ 686 h 1581" name="T65"/>
              <a:gd fmla="*/ 694 w 1222" name="T66"/>
              <a:gd fmla="*/ 811 h 1581" name="T67"/>
              <a:gd fmla="*/ 694 w 1222" name="T68"/>
              <a:gd fmla="*/ 811 h 15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1" w="1222">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39" name="文本框 38"/>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项目简介</a:t>
            </a:r>
          </a:p>
        </p:txBody>
      </p:sp>
    </p:spTree>
    <p:extLst>
      <p:ext uri="{BB962C8B-B14F-4D97-AF65-F5344CB8AC3E}">
        <p14:creationId val="93076422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7" name="任意多边形 116"/>
          <p:cNvSpPr/>
          <p:nvPr/>
        </p:nvSpPr>
        <p:spPr>
          <a:xfrm>
            <a:off x="0" y="5215052"/>
            <a:ext cx="12058079" cy="2810098"/>
          </a:xfrm>
          <a:custGeom>
            <a:gdLst>
              <a:gd fmla="*/ 0 w 12058079" name="connsiteX0"/>
              <a:gd fmla="*/ 0 h 2810098" name="connsiteY0"/>
              <a:gd fmla="*/ 130136 w 12058079" name="connsiteX1"/>
              <a:gd fmla="*/ 44453 h 2810098" name="connsiteY1"/>
              <a:gd fmla="*/ 907564 w 12058079" name="connsiteX2"/>
              <a:gd fmla="*/ 712480 h 2810098" name="connsiteY2"/>
              <a:gd fmla="*/ 1013495 w 12058079" name="connsiteX3"/>
              <a:gd fmla="*/ 925805 h 2810098" name="connsiteY3"/>
              <a:gd fmla="*/ 1079497 w 12058079" name="connsiteX4"/>
              <a:gd fmla="*/ 901648 h 2810098" name="connsiteY4"/>
              <a:gd fmla="*/ 1361943 w 12058079" name="connsiteX5"/>
              <a:gd fmla="*/ 858946 h 2810098" name="connsiteY5"/>
              <a:gd fmla="*/ 1814682 w 12058079" name="connsiteX6"/>
              <a:gd fmla="*/ 973584 h 2810098" name="connsiteY6"/>
              <a:gd fmla="*/ 1870467 w 12058079" name="connsiteX7"/>
              <a:gd fmla="*/ 1008399 h 2810098" name="connsiteY7"/>
              <a:gd fmla="*/ 1926768 w 12058079" name="connsiteX8"/>
              <a:gd fmla="*/ 904671 h 2810098" name="connsiteY8"/>
              <a:gd fmla="*/ 2527482 w 12058079" name="connsiteX9"/>
              <a:gd fmla="*/ 585274 h 2810098" name="connsiteY9"/>
              <a:gd fmla="*/ 3194988 w 12058079" name="connsiteX10"/>
              <a:gd fmla="*/ 1027727 h 2810098" name="connsiteY10"/>
              <a:gd fmla="*/ 3195515 w 12058079" name="connsiteX11"/>
              <a:gd fmla="*/ 1029425 h 2810098" name="connsiteY11"/>
              <a:gd fmla="*/ 3217854 w 12058079" name="connsiteX12"/>
              <a:gd fmla="*/ 1017300 h 2810098" name="connsiteY12"/>
              <a:gd fmla="*/ 3499837 w 12058079" name="connsiteX13"/>
              <a:gd fmla="*/ 960370 h 2810098" name="connsiteY13"/>
              <a:gd fmla="*/ 4047617 w 12058079" name="connsiteX14"/>
              <a:gd fmla="*/ 1210716 h 2810098" name="connsiteY14"/>
              <a:gd fmla="*/ 4050635 w 12058079" name="connsiteX15"/>
              <a:gd fmla="*/ 1214654 h 2810098" name="connsiteY15"/>
              <a:gd fmla="*/ 4107442 w 12058079" name="connsiteX16"/>
              <a:gd fmla="*/ 1109996 h 2810098" name="connsiteY16"/>
              <a:gd fmla="*/ 4895044 w 12058079" name="connsiteX17"/>
              <a:gd fmla="*/ 691231 h 2810098" name="connsiteY17"/>
              <a:gd fmla="*/ 5770220 w 12058079" name="connsiteX18"/>
              <a:gd fmla="*/ 1271336 h 2810098" name="connsiteY18"/>
              <a:gd fmla="*/ 5813705 w 12058079" name="connsiteX19"/>
              <a:gd fmla="*/ 1411424 h 2810098" name="connsiteY19"/>
              <a:gd fmla="*/ 5816439 w 12058079" name="connsiteX20"/>
              <a:gd fmla="*/ 1410108 h 2810098" name="connsiteY20"/>
              <a:gd fmla="*/ 6186150 w 12058079" name="connsiteX21"/>
              <a:gd fmla="*/ 1335466 h 2810098" name="connsiteY21"/>
              <a:gd fmla="*/ 7061326 w 12058079" name="connsiteX22"/>
              <a:gd fmla="*/ 1915572 h 2810098" name="connsiteY22"/>
              <a:gd fmla="*/ 7064146 w 12058079" name="connsiteX23"/>
              <a:gd fmla="*/ 1924656 h 2810098" name="connsiteY23"/>
              <a:gd fmla="*/ 7128334 w 12058079" name="connsiteX24"/>
              <a:gd fmla="*/ 1866318 h 2810098" name="connsiteY24"/>
              <a:gd fmla="*/ 7858339 w 12058079" name="connsiteX25"/>
              <a:gd fmla="*/ 1604253 h 2810098" name="connsiteY25"/>
              <a:gd fmla="*/ 8982662 w 12058079" name="connsiteX26"/>
              <a:gd fmla="*/ 2520603 h 2810098" name="connsiteY26"/>
              <a:gd fmla="*/ 8983054 w 12058079" name="connsiteX27"/>
              <a:gd fmla="*/ 2524486 h 2810098" name="connsiteY27"/>
              <a:gd fmla="*/ 8985314 w 12058079" name="connsiteX28"/>
              <a:gd fmla="*/ 2522621 h 2810098" name="connsiteY28"/>
              <a:gd fmla="*/ 9390353 w 12058079" name="connsiteX29"/>
              <a:gd fmla="*/ 2398899 h 2810098" name="connsiteY29"/>
              <a:gd fmla="*/ 9795392 w 12058079" name="connsiteX30"/>
              <a:gd fmla="*/ 2522621 h 2810098" name="connsiteY30"/>
              <a:gd fmla="*/ 9850436 w 12058079" name="connsiteX31"/>
              <a:gd fmla="*/ 2568037 h 2810098" name="connsiteY31"/>
              <a:gd fmla="*/ 9888629 w 12058079" name="connsiteX32"/>
              <a:gd fmla="*/ 2497672 h 2810098" name="connsiteY32"/>
              <a:gd fmla="*/ 10533274 w 12058079" name="connsiteX33"/>
              <a:gd fmla="*/ 2154917 h 2810098" name="connsiteY33"/>
              <a:gd fmla="*/ 11177919 w 12058079" name="connsiteX34"/>
              <a:gd fmla="*/ 2497672 h 2810098" name="connsiteY34"/>
              <a:gd fmla="*/ 11212590 w 12058079" name="connsiteX35"/>
              <a:gd fmla="*/ 2561549 h 2810098" name="connsiteY35"/>
              <a:gd fmla="*/ 11217781 w 12058079" name="connsiteX36"/>
              <a:gd fmla="*/ 2558732 h 2810098" name="connsiteY36"/>
              <a:gd fmla="*/ 11485908 w 12058079" name="connsiteX37"/>
              <a:gd fmla="*/ 2504599 h 2810098" name="connsiteY37"/>
              <a:gd fmla="*/ 12057104 w 12058079" name="connsiteX38"/>
              <a:gd fmla="*/ 2808302 h 2810098" name="connsiteY38"/>
              <a:gd fmla="*/ 12058079 w 12058079" name="connsiteX39"/>
              <a:gd fmla="*/ 2810098 h 2810098" name="connsiteY39"/>
              <a:gd fmla="*/ 5395163 w 12058079" name="connsiteX40"/>
              <a:gd fmla="*/ 2810098 h 2810098" name="connsiteY40"/>
              <a:gd fmla="*/ 5395162 w 12058079" name="connsiteX41"/>
              <a:gd fmla="*/ 2810097 h 2810098" name="connsiteY41"/>
              <a:gd fmla="*/ 578503 w 12058079" name="connsiteX42"/>
              <a:gd fmla="*/ 2810097 h 2810098" name="connsiteY42"/>
              <a:gd fmla="*/ 578502 w 12058079" name="connsiteX43"/>
              <a:gd fmla="*/ 2810098 h 2810098" name="connsiteY43"/>
              <a:gd fmla="*/ 0 w 12058079" name="connsiteX44"/>
              <a:gd fmla="*/ 2810098 h 2810098" name="connsiteY44"/>
              <a:gd fmla="*/ 0 w 12058079" name="connsiteX45"/>
              <a:gd fmla="*/ 0 h 2810098"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2810098" w="12058079">
                <a:moveTo>
                  <a:pt x="0" y="0"/>
                </a:moveTo>
                <a:lnTo>
                  <a:pt x="130136" y="44453"/>
                </a:lnTo>
                <a:cubicBezTo>
                  <a:pt x="454708" y="179396"/>
                  <a:pt x="726861" y="415082"/>
                  <a:pt x="907564" y="712480"/>
                </a:cubicBezTo>
                <a:lnTo>
                  <a:pt x="1013495" y="925805"/>
                </a:lnTo>
                <a:lnTo>
                  <a:pt x="1079497" y="901648"/>
                </a:lnTo>
                <a:cubicBezTo>
                  <a:pt x="1168722" y="873896"/>
                  <a:pt x="1263587" y="858946"/>
                  <a:pt x="1361943" y="858946"/>
                </a:cubicBezTo>
                <a:cubicBezTo>
                  <a:pt x="1525871" y="858946"/>
                  <a:pt x="1680100" y="900474"/>
                  <a:pt x="1814682" y="973584"/>
                </a:cubicBezTo>
                <a:lnTo>
                  <a:pt x="1870467" y="1008399"/>
                </a:lnTo>
                <a:lnTo>
                  <a:pt x="1926768" y="904671"/>
                </a:lnTo>
                <a:cubicBezTo>
                  <a:pt x="2056955" y="711970"/>
                  <a:pt x="2277423" y="585274"/>
                  <a:pt x="2527482" y="585274"/>
                </a:cubicBezTo>
                <a:cubicBezTo>
                  <a:pt x="2827553" y="585274"/>
                  <a:pt x="3085013" y="767716"/>
                  <a:pt x="3194988" y="1027727"/>
                </a:cubicBezTo>
                <a:lnTo>
                  <a:pt x="3195515" y="1029425"/>
                </a:lnTo>
                <a:lnTo>
                  <a:pt x="3217854" y="1017300"/>
                </a:lnTo>
                <a:cubicBezTo>
                  <a:pt x="3304524" y="980641"/>
                  <a:pt x="3399813" y="960370"/>
                  <a:pt x="3499837" y="960370"/>
                </a:cubicBezTo>
                <a:cubicBezTo>
                  <a:pt x="3718638" y="960370"/>
                  <a:pt x="3914785" y="1057371"/>
                  <a:pt x="4047617" y="1210716"/>
                </a:cubicBezTo>
                <a:lnTo>
                  <a:pt x="4050635" y="1214654"/>
                </a:lnTo>
                <a:lnTo>
                  <a:pt x="4107442" y="1109996"/>
                </a:lnTo>
                <a:cubicBezTo>
                  <a:pt x="4278131" y="857343"/>
                  <a:pt x="4567189" y="691231"/>
                  <a:pt x="4895044" y="691231"/>
                </a:cubicBezTo>
                <a:cubicBezTo>
                  <a:pt x="5288471" y="691231"/>
                  <a:pt x="5626030" y="930433"/>
                  <a:pt x="5770220" y="1271336"/>
                </a:cubicBezTo>
                <a:lnTo>
                  <a:pt x="5813705" y="1411424"/>
                </a:lnTo>
                <a:lnTo>
                  <a:pt x="5816439" y="1410108"/>
                </a:lnTo>
                <a:cubicBezTo>
                  <a:pt x="5930073" y="1362044"/>
                  <a:pt x="6055008" y="1335466"/>
                  <a:pt x="6186150" y="1335466"/>
                </a:cubicBezTo>
                <a:cubicBezTo>
                  <a:pt x="6579577" y="1335466"/>
                  <a:pt x="6917136" y="1574668"/>
                  <a:pt x="7061326" y="1915572"/>
                </a:cubicBezTo>
                <a:lnTo>
                  <a:pt x="7064146" y="1924656"/>
                </a:lnTo>
                <a:lnTo>
                  <a:pt x="7128334" y="1866318"/>
                </a:lnTo>
                <a:cubicBezTo>
                  <a:pt x="7326714" y="1702601"/>
                  <a:pt x="7581041" y="1604253"/>
                  <a:pt x="7858339" y="1604253"/>
                </a:cubicBezTo>
                <a:cubicBezTo>
                  <a:pt x="8412935" y="1604253"/>
                  <a:pt x="8875649" y="1997643"/>
                  <a:pt x="8982662" y="2520603"/>
                </a:cubicBezTo>
                <a:lnTo>
                  <a:pt x="8983054" y="2524486"/>
                </a:lnTo>
                <a:lnTo>
                  <a:pt x="8985314" y="2522621"/>
                </a:lnTo>
                <a:cubicBezTo>
                  <a:pt x="9100935" y="2444510"/>
                  <a:pt x="9240317" y="2398899"/>
                  <a:pt x="9390353" y="2398899"/>
                </a:cubicBezTo>
                <a:cubicBezTo>
                  <a:pt x="9540389" y="2398899"/>
                  <a:pt x="9679771" y="2444510"/>
                  <a:pt x="9795392" y="2522621"/>
                </a:cubicBezTo>
                <a:lnTo>
                  <a:pt x="9850436" y="2568037"/>
                </a:lnTo>
                <a:lnTo>
                  <a:pt x="9888629" y="2497672"/>
                </a:lnTo>
                <a:cubicBezTo>
                  <a:pt x="10028337" y="2290879"/>
                  <a:pt x="10264928" y="2154917"/>
                  <a:pt x="10533274" y="2154917"/>
                </a:cubicBezTo>
                <a:cubicBezTo>
                  <a:pt x="10801620" y="2154917"/>
                  <a:pt x="11038211" y="2290879"/>
                  <a:pt x="11177919" y="2497672"/>
                </a:cubicBezTo>
                <a:lnTo>
                  <a:pt x="11212590" y="2561549"/>
                </a:lnTo>
                <a:lnTo>
                  <a:pt x="11217781" y="2558732"/>
                </a:lnTo>
                <a:cubicBezTo>
                  <a:pt x="11300192" y="2523874"/>
                  <a:pt x="11390799" y="2504599"/>
                  <a:pt x="11485908" y="2504599"/>
                </a:cubicBezTo>
                <a:cubicBezTo>
                  <a:pt x="11723680" y="2504599"/>
                  <a:pt x="11933315" y="2625069"/>
                  <a:pt x="12057104" y="2808302"/>
                </a:cubicBezTo>
                <a:lnTo>
                  <a:pt x="12058079" y="2810098"/>
                </a:lnTo>
                <a:lnTo>
                  <a:pt x="5395163" y="2810098"/>
                </a:lnTo>
                <a:lnTo>
                  <a:pt x="5395162" y="2810097"/>
                </a:lnTo>
                <a:lnTo>
                  <a:pt x="578503" y="2810097"/>
                </a:lnTo>
                <a:lnTo>
                  <a:pt x="578502" y="2810098"/>
                </a:lnTo>
                <a:lnTo>
                  <a:pt x="0" y="28100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nvGrpSpPr>
          <p:cNvPr id="23" name="Group 1"/>
          <p:cNvGrpSpPr/>
          <p:nvPr/>
        </p:nvGrpSpPr>
        <p:grpSpPr>
          <a:xfrm rot="607256">
            <a:off x="700476" y="1703471"/>
            <a:ext cx="10622529" cy="4091228"/>
            <a:chOff x="731271" y="1675079"/>
            <a:chExt cx="10622529" cy="4091228"/>
          </a:xfrm>
        </p:grpSpPr>
        <p:sp>
          <p:nvSpPr>
            <p:cNvPr id="24" name="Freeform 7"/>
            <p:cNvSpPr/>
            <p:nvPr/>
          </p:nvSpPr>
          <p:spPr bwMode="auto">
            <a:xfrm>
              <a:off x="731271" y="2922919"/>
              <a:ext cx="9789028" cy="2843388"/>
            </a:xfrm>
            <a:custGeom>
              <a:gdLst>
                <a:gd fmla="*/ 0 w 1296" name="T0"/>
                <a:gd fmla="*/ 421 h 439" name="T1"/>
                <a:gd fmla="*/ 61 w 1296" name="T2"/>
                <a:gd fmla="*/ 427 h 439" name="T3"/>
                <a:gd fmla="*/ 221 w 1296" name="T4"/>
                <a:gd fmla="*/ 433 h 439" name="T5"/>
                <a:gd fmla="*/ 447 w 1296" name="T6"/>
                <a:gd fmla="*/ 422 h 439" name="T7"/>
                <a:gd fmla="*/ 573 w 1296" name="T8"/>
                <a:gd fmla="*/ 404 h 439" name="T9"/>
                <a:gd fmla="*/ 702 w 1296" name="T10"/>
                <a:gd fmla="*/ 377 h 439" name="T11"/>
                <a:gd fmla="*/ 828 w 1296" name="T12"/>
                <a:gd fmla="*/ 338 h 439" name="T13"/>
                <a:gd fmla="*/ 944 w 1296" name="T14"/>
                <a:gd fmla="*/ 288 h 439" name="T15"/>
                <a:gd fmla="*/ 1047 w 1296" name="T16"/>
                <a:gd fmla="*/ 229 h 439" name="T17"/>
                <a:gd fmla="*/ 1131 w 1296" name="T18"/>
                <a:gd fmla="*/ 165 h 439" name="T19"/>
                <a:gd fmla="*/ 1195 w 1296" name="T20"/>
                <a:gd fmla="*/ 102 h 439" name="T21"/>
                <a:gd fmla="*/ 1219 w 1296" name="T22"/>
                <a:gd fmla="*/ 74 h 439" name="T23"/>
                <a:gd fmla="*/ 1239 w 1296" name="T24"/>
                <a:gd fmla="*/ 50 h 439" name="T25"/>
                <a:gd fmla="*/ 1253 w 1296" name="T26"/>
                <a:gd fmla="*/ 29 h 439" name="T27"/>
                <a:gd fmla="*/ 1264 w 1296" name="T28"/>
                <a:gd fmla="*/ 13 h 439" name="T29"/>
                <a:gd fmla="*/ 1272 w 1296" name="T30"/>
                <a:gd fmla="*/ 0 h 439" name="T31"/>
                <a:gd fmla="*/ 1296 w 1296" name="T32"/>
                <a:gd fmla="*/ 16 h 439" name="T33"/>
                <a:gd fmla="*/ 1287 w 1296" name="T34"/>
                <a:gd fmla="*/ 29 h 439" name="T35"/>
                <a:gd fmla="*/ 1276 w 1296" name="T36"/>
                <a:gd fmla="*/ 45 h 439" name="T37"/>
                <a:gd fmla="*/ 1260 w 1296" name="T38"/>
                <a:gd fmla="*/ 66 h 439" name="T39"/>
                <a:gd fmla="*/ 1239 w 1296" name="T40"/>
                <a:gd fmla="*/ 91 h 439" name="T41"/>
                <a:gd fmla="*/ 1213 w 1296" name="T42"/>
                <a:gd fmla="*/ 120 h 439" name="T43"/>
                <a:gd fmla="*/ 1146 w 1296" name="T44"/>
                <a:gd fmla="*/ 183 h 439" name="T45"/>
                <a:gd fmla="*/ 1058 w 1296" name="T46"/>
                <a:gd fmla="*/ 247 h 439" name="T47"/>
                <a:gd fmla="*/ 953 w 1296" name="T48"/>
                <a:gd fmla="*/ 305 h 439" name="T49"/>
                <a:gd fmla="*/ 833 w 1296" name="T50"/>
                <a:gd fmla="*/ 354 h 439" name="T51"/>
                <a:gd fmla="*/ 706 w 1296" name="T52"/>
                <a:gd fmla="*/ 390 h 439" name="T53"/>
                <a:gd fmla="*/ 575 w 1296" name="T54"/>
                <a:gd fmla="*/ 415 h 439" name="T55"/>
                <a:gd fmla="*/ 448 w 1296" name="T56"/>
                <a:gd fmla="*/ 430 h 439" name="T57"/>
                <a:gd fmla="*/ 221 w 1296" name="T58"/>
                <a:gd fmla="*/ 437 h 439" name="T59"/>
                <a:gd fmla="*/ 60 w 1296" name="T60"/>
                <a:gd fmla="*/ 428 h 439" name="T61"/>
                <a:gd fmla="*/ 0 w 1296" name="T62"/>
                <a:gd fmla="*/ 421 h 43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9" w="1296">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chemeClr val="tx2">
                <a:lumMod val="20000"/>
                <a:lumOff val="80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5" name="Freeform 8"/>
            <p:cNvSpPr/>
            <p:nvPr/>
          </p:nvSpPr>
          <p:spPr bwMode="auto">
            <a:xfrm>
              <a:off x="10046935" y="3047561"/>
              <a:ext cx="374562" cy="311679"/>
            </a:xfrm>
            <a:custGeom>
              <a:gdLst>
                <a:gd fmla="*/ 119 w 137" name="T0"/>
                <a:gd fmla="*/ 114 h 114" name="T1"/>
                <a:gd fmla="*/ 0 w 137" name="T2"/>
                <a:gd fmla="*/ 26 h 114" name="T3"/>
                <a:gd fmla="*/ 19 w 137" name="T4"/>
                <a:gd fmla="*/ 0 h 114" name="T5"/>
                <a:gd fmla="*/ 137 w 137" name="T6"/>
                <a:gd fmla="*/ 85 h 114" name="T7"/>
                <a:gd fmla="*/ 119 w 137" name="T8"/>
                <a:gd fmla="*/ 114 h 114" name="T9"/>
              </a:gdLst>
              <a:cxnLst>
                <a:cxn ang="0">
                  <a:pos x="T0" y="T1"/>
                </a:cxn>
                <a:cxn ang="0">
                  <a:pos x="T2" y="T3"/>
                </a:cxn>
                <a:cxn ang="0">
                  <a:pos x="T4" y="T5"/>
                </a:cxn>
                <a:cxn ang="0">
                  <a:pos x="T6" y="T7"/>
                </a:cxn>
                <a:cxn ang="0">
                  <a:pos x="T8" y="T9"/>
                </a:cxn>
              </a:cxnLst>
              <a:rect b="b" l="0" r="r" t="0"/>
              <a:pathLst>
                <a:path h="114" w="137">
                  <a:moveTo>
                    <a:pt x="119" y="114"/>
                  </a:moveTo>
                  <a:lnTo>
                    <a:pt x="0" y="26"/>
                  </a:lnTo>
                  <a:lnTo>
                    <a:pt x="19" y="0"/>
                  </a:lnTo>
                  <a:lnTo>
                    <a:pt x="137" y="85"/>
                  </a:lnTo>
                  <a:lnTo>
                    <a:pt x="119" y="11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6" name="Freeform 9"/>
            <p:cNvSpPr/>
            <p:nvPr/>
          </p:nvSpPr>
          <p:spPr bwMode="auto">
            <a:xfrm>
              <a:off x="10046935" y="3047561"/>
              <a:ext cx="374562" cy="311679"/>
            </a:xfrm>
            <a:custGeom>
              <a:gdLst>
                <a:gd fmla="*/ 119 w 137" name="T0"/>
                <a:gd fmla="*/ 114 h 114" name="T1"/>
                <a:gd fmla="*/ 0 w 137" name="T2"/>
                <a:gd fmla="*/ 26 h 114" name="T3"/>
                <a:gd fmla="*/ 19 w 137" name="T4"/>
                <a:gd fmla="*/ 0 h 114" name="T5"/>
                <a:gd fmla="*/ 137 w 137" name="T6"/>
                <a:gd fmla="*/ 85 h 114" name="T7"/>
                <a:gd fmla="*/ 119 w 137" name="T8"/>
                <a:gd fmla="*/ 114 h 114" name="T9"/>
              </a:gdLst>
              <a:cxnLst>
                <a:cxn ang="0">
                  <a:pos x="T0" y="T1"/>
                </a:cxn>
                <a:cxn ang="0">
                  <a:pos x="T2" y="T3"/>
                </a:cxn>
                <a:cxn ang="0">
                  <a:pos x="T4" y="T5"/>
                </a:cxn>
                <a:cxn ang="0">
                  <a:pos x="T6" y="T7"/>
                </a:cxn>
                <a:cxn ang="0">
                  <a:pos x="T8" y="T9"/>
                </a:cxn>
              </a:cxnLst>
              <a:rect b="b" l="0" r="r" t="0"/>
              <a:pathLst>
                <a:path h="114" w="137">
                  <a:moveTo>
                    <a:pt x="119" y="114"/>
                  </a:moveTo>
                  <a:lnTo>
                    <a:pt x="0" y="26"/>
                  </a:lnTo>
                  <a:lnTo>
                    <a:pt x="19" y="0"/>
                  </a:lnTo>
                  <a:lnTo>
                    <a:pt x="137" y="85"/>
                  </a:lnTo>
                  <a:lnTo>
                    <a:pt x="119" y="11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7" name="Freeform 10"/>
            <p:cNvSpPr/>
            <p:nvPr/>
          </p:nvSpPr>
          <p:spPr bwMode="auto">
            <a:xfrm>
              <a:off x="9614958" y="2484351"/>
              <a:ext cx="612422" cy="661635"/>
            </a:xfrm>
            <a:custGeom>
              <a:gdLst>
                <a:gd fmla="*/ 95 w 95" name="T0"/>
                <a:gd fmla="*/ 26 h 102" name="T1"/>
                <a:gd fmla="*/ 82 w 95" name="T2"/>
                <a:gd fmla="*/ 0 h 102" name="T3"/>
                <a:gd fmla="*/ 0 w 95" name="T4"/>
                <a:gd fmla="*/ 102 h 102" name="T5"/>
                <a:gd fmla="*/ 82 w 95" name="T6"/>
                <a:gd fmla="*/ 67 h 102" name="T7"/>
                <a:gd fmla="*/ 95 w 95" name="T8"/>
                <a:gd fmla="*/ 26 h 102" name="T9"/>
              </a:gdLst>
              <a:cxnLst>
                <a:cxn ang="0">
                  <a:pos x="T0" y="T1"/>
                </a:cxn>
                <a:cxn ang="0">
                  <a:pos x="T2" y="T3"/>
                </a:cxn>
                <a:cxn ang="0">
                  <a:pos x="T4" y="T5"/>
                </a:cxn>
                <a:cxn ang="0">
                  <a:pos x="T6" y="T7"/>
                </a:cxn>
                <a:cxn ang="0">
                  <a:pos x="T8" y="T9"/>
                </a:cxn>
              </a:cxnLst>
              <a:rect b="b" l="0" r="r" t="0"/>
              <a:pathLst>
                <a:path h="102" w="95">
                  <a:moveTo>
                    <a:pt x="95" y="26"/>
                  </a:moveTo>
                  <a:cubicBezTo>
                    <a:pt x="95" y="26"/>
                    <a:pt x="79" y="15"/>
                    <a:pt x="82" y="0"/>
                  </a:cubicBezTo>
                  <a:cubicBezTo>
                    <a:pt x="82" y="0"/>
                    <a:pt x="16" y="28"/>
                    <a:pt x="0" y="102"/>
                  </a:cubicBezTo>
                  <a:cubicBezTo>
                    <a:pt x="0" y="102"/>
                    <a:pt x="46" y="60"/>
                    <a:pt x="82" y="67"/>
                  </a:cubicBezTo>
                  <a:lnTo>
                    <a:pt x="95" y="26"/>
                  </a:ln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8" name="Freeform 11"/>
            <p:cNvSpPr/>
            <p:nvPr/>
          </p:nvSpPr>
          <p:spPr bwMode="auto">
            <a:xfrm>
              <a:off x="10481645" y="3042093"/>
              <a:ext cx="464785" cy="738187"/>
            </a:xfrm>
            <a:custGeom>
              <a:gdLst>
                <a:gd fmla="*/ 44 w 72" name="T0"/>
                <a:gd fmla="*/ 0 h 114" name="T1"/>
                <a:gd fmla="*/ 72 w 72" name="T2"/>
                <a:gd fmla="*/ 4 h 114" name="T3"/>
                <a:gd fmla="*/ 0 w 72" name="T4"/>
                <a:gd fmla="*/ 114 h 114" name="T5"/>
                <a:gd fmla="*/ 8 w 72" name="T6"/>
                <a:gd fmla="*/ 25 h 114" name="T7"/>
                <a:gd fmla="*/ 44 w 72" name="T8"/>
                <a:gd fmla="*/ 0 h 114" name="T9"/>
              </a:gdLst>
              <a:cxnLst>
                <a:cxn ang="0">
                  <a:pos x="T0" y="T1"/>
                </a:cxn>
                <a:cxn ang="0">
                  <a:pos x="T2" y="T3"/>
                </a:cxn>
                <a:cxn ang="0">
                  <a:pos x="T4" y="T5"/>
                </a:cxn>
                <a:cxn ang="0">
                  <a:pos x="T6" y="T7"/>
                </a:cxn>
                <a:cxn ang="0">
                  <a:pos x="T8" y="T9"/>
                </a:cxn>
              </a:cxnLst>
              <a:rect b="b" l="0" r="r" t="0"/>
              <a:pathLst>
                <a:path h="114" w="72">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9" name="Freeform 12"/>
            <p:cNvSpPr/>
            <p:nvPr/>
          </p:nvSpPr>
          <p:spPr bwMode="auto">
            <a:xfrm>
              <a:off x="10098881" y="1675079"/>
              <a:ext cx="1254919" cy="1604874"/>
            </a:xfrm>
            <a:custGeom>
              <a:gdLst>
                <a:gd fmla="*/ 50 w 194" name="T0"/>
                <a:gd fmla="*/ 248 h 248" name="T1"/>
                <a:gd fmla="*/ 140 w 194" name="T2"/>
                <a:gd fmla="*/ 167 h 248" name="T3"/>
                <a:gd fmla="*/ 193 w 194" name="T4"/>
                <a:gd fmla="*/ 0 h 248" name="T5"/>
                <a:gd fmla="*/ 50 w 194" name="T6"/>
                <a:gd fmla="*/ 101 h 248" name="T7"/>
                <a:gd fmla="*/ 0 w 194" name="T8"/>
                <a:gd fmla="*/ 212 h 248" name="T9"/>
                <a:gd fmla="*/ 50 w 194" name="T10"/>
                <a:gd fmla="*/ 248 h 248" name="T11"/>
              </a:gdLst>
              <a:cxnLst>
                <a:cxn ang="0">
                  <a:pos x="T0" y="T1"/>
                </a:cxn>
                <a:cxn ang="0">
                  <a:pos x="T2" y="T3"/>
                </a:cxn>
                <a:cxn ang="0">
                  <a:pos x="T4" y="T5"/>
                </a:cxn>
                <a:cxn ang="0">
                  <a:pos x="T6" y="T7"/>
                </a:cxn>
                <a:cxn ang="0">
                  <a:pos x="T8" y="T9"/>
                </a:cxn>
                <a:cxn ang="0">
                  <a:pos x="T10" y="T11"/>
                </a:cxn>
              </a:cxnLst>
              <a:rect b="b" l="0" r="r" t="0"/>
              <a:pathLst>
                <a:path h="248" w="194">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0" name="Freeform 13"/>
            <p:cNvSpPr/>
            <p:nvPr/>
          </p:nvSpPr>
          <p:spPr bwMode="auto">
            <a:xfrm>
              <a:off x="10098881" y="2951870"/>
              <a:ext cx="415572" cy="328083"/>
            </a:xfrm>
            <a:custGeom>
              <a:gdLst>
                <a:gd fmla="*/ 3 w 64" name="T0"/>
                <a:gd fmla="*/ 0 h 51" name="T1"/>
                <a:gd fmla="*/ 0 w 64" name="T2"/>
                <a:gd fmla="*/ 15 h 51" name="T3"/>
                <a:gd fmla="*/ 50 w 64" name="T4"/>
                <a:gd fmla="*/ 51 h 51" name="T5"/>
                <a:gd fmla="*/ 64 w 64" name="T6"/>
                <a:gd fmla="*/ 44 h 51" name="T7"/>
                <a:gd fmla="*/ 3 w 64" name="T8"/>
                <a:gd fmla="*/ 0 h 51" name="T9"/>
              </a:gdLst>
              <a:cxnLst>
                <a:cxn ang="0">
                  <a:pos x="T0" y="T1"/>
                </a:cxn>
                <a:cxn ang="0">
                  <a:pos x="T2" y="T3"/>
                </a:cxn>
                <a:cxn ang="0">
                  <a:pos x="T4" y="T5"/>
                </a:cxn>
                <a:cxn ang="0">
                  <a:pos x="T6" y="T7"/>
                </a:cxn>
                <a:cxn ang="0">
                  <a:pos x="T8" y="T9"/>
                </a:cxn>
              </a:cxnLst>
              <a:rect b="b" l="0" r="r" t="0"/>
              <a:pathLst>
                <a:path h="51" w="64">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chemeClr val="accent1">
                <a:lumMod val="75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1" name="Freeform 14"/>
            <p:cNvSpPr/>
            <p:nvPr/>
          </p:nvSpPr>
          <p:spPr bwMode="auto">
            <a:xfrm>
              <a:off x="10894483" y="1675079"/>
              <a:ext cx="459317" cy="503061"/>
            </a:xfrm>
            <a:custGeom>
              <a:gdLst>
                <a:gd fmla="*/ 59 w 71" name="T0"/>
                <a:gd fmla="*/ 78 h 78" name="T1"/>
                <a:gd fmla="*/ 70 w 71" name="T2"/>
                <a:gd fmla="*/ 0 h 78" name="T3"/>
                <a:gd fmla="*/ 0 w 71" name="T4"/>
                <a:gd fmla="*/ 34 h 78" name="T5"/>
                <a:gd fmla="*/ 59 w 71" name="T6"/>
                <a:gd fmla="*/ 78 h 78" name="T7"/>
              </a:gdLst>
              <a:cxnLst>
                <a:cxn ang="0">
                  <a:pos x="T0" y="T1"/>
                </a:cxn>
                <a:cxn ang="0">
                  <a:pos x="T2" y="T3"/>
                </a:cxn>
                <a:cxn ang="0">
                  <a:pos x="T4" y="T5"/>
                </a:cxn>
                <a:cxn ang="0">
                  <a:pos x="T6" y="T7"/>
                </a:cxn>
              </a:cxnLst>
              <a:rect b="b" l="0" r="r" t="0"/>
              <a:pathLst>
                <a:path h="78" w="71">
                  <a:moveTo>
                    <a:pt x="59" y="78"/>
                  </a:moveTo>
                  <a:cubicBezTo>
                    <a:pt x="71" y="34"/>
                    <a:pt x="70" y="0"/>
                    <a:pt x="70" y="0"/>
                  </a:cubicBezTo>
                  <a:cubicBezTo>
                    <a:pt x="70" y="0"/>
                    <a:pt x="37" y="10"/>
                    <a:pt x="0" y="34"/>
                  </a:cubicBezTo>
                  <a:cubicBezTo>
                    <a:pt x="59" y="78"/>
                    <a:pt x="59" y="78"/>
                    <a:pt x="59" y="78"/>
                  </a:cubicBezTo>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2" name="Freeform 15"/>
            <p:cNvSpPr/>
            <p:nvPr/>
          </p:nvSpPr>
          <p:spPr bwMode="auto">
            <a:xfrm>
              <a:off x="10046935" y="2763222"/>
              <a:ext cx="519465" cy="699911"/>
            </a:xfrm>
            <a:custGeom>
              <a:gdLst>
                <a:gd fmla="*/ 33 w 80" name="T0"/>
                <a:gd fmla="*/ 52 h 108" name="T1"/>
                <a:gd fmla="*/ 0 w 80" name="T2"/>
                <a:gd fmla="*/ 108 h 108" name="T3"/>
                <a:gd fmla="*/ 43 w 80" name="T4"/>
                <a:gd fmla="*/ 59 h 108" name="T5"/>
                <a:gd fmla="*/ 77 w 80" name="T6"/>
                <a:gd fmla="*/ 2 h 108" name="T7"/>
                <a:gd fmla="*/ 33 w 80" name="T8"/>
                <a:gd fmla="*/ 52 h 108" name="T9"/>
              </a:gdLst>
              <a:cxnLst>
                <a:cxn ang="0">
                  <a:pos x="T0" y="T1"/>
                </a:cxn>
                <a:cxn ang="0">
                  <a:pos x="T2" y="T3"/>
                </a:cxn>
                <a:cxn ang="0">
                  <a:pos x="T4" y="T5"/>
                </a:cxn>
                <a:cxn ang="0">
                  <a:pos x="T6" y="T7"/>
                </a:cxn>
                <a:cxn ang="0">
                  <a:pos x="T8" y="T9"/>
                </a:cxn>
              </a:cxnLst>
              <a:rect b="b" l="0" r="r" t="0"/>
              <a:pathLst>
                <a:path h="108" w="80">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3" name="Freeform 16"/>
            <p:cNvSpPr/>
            <p:nvPr/>
          </p:nvSpPr>
          <p:spPr bwMode="auto">
            <a:xfrm>
              <a:off x="10675761" y="2139864"/>
              <a:ext cx="388232" cy="382764"/>
            </a:xfrm>
            <a:custGeom>
              <a:gdLst>
                <a:gd fmla="*/ 51 w 60" name="T0"/>
                <a:gd fmla="*/ 45 h 59" name="T1"/>
                <a:gd fmla="*/ 15 w 60" name="T2"/>
                <a:gd fmla="*/ 51 h 59" name="T3"/>
                <a:gd fmla="*/ 9 w 60" name="T4"/>
                <a:gd fmla="*/ 14 h 59" name="T5"/>
                <a:gd fmla="*/ 45 w 60" name="T6"/>
                <a:gd fmla="*/ 8 h 59" name="T7"/>
                <a:gd fmla="*/ 51 w 60" name="T8"/>
                <a:gd fmla="*/ 45 h 59" name="T9"/>
              </a:gdLst>
              <a:cxnLst>
                <a:cxn ang="0">
                  <a:pos x="T0" y="T1"/>
                </a:cxn>
                <a:cxn ang="0">
                  <a:pos x="T2" y="T3"/>
                </a:cxn>
                <a:cxn ang="0">
                  <a:pos x="T4" y="T5"/>
                </a:cxn>
                <a:cxn ang="0">
                  <a:pos x="T6" y="T7"/>
                </a:cxn>
                <a:cxn ang="0">
                  <a:pos x="T8" y="T9"/>
                </a:cxn>
              </a:cxnLst>
              <a:rect b="b" l="0" r="r" t="0"/>
              <a:pathLst>
                <a:path h="59" w="60">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4" name="Freeform 17"/>
            <p:cNvSpPr/>
            <p:nvPr/>
          </p:nvSpPr>
          <p:spPr bwMode="auto">
            <a:xfrm>
              <a:off x="10727708" y="2191810"/>
              <a:ext cx="284339" cy="278871"/>
            </a:xfrm>
            <a:custGeom>
              <a:gdLst>
                <a:gd fmla="*/ 38 w 44" name="T0"/>
                <a:gd fmla="*/ 33 h 43" name="T1"/>
                <a:gd fmla="*/ 11 w 44" name="T2"/>
                <a:gd fmla="*/ 37 h 43" name="T3"/>
                <a:gd fmla="*/ 6 w 44" name="T4"/>
                <a:gd fmla="*/ 10 h 43" name="T5"/>
                <a:gd fmla="*/ 33 w 44" name="T6"/>
                <a:gd fmla="*/ 6 h 43" name="T7"/>
                <a:gd fmla="*/ 38 w 44" name="T8"/>
                <a:gd fmla="*/ 33 h 43" name="T9"/>
              </a:gdLst>
              <a:cxnLst>
                <a:cxn ang="0">
                  <a:pos x="T0" y="T1"/>
                </a:cxn>
                <a:cxn ang="0">
                  <a:pos x="T2" y="T3"/>
                </a:cxn>
                <a:cxn ang="0">
                  <a:pos x="T4" y="T5"/>
                </a:cxn>
                <a:cxn ang="0">
                  <a:pos x="T6" y="T7"/>
                </a:cxn>
                <a:cxn ang="0">
                  <a:pos x="T8" y="T9"/>
                </a:cxn>
              </a:cxnLst>
              <a:rect b="b" l="0" r="r" t="0"/>
              <a:pathLst>
                <a:path h="43" w="44">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5" name="Freeform 18"/>
            <p:cNvSpPr/>
            <p:nvPr/>
          </p:nvSpPr>
          <p:spPr bwMode="auto">
            <a:xfrm>
              <a:off x="10325806" y="3208868"/>
              <a:ext cx="95691" cy="71085"/>
            </a:xfrm>
            <a:custGeom>
              <a:gdLst>
                <a:gd fmla="*/ 0 w 35" name="T0"/>
                <a:gd fmla="*/ 0 h 26" name="T1"/>
                <a:gd fmla="*/ 0 w 35" name="T2"/>
                <a:gd fmla="*/ 0 h 26" name="T3"/>
                <a:gd fmla="*/ 35 w 35" name="T4"/>
                <a:gd fmla="*/ 26 h 26" name="T5"/>
                <a:gd fmla="*/ 33 w 35" name="T6"/>
                <a:gd fmla="*/ 26 h 26" name="T7"/>
                <a:gd fmla="*/ 0 w 35" name="T8"/>
                <a:gd fmla="*/ 0 h 26" name="T9"/>
              </a:gdLst>
              <a:cxnLst>
                <a:cxn ang="0">
                  <a:pos x="T0" y="T1"/>
                </a:cxn>
                <a:cxn ang="0">
                  <a:pos x="T2" y="T3"/>
                </a:cxn>
                <a:cxn ang="0">
                  <a:pos x="T4" y="T5"/>
                </a:cxn>
                <a:cxn ang="0">
                  <a:pos x="T6" y="T7"/>
                </a:cxn>
                <a:cxn ang="0">
                  <a:pos x="T8" y="T9"/>
                </a:cxn>
              </a:cxnLst>
              <a:rect b="b" l="0" r="r" t="0"/>
              <a:pathLst>
                <a:path h="26" w="35">
                  <a:moveTo>
                    <a:pt x="0" y="0"/>
                  </a:moveTo>
                  <a:lnTo>
                    <a:pt x="0" y="0"/>
                  </a:lnTo>
                  <a:lnTo>
                    <a:pt x="35" y="26"/>
                  </a:lnTo>
                  <a:lnTo>
                    <a:pt x="33" y="26"/>
                  </a:lnTo>
                  <a:lnTo>
                    <a:pt x="0" y="0"/>
                  </a:ln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6" name="Freeform 19"/>
            <p:cNvSpPr/>
            <p:nvPr/>
          </p:nvSpPr>
          <p:spPr bwMode="auto">
            <a:xfrm>
              <a:off x="10325806" y="3208868"/>
              <a:ext cx="95691" cy="71085"/>
            </a:xfrm>
            <a:custGeom>
              <a:gdLst>
                <a:gd fmla="*/ 0 w 35" name="T0"/>
                <a:gd fmla="*/ 0 h 26" name="T1"/>
                <a:gd fmla="*/ 0 w 35" name="T2"/>
                <a:gd fmla="*/ 0 h 26" name="T3"/>
                <a:gd fmla="*/ 35 w 35" name="T4"/>
                <a:gd fmla="*/ 26 h 26" name="T5"/>
                <a:gd fmla="*/ 33 w 35" name="T6"/>
                <a:gd fmla="*/ 26 h 26" name="T7"/>
                <a:gd fmla="*/ 0 w 35" name="T8"/>
                <a:gd fmla="*/ 0 h 26" name="T9"/>
              </a:gdLst>
              <a:cxnLst>
                <a:cxn ang="0">
                  <a:pos x="T0" y="T1"/>
                </a:cxn>
                <a:cxn ang="0">
                  <a:pos x="T2" y="T3"/>
                </a:cxn>
                <a:cxn ang="0">
                  <a:pos x="T4" y="T5"/>
                </a:cxn>
                <a:cxn ang="0">
                  <a:pos x="T6" y="T7"/>
                </a:cxn>
                <a:cxn ang="0">
                  <a:pos x="T8" y="T9"/>
                </a:cxn>
              </a:cxnLst>
              <a:rect b="b" l="0" r="r" t="0"/>
              <a:pathLst>
                <a:path h="26" w="35">
                  <a:moveTo>
                    <a:pt x="0" y="0"/>
                  </a:moveTo>
                  <a:lnTo>
                    <a:pt x="0" y="0"/>
                  </a:lnTo>
                  <a:lnTo>
                    <a:pt x="35" y="26"/>
                  </a:lnTo>
                  <a:lnTo>
                    <a:pt x="33" y="2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7" name="Freeform 20"/>
            <p:cNvSpPr/>
            <p:nvPr/>
          </p:nvSpPr>
          <p:spPr bwMode="auto">
            <a:xfrm>
              <a:off x="10241051" y="3189730"/>
              <a:ext cx="180446" cy="169510"/>
            </a:xfrm>
            <a:custGeom>
              <a:gdLst>
                <a:gd fmla="*/ 8 w 28" name="T0"/>
                <a:gd fmla="*/ 0 h 26" name="T1"/>
                <a:gd fmla="*/ 3 w 28" name="T2"/>
                <a:gd fmla="*/ 7 h 26" name="T3"/>
                <a:gd fmla="*/ 0 w 28" name="T4"/>
                <a:gd fmla="*/ 11 h 26" name="T5"/>
                <a:gd fmla="*/ 20 w 28" name="T6"/>
                <a:gd fmla="*/ 26 h 26" name="T7"/>
                <a:gd fmla="*/ 28 w 28" name="T8"/>
                <a:gd fmla="*/ 14 h 26" name="T9"/>
                <a:gd fmla="*/ 13 w 28" name="T10"/>
                <a:gd fmla="*/ 3 h 26" name="T11"/>
                <a:gd fmla="*/ 8 w 28"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8">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chemeClr val="tx2">
                <a:lumMod val="75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8" name="Freeform 21"/>
            <p:cNvSpPr/>
            <p:nvPr/>
          </p:nvSpPr>
          <p:spPr bwMode="auto">
            <a:xfrm>
              <a:off x="10292997" y="3189730"/>
              <a:ext cx="123031" cy="90223"/>
            </a:xfrm>
            <a:custGeom>
              <a:gdLst>
                <a:gd fmla="*/ 0 w 19" name="T0"/>
                <a:gd fmla="*/ 0 h 14" name="T1"/>
                <a:gd fmla="*/ 0 w 19" name="T2"/>
                <a:gd fmla="*/ 0 h 14" name="T3"/>
                <a:gd fmla="*/ 19 w 19" name="T4"/>
                <a:gd fmla="*/ 14 h 14" name="T5"/>
                <a:gd fmla="*/ 0 w 19" name="T6"/>
                <a:gd fmla="*/ 0 h 14" name="T7"/>
              </a:gdLst>
              <a:cxnLst>
                <a:cxn ang="0">
                  <a:pos x="T0" y="T1"/>
                </a:cxn>
                <a:cxn ang="0">
                  <a:pos x="T2" y="T3"/>
                </a:cxn>
                <a:cxn ang="0">
                  <a:pos x="T4" y="T5"/>
                </a:cxn>
                <a:cxn ang="0">
                  <a:pos x="T6" y="T7"/>
                </a:cxn>
              </a:cxnLst>
              <a:rect b="b" l="0" r="r" t="0"/>
              <a:pathLst>
                <a:path h="14" w="19">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9" name="Freeform 22"/>
            <p:cNvSpPr/>
            <p:nvPr/>
          </p:nvSpPr>
          <p:spPr bwMode="auto">
            <a:xfrm>
              <a:off x="10260189" y="3189730"/>
              <a:ext cx="32808" cy="46478"/>
            </a:xfrm>
            <a:custGeom>
              <a:gdLst>
                <a:gd fmla="*/ 5 w 5" name="T0"/>
                <a:gd fmla="*/ 0 h 7" name="T1"/>
                <a:gd fmla="*/ 0 w 5" name="T2"/>
                <a:gd fmla="*/ 7 h 7" name="T3"/>
                <a:gd fmla="*/ 5 w 5" name="T4"/>
                <a:gd fmla="*/ 0 h 7" name="T5"/>
                <a:gd fmla="*/ 5 w 5" name="T6"/>
                <a:gd fmla="*/ 0 h 7" name="T7"/>
                <a:gd fmla="*/ 5 w 5" name="T8"/>
                <a:gd fmla="*/ 0 h 7" name="T9"/>
                <a:gd fmla="*/ 5 w 5" name="T10"/>
                <a:gd fmla="*/ 0 h 7" name="T11"/>
                <a:gd fmla="*/ 5 w 5"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5">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0" name="Rectangle 23"/>
            <p:cNvSpPr>
              <a:spLocks noChangeArrowheads="1"/>
            </p:cNvSpPr>
            <p:nvPr/>
          </p:nvSpPr>
          <p:spPr bwMode="auto">
            <a:xfrm>
              <a:off x="11348332" y="1675079"/>
              <a:ext cx="2734" cy="2734"/>
            </a:xfrm>
            <a:prstGeom prst="rect">
              <a:avLst/>
            </a:prstGeom>
            <a:solidFill>
              <a:srgbClr val="FCFDF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1" name="Freeform 24"/>
            <p:cNvSpPr/>
            <p:nvPr/>
          </p:nvSpPr>
          <p:spPr bwMode="auto">
            <a:xfrm flipH="1">
              <a:off x="11348332" y="1675079"/>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2" name="Rectangle 25"/>
            <p:cNvSpPr>
              <a:spLocks noChangeArrowheads="1"/>
            </p:cNvSpPr>
            <p:nvPr/>
          </p:nvSpPr>
          <p:spPr bwMode="auto">
            <a:xfrm>
              <a:off x="11348332" y="1675079"/>
              <a:ext cx="2734" cy="5468"/>
            </a:xfrm>
            <a:prstGeom prst="rect">
              <a:avLst/>
            </a:prstGeom>
            <a:solidFill>
              <a:srgbClr val="EEEFE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3" name="Rectangle 26"/>
            <p:cNvSpPr>
              <a:spLocks noChangeArrowheads="1"/>
            </p:cNvSpPr>
            <p:nvPr/>
          </p:nvSpPr>
          <p:spPr bwMode="auto">
            <a:xfrm>
              <a:off x="11348332" y="1675079"/>
              <a:ext cx="2734" cy="5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4" name="Rectangle 27"/>
            <p:cNvSpPr>
              <a:spLocks noChangeArrowheads="1"/>
            </p:cNvSpPr>
            <p:nvPr/>
          </p:nvSpPr>
          <p:spPr bwMode="auto">
            <a:xfrm>
              <a:off x="11348332" y="1680547"/>
              <a:ext cx="2734" cy="2734"/>
            </a:xfrm>
            <a:prstGeom prst="rect">
              <a:avLst/>
            </a:prstGeom>
            <a:solidFill>
              <a:srgbClr val="FC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charset="-122" panose="02010600030101010101" pitchFamily="2" typeface="宋体"/>
                <a:sym typeface="+mn-lt"/>
              </a:endParaRPr>
            </a:p>
          </p:txBody>
        </p:sp>
        <p:sp>
          <p:nvSpPr>
            <p:cNvPr id="65" name="Freeform 28"/>
            <p:cNvSpPr/>
            <p:nvPr/>
          </p:nvSpPr>
          <p:spPr bwMode="auto">
            <a:xfrm flipH="1">
              <a:off x="11348332" y="1680547"/>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6" name="Rectangle 29"/>
            <p:cNvSpPr>
              <a:spLocks noChangeArrowheads="1"/>
            </p:cNvSpPr>
            <p:nvPr/>
          </p:nvSpPr>
          <p:spPr bwMode="auto">
            <a:xfrm>
              <a:off x="11348332" y="1675079"/>
              <a:ext cx="2734" cy="2734"/>
            </a:xfrm>
            <a:prstGeom prst="rect">
              <a:avLst/>
            </a:prstGeom>
            <a:solidFill>
              <a:srgbClr val="FCFDF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7" name="Freeform 30"/>
            <p:cNvSpPr/>
            <p:nvPr/>
          </p:nvSpPr>
          <p:spPr bwMode="auto">
            <a:xfrm flipH="1">
              <a:off x="11348332" y="1675079"/>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8" name="Rectangle 31"/>
            <p:cNvSpPr>
              <a:spLocks noChangeArrowheads="1"/>
            </p:cNvSpPr>
            <p:nvPr/>
          </p:nvSpPr>
          <p:spPr bwMode="auto">
            <a:xfrm>
              <a:off x="11348332" y="1675079"/>
              <a:ext cx="2734" cy="2734"/>
            </a:xfrm>
            <a:prstGeom prst="rect">
              <a:avLst/>
            </a:prstGeom>
            <a:solidFill>
              <a:srgbClr val="EEEFE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69" name="Rectangle 32"/>
            <p:cNvSpPr>
              <a:spLocks noChangeArrowheads="1"/>
            </p:cNvSpPr>
            <p:nvPr/>
          </p:nvSpPr>
          <p:spPr bwMode="auto">
            <a:xfrm>
              <a:off x="11348332" y="1675079"/>
              <a:ext cx="2734" cy="27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0" name="Rectangle 33"/>
            <p:cNvSpPr>
              <a:spLocks noChangeArrowheads="1"/>
            </p:cNvSpPr>
            <p:nvPr/>
          </p:nvSpPr>
          <p:spPr bwMode="auto">
            <a:xfrm>
              <a:off x="11348332" y="1675079"/>
              <a:ext cx="2734" cy="2734"/>
            </a:xfrm>
            <a:prstGeom prst="rect">
              <a:avLst/>
            </a:prstGeom>
            <a:solidFill>
              <a:srgbClr val="FC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1" name="Freeform 34"/>
            <p:cNvSpPr/>
            <p:nvPr/>
          </p:nvSpPr>
          <p:spPr bwMode="auto">
            <a:xfrm flipH="1">
              <a:off x="11348332" y="1675079"/>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2" name="Freeform 35"/>
            <p:cNvSpPr>
              <a:spLocks noEditPoints="1"/>
            </p:cNvSpPr>
            <p:nvPr/>
          </p:nvSpPr>
          <p:spPr bwMode="auto">
            <a:xfrm>
              <a:off x="11006578" y="1718823"/>
              <a:ext cx="341753" cy="1044398"/>
            </a:xfrm>
            <a:custGeom>
              <a:gdLst>
                <a:gd fmla="*/ 0 w 53" name="T0"/>
                <a:gd fmla="*/ 161 h 161" name="T1"/>
                <a:gd fmla="*/ 0 w 53" name="T2"/>
                <a:gd fmla="*/ 161 h 161" name="T3"/>
                <a:gd fmla="*/ 0 w 53" name="T4"/>
                <a:gd fmla="*/ 161 h 161" name="T5"/>
                <a:gd fmla="*/ 0 w 53" name="T6"/>
                <a:gd fmla="*/ 160 h 161" name="T7"/>
                <a:gd fmla="*/ 0 w 53" name="T8"/>
                <a:gd fmla="*/ 160 h 161" name="T9"/>
                <a:gd fmla="*/ 0 w 53" name="T10"/>
                <a:gd fmla="*/ 160 h 161" name="T11"/>
                <a:gd fmla="*/ 0 w 53" name="T12"/>
                <a:gd fmla="*/ 160 h 161" name="T13"/>
                <a:gd fmla="*/ 0 w 53" name="T14"/>
                <a:gd fmla="*/ 160 h 161" name="T15"/>
                <a:gd fmla="*/ 0 w 53" name="T16"/>
                <a:gd fmla="*/ 160 h 161" name="T17"/>
                <a:gd fmla="*/ 0 w 53" name="T18"/>
                <a:gd fmla="*/ 160 h 161" name="T19"/>
                <a:gd fmla="*/ 0 w 53" name="T20"/>
                <a:gd fmla="*/ 160 h 161" name="T21"/>
                <a:gd fmla="*/ 0 w 53" name="T22"/>
                <a:gd fmla="*/ 160 h 161" name="T23"/>
                <a:gd fmla="*/ 0 w 53" name="T24"/>
                <a:gd fmla="*/ 160 h 161" name="T25"/>
                <a:gd fmla="*/ 0 w 53" name="T26"/>
                <a:gd fmla="*/ 160 h 161" name="T27"/>
                <a:gd fmla="*/ 0 w 53" name="T28"/>
                <a:gd fmla="*/ 160 h 161" name="T29"/>
                <a:gd fmla="*/ 1 w 53" name="T30"/>
                <a:gd fmla="*/ 159 h 161" name="T31"/>
                <a:gd fmla="*/ 1 w 53" name="T32"/>
                <a:gd fmla="*/ 159 h 161" name="T33"/>
                <a:gd fmla="*/ 1 w 53" name="T34"/>
                <a:gd fmla="*/ 159 h 161" name="T35"/>
                <a:gd fmla="*/ 7 w 53" name="T36"/>
                <a:gd fmla="*/ 150 h 161" name="T37"/>
                <a:gd fmla="*/ 7 w 53" name="T38"/>
                <a:gd fmla="*/ 150 h 161" name="T39"/>
                <a:gd fmla="*/ 7 w 53" name="T40"/>
                <a:gd fmla="*/ 150 h 161" name="T41"/>
                <a:gd fmla="*/ 7 w 53" name="T42"/>
                <a:gd fmla="*/ 149 h 161" name="T43"/>
                <a:gd fmla="*/ 7 w 53" name="T44"/>
                <a:gd fmla="*/ 149 h 161" name="T45"/>
                <a:gd fmla="*/ 7 w 53" name="T46"/>
                <a:gd fmla="*/ 149 h 161" name="T47"/>
                <a:gd fmla="*/ 8 w 53" name="T48"/>
                <a:gd fmla="*/ 149 h 161" name="T49"/>
                <a:gd fmla="*/ 8 w 53" name="T50"/>
                <a:gd fmla="*/ 149 h 161" name="T51"/>
                <a:gd fmla="*/ 8 w 53" name="T52"/>
                <a:gd fmla="*/ 149 h 161" name="T53"/>
                <a:gd fmla="*/ 8 w 53" name="T54"/>
                <a:gd fmla="*/ 149 h 161" name="T55"/>
                <a:gd fmla="*/ 8 w 53" name="T56"/>
                <a:gd fmla="*/ 149 h 161" name="T57"/>
                <a:gd fmla="*/ 8 w 53" name="T58"/>
                <a:gd fmla="*/ 149 h 161" name="T59"/>
                <a:gd fmla="*/ 8 w 53" name="T60"/>
                <a:gd fmla="*/ 149 h 161" name="T61"/>
                <a:gd fmla="*/ 8 w 53" name="T62"/>
                <a:gd fmla="*/ 149 h 161" name="T63"/>
                <a:gd fmla="*/ 8 w 53" name="T64"/>
                <a:gd fmla="*/ 149 h 161" name="T65"/>
                <a:gd fmla="*/ 8 w 53" name="T66"/>
                <a:gd fmla="*/ 148 h 161" name="T67"/>
                <a:gd fmla="*/ 8 w 53" name="T68"/>
                <a:gd fmla="*/ 148 h 161" name="T69"/>
                <a:gd fmla="*/ 8 w 53" name="T70"/>
                <a:gd fmla="*/ 148 h 161" name="T71"/>
                <a:gd fmla="*/ 53 w 53" name="T72"/>
                <a:gd fmla="*/ 0 h 161" name="T73"/>
                <a:gd fmla="*/ 8 w 53" name="T74"/>
                <a:gd fmla="*/ 148 h 161" name="T75"/>
                <a:gd fmla="*/ 53 w 53" name="T76"/>
                <a:gd fmla="*/ 0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52">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3" name="Freeform 36"/>
            <p:cNvSpPr/>
            <p:nvPr/>
          </p:nvSpPr>
          <p:spPr bwMode="auto">
            <a:xfrm>
              <a:off x="10350412" y="1694217"/>
              <a:ext cx="997920" cy="1541991"/>
            </a:xfrm>
            <a:custGeom>
              <a:gdLst>
                <a:gd fmla="*/ 154 w 154" name="T0"/>
                <a:gd fmla="*/ 9 h 238" name="T1"/>
                <a:gd fmla="*/ 154 w 154" name="T2"/>
                <a:gd fmla="*/ 9 h 238" name="T3"/>
                <a:gd fmla="*/ 152 w 154" name="T4"/>
                <a:gd fmla="*/ 27 h 238" name="T5"/>
                <a:gd fmla="*/ 152 w 154" name="T6"/>
                <a:gd fmla="*/ 27 h 238" name="T7"/>
                <a:gd fmla="*/ 152 w 154" name="T8"/>
                <a:gd fmla="*/ 27 h 238" name="T9"/>
                <a:gd fmla="*/ 152 w 154" name="T10"/>
                <a:gd fmla="*/ 28 h 238" name="T11"/>
                <a:gd fmla="*/ 143 w 154" name="T12"/>
                <a:gd fmla="*/ 74 h 238" name="T13"/>
                <a:gd fmla="*/ 143 w 154" name="T14"/>
                <a:gd fmla="*/ 74 h 238" name="T15"/>
                <a:gd fmla="*/ 143 w 154" name="T16"/>
                <a:gd fmla="*/ 74 h 238" name="T17"/>
                <a:gd fmla="*/ 143 w 154" name="T18"/>
                <a:gd fmla="*/ 75 h 238" name="T19"/>
                <a:gd fmla="*/ 95 w 154" name="T20"/>
                <a:gd fmla="*/ 77 h 238" name="T21"/>
                <a:gd fmla="*/ 106 w 154" name="T22"/>
                <a:gd fmla="*/ 98 h 238" name="T23"/>
                <a:gd fmla="*/ 101 w 154" name="T24"/>
                <a:gd fmla="*/ 114 h 238" name="T25"/>
                <a:gd fmla="*/ 101 w 154" name="T26"/>
                <a:gd fmla="*/ 114 h 238" name="T27"/>
                <a:gd fmla="*/ 80 w 154" name="T28"/>
                <a:gd fmla="*/ 125 h 238" name="T29"/>
                <a:gd fmla="*/ 80 w 154" name="T30"/>
                <a:gd fmla="*/ 125 h 238" name="T31"/>
                <a:gd fmla="*/ 65 w 154" name="T32"/>
                <a:gd fmla="*/ 120 h 238" name="T33"/>
                <a:gd fmla="*/ 65 w 154" name="T34"/>
                <a:gd fmla="*/ 120 h 238" name="T35"/>
                <a:gd fmla="*/ 30 w 154" name="T36"/>
                <a:gd fmla="*/ 167 h 238" name="T37"/>
                <a:gd fmla="*/ 30 w 154" name="T38"/>
                <a:gd fmla="*/ 167 h 238" name="T39"/>
                <a:gd fmla="*/ 30 w 154" name="T40"/>
                <a:gd fmla="*/ 167 h 238" name="T41"/>
                <a:gd fmla="*/ 30 w 154" name="T42"/>
                <a:gd fmla="*/ 167 h 238" name="T43"/>
                <a:gd fmla="*/ 30 w 154" name="T44"/>
                <a:gd fmla="*/ 167 h 238" name="T45"/>
                <a:gd fmla="*/ 30 w 154" name="T46"/>
                <a:gd fmla="*/ 167 h 238" name="T47"/>
                <a:gd fmla="*/ 30 w 154" name="T48"/>
                <a:gd fmla="*/ 167 h 238" name="T49"/>
                <a:gd fmla="*/ 30 w 154" name="T50"/>
                <a:gd fmla="*/ 167 h 238" name="T51"/>
                <a:gd fmla="*/ 30 w 154" name="T52"/>
                <a:gd fmla="*/ 167 h 238" name="T53"/>
                <a:gd fmla="*/ 30 w 154" name="T54"/>
                <a:gd fmla="*/ 167 h 238" name="T55"/>
                <a:gd fmla="*/ 30 w 154" name="T56"/>
                <a:gd fmla="*/ 167 h 238" name="T57"/>
                <a:gd fmla="*/ 30 w 154" name="T58"/>
                <a:gd fmla="*/ 167 h 238" name="T59"/>
                <a:gd fmla="*/ 30 w 154" name="T60"/>
                <a:gd fmla="*/ 167 h 238" name="T61"/>
                <a:gd fmla="*/ 30 w 154" name="T62"/>
                <a:gd fmla="*/ 167 h 238" name="T63"/>
                <a:gd fmla="*/ 20 w 154" name="T64"/>
                <a:gd fmla="*/ 189 h 238" name="T65"/>
                <a:gd fmla="*/ 20 w 154" name="T66"/>
                <a:gd fmla="*/ 189 h 238" name="T67"/>
                <a:gd fmla="*/ 20 w 154" name="T68"/>
                <a:gd fmla="*/ 190 h 238" name="T69"/>
                <a:gd fmla="*/ 9 w 154" name="T70"/>
                <a:gd fmla="*/ 206 h 238" name="T71"/>
                <a:gd fmla="*/ 9 w 154" name="T72"/>
                <a:gd fmla="*/ 206 h 238" name="T73"/>
                <a:gd fmla="*/ 9 w 154" name="T74"/>
                <a:gd fmla="*/ 206 h 238" name="T75"/>
                <a:gd fmla="*/ 25 w 154" name="T76"/>
                <a:gd fmla="*/ 238 h 238" name="T77"/>
                <a:gd fmla="*/ 64 w 154" name="T78"/>
                <a:gd fmla="*/ 208 h 238" name="T79"/>
                <a:gd fmla="*/ 101 w 154" name="T80"/>
                <a:gd fmla="*/ 165 h 238" name="T81"/>
                <a:gd fmla="*/ 101 w 154" name="T82"/>
                <a:gd fmla="*/ 164 h 238" name="T83"/>
                <a:gd fmla="*/ 101 w 154" name="T84"/>
                <a:gd fmla="*/ 164 h 238" name="T85"/>
                <a:gd fmla="*/ 101 w 154" name="T86"/>
                <a:gd fmla="*/ 164 h 238" name="T87"/>
                <a:gd fmla="*/ 101 w 154" name="T88"/>
                <a:gd fmla="*/ 164 h 238" name="T89"/>
                <a:gd fmla="*/ 102 w 154" name="T90"/>
                <a:gd fmla="*/ 163 h 238" name="T91"/>
                <a:gd fmla="*/ 108 w 154" name="T92"/>
                <a:gd fmla="*/ 154 h 238" name="T93"/>
                <a:gd fmla="*/ 108 w 154" name="T94"/>
                <a:gd fmla="*/ 153 h 238" name="T95"/>
                <a:gd fmla="*/ 109 w 154" name="T96"/>
                <a:gd fmla="*/ 153 h 238" name="T97"/>
                <a:gd fmla="*/ 109 w 154" name="T98"/>
                <a:gd fmla="*/ 153 h 238" name="T99"/>
                <a:gd fmla="*/ 109 w 154" name="T100"/>
                <a:gd fmla="*/ 153 h 238" name="T101"/>
                <a:gd fmla="*/ 109 w 154" name="T102"/>
                <a:gd fmla="*/ 152 h 238" name="T103"/>
                <a:gd fmla="*/ 109 w 154" name="T104"/>
                <a:gd fmla="*/ 152 h 238" name="T105"/>
                <a:gd fmla="*/ 154 w 154" name="T106"/>
                <a:gd fmla="*/ 0 h 23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38" w="154">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4" name="Freeform 37"/>
            <p:cNvSpPr>
              <a:spLocks noEditPoints="1"/>
            </p:cNvSpPr>
            <p:nvPr/>
          </p:nvSpPr>
          <p:spPr bwMode="auto">
            <a:xfrm>
              <a:off x="11277247" y="1751632"/>
              <a:ext cx="71085" cy="426508"/>
            </a:xfrm>
            <a:custGeom>
              <a:gdLst>
                <a:gd fmla="*/ 0 w 11" name="T0"/>
                <a:gd fmla="*/ 65 h 66" name="T1"/>
                <a:gd fmla="*/ 0 w 11" name="T2"/>
                <a:gd fmla="*/ 66 h 66" name="T3"/>
                <a:gd fmla="*/ 0 w 11" name="T4"/>
                <a:gd fmla="*/ 66 h 66" name="T5"/>
                <a:gd fmla="*/ 0 w 11" name="T6"/>
                <a:gd fmla="*/ 65 h 66" name="T7"/>
                <a:gd fmla="*/ 0 w 11" name="T8"/>
                <a:gd fmla="*/ 65 h 66" name="T9"/>
                <a:gd fmla="*/ 0 w 11" name="T10"/>
                <a:gd fmla="*/ 65 h 66" name="T11"/>
                <a:gd fmla="*/ 0 w 11" name="T12"/>
                <a:gd fmla="*/ 65 h 66" name="T13"/>
                <a:gd fmla="*/ 0 w 11" name="T14"/>
                <a:gd fmla="*/ 65 h 66" name="T15"/>
                <a:gd fmla="*/ 0 w 11" name="T16"/>
                <a:gd fmla="*/ 65 h 66" name="T17"/>
                <a:gd fmla="*/ 0 w 11" name="T18"/>
                <a:gd fmla="*/ 65 h 66" name="T19"/>
                <a:gd fmla="*/ 9 w 11" name="T20"/>
                <a:gd fmla="*/ 19 h 66" name="T21"/>
                <a:gd fmla="*/ 9 w 11" name="T22"/>
                <a:gd fmla="*/ 19 h 66" name="T23"/>
                <a:gd fmla="*/ 9 w 11" name="T24"/>
                <a:gd fmla="*/ 19 h 66" name="T25"/>
                <a:gd fmla="*/ 9 w 11" name="T26"/>
                <a:gd fmla="*/ 18 h 66" name="T27"/>
                <a:gd fmla="*/ 9 w 11" name="T28"/>
                <a:gd fmla="*/ 18 h 66" name="T29"/>
                <a:gd fmla="*/ 9 w 11" name="T30"/>
                <a:gd fmla="*/ 18 h 66" name="T31"/>
                <a:gd fmla="*/ 9 w 11" name="T32"/>
                <a:gd fmla="*/ 18 h 66" name="T33"/>
                <a:gd fmla="*/ 9 w 11" name="T34"/>
                <a:gd fmla="*/ 18 h 66" name="T35"/>
                <a:gd fmla="*/ 9 w 11" name="T36"/>
                <a:gd fmla="*/ 18 h 66" name="T37"/>
                <a:gd fmla="*/ 9 w 11" name="T38"/>
                <a:gd fmla="*/ 18 h 66" name="T39"/>
                <a:gd fmla="*/ 9 w 11" name="T40"/>
                <a:gd fmla="*/ 18 h 66" name="T41"/>
                <a:gd fmla="*/ 9 w 11" name="T42"/>
                <a:gd fmla="*/ 18 h 66" name="T43"/>
                <a:gd fmla="*/ 11 w 11" name="T44"/>
                <a:gd fmla="*/ 0 h 66" name="T45"/>
                <a:gd fmla="*/ 9 w 11" name="T46"/>
                <a:gd fmla="*/ 18 h 66" name="T47"/>
                <a:gd fmla="*/ 11 w 11" name="T48"/>
                <a:gd fmla="*/ 0 h 66" name="T49"/>
                <a:gd fmla="*/ 11 w 11" name="T50"/>
                <a:gd fmla="*/ 0 h 66" name="T51"/>
                <a:gd fmla="*/ 11 w 11" name="T52"/>
                <a:gd fmla="*/ 0 h 66" name="T53"/>
                <a:gd fmla="*/ 11 w 11" name="T54"/>
                <a:gd fmla="*/ 0 h 6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6" w="11">
                  <a:moveTo>
                    <a:pt x="0" y="65"/>
                  </a:moveTo>
                  <a:cubicBezTo>
                    <a:pt x="0" y="65"/>
                    <a:pt x="0" y="65"/>
                    <a:pt x="0" y="66"/>
                  </a:cubicBezTo>
                  <a:cubicBezTo>
                    <a:pt x="0" y="66"/>
                    <a:pt x="0" y="66"/>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1" y="0"/>
                  </a:moveTo>
                  <a:cubicBezTo>
                    <a:pt x="10" y="5"/>
                    <a:pt x="10" y="11"/>
                    <a:pt x="9" y="18"/>
                  </a:cubicBezTo>
                  <a:cubicBezTo>
                    <a:pt x="10" y="11"/>
                    <a:pt x="10" y="5"/>
                    <a:pt x="11" y="0"/>
                  </a:cubicBezTo>
                  <a:moveTo>
                    <a:pt x="11" y="0"/>
                  </a:moveTo>
                  <a:cubicBezTo>
                    <a:pt x="11" y="0"/>
                    <a:pt x="11" y="0"/>
                    <a:pt x="11" y="0"/>
                  </a:cubicBezTo>
                  <a:cubicBezTo>
                    <a:pt x="11" y="0"/>
                    <a:pt x="11" y="0"/>
                    <a:pt x="11" y="0"/>
                  </a:cubicBezTo>
                </a:path>
              </a:pathLst>
            </a:custGeom>
            <a:solidFill>
              <a:srgbClr val="F197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5" name="Freeform 38"/>
            <p:cNvSpPr>
              <a:spLocks noEditPoints="1"/>
            </p:cNvSpPr>
            <p:nvPr/>
          </p:nvSpPr>
          <p:spPr bwMode="auto">
            <a:xfrm>
              <a:off x="10410560" y="2776892"/>
              <a:ext cx="133967" cy="251531"/>
            </a:xfrm>
            <a:custGeom>
              <a:gdLst>
                <a:gd fmla="*/ 0 w 21" name="T0"/>
                <a:gd fmla="*/ 39 h 39" name="T1"/>
                <a:gd fmla="*/ 0 w 21" name="T2"/>
                <a:gd fmla="*/ 39 h 39" name="T3"/>
                <a:gd fmla="*/ 0 w 21" name="T4"/>
                <a:gd fmla="*/ 39 h 39" name="T5"/>
                <a:gd fmla="*/ 0 w 21" name="T6"/>
                <a:gd fmla="*/ 39 h 39" name="T7"/>
                <a:gd fmla="*/ 0 w 21" name="T8"/>
                <a:gd fmla="*/ 39 h 39" name="T9"/>
                <a:gd fmla="*/ 0 w 21" name="T10"/>
                <a:gd fmla="*/ 39 h 39" name="T11"/>
                <a:gd fmla="*/ 11 w 21" name="T12"/>
                <a:gd fmla="*/ 23 h 39" name="T13"/>
                <a:gd fmla="*/ 0 w 21" name="T14"/>
                <a:gd fmla="*/ 39 h 39" name="T15"/>
                <a:gd fmla="*/ 11 w 21" name="T16"/>
                <a:gd fmla="*/ 23 h 39" name="T17"/>
                <a:gd fmla="*/ 11 w 21" name="T18"/>
                <a:gd fmla="*/ 22 h 39" name="T19"/>
                <a:gd fmla="*/ 11 w 21" name="T20"/>
                <a:gd fmla="*/ 23 h 39" name="T21"/>
                <a:gd fmla="*/ 11 w 21" name="T22"/>
                <a:gd fmla="*/ 22 h 39" name="T23"/>
                <a:gd fmla="*/ 11 w 21" name="T24"/>
                <a:gd fmla="*/ 22 h 39" name="T25"/>
                <a:gd fmla="*/ 11 w 21" name="T26"/>
                <a:gd fmla="*/ 22 h 39" name="T27"/>
                <a:gd fmla="*/ 11 w 21" name="T28"/>
                <a:gd fmla="*/ 22 h 39" name="T29"/>
                <a:gd fmla="*/ 11 w 21" name="T30"/>
                <a:gd fmla="*/ 22 h 39" name="T31"/>
                <a:gd fmla="*/ 11 w 21" name="T32"/>
                <a:gd fmla="*/ 22 h 39" name="T33"/>
                <a:gd fmla="*/ 11 w 21" name="T34"/>
                <a:gd fmla="*/ 22 h 39" name="T35"/>
                <a:gd fmla="*/ 21 w 21" name="T36"/>
                <a:gd fmla="*/ 0 h 39" name="T37"/>
                <a:gd fmla="*/ 21 w 21" name="T38"/>
                <a:gd fmla="*/ 0 h 39" name="T39"/>
                <a:gd fmla="*/ 21 w 21" name="T40"/>
                <a:gd fmla="*/ 0 h 39" name="T41"/>
                <a:gd fmla="*/ 21 w 21" name="T42"/>
                <a:gd fmla="*/ 0 h 39" name="T43"/>
                <a:gd fmla="*/ 21 w 21" name="T44"/>
                <a:gd fmla="*/ 0 h 39" name="T45"/>
                <a:gd fmla="*/ 21 w 21" name="T46"/>
                <a:gd fmla="*/ 0 h 39" name="T47"/>
                <a:gd fmla="*/ 21 w 21" name="T48"/>
                <a:gd fmla="*/ 0 h 39" name="T49"/>
                <a:gd fmla="*/ 21 w 21" name="T50"/>
                <a:gd fmla="*/ 0 h 39" name="T51"/>
                <a:gd fmla="*/ 21 w 21" name="T52"/>
                <a:gd fmla="*/ 0 h 39" name="T53"/>
                <a:gd fmla="*/ 21 w 21" name="T54"/>
                <a:gd fmla="*/ 0 h 39" name="T55"/>
                <a:gd fmla="*/ 21 w 21" name="T56"/>
                <a:gd fmla="*/ 0 h 39" name="T57"/>
                <a:gd fmla="*/ 21 w 21" name="T58"/>
                <a:gd fmla="*/ 0 h 39" name="T59"/>
                <a:gd fmla="*/ 21 w 21" name="T60"/>
                <a:gd fmla="*/ 0 h 39" name="T61"/>
                <a:gd fmla="*/ 21 w 21" name="T62"/>
                <a:gd fmla="*/ 0 h 39" name="T63"/>
                <a:gd fmla="*/ 21 w 21" name="T64"/>
                <a:gd fmla="*/ 0 h 39" name="T65"/>
                <a:gd fmla="*/ 21 w 21" name="T66"/>
                <a:gd fmla="*/ 0 h 39" name="T67"/>
                <a:gd fmla="*/ 21 w 21" name="T68"/>
                <a:gd fmla="*/ 0 h 39" name="T69"/>
                <a:gd fmla="*/ 21 w 21" name="T70"/>
                <a:gd fmla="*/ 0 h 39" name="T71"/>
                <a:gd fmla="*/ 21 w 21" name="T72"/>
                <a:gd fmla="*/ 0 h 39" name="T73"/>
                <a:gd fmla="*/ 21 w 21" name="T74"/>
                <a:gd fmla="*/ 0 h 39" name="T75"/>
                <a:gd fmla="*/ 21 w 21" name="T76"/>
                <a:gd fmla="*/ 0 h 39" name="T77"/>
                <a:gd fmla="*/ 21 w 21" name="T78"/>
                <a:gd fmla="*/ 0 h 39" name="T79"/>
                <a:gd fmla="*/ 21 w 21" name="T80"/>
                <a:gd fmla="*/ 0 h 39" name="T81"/>
                <a:gd fmla="*/ 21 w 21" name="T82"/>
                <a:gd fmla="*/ 0 h 39" name="T83"/>
                <a:gd fmla="*/ 21 w 21" name="T84"/>
                <a:gd fmla="*/ 0 h 39" name="T85"/>
                <a:gd fmla="*/ 21 w 21" name="T86"/>
                <a:gd fmla="*/ 0 h 39" name="T87"/>
                <a:gd fmla="*/ 21 w 21" name="T88"/>
                <a:gd fmla="*/ 0 h 39" name="T89"/>
                <a:gd fmla="*/ 21 w 21" name="T90"/>
                <a:gd fmla="*/ 0 h 39" name="T91"/>
                <a:gd fmla="*/ 21 w 21" name="T92"/>
                <a:gd fmla="*/ 0 h 39" name="T93"/>
                <a:gd fmla="*/ 21 w 21" name="T94"/>
                <a:gd fmla="*/ 0 h 39" name="T95"/>
                <a:gd fmla="*/ 21 w 21" name="T96"/>
                <a:gd fmla="*/ 0 h 39" name="T97"/>
                <a:gd fmla="*/ 21 w 21" name="T98"/>
                <a:gd fmla="*/ 0 h 39" name="T99"/>
                <a:gd fmla="*/ 21 w 21" name="T100"/>
                <a:gd fmla="*/ 0 h 39" name="T101"/>
                <a:gd fmla="*/ 21 w 21" name="T102"/>
                <a:gd fmla="*/ 0 h 39" name="T103"/>
                <a:gd fmla="*/ 21 w 21" name="T104"/>
                <a:gd fmla="*/ 0 h 39" name="T105"/>
                <a:gd fmla="*/ 21 w 21" name="T106"/>
                <a:gd fmla="*/ 0 h 39" name="T107"/>
                <a:gd fmla="*/ 21 w 21" name="T108"/>
                <a:gd fmla="*/ 0 h 39" name="T109"/>
                <a:gd fmla="*/ 21 w 21" name="T110"/>
                <a:gd fmla="*/ 0 h 39" name="T111"/>
                <a:gd fmla="*/ 21 w 21" name="T112"/>
                <a:gd fmla="*/ 0 h 3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 w="21">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6" name="Freeform 39"/>
            <p:cNvSpPr/>
            <p:nvPr/>
          </p:nvSpPr>
          <p:spPr bwMode="auto">
            <a:xfrm>
              <a:off x="10421497" y="3279953"/>
              <a:ext cx="820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7" name="Freeform 40"/>
            <p:cNvSpPr/>
            <p:nvPr/>
          </p:nvSpPr>
          <p:spPr bwMode="auto">
            <a:xfrm>
              <a:off x="10421497" y="3260815"/>
              <a:ext cx="46478" cy="19138"/>
            </a:xfrm>
            <a:custGeom>
              <a:gdLst>
                <a:gd fmla="*/ 7 w 7" name="T0"/>
                <a:gd fmla="*/ 0 h 3" name="T1"/>
                <a:gd fmla="*/ 0 w 7" name="T2"/>
                <a:gd fmla="*/ 3 h 3" name="T3"/>
                <a:gd fmla="*/ 0 w 7" name="T4"/>
                <a:gd fmla="*/ 3 h 3" name="T5"/>
                <a:gd fmla="*/ 1 w 7" name="T6"/>
                <a:gd fmla="*/ 3 h 3" name="T7"/>
                <a:gd fmla="*/ 7 w 7" name="T8"/>
                <a:gd fmla="*/ 0 h 3" name="T9"/>
              </a:gdLst>
              <a:cxnLst>
                <a:cxn ang="0">
                  <a:pos x="T0" y="T1"/>
                </a:cxn>
                <a:cxn ang="0">
                  <a:pos x="T2" y="T3"/>
                </a:cxn>
                <a:cxn ang="0">
                  <a:pos x="T4" y="T5"/>
                </a:cxn>
                <a:cxn ang="0">
                  <a:pos x="T6" y="T7"/>
                </a:cxn>
                <a:cxn ang="0">
                  <a:pos x="T8" y="T9"/>
                </a:cxn>
              </a:cxnLst>
              <a:rect b="b" l="0" r="r" t="0"/>
              <a:pathLst>
                <a:path h="3" w="7">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8" name="Freeform 41"/>
            <p:cNvSpPr/>
            <p:nvPr/>
          </p:nvSpPr>
          <p:spPr bwMode="auto">
            <a:xfrm>
              <a:off x="10506251" y="3236209"/>
              <a:ext cx="8202" cy="5468"/>
            </a:xfrm>
            <a:custGeom>
              <a:gdLst>
                <a:gd fmla="*/ 1 w 1" name="T0"/>
                <a:gd fmla="*/ 0 h 1" name="T1"/>
                <a:gd fmla="*/ 0 w 1" name="T2"/>
                <a:gd fmla="*/ 1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79" name="Freeform 42"/>
            <p:cNvSpPr/>
            <p:nvPr/>
          </p:nvSpPr>
          <p:spPr bwMode="auto">
            <a:xfrm>
              <a:off x="10500783" y="3241677"/>
              <a:ext cx="5468" cy="0"/>
            </a:xfrm>
            <a:custGeom>
              <a:gdLst>
                <a:gd fmla="*/ 1 w 1" name="T0"/>
                <a:gd fmla="*/ 0 w 1" name="T1"/>
                <a:gd fmla="*/ 0 w 1" name="T2"/>
                <a:gd fmla="*/ 1 w 1" name="T3"/>
                <a:gd fmla="*/ 1 w 1" name="T4"/>
              </a:gdLst>
              <a:cxnLst>
                <a:cxn ang="0">
                  <a:pos x="T0" y="0"/>
                </a:cxn>
                <a:cxn ang="0">
                  <a:pos x="T1" y="0"/>
                </a:cxn>
                <a:cxn ang="0">
                  <a:pos x="T2" y="0"/>
                </a:cxn>
                <a:cxn ang="0">
                  <a:pos x="T3" y="0"/>
                </a:cxn>
                <a:cxn ang="0">
                  <a:pos x="T4" y="0"/>
                </a:cxn>
              </a:cxnLst>
              <a:rect b="b" l="0" r="r" t="0"/>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80" name="Freeform 43"/>
            <p:cNvSpPr/>
            <p:nvPr/>
          </p:nvSpPr>
          <p:spPr bwMode="auto">
            <a:xfrm>
              <a:off x="10467975" y="3241677"/>
              <a:ext cx="32808" cy="19138"/>
            </a:xfrm>
            <a:custGeom>
              <a:gdLst>
                <a:gd fmla="*/ 5 w 5" name="T0"/>
                <a:gd fmla="*/ 0 h 3" name="T1"/>
                <a:gd fmla="*/ 0 w 5" name="T2"/>
                <a:gd fmla="*/ 3 h 3" name="T3"/>
                <a:gd fmla="*/ 5 w 5" name="T4"/>
                <a:gd fmla="*/ 0 h 3" name="T5"/>
                <a:gd fmla="*/ 5 w 5" name="T6"/>
                <a:gd fmla="*/ 0 h 3" name="T7"/>
              </a:gdLst>
              <a:cxnLst>
                <a:cxn ang="0">
                  <a:pos x="T0" y="T1"/>
                </a:cxn>
                <a:cxn ang="0">
                  <a:pos x="T2" y="T3"/>
                </a:cxn>
                <a:cxn ang="0">
                  <a:pos x="T4" y="T5"/>
                </a:cxn>
                <a:cxn ang="0">
                  <a:pos x="T6" y="T7"/>
                </a:cxn>
              </a:cxnLst>
              <a:rect b="b" l="0" r="r" t="0"/>
              <a:pathLst>
                <a:path h="3" w="5">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81" name="Freeform 44"/>
            <p:cNvSpPr>
              <a:spLocks noEditPoints="1"/>
            </p:cNvSpPr>
            <p:nvPr/>
          </p:nvSpPr>
          <p:spPr bwMode="auto">
            <a:xfrm flipH="1">
              <a:off x="11348332" y="1675079"/>
              <a:ext cx="0" cy="0"/>
            </a:xfrm>
            <a:custGeom>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A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82" name="Freeform 45"/>
            <p:cNvSpPr>
              <a:spLocks noEditPoints="1"/>
            </p:cNvSpPr>
            <p:nvPr/>
          </p:nvSpPr>
          <p:spPr bwMode="auto">
            <a:xfrm>
              <a:off x="11083131" y="1675079"/>
              <a:ext cx="265201" cy="503061"/>
            </a:xfrm>
            <a:custGeom>
              <a:gdLst>
                <a:gd fmla="*/ 30 w 41" name="T0"/>
                <a:gd fmla="*/ 77 h 78" name="T1"/>
                <a:gd fmla="*/ 30 w 41" name="T2"/>
                <a:gd fmla="*/ 77 h 78" name="T3"/>
                <a:gd fmla="*/ 30 w 41" name="T4"/>
                <a:gd fmla="*/ 77 h 78" name="T5"/>
                <a:gd fmla="*/ 30 w 41" name="T6"/>
                <a:gd fmla="*/ 77 h 78" name="T7"/>
                <a:gd fmla="*/ 30 w 41" name="T8"/>
                <a:gd fmla="*/ 77 h 78" name="T9"/>
                <a:gd fmla="*/ 30 w 41" name="T10"/>
                <a:gd fmla="*/ 77 h 78" name="T11"/>
                <a:gd fmla="*/ 0 w 41" name="T12"/>
                <a:gd fmla="*/ 56 h 78" name="T13"/>
                <a:gd fmla="*/ 0 w 41" name="T14"/>
                <a:gd fmla="*/ 56 h 78" name="T15"/>
                <a:gd fmla="*/ 30 w 41" name="T16"/>
                <a:gd fmla="*/ 78 h 78" name="T17"/>
                <a:gd fmla="*/ 0 w 41" name="T18"/>
                <a:gd fmla="*/ 56 h 78" name="T19"/>
                <a:gd fmla="*/ 39 w 41" name="T20"/>
                <a:gd fmla="*/ 31 h 78" name="T21"/>
                <a:gd fmla="*/ 30 w 41" name="T22"/>
                <a:gd fmla="*/ 77 h 78" name="T23"/>
                <a:gd fmla="*/ 39 w 41" name="T24"/>
                <a:gd fmla="*/ 31 h 78" name="T25"/>
                <a:gd fmla="*/ 39 w 41" name="T26"/>
                <a:gd fmla="*/ 30 h 78" name="T27"/>
                <a:gd fmla="*/ 39 w 41" name="T28"/>
                <a:gd fmla="*/ 31 h 78" name="T29"/>
                <a:gd fmla="*/ 39 w 41" name="T30"/>
                <a:gd fmla="*/ 30 h 78" name="T31"/>
                <a:gd fmla="*/ 39 w 41" name="T32"/>
                <a:gd fmla="*/ 30 h 78" name="T33"/>
                <a:gd fmla="*/ 39 w 41" name="T34"/>
                <a:gd fmla="*/ 30 h 78" name="T35"/>
                <a:gd fmla="*/ 39 w 41" name="T36"/>
                <a:gd fmla="*/ 30 h 78" name="T37"/>
                <a:gd fmla="*/ 39 w 41" name="T38"/>
                <a:gd fmla="*/ 30 h 78" name="T39"/>
                <a:gd fmla="*/ 39 w 41" name="T40"/>
                <a:gd fmla="*/ 30 h 78" name="T41"/>
                <a:gd fmla="*/ 39 w 41" name="T42"/>
                <a:gd fmla="*/ 30 h 78" name="T43"/>
                <a:gd fmla="*/ 39 w 41" name="T44"/>
                <a:gd fmla="*/ 30 h 78" name="T45"/>
                <a:gd fmla="*/ 39 w 41" name="T46"/>
                <a:gd fmla="*/ 30 h 78" name="T47"/>
                <a:gd fmla="*/ 39 w 41" name="T48"/>
                <a:gd fmla="*/ 30 h 78" name="T49"/>
                <a:gd fmla="*/ 41 w 41" name="T50"/>
                <a:gd fmla="*/ 12 h 78" name="T51"/>
                <a:gd fmla="*/ 41 w 41" name="T52"/>
                <a:gd fmla="*/ 12 h 78" name="T53"/>
                <a:gd fmla="*/ 41 w 41" name="T54"/>
                <a:gd fmla="*/ 12 h 78" name="T55"/>
                <a:gd fmla="*/ 41 w 41" name="T56"/>
                <a:gd fmla="*/ 2 h 78" name="T57"/>
                <a:gd fmla="*/ 41 w 41" name="T58"/>
                <a:gd fmla="*/ 12 h 78" name="T59"/>
                <a:gd fmla="*/ 41 w 41" name="T60"/>
                <a:gd fmla="*/ 3 h 78" name="T61"/>
                <a:gd fmla="*/ 41 w 41" name="T62"/>
                <a:gd fmla="*/ 3 h 78" name="T63"/>
                <a:gd fmla="*/ 41 w 41" name="T64"/>
                <a:gd fmla="*/ 3 h 78" name="T65"/>
                <a:gd fmla="*/ 41 w 41" name="T66"/>
                <a:gd fmla="*/ 2 h 78" name="T67"/>
                <a:gd fmla="*/ 41 w 41" name="T68"/>
                <a:gd fmla="*/ 0 h 78" name="T69"/>
                <a:gd fmla="*/ 41 w 41" name="T70"/>
                <a:gd fmla="*/ 1 h 78" name="T71"/>
                <a:gd fmla="*/ 41 w 41" name="T72"/>
                <a:gd fmla="*/ 0 h 78" name="T73"/>
                <a:gd fmla="*/ 41 w 41" name="T74"/>
                <a:gd fmla="*/ 0 h 78" name="T75"/>
                <a:gd fmla="*/ 41 w 41" name="T76"/>
                <a:gd fmla="*/ 0 h 78" name="T77"/>
                <a:gd fmla="*/ 41 w 41" name="T78"/>
                <a:gd fmla="*/ 0 h 78" name="T79"/>
                <a:gd fmla="*/ 41 w 41" name="T80"/>
                <a:gd fmla="*/ 0 h 78" name="T81"/>
                <a:gd fmla="*/ 41 w 41" name="T82"/>
                <a:gd fmla="*/ 0 h 78" name="T83"/>
                <a:gd fmla="*/ 41 w 41" name="T84"/>
                <a:gd fmla="*/ 0 h 78" name="T85"/>
                <a:gd fmla="*/ 41 w 41" name="T86"/>
                <a:gd fmla="*/ 0 h 78" name="T87"/>
                <a:gd fmla="*/ 41 w 41" name="T88"/>
                <a:gd fmla="*/ 0 h 78" name="T89"/>
                <a:gd fmla="*/ 41 w 41" name="T90"/>
                <a:gd fmla="*/ 0 h 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8" w="41">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83" name="Freeform 46"/>
            <p:cNvSpPr/>
            <p:nvPr/>
          </p:nvSpPr>
          <p:spPr bwMode="auto">
            <a:xfrm>
              <a:off x="11083131" y="1675079"/>
              <a:ext cx="265201" cy="503061"/>
            </a:xfrm>
            <a:custGeom>
              <a:gdLst>
                <a:gd fmla="*/ 41 w 41" name="T0"/>
                <a:gd fmla="*/ 0 h 78" name="T1"/>
                <a:gd fmla="*/ 41 w 41" name="T2"/>
                <a:gd fmla="*/ 0 h 78" name="T3"/>
                <a:gd fmla="*/ 41 w 41" name="T4"/>
                <a:gd fmla="*/ 0 h 78" name="T5"/>
                <a:gd fmla="*/ 0 w 41" name="T6"/>
                <a:gd fmla="*/ 56 h 78" name="T7"/>
                <a:gd fmla="*/ 30 w 41" name="T8"/>
                <a:gd fmla="*/ 78 h 78" name="T9"/>
                <a:gd fmla="*/ 30 w 41" name="T10"/>
                <a:gd fmla="*/ 77 h 78" name="T11"/>
                <a:gd fmla="*/ 30 w 41" name="T12"/>
                <a:gd fmla="*/ 77 h 78" name="T13"/>
                <a:gd fmla="*/ 30 w 41" name="T14"/>
                <a:gd fmla="*/ 77 h 78" name="T15"/>
                <a:gd fmla="*/ 30 w 41" name="T16"/>
                <a:gd fmla="*/ 77 h 78" name="T17"/>
                <a:gd fmla="*/ 30 w 41" name="T18"/>
                <a:gd fmla="*/ 77 h 78" name="T19"/>
                <a:gd fmla="*/ 39 w 41" name="T20"/>
                <a:gd fmla="*/ 31 h 78" name="T21"/>
                <a:gd fmla="*/ 39 w 41" name="T22"/>
                <a:gd fmla="*/ 31 h 78" name="T23"/>
                <a:gd fmla="*/ 39 w 41" name="T24"/>
                <a:gd fmla="*/ 30 h 78" name="T25"/>
                <a:gd fmla="*/ 39 w 41" name="T26"/>
                <a:gd fmla="*/ 30 h 78" name="T27"/>
                <a:gd fmla="*/ 39 w 41" name="T28"/>
                <a:gd fmla="*/ 30 h 78" name="T29"/>
                <a:gd fmla="*/ 39 w 41" name="T30"/>
                <a:gd fmla="*/ 30 h 78" name="T31"/>
                <a:gd fmla="*/ 39 w 41" name="T32"/>
                <a:gd fmla="*/ 30 h 78" name="T33"/>
                <a:gd fmla="*/ 39 w 41" name="T34"/>
                <a:gd fmla="*/ 30 h 78" name="T35"/>
                <a:gd fmla="*/ 39 w 41" name="T36"/>
                <a:gd fmla="*/ 30 h 78" name="T37"/>
                <a:gd fmla="*/ 41 w 41" name="T38"/>
                <a:gd fmla="*/ 12 h 78" name="T39"/>
                <a:gd fmla="*/ 41 w 41" name="T40"/>
                <a:gd fmla="*/ 12 h 78" name="T41"/>
                <a:gd fmla="*/ 41 w 41" name="T42"/>
                <a:gd fmla="*/ 12 h 78" name="T43"/>
                <a:gd fmla="*/ 41 w 41" name="T44"/>
                <a:gd fmla="*/ 2 h 78" name="T45"/>
                <a:gd fmla="*/ 41 w 41" name="T46"/>
                <a:gd fmla="*/ 1 h 78" name="T47"/>
                <a:gd fmla="*/ 41 w 41" name="T48"/>
                <a:gd fmla="*/ 1 h 78" name="T49"/>
                <a:gd fmla="*/ 41 w 41" name="T50"/>
                <a:gd fmla="*/ 1 h 78" name="T51"/>
                <a:gd fmla="*/ 41 w 41" name="T52"/>
                <a:gd fmla="*/ 1 h 78" name="T53"/>
                <a:gd fmla="*/ 41 w 41" name="T54"/>
                <a:gd fmla="*/ 0 h 78" name="T55"/>
                <a:gd fmla="*/ 41 w 41" name="T56"/>
                <a:gd fmla="*/ 0 h 78" name="T57"/>
                <a:gd fmla="*/ 41 w 41" name="T58"/>
                <a:gd fmla="*/ 0 h 78" name="T59"/>
                <a:gd fmla="*/ 41 w 41" name="T60"/>
                <a:gd fmla="*/ 0 h 78" name="T61"/>
                <a:gd fmla="*/ 41 w 41" name="T62"/>
                <a:gd fmla="*/ 0 h 78" name="T63"/>
                <a:gd fmla="*/ 41 w 41" name="T64"/>
                <a:gd fmla="*/ 0 h 78" name="T65"/>
                <a:gd fmla="*/ 41 w 41" name="T66"/>
                <a:gd fmla="*/ 0 h 7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8" w="41">
                  <a:moveTo>
                    <a:pt x="41" y="0"/>
                  </a:moveTo>
                  <a:cubicBezTo>
                    <a:pt x="41" y="0"/>
                    <a:pt x="41" y="0"/>
                    <a:pt x="41" y="0"/>
                  </a:cubicBezTo>
                  <a:cubicBezTo>
                    <a:pt x="41" y="0"/>
                    <a:pt x="41" y="0"/>
                    <a:pt x="41" y="0"/>
                  </a:cubicBezTo>
                  <a:cubicBezTo>
                    <a:pt x="0" y="56"/>
                    <a:pt x="0" y="56"/>
                    <a:pt x="0" y="56"/>
                  </a:cubicBezTo>
                  <a:cubicBezTo>
                    <a:pt x="30" y="78"/>
                    <a:pt x="30" y="78"/>
                    <a:pt x="30" y="78"/>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5" y="59"/>
                    <a:pt x="37" y="43"/>
                    <a:pt x="39" y="31"/>
                  </a:cubicBezTo>
                  <a:cubicBezTo>
                    <a:pt x="39" y="31"/>
                    <a:pt x="39" y="31"/>
                    <a:pt x="39" y="31"/>
                  </a:cubicBezTo>
                  <a:cubicBezTo>
                    <a:pt x="39" y="31"/>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40" y="23"/>
                    <a:pt x="40" y="17"/>
                    <a:pt x="41" y="12"/>
                  </a:cubicBezTo>
                  <a:cubicBezTo>
                    <a:pt x="41" y="12"/>
                    <a:pt x="41" y="12"/>
                    <a:pt x="41" y="12"/>
                  </a:cubicBezTo>
                  <a:cubicBezTo>
                    <a:pt x="41" y="12"/>
                    <a:pt x="41" y="12"/>
                    <a:pt x="41" y="12"/>
                  </a:cubicBezTo>
                  <a:cubicBezTo>
                    <a:pt x="41" y="7"/>
                    <a:pt x="41" y="4"/>
                    <a:pt x="41" y="2"/>
                  </a:cubicBezTo>
                  <a:cubicBezTo>
                    <a:pt x="41" y="2"/>
                    <a:pt x="41" y="1"/>
                    <a:pt x="41" y="1"/>
                  </a:cubicBezTo>
                  <a:cubicBezTo>
                    <a:pt x="41" y="1"/>
                    <a:pt x="41" y="1"/>
                    <a:pt x="41" y="1"/>
                  </a:cubicBezTo>
                  <a:cubicBezTo>
                    <a:pt x="41" y="1"/>
                    <a:pt x="41" y="1"/>
                    <a:pt x="41" y="1"/>
                  </a:cubicBezTo>
                  <a:cubicBezTo>
                    <a:pt x="41" y="1"/>
                    <a:pt x="41" y="1"/>
                    <a:pt x="41" y="1"/>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84" name="Freeform 47"/>
            <p:cNvSpPr>
              <a:spLocks noEditPoints="1"/>
            </p:cNvSpPr>
            <p:nvPr/>
          </p:nvSpPr>
          <p:spPr bwMode="auto">
            <a:xfrm>
              <a:off x="10771452" y="2432405"/>
              <a:ext cx="235126" cy="71085"/>
            </a:xfrm>
            <a:custGeom>
              <a:gdLst>
                <a:gd fmla="*/ 15 w 36" name="T0"/>
                <a:gd fmla="*/ 11 h 11" name="T1"/>
                <a:gd fmla="*/ 15 w 36" name="T2"/>
                <a:gd fmla="*/ 11 h 11" name="T3"/>
                <a:gd fmla="*/ 15 w 36" name="T4"/>
                <a:gd fmla="*/ 11 h 11" name="T5"/>
                <a:gd fmla="*/ 15 w 36" name="T6"/>
                <a:gd fmla="*/ 11 h 11" name="T7"/>
                <a:gd fmla="*/ 0 w 36" name="T8"/>
                <a:gd fmla="*/ 6 h 11" name="T9"/>
                <a:gd fmla="*/ 0 w 36" name="T10"/>
                <a:gd fmla="*/ 6 h 11" name="T11"/>
                <a:gd fmla="*/ 0 w 36" name="T12"/>
                <a:gd fmla="*/ 6 h 11" name="T13"/>
                <a:gd fmla="*/ 36 w 36" name="T14"/>
                <a:gd fmla="*/ 0 h 11" name="T15"/>
                <a:gd fmla="*/ 15 w 36" name="T16"/>
                <a:gd fmla="*/ 11 h 11" name="T17"/>
                <a:gd fmla="*/ 36 w 36" name="T18"/>
                <a:gd fmla="*/ 0 h 11" name="T19"/>
                <a:gd fmla="*/ 36 w 36" name="T20"/>
                <a:gd fmla="*/ 0 h 11" name="T21"/>
                <a:gd fmla="*/ 36 w 36" name="T22"/>
                <a:gd fmla="*/ 0 h 11" name="T23"/>
                <a:gd fmla="*/ 36 w 36" name="T24"/>
                <a:gd fmla="*/ 0 h 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 w="36">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85" name="Freeform 48"/>
            <p:cNvSpPr/>
            <p:nvPr/>
          </p:nvSpPr>
          <p:spPr bwMode="auto">
            <a:xfrm>
              <a:off x="10771452" y="2191810"/>
              <a:ext cx="265201" cy="311679"/>
            </a:xfrm>
            <a:custGeom>
              <a:gdLst>
                <a:gd fmla="*/ 30 w 41" name="T0"/>
                <a:gd fmla="*/ 0 h 48" name="T1"/>
                <a:gd fmla="*/ 26 w 41" name="T2"/>
                <a:gd fmla="*/ 6 h 48" name="T3"/>
                <a:gd fmla="*/ 34 w 41" name="T4"/>
                <a:gd fmla="*/ 21 h 48" name="T5"/>
                <a:gd fmla="*/ 31 w 41" name="T6"/>
                <a:gd fmla="*/ 33 h 48" name="T7"/>
                <a:gd fmla="*/ 15 w 41" name="T8"/>
                <a:gd fmla="*/ 41 h 48" name="T9"/>
                <a:gd fmla="*/ 4 w 41" name="T10"/>
                <a:gd fmla="*/ 37 h 48" name="T11"/>
                <a:gd fmla="*/ 4 w 41" name="T12"/>
                <a:gd fmla="*/ 37 h 48" name="T13"/>
                <a:gd fmla="*/ 0 w 41" name="T14"/>
                <a:gd fmla="*/ 43 h 48" name="T15"/>
                <a:gd fmla="*/ 0 w 41" name="T16"/>
                <a:gd fmla="*/ 43 h 48" name="T17"/>
                <a:gd fmla="*/ 0 w 41" name="T18"/>
                <a:gd fmla="*/ 43 h 48" name="T19"/>
                <a:gd fmla="*/ 0 w 41" name="T20"/>
                <a:gd fmla="*/ 43 h 48" name="T21"/>
                <a:gd fmla="*/ 0 w 41" name="T22"/>
                <a:gd fmla="*/ 43 h 48" name="T23"/>
                <a:gd fmla="*/ 15 w 41" name="T24"/>
                <a:gd fmla="*/ 48 h 48" name="T25"/>
                <a:gd fmla="*/ 15 w 41" name="T26"/>
                <a:gd fmla="*/ 48 h 48" name="T27"/>
                <a:gd fmla="*/ 15 w 41" name="T28"/>
                <a:gd fmla="*/ 48 h 48" name="T29"/>
                <a:gd fmla="*/ 15 w 41" name="T30"/>
                <a:gd fmla="*/ 48 h 48" name="T31"/>
                <a:gd fmla="*/ 15 w 41" name="T32"/>
                <a:gd fmla="*/ 48 h 48" name="T33"/>
                <a:gd fmla="*/ 15 w 41" name="T34"/>
                <a:gd fmla="*/ 48 h 48" name="T35"/>
                <a:gd fmla="*/ 36 w 41" name="T36"/>
                <a:gd fmla="*/ 37 h 48" name="T37"/>
                <a:gd fmla="*/ 36 w 41" name="T38"/>
                <a:gd fmla="*/ 37 h 48" name="T39"/>
                <a:gd fmla="*/ 36 w 41" name="T40"/>
                <a:gd fmla="*/ 37 h 48" name="T41"/>
                <a:gd fmla="*/ 36 w 41" name="T42"/>
                <a:gd fmla="*/ 37 h 48" name="T43"/>
                <a:gd fmla="*/ 36 w 41" name="T44"/>
                <a:gd fmla="*/ 37 h 48" name="T45"/>
                <a:gd fmla="*/ 36 w 41" name="T46"/>
                <a:gd fmla="*/ 37 h 48" name="T47"/>
                <a:gd fmla="*/ 36 w 41" name="T48"/>
                <a:gd fmla="*/ 37 h 48" name="T49"/>
                <a:gd fmla="*/ 41 w 41" name="T50"/>
                <a:gd fmla="*/ 21 h 48" name="T51"/>
                <a:gd fmla="*/ 30 w 41" name="T52"/>
                <a:gd fmla="*/ 0 h 48" name="T53"/>
                <a:gd fmla="*/ 30 w 41" name="T54"/>
                <a:gd fmla="*/ 0 h 4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8" w="41">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chemeClr val="accent4">
                <a:lumMod val="75000"/>
              </a:schemeClr>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sp>
        <p:nvSpPr>
          <p:cNvPr id="86" name="TextBox 75"/>
          <p:cNvSpPr txBox="1"/>
          <p:nvPr/>
        </p:nvSpPr>
        <p:spPr>
          <a:xfrm>
            <a:off x="1309755" y="2064475"/>
            <a:ext cx="1333817" cy="335280"/>
          </a:xfrm>
          <a:prstGeom prst="rect">
            <a:avLst/>
          </a:prstGeom>
          <a:noFill/>
        </p:spPr>
        <p:txBody>
          <a:bodyPr rtlCol="0" wrap="none">
            <a:spAutoFit/>
          </a:bodyPr>
          <a:lstStyle/>
          <a:p>
            <a:r>
              <a:rPr b="1" lang="en-US" sz="1600">
                <a:solidFill>
                  <a:schemeClr val="bg1"/>
                </a:solidFill>
                <a:cs typeface="+mn-ea"/>
                <a:sym typeface="+mn-lt"/>
              </a:rPr>
              <a:t>Think Some</a:t>
            </a:r>
          </a:p>
        </p:txBody>
      </p:sp>
      <p:sp>
        <p:nvSpPr>
          <p:cNvPr id="87" name="TextBox 76"/>
          <p:cNvSpPr txBox="1"/>
          <p:nvPr/>
        </p:nvSpPr>
        <p:spPr>
          <a:xfrm>
            <a:off x="1309754" y="2333663"/>
            <a:ext cx="2032945" cy="640080"/>
          </a:xfrm>
          <a:prstGeom prst="rect">
            <a:avLst/>
          </a:prstGeom>
          <a:noFill/>
        </p:spPr>
        <p:txBody>
          <a:bodyPr rtlCol="0" wrap="square">
            <a:spAutoFit/>
          </a:bodyPr>
          <a:lstStyle/>
          <a:p>
            <a:r>
              <a:rPr lang="pt-BR" sz="1200">
                <a:solidFill>
                  <a:schemeClr val="bg1"/>
                </a:solidFill>
                <a:cs typeface="+mn-ea"/>
                <a:sym typeface="+mn-lt"/>
              </a:rPr>
              <a:t>Lorem ipsum dolor sit amet, consectetur adipiscing teda.</a:t>
            </a:r>
          </a:p>
        </p:txBody>
      </p:sp>
      <p:sp>
        <p:nvSpPr>
          <p:cNvPr id="88" name="TextBox 77"/>
          <p:cNvSpPr txBox="1"/>
          <p:nvPr/>
        </p:nvSpPr>
        <p:spPr>
          <a:xfrm>
            <a:off x="2368385" y="3673791"/>
            <a:ext cx="1254442" cy="335280"/>
          </a:xfrm>
          <a:prstGeom prst="rect">
            <a:avLst/>
          </a:prstGeom>
          <a:noFill/>
        </p:spPr>
        <p:txBody>
          <a:bodyPr rtlCol="0" wrap="none">
            <a:spAutoFit/>
          </a:bodyPr>
          <a:lstStyle/>
          <a:p>
            <a:r>
              <a:rPr b="1" lang="en-US" sz="1600">
                <a:solidFill>
                  <a:schemeClr val="bg1"/>
                </a:solidFill>
                <a:cs typeface="+mn-ea"/>
                <a:sym typeface="+mn-lt"/>
              </a:rPr>
              <a:t>Contact Us</a:t>
            </a:r>
          </a:p>
        </p:txBody>
      </p:sp>
      <p:sp>
        <p:nvSpPr>
          <p:cNvPr id="89" name="TextBox 78"/>
          <p:cNvSpPr txBox="1"/>
          <p:nvPr/>
        </p:nvSpPr>
        <p:spPr>
          <a:xfrm>
            <a:off x="2368384" y="3942979"/>
            <a:ext cx="2032945" cy="640080"/>
          </a:xfrm>
          <a:prstGeom prst="rect">
            <a:avLst/>
          </a:prstGeom>
          <a:noFill/>
        </p:spPr>
        <p:txBody>
          <a:bodyPr rtlCol="0" wrap="square">
            <a:spAutoFit/>
          </a:bodyPr>
          <a:lstStyle/>
          <a:p>
            <a:r>
              <a:rPr lang="pt-BR" sz="1200">
                <a:solidFill>
                  <a:schemeClr val="bg1"/>
                </a:solidFill>
                <a:cs typeface="+mn-ea"/>
                <a:sym typeface="+mn-lt"/>
              </a:rPr>
              <a:t>Lorem ipsum dolor sit amet, consectetur adipiscing teda.</a:t>
            </a:r>
          </a:p>
        </p:txBody>
      </p:sp>
      <p:sp>
        <p:nvSpPr>
          <p:cNvPr id="90" name="TextBox 79"/>
          <p:cNvSpPr txBox="1"/>
          <p:nvPr/>
        </p:nvSpPr>
        <p:spPr>
          <a:xfrm>
            <a:off x="5780483" y="3673791"/>
            <a:ext cx="1097280" cy="335280"/>
          </a:xfrm>
          <a:prstGeom prst="rect">
            <a:avLst/>
          </a:prstGeom>
          <a:noFill/>
        </p:spPr>
        <p:txBody>
          <a:bodyPr rtlCol="0" wrap="none">
            <a:spAutoFit/>
          </a:bodyPr>
          <a:lstStyle/>
          <a:p>
            <a:r>
              <a:rPr b="1" lang="id-ID" sz="1600">
                <a:solidFill>
                  <a:schemeClr val="bg1"/>
                </a:solidFill>
                <a:cs typeface="+mn-ea"/>
                <a:sym typeface="+mn-lt"/>
              </a:rPr>
              <a:t>Delivered</a:t>
            </a:r>
          </a:p>
        </p:txBody>
      </p:sp>
      <p:sp>
        <p:nvSpPr>
          <p:cNvPr id="91" name="TextBox 80"/>
          <p:cNvSpPr txBox="1"/>
          <p:nvPr/>
        </p:nvSpPr>
        <p:spPr>
          <a:xfrm>
            <a:off x="5780482" y="3942979"/>
            <a:ext cx="2032945" cy="640080"/>
          </a:xfrm>
          <a:prstGeom prst="rect">
            <a:avLst/>
          </a:prstGeom>
          <a:noFill/>
        </p:spPr>
        <p:txBody>
          <a:bodyPr rtlCol="0" wrap="square">
            <a:spAutoFit/>
          </a:bodyPr>
          <a:lstStyle/>
          <a:p>
            <a:r>
              <a:rPr lang="pt-BR" sz="1200">
                <a:solidFill>
                  <a:schemeClr val="bg1"/>
                </a:solidFill>
                <a:cs typeface="+mn-ea"/>
                <a:sym typeface="+mn-lt"/>
              </a:rPr>
              <a:t>Lorem ipsum dolor sit amet, consectetur adipiscing teda.</a:t>
            </a:r>
          </a:p>
        </p:txBody>
      </p:sp>
      <p:sp>
        <p:nvSpPr>
          <p:cNvPr id="92" name="TextBox 84"/>
          <p:cNvSpPr txBox="1"/>
          <p:nvPr/>
        </p:nvSpPr>
        <p:spPr>
          <a:xfrm>
            <a:off x="4721853" y="2064676"/>
            <a:ext cx="1186180" cy="335280"/>
          </a:xfrm>
          <a:prstGeom prst="rect">
            <a:avLst/>
          </a:prstGeom>
          <a:noFill/>
        </p:spPr>
        <p:txBody>
          <a:bodyPr rtlCol="0" wrap="none">
            <a:spAutoFit/>
          </a:bodyPr>
          <a:lstStyle/>
          <a:p>
            <a:r>
              <a:rPr b="1" lang="en-US" sz="1600">
                <a:solidFill>
                  <a:schemeClr val="bg1"/>
                </a:solidFill>
                <a:cs typeface="+mn-ea"/>
                <a:sym typeface="+mn-lt"/>
              </a:rPr>
              <a:t>Cooperate</a:t>
            </a:r>
          </a:p>
        </p:txBody>
      </p:sp>
      <p:sp>
        <p:nvSpPr>
          <p:cNvPr id="93" name="TextBox 85"/>
          <p:cNvSpPr txBox="1"/>
          <p:nvPr/>
        </p:nvSpPr>
        <p:spPr>
          <a:xfrm>
            <a:off x="4721852" y="2333864"/>
            <a:ext cx="2032945" cy="640080"/>
          </a:xfrm>
          <a:prstGeom prst="rect">
            <a:avLst/>
          </a:prstGeom>
          <a:noFill/>
        </p:spPr>
        <p:txBody>
          <a:bodyPr rtlCol="0" wrap="square">
            <a:spAutoFit/>
          </a:bodyPr>
          <a:lstStyle/>
          <a:p>
            <a:r>
              <a:rPr lang="pt-BR" sz="1200">
                <a:solidFill>
                  <a:schemeClr val="bg1"/>
                </a:solidFill>
                <a:cs typeface="+mn-ea"/>
                <a:sym typeface="+mn-lt"/>
              </a:rPr>
              <a:t>Lorem ipsum dolor sit amet, consectetur adipiscing teda.</a:t>
            </a:r>
          </a:p>
        </p:txBody>
      </p:sp>
      <p:sp>
        <p:nvSpPr>
          <p:cNvPr id="94" name="TextBox 99"/>
          <p:cNvSpPr txBox="1"/>
          <p:nvPr/>
        </p:nvSpPr>
        <p:spPr>
          <a:xfrm>
            <a:off x="8096467" y="2064676"/>
            <a:ext cx="960755" cy="335280"/>
          </a:xfrm>
          <a:prstGeom prst="rect">
            <a:avLst/>
          </a:prstGeom>
          <a:noFill/>
        </p:spPr>
        <p:txBody>
          <a:bodyPr rtlCol="0" wrap="none">
            <a:spAutoFit/>
          </a:bodyPr>
          <a:lstStyle/>
          <a:p>
            <a:r>
              <a:rPr b="1" lang="en-US" sz="1600">
                <a:solidFill>
                  <a:schemeClr val="bg1"/>
                </a:solidFill>
                <a:cs typeface="+mn-ea"/>
                <a:sym typeface="+mn-lt"/>
              </a:rPr>
              <a:t>Support</a:t>
            </a:r>
          </a:p>
        </p:txBody>
      </p:sp>
      <p:sp>
        <p:nvSpPr>
          <p:cNvPr id="95" name="TextBox 100"/>
          <p:cNvSpPr txBox="1"/>
          <p:nvPr/>
        </p:nvSpPr>
        <p:spPr>
          <a:xfrm>
            <a:off x="8096462" y="2333864"/>
            <a:ext cx="2032945" cy="640080"/>
          </a:xfrm>
          <a:prstGeom prst="rect">
            <a:avLst/>
          </a:prstGeom>
          <a:noFill/>
        </p:spPr>
        <p:txBody>
          <a:bodyPr rtlCol="0" wrap="square">
            <a:spAutoFit/>
          </a:bodyPr>
          <a:lstStyle/>
          <a:p>
            <a:r>
              <a:rPr lang="pt-BR" sz="1200">
                <a:solidFill>
                  <a:schemeClr val="bg1"/>
                </a:solidFill>
                <a:cs typeface="+mn-ea"/>
                <a:sym typeface="+mn-lt"/>
              </a:rPr>
              <a:t>Lorem ipsum dolor sit amet, consectetur adipiscing teda.</a:t>
            </a:r>
          </a:p>
        </p:txBody>
      </p:sp>
      <p:grpSp>
        <p:nvGrpSpPr>
          <p:cNvPr id="96" name="Group 101"/>
          <p:cNvGrpSpPr/>
          <p:nvPr/>
        </p:nvGrpSpPr>
        <p:grpSpPr>
          <a:xfrm>
            <a:off x="1155612" y="4790416"/>
            <a:ext cx="277647" cy="276819"/>
            <a:chOff x="2138511" y="2464802"/>
            <a:chExt cx="354012" cy="352956"/>
          </a:xfrm>
          <a:solidFill>
            <a:schemeClr val="accent1"/>
          </a:solidFill>
        </p:grpSpPr>
        <p:sp>
          <p:nvSpPr>
            <p:cNvPr id="97" name="Oval 102"/>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8" name="Freeform 103"/>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nvGrpSpPr>
          <p:cNvPr id="99" name="Group 104"/>
          <p:cNvGrpSpPr/>
          <p:nvPr/>
        </p:nvGrpSpPr>
        <p:grpSpPr>
          <a:xfrm>
            <a:off x="3342699" y="5185608"/>
            <a:ext cx="277647" cy="276819"/>
            <a:chOff x="2138511" y="2464802"/>
            <a:chExt cx="354012" cy="352956"/>
          </a:xfrm>
          <a:solidFill>
            <a:schemeClr val="accent2"/>
          </a:solidFill>
        </p:grpSpPr>
        <p:sp>
          <p:nvSpPr>
            <p:cNvPr id="100" name="Oval 105"/>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1" name="Freeform 106"/>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nvGrpSpPr>
          <p:cNvPr id="102" name="Group 107"/>
          <p:cNvGrpSpPr/>
          <p:nvPr/>
        </p:nvGrpSpPr>
        <p:grpSpPr>
          <a:xfrm>
            <a:off x="5393436" y="5252949"/>
            <a:ext cx="277647" cy="276819"/>
            <a:chOff x="2138511" y="2464802"/>
            <a:chExt cx="354012" cy="352956"/>
          </a:xfrm>
          <a:solidFill>
            <a:schemeClr val="accent3"/>
          </a:solidFill>
        </p:grpSpPr>
        <p:sp>
          <p:nvSpPr>
            <p:cNvPr id="103" name="Oval 108"/>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4" name="Freeform 109"/>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nvGrpSpPr>
          <p:cNvPr id="105" name="Group 110"/>
          <p:cNvGrpSpPr/>
          <p:nvPr/>
        </p:nvGrpSpPr>
        <p:grpSpPr>
          <a:xfrm>
            <a:off x="7456143" y="5056697"/>
            <a:ext cx="277647" cy="276819"/>
            <a:chOff x="2138511" y="2464802"/>
            <a:chExt cx="354012" cy="352956"/>
          </a:xfrm>
          <a:solidFill>
            <a:schemeClr val="accent4"/>
          </a:solidFill>
        </p:grpSpPr>
        <p:sp>
          <p:nvSpPr>
            <p:cNvPr id="106" name="Oval 111"/>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7" name="Freeform 115"/>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nvGrpSpPr>
          <p:cNvPr id="108" name="Group 116"/>
          <p:cNvGrpSpPr/>
          <p:nvPr/>
        </p:nvGrpSpPr>
        <p:grpSpPr>
          <a:xfrm>
            <a:off x="9331491" y="4392670"/>
            <a:ext cx="277647" cy="276819"/>
            <a:chOff x="2138511" y="2464802"/>
            <a:chExt cx="354012" cy="352956"/>
          </a:xfrm>
          <a:solidFill>
            <a:schemeClr val="accent5"/>
          </a:solidFill>
        </p:grpSpPr>
        <p:sp>
          <p:nvSpPr>
            <p:cNvPr id="109" name="Oval 117"/>
            <p:cNvSpPr>
              <a:spLocks noChangeArrowheads="1"/>
            </p:cNvSpPr>
            <p:nvPr/>
          </p:nvSpPr>
          <p:spPr bwMode="auto">
            <a:xfrm>
              <a:off x="2229830" y="2555417"/>
              <a:ext cx="171376" cy="17172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10" name="Freeform 118"/>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sp>
        <p:nvSpPr>
          <p:cNvPr id="111" name="Freeform 237"/>
          <p:cNvSpPr>
            <a:spLocks noChangeArrowheads="1" noChangeAspect="1"/>
          </p:cNvSpPr>
          <p:nvPr/>
        </p:nvSpPr>
        <p:spPr bwMode="auto">
          <a:xfrm>
            <a:off x="1862219" y="3781125"/>
            <a:ext cx="444836" cy="326785"/>
          </a:xfrm>
          <a:custGeom>
            <a:gdLst>
              <a:gd fmla="*/ 586 w 1347" name="T0"/>
              <a:gd fmla="*/ 602 h 987" name="T1"/>
              <a:gd fmla="*/ 502 w 1347" name="T2"/>
              <a:gd fmla="*/ 535 h 987" name="T3"/>
              <a:gd fmla="*/ 42 w 1347" name="T4"/>
              <a:gd fmla="*/ 117 h 987" name="T5"/>
              <a:gd fmla="*/ 17 w 1347" name="T6"/>
              <a:gd fmla="*/ 33 h 987" name="T7"/>
              <a:gd fmla="*/ 92 w 1347" name="T8"/>
              <a:gd fmla="*/ 0 h 987" name="T9"/>
              <a:gd fmla="*/ 1255 w 1347" name="T10"/>
              <a:gd fmla="*/ 0 h 987" name="T11"/>
              <a:gd fmla="*/ 1330 w 1347" name="T12"/>
              <a:gd fmla="*/ 41 h 987" name="T13"/>
              <a:gd fmla="*/ 1305 w 1347" name="T14"/>
              <a:gd fmla="*/ 125 h 987" name="T15"/>
              <a:gd fmla="*/ 803 w 1347" name="T16"/>
              <a:gd fmla="*/ 576 h 987" name="T17"/>
              <a:gd fmla="*/ 586 w 1347" name="T18"/>
              <a:gd fmla="*/ 602 h 987" name="T19"/>
              <a:gd fmla="*/ 92 w 1347" name="T20"/>
              <a:gd fmla="*/ 986 h 987" name="T21"/>
              <a:gd fmla="*/ 0 w 1347" name="T22"/>
              <a:gd fmla="*/ 894 h 987" name="T23"/>
              <a:gd fmla="*/ 0 w 1347" name="T24"/>
              <a:gd fmla="*/ 225 h 987" name="T25"/>
              <a:gd fmla="*/ 42 w 1347" name="T26"/>
              <a:gd fmla="*/ 217 h 987" name="T27"/>
              <a:gd fmla="*/ 234 w 1347" name="T28"/>
              <a:gd fmla="*/ 409 h 987" name="T29"/>
              <a:gd fmla="*/ 251 w 1347" name="T30"/>
              <a:gd fmla="*/ 493 h 987" name="T31"/>
              <a:gd fmla="*/ 109 w 1347" name="T32"/>
              <a:gd fmla="*/ 827 h 987" name="T33"/>
              <a:gd fmla="*/ 126 w 1347" name="T34"/>
              <a:gd fmla="*/ 827 h 987" name="T35"/>
              <a:gd fmla="*/ 318 w 1347" name="T36"/>
              <a:gd fmla="*/ 576 h 987" name="T37"/>
              <a:gd fmla="*/ 393 w 1347" name="T38"/>
              <a:gd fmla="*/ 568 h 987" name="T39"/>
              <a:gd fmla="*/ 477 w 1347" name="T40"/>
              <a:gd fmla="*/ 643 h 987" name="T41"/>
              <a:gd fmla="*/ 569 w 1347" name="T42"/>
              <a:gd fmla="*/ 694 h 987" name="T43"/>
              <a:gd fmla="*/ 820 w 1347" name="T44"/>
              <a:gd fmla="*/ 677 h 987" name="T45"/>
              <a:gd fmla="*/ 945 w 1347" name="T46"/>
              <a:gd fmla="*/ 568 h 987" name="T47"/>
              <a:gd fmla="*/ 1020 w 1347" name="T48"/>
              <a:gd fmla="*/ 576 h 987" name="T49"/>
              <a:gd fmla="*/ 1229 w 1347" name="T50"/>
              <a:gd fmla="*/ 853 h 987" name="T51"/>
              <a:gd fmla="*/ 1238 w 1347" name="T52"/>
              <a:gd fmla="*/ 844 h 987" name="T53"/>
              <a:gd fmla="*/ 1096 w 1347" name="T54"/>
              <a:gd fmla="*/ 493 h 987" name="T55"/>
              <a:gd fmla="*/ 1112 w 1347" name="T56"/>
              <a:gd fmla="*/ 409 h 987" name="T57"/>
              <a:gd fmla="*/ 1313 w 1347" name="T58"/>
              <a:gd fmla="*/ 217 h 987" name="T59"/>
              <a:gd fmla="*/ 1346 w 1347" name="T60"/>
              <a:gd fmla="*/ 225 h 987" name="T61"/>
              <a:gd fmla="*/ 1346 w 1347" name="T62"/>
              <a:gd fmla="*/ 903 h 987" name="T63"/>
              <a:gd fmla="*/ 1246 w 1347" name="T64"/>
              <a:gd fmla="*/ 986 h 987" name="T65"/>
              <a:gd fmla="*/ 92 w 1347" name="T66"/>
              <a:gd fmla="*/ 986 h 987" name="T67"/>
              <a:gd fmla="*/ 92 w 1347" name="T68"/>
              <a:gd fmla="*/ 986 h 987" name="T69"/>
              <a:gd fmla="*/ 92 w 1347" name="T70"/>
              <a:gd fmla="*/ 986 h 98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86" w="134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2"/>
          </a:solidFill>
          <a:ln>
            <a:noFill/>
          </a:ln>
          <a:effectLst/>
          <a:extLst/>
        </p:spPr>
        <p:txBody>
          <a:bodyPr anchor="ctr" bIns="60946" lIns="121893" rIns="121893" tIns="60946" wrap="none"/>
          <a:lstStyle/>
          <a:p>
            <a:pPr>
              <a:defRPr/>
            </a:pPr>
            <a:endParaRPr lang="en-US" sz="1050">
              <a:cs typeface="+mn-ea"/>
              <a:sym typeface="+mn-lt"/>
            </a:endParaRPr>
          </a:p>
        </p:txBody>
      </p:sp>
      <p:sp>
        <p:nvSpPr>
          <p:cNvPr id="112" name="AutoShape 124"/>
          <p:cNvSpPr>
            <a:spLocks noChangeAspect="1"/>
          </p:cNvSpPr>
          <p:nvPr/>
        </p:nvSpPr>
        <p:spPr bwMode="auto">
          <a:xfrm>
            <a:off x="5222353" y="3781125"/>
            <a:ext cx="497864" cy="3978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4"/>
          </a:solidFill>
          <a:ln>
            <a:noFill/>
          </a:ln>
          <a:effectLst/>
          <a:extLst/>
        </p:spPr>
        <p:txBody>
          <a:bodyPr anchor="ctr" bIns="101578" lIns="101578" rIns="101578" tIns="101578"/>
          <a:lstStyle/>
          <a:p>
            <a:pPr defTabSz="914013">
              <a:defRPr/>
            </a:pPr>
            <a:endParaRPr lang="es-ES" sz="6600">
              <a:solidFill>
                <a:srgbClr val="44CEB9"/>
              </a:solidFill>
              <a:effectLst>
                <a:outerShdw algn="tl" blurRad="38100" dir="2700000" dist="38100">
                  <a:srgbClr val="000000"/>
                </a:outerShdw>
              </a:effectLst>
              <a:cs typeface="+mn-ea"/>
              <a:sym typeface="+mn-lt"/>
            </a:endParaRPr>
          </a:p>
        </p:txBody>
      </p:sp>
      <p:sp>
        <p:nvSpPr>
          <p:cNvPr id="113" name="Freeform 290"/>
          <p:cNvSpPr>
            <a:spLocks noChangeArrowheads="1" noChangeAspect="1"/>
          </p:cNvSpPr>
          <p:nvPr/>
        </p:nvSpPr>
        <p:spPr bwMode="auto">
          <a:xfrm>
            <a:off x="4128389" y="2146267"/>
            <a:ext cx="555978" cy="430625"/>
          </a:xfrm>
          <a:custGeom>
            <a:gdLst>
              <a:gd fmla="*/ 995 w 996" name="T0"/>
              <a:gd fmla="*/ 409 h 770" name="T1"/>
              <a:gd fmla="*/ 836 w 996" name="T2"/>
              <a:gd fmla="*/ 409 h 770" name="T3"/>
              <a:gd fmla="*/ 543 w 996" name="T4"/>
              <a:gd fmla="*/ 192 h 770" name="T5"/>
              <a:gd fmla="*/ 384 w 996" name="T6"/>
              <a:gd fmla="*/ 275 h 770" name="T7"/>
              <a:gd fmla="*/ 360 w 996" name="T8"/>
              <a:gd fmla="*/ 158 h 770" name="T9"/>
              <a:gd fmla="*/ 702 w 996" name="T10"/>
              <a:gd fmla="*/ 33 h 770" name="T11"/>
              <a:gd fmla="*/ 836 w 996" name="T12"/>
              <a:gd fmla="*/ 133 h 770" name="T13"/>
              <a:gd fmla="*/ 334 w 996" name="T14"/>
              <a:gd fmla="*/ 626 h 770" name="T15"/>
              <a:gd fmla="*/ 276 w 996" name="T16"/>
              <a:gd fmla="*/ 551 h 770" name="T17"/>
              <a:gd fmla="*/ 209 w 996" name="T18"/>
              <a:gd fmla="*/ 484 h 770" name="T19"/>
              <a:gd fmla="*/ 109 w 996" name="T20"/>
              <a:gd fmla="*/ 434 h 770" name="T21"/>
              <a:gd fmla="*/ 159 w 996" name="T22"/>
              <a:gd fmla="*/ 535 h 770" name="T23"/>
              <a:gd fmla="*/ 226 w 996" name="T24"/>
              <a:gd fmla="*/ 602 h 770" name="T25"/>
              <a:gd fmla="*/ 293 w 996" name="T26"/>
              <a:gd fmla="*/ 668 h 770" name="T27"/>
              <a:gd fmla="*/ 393 w 996" name="T28"/>
              <a:gd fmla="*/ 727 h 770" name="T29"/>
              <a:gd fmla="*/ 334 w 996" name="T30"/>
              <a:gd fmla="*/ 626 h 770" name="T31"/>
              <a:gd fmla="*/ 594 w 996" name="T32"/>
              <a:gd fmla="*/ 267 h 770" name="T33"/>
              <a:gd fmla="*/ 443 w 996" name="T34"/>
              <a:gd fmla="*/ 301 h 770" name="T35"/>
              <a:gd fmla="*/ 284 w 996" name="T36"/>
              <a:gd fmla="*/ 217 h 770" name="T37"/>
              <a:gd fmla="*/ 460 w 996" name="T38"/>
              <a:gd fmla="*/ 50 h 770" name="T39"/>
              <a:gd fmla="*/ 184 w 996" name="T40"/>
              <a:gd fmla="*/ 100 h 770" name="T41"/>
              <a:gd fmla="*/ 0 w 996" name="T42"/>
              <a:gd fmla="*/ 66 h 770" name="T43"/>
              <a:gd fmla="*/ 50 w 996" name="T44"/>
              <a:gd fmla="*/ 443 h 770" name="T45"/>
              <a:gd fmla="*/ 234 w 996" name="T46"/>
              <a:gd fmla="*/ 392 h 770" name="T47"/>
              <a:gd fmla="*/ 293 w 996" name="T48"/>
              <a:gd fmla="*/ 468 h 770" name="T49"/>
              <a:gd fmla="*/ 360 w 996" name="T50"/>
              <a:gd fmla="*/ 535 h 770" name="T51"/>
              <a:gd fmla="*/ 426 w 996" name="T52"/>
              <a:gd fmla="*/ 610 h 770" name="T53"/>
              <a:gd fmla="*/ 477 w 996" name="T54"/>
              <a:gd fmla="*/ 727 h 770" name="T55"/>
              <a:gd fmla="*/ 543 w 996" name="T56"/>
              <a:gd fmla="*/ 660 h 770" name="T57"/>
              <a:gd fmla="*/ 485 w 996" name="T58"/>
              <a:gd fmla="*/ 585 h 770" name="T59"/>
              <a:gd fmla="*/ 569 w 996" name="T60"/>
              <a:gd fmla="*/ 668 h 770" name="T61"/>
              <a:gd fmla="*/ 627 w 996" name="T62"/>
              <a:gd fmla="*/ 602 h 770" name="T63"/>
              <a:gd fmla="*/ 652 w 996" name="T64"/>
              <a:gd fmla="*/ 610 h 770" name="T65"/>
              <a:gd fmla="*/ 719 w 996" name="T66"/>
              <a:gd fmla="*/ 543 h 770" name="T67"/>
              <a:gd fmla="*/ 727 w 996" name="T68"/>
              <a:gd fmla="*/ 526 h 770" name="T69"/>
              <a:gd fmla="*/ 786 w 996" name="T70"/>
              <a:gd fmla="*/ 535 h 770" name="T71"/>
              <a:gd fmla="*/ 786 w 996" name="T72"/>
              <a:gd fmla="*/ 468 h 7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70" w="996">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3"/>
          </a:solidFill>
          <a:ln>
            <a:noFill/>
          </a:ln>
          <a:effectLst/>
          <a:extLst/>
        </p:spPr>
        <p:txBody>
          <a:bodyPr anchor="ctr" bIns="91422" lIns="182843" rIns="182843" tIns="91422" wrap="none"/>
          <a:lstStyle/>
          <a:p>
            <a:pPr>
              <a:defRPr/>
            </a:pPr>
            <a:endParaRPr lang="en-US" sz="2400">
              <a:cs typeface="+mn-ea"/>
              <a:sym typeface="+mn-lt"/>
            </a:endParaRPr>
          </a:p>
        </p:txBody>
      </p:sp>
      <p:sp>
        <p:nvSpPr>
          <p:cNvPr id="114" name="Freeform 526"/>
          <p:cNvSpPr>
            <a:spLocks noChangeArrowheads="1" noChangeAspect="1"/>
          </p:cNvSpPr>
          <p:nvPr/>
        </p:nvSpPr>
        <p:spPr bwMode="auto">
          <a:xfrm>
            <a:off x="7664408" y="2144056"/>
            <a:ext cx="387203" cy="501955"/>
          </a:xfrm>
          <a:custGeom>
            <a:gdLst>
              <a:gd fmla="*/ 719 w 1222" name="T0"/>
              <a:gd fmla="*/ 1338 h 1581" name="T1"/>
              <a:gd fmla="*/ 686 w 1222" name="T2"/>
              <a:gd fmla="*/ 1221 h 1581" name="T3"/>
              <a:gd fmla="*/ 686 w 1222" name="T4"/>
              <a:gd fmla="*/ 359 h 1581" name="T5"/>
              <a:gd fmla="*/ 719 w 1222" name="T6"/>
              <a:gd fmla="*/ 243 h 1581" name="T7"/>
              <a:gd fmla="*/ 17 w 1222" name="T8"/>
              <a:gd fmla="*/ 460 h 1581" name="T9"/>
              <a:gd fmla="*/ 0 w 1222" name="T10"/>
              <a:gd fmla="*/ 794 h 1581" name="T11"/>
              <a:gd fmla="*/ 17 w 1222" name="T12"/>
              <a:gd fmla="*/ 1120 h 1581" name="T13"/>
              <a:gd fmla="*/ 502 w 1222" name="T14"/>
              <a:gd fmla="*/ 1530 h 1581" name="T15"/>
              <a:gd fmla="*/ 493 w 1222" name="T16"/>
              <a:gd fmla="*/ 1112 h 1581" name="T17"/>
              <a:gd fmla="*/ 284 w 1222" name="T18"/>
              <a:gd fmla="*/ 1120 h 1581" name="T19"/>
              <a:gd fmla="*/ 284 w 1222" name="T20"/>
              <a:gd fmla="*/ 794 h 1581" name="T21"/>
              <a:gd fmla="*/ 284 w 1222" name="T22"/>
              <a:gd fmla="*/ 460 h 1581" name="T23"/>
              <a:gd fmla="*/ 493 w 1222" name="T24"/>
              <a:gd fmla="*/ 468 h 1581" name="T25"/>
              <a:gd fmla="*/ 502 w 1222" name="T26"/>
              <a:gd fmla="*/ 58 h 1581" name="T27"/>
              <a:gd fmla="*/ 17 w 1222" name="T28"/>
              <a:gd fmla="*/ 460 h 1581" name="T29"/>
              <a:gd fmla="*/ 602 w 1222" name="T30"/>
              <a:gd fmla="*/ 911 h 1581" name="T31"/>
              <a:gd fmla="*/ 493 w 1222" name="T32"/>
              <a:gd fmla="*/ 861 h 1581" name="T33"/>
              <a:gd fmla="*/ 543 w 1222" name="T34"/>
              <a:gd fmla="*/ 828 h 1581" name="T35"/>
              <a:gd fmla="*/ 610 w 1222" name="T36"/>
              <a:gd fmla="*/ 778 h 1581" name="T37"/>
              <a:gd fmla="*/ 627 w 1222" name="T38"/>
              <a:gd fmla="*/ 660 h 1581" name="T39"/>
              <a:gd fmla="*/ 476 w 1222" name="T40"/>
              <a:gd fmla="*/ 677 h 1581" name="T41"/>
              <a:gd fmla="*/ 510 w 1222" name="T42"/>
              <a:gd fmla="*/ 736 h 1581" name="T43"/>
              <a:gd fmla="*/ 560 w 1222" name="T44"/>
              <a:gd fmla="*/ 677 h 1581" name="T45"/>
              <a:gd fmla="*/ 585 w 1222" name="T46"/>
              <a:gd fmla="*/ 719 h 1581" name="T47"/>
              <a:gd fmla="*/ 502 w 1222" name="T48"/>
              <a:gd fmla="*/ 803 h 1581" name="T49"/>
              <a:gd fmla="*/ 410 w 1222" name="T50"/>
              <a:gd fmla="*/ 911 h 1581" name="T51"/>
              <a:gd fmla="*/ 819 w 1222" name="T52"/>
              <a:gd fmla="*/ 811 h 1581" name="T53"/>
              <a:gd fmla="*/ 794 w 1222" name="T54"/>
              <a:gd fmla="*/ 635 h 1581" name="T55"/>
              <a:gd fmla="*/ 644 w 1222" name="T56"/>
              <a:gd fmla="*/ 853 h 1581" name="T57"/>
              <a:gd fmla="*/ 744 w 1222" name="T58"/>
              <a:gd fmla="*/ 911 h 1581" name="T59"/>
              <a:gd fmla="*/ 803 w 1222" name="T60"/>
              <a:gd fmla="*/ 853 h 1581" name="T61"/>
              <a:gd fmla="*/ 844 w 1222" name="T62"/>
              <a:gd fmla="*/ 811 h 1581" name="T63"/>
              <a:gd fmla="*/ 786 w 1222" name="T64"/>
              <a:gd fmla="*/ 686 h 1581" name="T65"/>
              <a:gd fmla="*/ 694 w 1222" name="T66"/>
              <a:gd fmla="*/ 811 h 1581" name="T67"/>
              <a:gd fmla="*/ 694 w 1222" name="T68"/>
              <a:gd fmla="*/ 811 h 15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1" w="1222">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accent1"/>
          </a:solidFill>
          <a:ln>
            <a:noFill/>
          </a:ln>
          <a:effectLst/>
          <a:extLst/>
        </p:spPr>
        <p:txBody>
          <a:bodyPr anchor="ctr" bIns="121892" lIns="243785" rIns="243785" tIns="121892" wrap="none"/>
          <a:lstStyle/>
          <a:p>
            <a:pPr>
              <a:defRPr/>
            </a:pPr>
            <a:endParaRPr lang="en-US" sz="2400">
              <a:cs typeface="+mn-ea"/>
              <a:sym typeface="+mn-lt"/>
            </a:endParaRPr>
          </a:p>
        </p:txBody>
      </p:sp>
      <p:sp>
        <p:nvSpPr>
          <p:cNvPr id="115" name="Freeform 106"/>
          <p:cNvSpPr>
            <a:spLocks noChangeArrowheads="1" noChangeAspect="1"/>
          </p:cNvSpPr>
          <p:nvPr/>
        </p:nvSpPr>
        <p:spPr bwMode="auto">
          <a:xfrm>
            <a:off x="838200" y="2151873"/>
            <a:ext cx="466453" cy="403686"/>
          </a:xfrm>
          <a:custGeom>
            <a:gdLst>
              <a:gd fmla="*/ 502 w 1013" name="T0"/>
              <a:gd fmla="*/ 0 h 879" name="T1"/>
              <a:gd fmla="*/ 0 w 1013" name="T2"/>
              <a:gd fmla="*/ 351 h 879" name="T3"/>
              <a:gd fmla="*/ 193 w 1013" name="T4"/>
              <a:gd fmla="*/ 636 h 879" name="T5"/>
              <a:gd fmla="*/ 92 w 1013" name="T6"/>
              <a:gd fmla="*/ 862 h 879" name="T7"/>
              <a:gd fmla="*/ 92 w 1013" name="T8"/>
              <a:gd fmla="*/ 878 h 879" name="T9"/>
              <a:gd fmla="*/ 101 w 1013" name="T10"/>
              <a:gd fmla="*/ 878 h 879" name="T11"/>
              <a:gd fmla="*/ 109 w 1013" name="T12"/>
              <a:gd fmla="*/ 878 h 879" name="T13"/>
              <a:gd fmla="*/ 485 w 1013" name="T14"/>
              <a:gd fmla="*/ 711 h 879" name="T15"/>
              <a:gd fmla="*/ 502 w 1013" name="T16"/>
              <a:gd fmla="*/ 711 h 879" name="T17"/>
              <a:gd fmla="*/ 1012 w 1013" name="T18"/>
              <a:gd fmla="*/ 351 h 879" name="T19"/>
              <a:gd fmla="*/ 502 w 1013" name="T20"/>
              <a:gd fmla="*/ 0 h 879" name="T21"/>
              <a:gd fmla="*/ 502 w 1013" name="T22"/>
              <a:gd fmla="*/ 0 h 879" name="T23"/>
              <a:gd fmla="*/ 502 w 1013" name="T24"/>
              <a:gd fmla="*/ 0 h 8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79" w="1013">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accent1"/>
          </a:solidFill>
          <a:ln>
            <a:noFill/>
          </a:ln>
          <a:effectLst/>
          <a:extLst/>
        </p:spPr>
        <p:txBody>
          <a:bodyPr anchor="ctr" bIns="121892" lIns="243785" rIns="243785" tIns="121892" wrap="none"/>
          <a:lstStyle/>
          <a:p>
            <a:pPr>
              <a:defRPr/>
            </a:pPr>
            <a:endParaRPr lang="en-US" sz="2400">
              <a:cs typeface="+mn-ea"/>
              <a:sym typeface="+mn-lt"/>
            </a:endParaRPr>
          </a:p>
        </p:txBody>
      </p:sp>
      <p:sp>
        <p:nvSpPr>
          <p:cNvPr id="116" name="文本框 115"/>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项目简介</a:t>
            </a:r>
          </a:p>
        </p:txBody>
      </p:sp>
    </p:spTree>
    <p:extLst>
      <p:ext uri="{BB962C8B-B14F-4D97-AF65-F5344CB8AC3E}">
        <p14:creationId val="10954178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96"/>
                                        </p:tgtEl>
                                        <p:attrNameLst>
                                          <p:attrName>style.visibility</p:attrName>
                                        </p:attrNameLst>
                                      </p:cBhvr>
                                      <p:to>
                                        <p:strVal val="visible"/>
                                      </p:to>
                                    </p:set>
                                    <p:anim calcmode="lin" valueType="num">
                                      <p:cBhvr>
                                        <p:cTn dur="500" fill="hold" id="11"/>
                                        <p:tgtEl>
                                          <p:spTgt spid="96"/>
                                        </p:tgtEl>
                                        <p:attrNameLst>
                                          <p:attrName>ppt_w</p:attrName>
                                        </p:attrNameLst>
                                      </p:cBhvr>
                                      <p:tavLst>
                                        <p:tav tm="0">
                                          <p:val>
                                            <p:fltVal val="0"/>
                                          </p:val>
                                        </p:tav>
                                        <p:tav tm="100000">
                                          <p:val>
                                            <p:strVal val="#ppt_w"/>
                                          </p:val>
                                        </p:tav>
                                      </p:tavLst>
                                    </p:anim>
                                    <p:anim calcmode="lin" valueType="num">
                                      <p:cBhvr>
                                        <p:cTn dur="500" fill="hold" id="12"/>
                                        <p:tgtEl>
                                          <p:spTgt spid="96"/>
                                        </p:tgtEl>
                                        <p:attrNameLst>
                                          <p:attrName>ppt_h</p:attrName>
                                        </p:attrNameLst>
                                      </p:cBhvr>
                                      <p:tavLst>
                                        <p:tav tm="0">
                                          <p:val>
                                            <p:fltVal val="0"/>
                                          </p:val>
                                        </p:tav>
                                        <p:tav tm="100000">
                                          <p:val>
                                            <p:strVal val="#ppt_h"/>
                                          </p:val>
                                        </p:tav>
                                      </p:tavLst>
                                    </p:anim>
                                    <p:animEffect filter="fade" transition="in">
                                      <p:cBhvr>
                                        <p:cTn dur="500" id="13"/>
                                        <p:tgtEl>
                                          <p:spTgt spid="96"/>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115"/>
                                        </p:tgtEl>
                                        <p:attrNameLst>
                                          <p:attrName>style.visibility</p:attrName>
                                        </p:attrNameLst>
                                      </p:cBhvr>
                                      <p:to>
                                        <p:strVal val="visible"/>
                                      </p:to>
                                    </p:set>
                                    <p:animEffect filter="fade" transition="in">
                                      <p:cBhvr>
                                        <p:cTn dur="500" id="17"/>
                                        <p:tgtEl>
                                          <p:spTgt spid="115"/>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86"/>
                                        </p:tgtEl>
                                        <p:attrNameLst>
                                          <p:attrName>style.visibility</p:attrName>
                                        </p:attrNameLst>
                                      </p:cBhvr>
                                      <p:to>
                                        <p:strVal val="visible"/>
                                      </p:to>
                                    </p:set>
                                    <p:animEffect filter="fade" transition="in">
                                      <p:cBhvr>
                                        <p:cTn dur="500" id="20"/>
                                        <p:tgtEl>
                                          <p:spTgt spid="86"/>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87"/>
                                        </p:tgtEl>
                                        <p:attrNameLst>
                                          <p:attrName>style.visibility</p:attrName>
                                        </p:attrNameLst>
                                      </p:cBhvr>
                                      <p:to>
                                        <p:strVal val="visible"/>
                                      </p:to>
                                    </p:set>
                                    <p:animEffect filter="fade" transition="in">
                                      <p:cBhvr>
                                        <p:cTn dur="500" id="23"/>
                                        <p:tgtEl>
                                          <p:spTgt spid="87"/>
                                        </p:tgtEl>
                                      </p:cBhvr>
                                    </p:animEffect>
                                  </p:childTnLst>
                                </p:cTn>
                              </p:par>
                            </p:childTnLst>
                          </p:cTn>
                        </p:par>
                        <p:par>
                          <p:cTn fill="hold" id="24" nodeType="afterGroup">
                            <p:stCondLst>
                              <p:cond delay="1500"/>
                            </p:stCondLst>
                            <p:childTnLst>
                              <p:par>
                                <p:cTn fill="hold" id="25" nodeType="afterEffect" presetClass="entr" presetID="53" presetSubtype="0">
                                  <p:stCondLst>
                                    <p:cond delay="0"/>
                                  </p:stCondLst>
                                  <p:childTnLst>
                                    <p:set>
                                      <p:cBhvr>
                                        <p:cTn dur="1" fill="hold" id="26">
                                          <p:stCondLst>
                                            <p:cond delay="0"/>
                                          </p:stCondLst>
                                        </p:cTn>
                                        <p:tgtEl>
                                          <p:spTgt spid="99"/>
                                        </p:tgtEl>
                                        <p:attrNameLst>
                                          <p:attrName>style.visibility</p:attrName>
                                        </p:attrNameLst>
                                      </p:cBhvr>
                                      <p:to>
                                        <p:strVal val="visible"/>
                                      </p:to>
                                    </p:set>
                                    <p:anim calcmode="lin" valueType="num">
                                      <p:cBhvr>
                                        <p:cTn dur="500" fill="hold" id="27"/>
                                        <p:tgtEl>
                                          <p:spTgt spid="99"/>
                                        </p:tgtEl>
                                        <p:attrNameLst>
                                          <p:attrName>ppt_w</p:attrName>
                                        </p:attrNameLst>
                                      </p:cBhvr>
                                      <p:tavLst>
                                        <p:tav tm="0">
                                          <p:val>
                                            <p:fltVal val="0"/>
                                          </p:val>
                                        </p:tav>
                                        <p:tav tm="100000">
                                          <p:val>
                                            <p:strVal val="#ppt_w"/>
                                          </p:val>
                                        </p:tav>
                                      </p:tavLst>
                                    </p:anim>
                                    <p:anim calcmode="lin" valueType="num">
                                      <p:cBhvr>
                                        <p:cTn dur="500" fill="hold" id="28"/>
                                        <p:tgtEl>
                                          <p:spTgt spid="99"/>
                                        </p:tgtEl>
                                        <p:attrNameLst>
                                          <p:attrName>ppt_h</p:attrName>
                                        </p:attrNameLst>
                                      </p:cBhvr>
                                      <p:tavLst>
                                        <p:tav tm="0">
                                          <p:val>
                                            <p:fltVal val="0"/>
                                          </p:val>
                                        </p:tav>
                                        <p:tav tm="100000">
                                          <p:val>
                                            <p:strVal val="#ppt_h"/>
                                          </p:val>
                                        </p:tav>
                                      </p:tavLst>
                                    </p:anim>
                                    <p:animEffect filter="fade" transition="in">
                                      <p:cBhvr>
                                        <p:cTn dur="500" id="29"/>
                                        <p:tgtEl>
                                          <p:spTgt spid="99"/>
                                        </p:tgtEl>
                                      </p:cBhvr>
                                    </p:animEffect>
                                  </p:childTnLst>
                                </p:cTn>
                              </p:par>
                            </p:childTnLst>
                          </p:cTn>
                        </p:par>
                        <p:par>
                          <p:cTn fill="hold" id="30" nodeType="afterGroup">
                            <p:stCondLst>
                              <p:cond delay="2000"/>
                            </p:stCondLst>
                            <p:childTnLst>
                              <p:par>
                                <p:cTn fill="hold" grpId="0" id="31" nodeType="afterEffect" presetClass="entr" presetID="10" presetSubtype="0">
                                  <p:stCondLst>
                                    <p:cond delay="0"/>
                                  </p:stCondLst>
                                  <p:childTnLst>
                                    <p:set>
                                      <p:cBhvr>
                                        <p:cTn dur="1" fill="hold" id="32">
                                          <p:stCondLst>
                                            <p:cond delay="0"/>
                                          </p:stCondLst>
                                        </p:cTn>
                                        <p:tgtEl>
                                          <p:spTgt spid="111"/>
                                        </p:tgtEl>
                                        <p:attrNameLst>
                                          <p:attrName>style.visibility</p:attrName>
                                        </p:attrNameLst>
                                      </p:cBhvr>
                                      <p:to>
                                        <p:strVal val="visible"/>
                                      </p:to>
                                    </p:set>
                                    <p:animEffect filter="fade" transition="in">
                                      <p:cBhvr>
                                        <p:cTn dur="500" id="33"/>
                                        <p:tgtEl>
                                          <p:spTgt spid="111"/>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88"/>
                                        </p:tgtEl>
                                        <p:attrNameLst>
                                          <p:attrName>style.visibility</p:attrName>
                                        </p:attrNameLst>
                                      </p:cBhvr>
                                      <p:to>
                                        <p:strVal val="visible"/>
                                      </p:to>
                                    </p:set>
                                    <p:animEffect filter="fade" transition="in">
                                      <p:cBhvr>
                                        <p:cTn dur="500" id="36"/>
                                        <p:tgtEl>
                                          <p:spTgt spid="88"/>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89"/>
                                        </p:tgtEl>
                                        <p:attrNameLst>
                                          <p:attrName>style.visibility</p:attrName>
                                        </p:attrNameLst>
                                      </p:cBhvr>
                                      <p:to>
                                        <p:strVal val="visible"/>
                                      </p:to>
                                    </p:set>
                                    <p:animEffect filter="fade" transition="in">
                                      <p:cBhvr>
                                        <p:cTn dur="500" id="39"/>
                                        <p:tgtEl>
                                          <p:spTgt spid="89"/>
                                        </p:tgtEl>
                                      </p:cBhvr>
                                    </p:animEffect>
                                  </p:childTnLst>
                                </p:cTn>
                              </p:par>
                            </p:childTnLst>
                          </p:cTn>
                        </p:par>
                        <p:par>
                          <p:cTn fill="hold" id="40" nodeType="afterGroup">
                            <p:stCondLst>
                              <p:cond delay="2500"/>
                            </p:stCondLst>
                            <p:childTnLst>
                              <p:par>
                                <p:cTn fill="hold" id="41" nodeType="afterEffect" presetClass="entr" presetID="53" presetSubtype="0">
                                  <p:stCondLst>
                                    <p:cond delay="0"/>
                                  </p:stCondLst>
                                  <p:childTnLst>
                                    <p:set>
                                      <p:cBhvr>
                                        <p:cTn dur="1" fill="hold" id="42">
                                          <p:stCondLst>
                                            <p:cond delay="0"/>
                                          </p:stCondLst>
                                        </p:cTn>
                                        <p:tgtEl>
                                          <p:spTgt spid="102"/>
                                        </p:tgtEl>
                                        <p:attrNameLst>
                                          <p:attrName>style.visibility</p:attrName>
                                        </p:attrNameLst>
                                      </p:cBhvr>
                                      <p:to>
                                        <p:strVal val="visible"/>
                                      </p:to>
                                    </p:set>
                                    <p:anim calcmode="lin" valueType="num">
                                      <p:cBhvr>
                                        <p:cTn dur="500" fill="hold" id="43"/>
                                        <p:tgtEl>
                                          <p:spTgt spid="102"/>
                                        </p:tgtEl>
                                        <p:attrNameLst>
                                          <p:attrName>ppt_w</p:attrName>
                                        </p:attrNameLst>
                                      </p:cBhvr>
                                      <p:tavLst>
                                        <p:tav tm="0">
                                          <p:val>
                                            <p:fltVal val="0"/>
                                          </p:val>
                                        </p:tav>
                                        <p:tav tm="100000">
                                          <p:val>
                                            <p:strVal val="#ppt_w"/>
                                          </p:val>
                                        </p:tav>
                                      </p:tavLst>
                                    </p:anim>
                                    <p:anim calcmode="lin" valueType="num">
                                      <p:cBhvr>
                                        <p:cTn dur="500" fill="hold" id="44"/>
                                        <p:tgtEl>
                                          <p:spTgt spid="102"/>
                                        </p:tgtEl>
                                        <p:attrNameLst>
                                          <p:attrName>ppt_h</p:attrName>
                                        </p:attrNameLst>
                                      </p:cBhvr>
                                      <p:tavLst>
                                        <p:tav tm="0">
                                          <p:val>
                                            <p:fltVal val="0"/>
                                          </p:val>
                                        </p:tav>
                                        <p:tav tm="100000">
                                          <p:val>
                                            <p:strVal val="#ppt_h"/>
                                          </p:val>
                                        </p:tav>
                                      </p:tavLst>
                                    </p:anim>
                                    <p:animEffect filter="fade" transition="in">
                                      <p:cBhvr>
                                        <p:cTn dur="500" id="45"/>
                                        <p:tgtEl>
                                          <p:spTgt spid="102"/>
                                        </p:tgtEl>
                                      </p:cBhvr>
                                    </p:animEffect>
                                  </p:childTnLst>
                                </p:cTn>
                              </p:par>
                            </p:childTnLst>
                          </p:cTn>
                        </p:par>
                        <p:par>
                          <p:cTn fill="hold" id="46" nodeType="afterGroup">
                            <p:stCondLst>
                              <p:cond delay="3000"/>
                            </p:stCondLst>
                            <p:childTnLst>
                              <p:par>
                                <p:cTn fill="hold" grpId="0" id="47" nodeType="afterEffect" presetClass="entr" presetID="10" presetSubtype="0">
                                  <p:stCondLst>
                                    <p:cond delay="0"/>
                                  </p:stCondLst>
                                  <p:childTnLst>
                                    <p:set>
                                      <p:cBhvr>
                                        <p:cTn dur="1" fill="hold" id="48">
                                          <p:stCondLst>
                                            <p:cond delay="0"/>
                                          </p:stCondLst>
                                        </p:cTn>
                                        <p:tgtEl>
                                          <p:spTgt spid="113"/>
                                        </p:tgtEl>
                                        <p:attrNameLst>
                                          <p:attrName>style.visibility</p:attrName>
                                        </p:attrNameLst>
                                      </p:cBhvr>
                                      <p:to>
                                        <p:strVal val="visible"/>
                                      </p:to>
                                    </p:set>
                                    <p:animEffect filter="fade" transition="in">
                                      <p:cBhvr>
                                        <p:cTn dur="500" id="49"/>
                                        <p:tgtEl>
                                          <p:spTgt spid="113"/>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92"/>
                                        </p:tgtEl>
                                        <p:attrNameLst>
                                          <p:attrName>style.visibility</p:attrName>
                                        </p:attrNameLst>
                                      </p:cBhvr>
                                      <p:to>
                                        <p:strVal val="visible"/>
                                      </p:to>
                                    </p:set>
                                    <p:animEffect filter="fade" transition="in">
                                      <p:cBhvr>
                                        <p:cTn dur="500" id="52"/>
                                        <p:tgtEl>
                                          <p:spTgt spid="92"/>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93"/>
                                        </p:tgtEl>
                                        <p:attrNameLst>
                                          <p:attrName>style.visibility</p:attrName>
                                        </p:attrNameLst>
                                      </p:cBhvr>
                                      <p:to>
                                        <p:strVal val="visible"/>
                                      </p:to>
                                    </p:set>
                                    <p:animEffect filter="fade" transition="in">
                                      <p:cBhvr>
                                        <p:cTn dur="500" id="55"/>
                                        <p:tgtEl>
                                          <p:spTgt spid="93"/>
                                        </p:tgtEl>
                                      </p:cBhvr>
                                    </p:animEffect>
                                  </p:childTnLst>
                                </p:cTn>
                              </p:par>
                            </p:childTnLst>
                          </p:cTn>
                        </p:par>
                        <p:par>
                          <p:cTn fill="hold" id="56" nodeType="afterGroup">
                            <p:stCondLst>
                              <p:cond delay="3500"/>
                            </p:stCondLst>
                            <p:childTnLst>
                              <p:par>
                                <p:cTn fill="hold" id="57" nodeType="afterEffect" presetClass="entr" presetID="53" presetSubtype="0">
                                  <p:stCondLst>
                                    <p:cond delay="0"/>
                                  </p:stCondLst>
                                  <p:childTnLst>
                                    <p:set>
                                      <p:cBhvr>
                                        <p:cTn dur="1" fill="hold" id="58">
                                          <p:stCondLst>
                                            <p:cond delay="0"/>
                                          </p:stCondLst>
                                        </p:cTn>
                                        <p:tgtEl>
                                          <p:spTgt spid="105"/>
                                        </p:tgtEl>
                                        <p:attrNameLst>
                                          <p:attrName>style.visibility</p:attrName>
                                        </p:attrNameLst>
                                      </p:cBhvr>
                                      <p:to>
                                        <p:strVal val="visible"/>
                                      </p:to>
                                    </p:set>
                                    <p:anim calcmode="lin" valueType="num">
                                      <p:cBhvr>
                                        <p:cTn dur="500" fill="hold" id="59"/>
                                        <p:tgtEl>
                                          <p:spTgt spid="105"/>
                                        </p:tgtEl>
                                        <p:attrNameLst>
                                          <p:attrName>ppt_w</p:attrName>
                                        </p:attrNameLst>
                                      </p:cBhvr>
                                      <p:tavLst>
                                        <p:tav tm="0">
                                          <p:val>
                                            <p:fltVal val="0"/>
                                          </p:val>
                                        </p:tav>
                                        <p:tav tm="100000">
                                          <p:val>
                                            <p:strVal val="#ppt_w"/>
                                          </p:val>
                                        </p:tav>
                                      </p:tavLst>
                                    </p:anim>
                                    <p:anim calcmode="lin" valueType="num">
                                      <p:cBhvr>
                                        <p:cTn dur="500" fill="hold" id="60"/>
                                        <p:tgtEl>
                                          <p:spTgt spid="105"/>
                                        </p:tgtEl>
                                        <p:attrNameLst>
                                          <p:attrName>ppt_h</p:attrName>
                                        </p:attrNameLst>
                                      </p:cBhvr>
                                      <p:tavLst>
                                        <p:tav tm="0">
                                          <p:val>
                                            <p:fltVal val="0"/>
                                          </p:val>
                                        </p:tav>
                                        <p:tav tm="100000">
                                          <p:val>
                                            <p:strVal val="#ppt_h"/>
                                          </p:val>
                                        </p:tav>
                                      </p:tavLst>
                                    </p:anim>
                                    <p:animEffect filter="fade" transition="in">
                                      <p:cBhvr>
                                        <p:cTn dur="500" id="61"/>
                                        <p:tgtEl>
                                          <p:spTgt spid="105"/>
                                        </p:tgtEl>
                                      </p:cBhvr>
                                    </p:animEffect>
                                  </p:childTnLst>
                                </p:cTn>
                              </p:par>
                            </p:childTnLst>
                          </p:cTn>
                        </p:par>
                        <p:par>
                          <p:cTn fill="hold" id="62" nodeType="afterGroup">
                            <p:stCondLst>
                              <p:cond delay="4000"/>
                            </p:stCondLst>
                            <p:childTnLst>
                              <p:par>
                                <p:cTn fill="hold" grpId="0" id="63" nodeType="afterEffect" presetClass="entr" presetID="10" presetSubtype="0">
                                  <p:stCondLst>
                                    <p:cond delay="0"/>
                                  </p:stCondLst>
                                  <p:childTnLst>
                                    <p:set>
                                      <p:cBhvr>
                                        <p:cTn dur="1" fill="hold" id="64">
                                          <p:stCondLst>
                                            <p:cond delay="0"/>
                                          </p:stCondLst>
                                        </p:cTn>
                                        <p:tgtEl>
                                          <p:spTgt spid="112"/>
                                        </p:tgtEl>
                                        <p:attrNameLst>
                                          <p:attrName>style.visibility</p:attrName>
                                        </p:attrNameLst>
                                      </p:cBhvr>
                                      <p:to>
                                        <p:strVal val="visible"/>
                                      </p:to>
                                    </p:set>
                                    <p:animEffect filter="fade" transition="in">
                                      <p:cBhvr>
                                        <p:cTn dur="500" id="65"/>
                                        <p:tgtEl>
                                          <p:spTgt spid="112"/>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90"/>
                                        </p:tgtEl>
                                        <p:attrNameLst>
                                          <p:attrName>style.visibility</p:attrName>
                                        </p:attrNameLst>
                                      </p:cBhvr>
                                      <p:to>
                                        <p:strVal val="visible"/>
                                      </p:to>
                                    </p:set>
                                    <p:animEffect filter="fade" transition="in">
                                      <p:cBhvr>
                                        <p:cTn dur="500" id="68"/>
                                        <p:tgtEl>
                                          <p:spTgt spid="90"/>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91"/>
                                        </p:tgtEl>
                                        <p:attrNameLst>
                                          <p:attrName>style.visibility</p:attrName>
                                        </p:attrNameLst>
                                      </p:cBhvr>
                                      <p:to>
                                        <p:strVal val="visible"/>
                                      </p:to>
                                    </p:set>
                                    <p:animEffect filter="fade" transition="in">
                                      <p:cBhvr>
                                        <p:cTn dur="500" id="71"/>
                                        <p:tgtEl>
                                          <p:spTgt spid="91"/>
                                        </p:tgtEl>
                                      </p:cBhvr>
                                    </p:animEffect>
                                  </p:childTnLst>
                                </p:cTn>
                              </p:par>
                            </p:childTnLst>
                          </p:cTn>
                        </p:par>
                        <p:par>
                          <p:cTn fill="hold" id="72" nodeType="afterGroup">
                            <p:stCondLst>
                              <p:cond delay="4500"/>
                            </p:stCondLst>
                            <p:childTnLst>
                              <p:par>
                                <p:cTn fill="hold" id="73" nodeType="afterEffect" presetClass="entr" presetID="53" presetSubtype="0">
                                  <p:stCondLst>
                                    <p:cond delay="0"/>
                                  </p:stCondLst>
                                  <p:childTnLst>
                                    <p:set>
                                      <p:cBhvr>
                                        <p:cTn dur="1" fill="hold" id="74">
                                          <p:stCondLst>
                                            <p:cond delay="0"/>
                                          </p:stCondLst>
                                        </p:cTn>
                                        <p:tgtEl>
                                          <p:spTgt spid="108"/>
                                        </p:tgtEl>
                                        <p:attrNameLst>
                                          <p:attrName>style.visibility</p:attrName>
                                        </p:attrNameLst>
                                      </p:cBhvr>
                                      <p:to>
                                        <p:strVal val="visible"/>
                                      </p:to>
                                    </p:set>
                                    <p:anim calcmode="lin" valueType="num">
                                      <p:cBhvr>
                                        <p:cTn dur="500" fill="hold" id="75"/>
                                        <p:tgtEl>
                                          <p:spTgt spid="108"/>
                                        </p:tgtEl>
                                        <p:attrNameLst>
                                          <p:attrName>ppt_w</p:attrName>
                                        </p:attrNameLst>
                                      </p:cBhvr>
                                      <p:tavLst>
                                        <p:tav tm="0">
                                          <p:val>
                                            <p:fltVal val="0"/>
                                          </p:val>
                                        </p:tav>
                                        <p:tav tm="100000">
                                          <p:val>
                                            <p:strVal val="#ppt_w"/>
                                          </p:val>
                                        </p:tav>
                                      </p:tavLst>
                                    </p:anim>
                                    <p:anim calcmode="lin" valueType="num">
                                      <p:cBhvr>
                                        <p:cTn dur="500" fill="hold" id="76"/>
                                        <p:tgtEl>
                                          <p:spTgt spid="108"/>
                                        </p:tgtEl>
                                        <p:attrNameLst>
                                          <p:attrName>ppt_h</p:attrName>
                                        </p:attrNameLst>
                                      </p:cBhvr>
                                      <p:tavLst>
                                        <p:tav tm="0">
                                          <p:val>
                                            <p:fltVal val="0"/>
                                          </p:val>
                                        </p:tav>
                                        <p:tav tm="100000">
                                          <p:val>
                                            <p:strVal val="#ppt_h"/>
                                          </p:val>
                                        </p:tav>
                                      </p:tavLst>
                                    </p:anim>
                                    <p:animEffect filter="fade" transition="in">
                                      <p:cBhvr>
                                        <p:cTn dur="500" id="77"/>
                                        <p:tgtEl>
                                          <p:spTgt spid="108"/>
                                        </p:tgtEl>
                                      </p:cBhvr>
                                    </p:animEffect>
                                  </p:childTnLst>
                                </p:cTn>
                              </p:par>
                            </p:childTnLst>
                          </p:cTn>
                        </p:par>
                        <p:par>
                          <p:cTn fill="hold" id="78" nodeType="afterGroup">
                            <p:stCondLst>
                              <p:cond delay="5000"/>
                            </p:stCondLst>
                            <p:childTnLst>
                              <p:par>
                                <p:cTn fill="hold" grpId="0" id="79" nodeType="afterEffect" presetClass="entr" presetID="10" presetSubtype="0">
                                  <p:stCondLst>
                                    <p:cond delay="0"/>
                                  </p:stCondLst>
                                  <p:childTnLst>
                                    <p:set>
                                      <p:cBhvr>
                                        <p:cTn dur="1" fill="hold" id="80">
                                          <p:stCondLst>
                                            <p:cond delay="0"/>
                                          </p:stCondLst>
                                        </p:cTn>
                                        <p:tgtEl>
                                          <p:spTgt spid="114"/>
                                        </p:tgtEl>
                                        <p:attrNameLst>
                                          <p:attrName>style.visibility</p:attrName>
                                        </p:attrNameLst>
                                      </p:cBhvr>
                                      <p:to>
                                        <p:strVal val="visible"/>
                                      </p:to>
                                    </p:set>
                                    <p:animEffect filter="fade" transition="in">
                                      <p:cBhvr>
                                        <p:cTn dur="500" id="81"/>
                                        <p:tgtEl>
                                          <p:spTgt spid="114"/>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94"/>
                                        </p:tgtEl>
                                        <p:attrNameLst>
                                          <p:attrName>style.visibility</p:attrName>
                                        </p:attrNameLst>
                                      </p:cBhvr>
                                      <p:to>
                                        <p:strVal val="visible"/>
                                      </p:to>
                                    </p:set>
                                    <p:animEffect filter="fade" transition="in">
                                      <p:cBhvr>
                                        <p:cTn dur="500" id="84"/>
                                        <p:tgtEl>
                                          <p:spTgt spid="94"/>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95"/>
                                        </p:tgtEl>
                                        <p:attrNameLst>
                                          <p:attrName>style.visibility</p:attrName>
                                        </p:attrNameLst>
                                      </p:cBhvr>
                                      <p:to>
                                        <p:strVal val="visible"/>
                                      </p:to>
                                    </p:set>
                                    <p:animEffect filter="fade" transition="in">
                                      <p:cBhvr>
                                        <p:cTn dur="500" id="87"/>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P grpId="0" spid="88"/>
      <p:bldP grpId="0" spid="89"/>
      <p:bldP grpId="0" spid="90"/>
      <p:bldP grpId="0" spid="91"/>
      <p:bldP grpId="0" spid="92"/>
      <p:bldP grpId="0" spid="93"/>
      <p:bldP grpId="0" spid="94"/>
      <p:bldP grpId="0" spid="95"/>
      <p:bldP grpId="0" spid="111"/>
      <p:bldP grpId="0" spid="112"/>
      <p:bldP grpId="0" spid="113"/>
      <p:bldP grpId="0" spid="114"/>
      <p:bldP grpId="0" spid="1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等腰三角形 2"/>
          <p:cNvSpPr/>
          <p:nvPr/>
        </p:nvSpPr>
        <p:spPr>
          <a:xfrm flipV="1" rot="16200000">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H="1" flipV="1" rot="16200000">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H="1" rot="16200000">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6200000">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rot="16200000">
            <a:off x="691643" y="500873"/>
            <a:ext cx="881342" cy="759777"/>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H="1" rot="16200000">
            <a:off x="-300255" y="5881715"/>
            <a:ext cx="628989" cy="54223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rot="16200000">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6200000">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rot="16200000">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H="1" rot="16200000">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flipV="1" rot="16200000">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4239" y="1863220"/>
            <a:ext cx="2496342" cy="3124200"/>
          </a:xfrm>
          <a:prstGeom prst="rect">
            <a:avLst/>
          </a:prstGeom>
          <a:noFill/>
        </p:spPr>
        <p:txBody>
          <a:bodyPr rtlCol="0" wrap="square">
            <a:spAutoFit/>
          </a:bodyPr>
          <a:lstStyle/>
          <a:p>
            <a:pPr algn="ctr"/>
            <a:r>
              <a:rPr altLang="zh-CN" lang="en-US" sz="19900">
                <a:solidFill>
                  <a:schemeClr val="bg1"/>
                </a:solidFill>
                <a:latin charset="-122" panose="02000000000000000000" pitchFamily="2" typeface="张海山锐谐体"/>
                <a:ea charset="-122" panose="02000000000000000000" pitchFamily="2" typeface="张海山锐谐体"/>
              </a:rPr>
              <a:t>3</a:t>
            </a:r>
          </a:p>
        </p:txBody>
      </p:sp>
      <p:sp>
        <p:nvSpPr>
          <p:cNvPr id="15" name="文本框 14"/>
          <p:cNvSpPr txBox="1"/>
          <p:nvPr/>
        </p:nvSpPr>
        <p:spPr>
          <a:xfrm>
            <a:off x="5868860" y="2450424"/>
            <a:ext cx="5200650" cy="579120"/>
          </a:xfrm>
          <a:prstGeom prst="rect">
            <a:avLst/>
          </a:prstGeom>
          <a:noFill/>
        </p:spPr>
        <p:txBody>
          <a:bodyPr rtlCol="0" wrap="square">
            <a:spAutoFit/>
          </a:bodyPr>
          <a:lstStyle/>
          <a:p>
            <a:r>
              <a:rPr altLang="en-US" lang="zh-CN" sz="3200">
                <a:solidFill>
                  <a:schemeClr val="bg1"/>
                </a:solidFill>
                <a:latin charset="-122" panose="02000000000000000000" pitchFamily="2" typeface="张海山锐谐体"/>
                <a:ea charset="-122" panose="02000000000000000000" pitchFamily="2" typeface="张海山锐谐体"/>
              </a:rPr>
              <a:t>产品与经营</a:t>
            </a:r>
          </a:p>
        </p:txBody>
      </p:sp>
      <p:sp>
        <p:nvSpPr>
          <p:cNvPr id="16" name="文本框 15"/>
          <p:cNvSpPr txBox="1"/>
          <p:nvPr/>
        </p:nvSpPr>
        <p:spPr>
          <a:xfrm>
            <a:off x="5868860" y="3089060"/>
            <a:ext cx="4988386"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a:solidFill>
                  <a:schemeClr val="bg1"/>
                </a:solidFill>
              </a:rPr>
              <a:t>Lorem ipsum dolor sit amet, consectetur adipisicing elit, sed do eiusmod tempor incididunt ut labore et dolore magna aliqua. </a:t>
            </a:r>
          </a:p>
        </p:txBody>
      </p:sp>
      <p:sp>
        <p:nvSpPr>
          <p:cNvPr id="17" name="椭圆 16"/>
          <p:cNvSpPr/>
          <p:nvPr/>
        </p:nvSpPr>
        <p:spPr>
          <a:xfrm>
            <a:off x="3955794" y="3372667"/>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fmla="val 50000" name="adj"/>
              </a:avLst>
            </a:prstGeom>
            <a:solidFill>
              <a:schemeClr val="accent1"/>
            </a:solidFill>
            <a:ln>
              <a:noFill/>
            </a:ln>
            <a:effectLst>
              <a:outerShdw algn="t" blurRad="381000" dir="54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TextBox 24"/>
            <p:cNvSpPr txBox="1"/>
            <p:nvPr/>
          </p:nvSpPr>
          <p:spPr>
            <a:xfrm>
              <a:off x="5051001" y="4238185"/>
              <a:ext cx="815559" cy="304800"/>
            </a:xfrm>
            <a:prstGeom prst="rect">
              <a:avLst/>
            </a:prstGeom>
            <a:noFill/>
          </p:spPr>
          <p:txBody>
            <a:bodyPr rtlCol="0" wrap="square">
              <a:spAutoFit/>
            </a:bodyPr>
            <a:lstStyle/>
            <a:p>
              <a:r>
                <a:rPr lang="en-US" sz="1400">
                  <a:solidFill>
                    <a:schemeClr val="bg1"/>
                  </a:solidFill>
                  <a:cs charset="0" panose="020b0604020202020204" pitchFamily="34" typeface="Arial"/>
                </a:rPr>
                <a:t>Input</a:t>
              </a:r>
            </a:p>
          </p:txBody>
        </p:sp>
      </p:grpSp>
    </p:spTree>
    <p:extLst>
      <p:ext uri="{BB962C8B-B14F-4D97-AF65-F5344CB8AC3E}">
        <p14:creationId val="1627067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 name="Picture Placeholder 11"/>
          <p:cNvPicPr>
            <a:picLocks noChangeAspect="1"/>
          </p:cNvPicPr>
          <p:nvPr/>
        </p:nvPicPr>
        <p:blipFill>
          <a:blip r:embed="rId2">
            <a:extLst>
              <a:ext uri="{28A0092B-C50C-407E-A947-70E740481C1C}">
                <a14:useLocalDpi val="0"/>
              </a:ext>
            </a:extLst>
          </a:blip>
          <a:stretch>
            <a:fillRect/>
          </a:stretch>
        </p:blipFill>
        <p:spPr>
          <a:xfrm>
            <a:off x="-23091" y="-67607"/>
            <a:ext cx="12215090" cy="5309054"/>
          </a:xfrm>
          <a:prstGeom prst="rect">
            <a:avLst/>
          </a:prstGeom>
        </p:spPr>
      </p:pic>
      <p:sp>
        <p:nvSpPr>
          <p:cNvPr id="36" name="Rectangle 53"/>
          <p:cNvSpPr/>
          <p:nvPr/>
        </p:nvSpPr>
        <p:spPr>
          <a:xfrm>
            <a:off x="-23090" y="-67607"/>
            <a:ext cx="12215090" cy="5312409"/>
          </a:xfrm>
          <a:prstGeom prst="rect">
            <a:avLst/>
          </a:prstGeom>
          <a:solidFill>
            <a:srgbClr val="242C34">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bIns="121878" lIns="243755" rIns="243755" rtlCol="0" tIns="121878"/>
          <a:lstStyle/>
          <a:p>
            <a:pPr algn="ctr"/>
            <a:endParaRPr lang="en-US">
              <a:solidFill>
                <a:schemeClr val="accent1">
                  <a:lumMod val="50000"/>
                </a:schemeClr>
              </a:solidFill>
              <a:cs typeface="+mn-ea"/>
              <a:sym typeface="+mn-lt"/>
            </a:endParaRPr>
          </a:p>
        </p:txBody>
      </p:sp>
      <p:pic>
        <p:nvPicPr>
          <p:cNvPr descr="iPhone6_mockup_front_white.png" id="37" name="Picture 46"/>
          <p:cNvPicPr>
            <a:picLocks noChangeAspect="1"/>
          </p:cNvPicPr>
          <p:nvPr/>
        </p:nvPicPr>
        <p:blipFill>
          <a:blip r:embed="rId3">
            <a:extLst>
              <a:ext uri="{28A0092B-C50C-407E-A947-70E740481C1C}">
                <a14:useLocalDpi val="0"/>
              </a:ext>
            </a:extLst>
          </a:blip>
          <a:stretch>
            <a:fillRect/>
          </a:stretch>
        </p:blipFill>
        <p:spPr>
          <a:xfrm>
            <a:off x="4212991" y="823223"/>
            <a:ext cx="3742246" cy="5853560"/>
          </a:xfrm>
          <a:prstGeom prst="rect">
            <a:avLst/>
          </a:prstGeom>
        </p:spPr>
      </p:pic>
      <p:grpSp>
        <p:nvGrpSpPr>
          <p:cNvPr id="38" name="组合 37"/>
          <p:cNvGrpSpPr/>
          <p:nvPr/>
        </p:nvGrpSpPr>
        <p:grpSpPr>
          <a:xfrm>
            <a:off x="3659150" y="1946820"/>
            <a:ext cx="761562" cy="761463"/>
            <a:chOff x="3659150" y="1946820"/>
            <a:chExt cx="761562" cy="761463"/>
          </a:xfrm>
        </p:grpSpPr>
        <p:sp>
          <p:nvSpPr>
            <p:cNvPr id="39" name="Oval 40"/>
            <p:cNvSpPr/>
            <p:nvPr/>
          </p:nvSpPr>
          <p:spPr>
            <a:xfrm>
              <a:off x="3659150" y="1946820"/>
              <a:ext cx="761562" cy="761463"/>
            </a:xfrm>
            <a:prstGeom prst="ellipse">
              <a:avLst/>
            </a:prstGeom>
            <a:solidFill>
              <a:schemeClr val="accent1"/>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40" name="Freeform 129"/>
            <p:cNvSpPr>
              <a:spLocks noEditPoints="1"/>
            </p:cNvSpPr>
            <p:nvPr/>
          </p:nvSpPr>
          <p:spPr bwMode="auto">
            <a:xfrm>
              <a:off x="3841948" y="2167998"/>
              <a:ext cx="398443" cy="322549"/>
            </a:xfrm>
            <a:custGeom>
              <a:cxnLst>
                <a:cxn ang="0">
                  <a:pos x="68" y="49"/>
                </a:cxn>
                <a:cxn ang="0">
                  <a:pos x="63" y="55"/>
                </a:cxn>
                <a:cxn ang="0">
                  <a:pos x="5" y="55"/>
                </a:cxn>
                <a:cxn ang="0">
                  <a:pos x="0" y="49"/>
                </a:cxn>
                <a:cxn ang="0">
                  <a:pos x="0" y="6"/>
                </a:cxn>
                <a:cxn ang="0">
                  <a:pos x="5" y="0"/>
                </a:cxn>
                <a:cxn ang="0">
                  <a:pos x="63" y="0"/>
                </a:cxn>
                <a:cxn ang="0">
                  <a:pos x="68" y="6"/>
                </a:cxn>
                <a:cxn ang="0">
                  <a:pos x="68" y="49"/>
                </a:cxn>
                <a:cxn ang="0">
                  <a:pos x="5" y="5"/>
                </a:cxn>
                <a:cxn ang="0">
                  <a:pos x="4" y="6"/>
                </a:cxn>
                <a:cxn ang="0">
                  <a:pos x="4" y="49"/>
                </a:cxn>
                <a:cxn ang="0">
                  <a:pos x="5" y="51"/>
                </a:cxn>
                <a:cxn ang="0">
                  <a:pos x="63" y="51"/>
                </a:cxn>
                <a:cxn ang="0">
                  <a:pos x="64" y="49"/>
                </a:cxn>
                <a:cxn ang="0">
                  <a:pos x="64" y="6"/>
                </a:cxn>
                <a:cxn ang="0">
                  <a:pos x="63" y="5"/>
                </a:cxn>
                <a:cxn ang="0">
                  <a:pos x="5" y="5"/>
                </a:cxn>
                <a:cxn ang="0">
                  <a:pos x="16" y="23"/>
                </a:cxn>
                <a:cxn ang="0">
                  <a:pos x="9" y="16"/>
                </a:cxn>
                <a:cxn ang="0">
                  <a:pos x="16" y="9"/>
                </a:cxn>
                <a:cxn ang="0">
                  <a:pos x="23" y="16"/>
                </a:cxn>
                <a:cxn ang="0">
                  <a:pos x="16" y="23"/>
                </a:cxn>
                <a:cxn ang="0">
                  <a:pos x="59" y="46"/>
                </a:cxn>
                <a:cxn ang="0">
                  <a:pos x="9" y="46"/>
                </a:cxn>
                <a:cxn ang="0">
                  <a:pos x="9" y="39"/>
                </a:cxn>
                <a:cxn ang="0">
                  <a:pos x="20" y="28"/>
                </a:cxn>
                <a:cxn ang="0">
                  <a:pos x="26" y="33"/>
                </a:cxn>
                <a:cxn ang="0">
                  <a:pos x="44" y="15"/>
                </a:cxn>
                <a:cxn ang="0">
                  <a:pos x="59" y="30"/>
                </a:cxn>
                <a:cxn ang="0">
                  <a:pos x="59" y="46"/>
                </a:cxn>
              </a:cxnLst>
              <a:rect b="b" l="0" r="r" t="0"/>
              <a:pathLst>
                <a:path h="55" w="68">
                  <a:moveTo>
                    <a:pt x="68" y="49"/>
                  </a:moveTo>
                  <a:cubicBezTo>
                    <a:pt x="68" y="53"/>
                    <a:pt x="66" y="55"/>
                    <a:pt x="63" y="55"/>
                  </a:cubicBezTo>
                  <a:cubicBezTo>
                    <a:pt x="5" y="55"/>
                    <a:pt x="5" y="55"/>
                    <a:pt x="5" y="55"/>
                  </a:cubicBezTo>
                  <a:cubicBezTo>
                    <a:pt x="2" y="55"/>
                    <a:pt x="0" y="53"/>
                    <a:pt x="0" y="49"/>
                  </a:cubicBezTo>
                  <a:cubicBezTo>
                    <a:pt x="0" y="6"/>
                    <a:pt x="0" y="6"/>
                    <a:pt x="0" y="6"/>
                  </a:cubicBezTo>
                  <a:cubicBezTo>
                    <a:pt x="0" y="3"/>
                    <a:pt x="2" y="0"/>
                    <a:pt x="5" y="0"/>
                  </a:cubicBezTo>
                  <a:cubicBezTo>
                    <a:pt x="63" y="0"/>
                    <a:pt x="63" y="0"/>
                    <a:pt x="63" y="0"/>
                  </a:cubicBezTo>
                  <a:cubicBezTo>
                    <a:pt x="66" y="0"/>
                    <a:pt x="68" y="3"/>
                    <a:pt x="68" y="6"/>
                  </a:cubicBezTo>
                  <a:lnTo>
                    <a:pt x="68" y="49"/>
                  </a:lnTo>
                  <a:close/>
                  <a:moveTo>
                    <a:pt x="5" y="5"/>
                  </a:moveTo>
                  <a:cubicBezTo>
                    <a:pt x="5" y="5"/>
                    <a:pt x="4" y="5"/>
                    <a:pt x="4" y="6"/>
                  </a:cubicBezTo>
                  <a:cubicBezTo>
                    <a:pt x="4" y="49"/>
                    <a:pt x="4" y="49"/>
                    <a:pt x="4" y="49"/>
                  </a:cubicBezTo>
                  <a:cubicBezTo>
                    <a:pt x="4" y="50"/>
                    <a:pt x="5" y="51"/>
                    <a:pt x="5" y="51"/>
                  </a:cubicBezTo>
                  <a:cubicBezTo>
                    <a:pt x="63" y="51"/>
                    <a:pt x="63" y="51"/>
                    <a:pt x="63" y="51"/>
                  </a:cubicBezTo>
                  <a:cubicBezTo>
                    <a:pt x="63" y="51"/>
                    <a:pt x="64" y="50"/>
                    <a:pt x="64" y="49"/>
                  </a:cubicBezTo>
                  <a:cubicBezTo>
                    <a:pt x="64" y="6"/>
                    <a:pt x="64" y="6"/>
                    <a:pt x="64" y="6"/>
                  </a:cubicBezTo>
                  <a:cubicBezTo>
                    <a:pt x="64" y="5"/>
                    <a:pt x="63" y="5"/>
                    <a:pt x="63" y="5"/>
                  </a:cubicBezTo>
                  <a:lnTo>
                    <a:pt x="5" y="5"/>
                  </a:lnTo>
                  <a:close/>
                  <a:moveTo>
                    <a:pt x="16" y="23"/>
                  </a:moveTo>
                  <a:cubicBezTo>
                    <a:pt x="12" y="23"/>
                    <a:pt x="9" y="20"/>
                    <a:pt x="9" y="16"/>
                  </a:cubicBezTo>
                  <a:cubicBezTo>
                    <a:pt x="9" y="13"/>
                    <a:pt x="12" y="9"/>
                    <a:pt x="16" y="9"/>
                  </a:cubicBezTo>
                  <a:cubicBezTo>
                    <a:pt x="20" y="9"/>
                    <a:pt x="23" y="13"/>
                    <a:pt x="23" y="16"/>
                  </a:cubicBezTo>
                  <a:cubicBezTo>
                    <a:pt x="23" y="20"/>
                    <a:pt x="20" y="23"/>
                    <a:pt x="16" y="23"/>
                  </a:cubicBezTo>
                  <a:close/>
                  <a:moveTo>
                    <a:pt x="59" y="46"/>
                  </a:moveTo>
                  <a:cubicBezTo>
                    <a:pt x="9" y="46"/>
                    <a:pt x="9" y="46"/>
                    <a:pt x="9" y="46"/>
                  </a:cubicBezTo>
                  <a:cubicBezTo>
                    <a:pt x="9" y="39"/>
                    <a:pt x="9" y="39"/>
                    <a:pt x="9" y="39"/>
                  </a:cubicBezTo>
                  <a:cubicBezTo>
                    <a:pt x="20" y="28"/>
                    <a:pt x="20" y="28"/>
                    <a:pt x="20" y="28"/>
                  </a:cubicBezTo>
                  <a:cubicBezTo>
                    <a:pt x="26" y="33"/>
                    <a:pt x="26" y="33"/>
                    <a:pt x="26" y="33"/>
                  </a:cubicBezTo>
                  <a:cubicBezTo>
                    <a:pt x="44" y="15"/>
                    <a:pt x="44" y="15"/>
                    <a:pt x="44" y="15"/>
                  </a:cubicBezTo>
                  <a:cubicBezTo>
                    <a:pt x="59" y="30"/>
                    <a:pt x="59" y="30"/>
                    <a:pt x="59" y="30"/>
                  </a:cubicBezTo>
                  <a:lnTo>
                    <a:pt x="59" y="46"/>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41" name="组合 40"/>
          <p:cNvGrpSpPr/>
          <p:nvPr/>
        </p:nvGrpSpPr>
        <p:grpSpPr>
          <a:xfrm>
            <a:off x="3672726" y="3471018"/>
            <a:ext cx="761562" cy="761463"/>
            <a:chOff x="3672726" y="3509123"/>
            <a:chExt cx="761562" cy="761463"/>
          </a:xfrm>
        </p:grpSpPr>
        <p:sp>
          <p:nvSpPr>
            <p:cNvPr id="42" name="Oval 43"/>
            <p:cNvSpPr/>
            <p:nvPr/>
          </p:nvSpPr>
          <p:spPr>
            <a:xfrm>
              <a:off x="3672726" y="3509123"/>
              <a:ext cx="761562" cy="761463"/>
            </a:xfrm>
            <a:prstGeom prst="ellipse">
              <a:avLst/>
            </a:prstGeom>
            <a:solidFill>
              <a:schemeClr val="accent1"/>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43" name="Freeform 57"/>
            <p:cNvSpPr>
              <a:spLocks noEditPoints="1"/>
            </p:cNvSpPr>
            <p:nvPr/>
          </p:nvSpPr>
          <p:spPr bwMode="auto">
            <a:xfrm>
              <a:off x="3856061" y="3678938"/>
              <a:ext cx="402516" cy="402516"/>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44" name="组合 43"/>
          <p:cNvGrpSpPr/>
          <p:nvPr/>
        </p:nvGrpSpPr>
        <p:grpSpPr>
          <a:xfrm>
            <a:off x="7775363" y="1946820"/>
            <a:ext cx="761562" cy="761463"/>
            <a:chOff x="7775363" y="1954778"/>
            <a:chExt cx="761562" cy="761463"/>
          </a:xfrm>
        </p:grpSpPr>
        <p:sp>
          <p:nvSpPr>
            <p:cNvPr id="45" name="Oval 64"/>
            <p:cNvSpPr/>
            <p:nvPr/>
          </p:nvSpPr>
          <p:spPr>
            <a:xfrm>
              <a:off x="7775363" y="1954778"/>
              <a:ext cx="761562" cy="761463"/>
            </a:xfrm>
            <a:prstGeom prst="ellipse">
              <a:avLst/>
            </a:prstGeom>
            <a:solidFill>
              <a:schemeClr val="accent3"/>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endParaRPr lang="en-US">
                <a:cs typeface="+mn-ea"/>
                <a:sym typeface="+mn-lt"/>
              </a:endParaRPr>
            </a:p>
          </p:txBody>
        </p:sp>
        <p:sp>
          <p:nvSpPr>
            <p:cNvPr id="46" name="Freeform 161"/>
            <p:cNvSpPr>
              <a:spLocks noEditPoints="1"/>
            </p:cNvSpPr>
            <p:nvPr/>
          </p:nvSpPr>
          <p:spPr bwMode="auto">
            <a:xfrm>
              <a:off x="7962609" y="2140321"/>
              <a:ext cx="408814" cy="354479"/>
            </a:xfrm>
            <a:custGeom>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b="b" l="0" r="r" t="0"/>
              <a:pathLst>
                <a:path h="62" w="7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47" name="组合 46"/>
          <p:cNvGrpSpPr/>
          <p:nvPr/>
        </p:nvGrpSpPr>
        <p:grpSpPr>
          <a:xfrm>
            <a:off x="7775363" y="3471018"/>
            <a:ext cx="761562" cy="761463"/>
            <a:chOff x="7775363" y="3471018"/>
            <a:chExt cx="761562" cy="761463"/>
          </a:xfrm>
        </p:grpSpPr>
        <p:sp>
          <p:nvSpPr>
            <p:cNvPr id="48" name="Oval 67"/>
            <p:cNvSpPr/>
            <p:nvPr/>
          </p:nvSpPr>
          <p:spPr>
            <a:xfrm>
              <a:off x="7775363" y="3471018"/>
              <a:ext cx="761562" cy="761463"/>
            </a:xfrm>
            <a:prstGeom prst="ellipse">
              <a:avLst/>
            </a:prstGeom>
            <a:solidFill>
              <a:schemeClr val="accent1"/>
            </a:solidFill>
            <a:ln cmpd="sng" w="5715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49" name="Freeform 141"/>
            <p:cNvSpPr>
              <a:spLocks noEditPoints="1"/>
            </p:cNvSpPr>
            <p:nvPr/>
          </p:nvSpPr>
          <p:spPr bwMode="auto">
            <a:xfrm>
              <a:off x="7976721" y="3706727"/>
              <a:ext cx="350097" cy="252450"/>
            </a:xfrm>
            <a:custGeom>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b="b" l="0" r="r" t="0"/>
              <a:pathLst>
                <a:path h="49" w="68">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pic>
        <p:nvPicPr>
          <p:cNvPr id="50" name="图片占位符 2"/>
          <p:cNvPicPr>
            <a:picLocks noChangeAspect="1"/>
          </p:cNvPicPr>
          <p:nvPr/>
        </p:nvPicPr>
        <p:blipFill>
          <a:blip r:embed="rId4"/>
          <a:srcRect l="6352" r="6352"/>
          <a:stretch>
            <a:fillRect/>
          </a:stretch>
        </p:blipFill>
        <p:spPr>
          <a:xfrm>
            <a:off x="4952178" y="1763324"/>
            <a:ext cx="2230872" cy="3959474"/>
          </a:xfrm>
          <a:prstGeom prst="rect">
            <a:avLst/>
          </a:prstGeom>
        </p:spPr>
      </p:pic>
      <p:sp>
        <p:nvSpPr>
          <p:cNvPr id="51" name="TextBox 14"/>
          <p:cNvSpPr txBox="1"/>
          <p:nvPr/>
        </p:nvSpPr>
        <p:spPr>
          <a:xfrm>
            <a:off x="990601" y="2167998"/>
            <a:ext cx="2502368" cy="731520"/>
          </a:xfrm>
          <a:prstGeom prst="rect">
            <a:avLst/>
          </a:prstGeom>
          <a:noFill/>
        </p:spPr>
        <p:txBody>
          <a:bodyPr rtlCol="0" wrap="square">
            <a:spAutoFit/>
          </a:bodyPr>
          <a:lstStyle/>
          <a:p>
            <a:pPr algn="r"/>
            <a:r>
              <a:rPr altLang="en-US" lang="zh-CN" sz="1400">
                <a:solidFill>
                  <a:schemeClr val="bg1"/>
                </a:solidFill>
                <a:cs typeface="+mn-ea"/>
                <a:sym typeface="+mn-lt"/>
              </a:rPr>
              <a:t>单击编辑单击此处编辑您要的内容，建议您在展示时采用微软雅黑字体单击使用微软雅黑</a:t>
            </a:r>
          </a:p>
        </p:txBody>
      </p:sp>
      <p:sp>
        <p:nvSpPr>
          <p:cNvPr id="52" name="TextBox 15"/>
          <p:cNvSpPr txBox="1"/>
          <p:nvPr/>
        </p:nvSpPr>
        <p:spPr>
          <a:xfrm>
            <a:off x="696931" y="1829444"/>
            <a:ext cx="2796037" cy="338554"/>
          </a:xfrm>
          <a:prstGeom prst="rect">
            <a:avLst/>
          </a:prstGeom>
          <a:noFill/>
        </p:spPr>
        <p:txBody>
          <a:bodyPr rtlCol="0" wrap="none">
            <a:noAutofit/>
          </a:bodyPr>
          <a:lstStyle/>
          <a:p>
            <a:pPr algn="r"/>
            <a:r>
              <a:rPr altLang="en-US" b="1" lang="zh-CN" sz="1600">
                <a:solidFill>
                  <a:schemeClr val="bg1"/>
                </a:solidFill>
                <a:cs typeface="+mn-ea"/>
                <a:sym typeface="+mn-lt"/>
              </a:rPr>
              <a:t>点击输入标题</a:t>
            </a:r>
          </a:p>
        </p:txBody>
      </p:sp>
      <p:sp>
        <p:nvSpPr>
          <p:cNvPr id="53" name="TextBox 14"/>
          <p:cNvSpPr txBox="1"/>
          <p:nvPr/>
        </p:nvSpPr>
        <p:spPr>
          <a:xfrm>
            <a:off x="990601" y="3755427"/>
            <a:ext cx="2502368" cy="731520"/>
          </a:xfrm>
          <a:prstGeom prst="rect">
            <a:avLst/>
          </a:prstGeom>
          <a:noFill/>
        </p:spPr>
        <p:txBody>
          <a:bodyPr rtlCol="0" wrap="square">
            <a:spAutoFit/>
          </a:bodyPr>
          <a:lstStyle/>
          <a:p>
            <a:pPr algn="r"/>
            <a:r>
              <a:rPr altLang="en-US" lang="zh-CN" sz="1400">
                <a:solidFill>
                  <a:schemeClr val="bg1"/>
                </a:solidFill>
                <a:cs typeface="+mn-ea"/>
                <a:sym typeface="+mn-lt"/>
              </a:rPr>
              <a:t>单击编辑单击此处编辑您要的内容，建议您在展示时采用微软雅黑字体单击使用微软雅黑</a:t>
            </a:r>
          </a:p>
        </p:txBody>
      </p:sp>
      <p:sp>
        <p:nvSpPr>
          <p:cNvPr id="54" name="TextBox 15"/>
          <p:cNvSpPr txBox="1"/>
          <p:nvPr/>
        </p:nvSpPr>
        <p:spPr>
          <a:xfrm>
            <a:off x="696931" y="3416873"/>
            <a:ext cx="2796037" cy="338554"/>
          </a:xfrm>
          <a:prstGeom prst="rect">
            <a:avLst/>
          </a:prstGeom>
          <a:noFill/>
        </p:spPr>
        <p:txBody>
          <a:bodyPr rtlCol="0" wrap="none">
            <a:noAutofit/>
          </a:bodyPr>
          <a:lstStyle/>
          <a:p>
            <a:pPr algn="r"/>
            <a:r>
              <a:rPr altLang="en-US" b="1" lang="zh-CN" sz="1600">
                <a:solidFill>
                  <a:schemeClr val="bg1"/>
                </a:solidFill>
                <a:cs typeface="+mn-ea"/>
                <a:sym typeface="+mn-lt"/>
              </a:rPr>
              <a:t>点击输入标题</a:t>
            </a:r>
          </a:p>
        </p:txBody>
      </p:sp>
      <p:sp>
        <p:nvSpPr>
          <p:cNvPr id="55" name="TextBox 14"/>
          <p:cNvSpPr txBox="1"/>
          <p:nvPr/>
        </p:nvSpPr>
        <p:spPr>
          <a:xfrm>
            <a:off x="8725912" y="2167998"/>
            <a:ext cx="2615187" cy="731520"/>
          </a:xfrm>
          <a:prstGeom prst="rect">
            <a:avLst/>
          </a:prstGeom>
          <a:noFill/>
        </p:spPr>
        <p:txBody>
          <a:bodyPr rtlCol="0" wrap="square">
            <a:spAutoFit/>
          </a:bodyPr>
          <a:lstStyle/>
          <a:p>
            <a:r>
              <a:rPr altLang="en-US" lang="zh-CN" sz="1400">
                <a:solidFill>
                  <a:schemeClr val="bg1"/>
                </a:solidFill>
                <a:cs typeface="+mn-ea"/>
                <a:sym typeface="+mn-lt"/>
              </a:rPr>
              <a:t>单击编辑单击此处编辑您要的内容，建议您在展示时采用微软雅黑字体单击使用微软雅黑</a:t>
            </a:r>
          </a:p>
        </p:txBody>
      </p:sp>
      <p:sp>
        <p:nvSpPr>
          <p:cNvPr id="56" name="TextBox 15"/>
          <p:cNvSpPr txBox="1"/>
          <p:nvPr/>
        </p:nvSpPr>
        <p:spPr>
          <a:xfrm>
            <a:off x="8725913" y="1829444"/>
            <a:ext cx="2796037" cy="338554"/>
          </a:xfrm>
          <a:prstGeom prst="rect">
            <a:avLst/>
          </a:prstGeom>
          <a:noFill/>
        </p:spPr>
        <p:txBody>
          <a:bodyPr rtlCol="0" wrap="none">
            <a:noAutofit/>
          </a:bodyPr>
          <a:lstStyle/>
          <a:p>
            <a:r>
              <a:rPr altLang="en-US" b="1" lang="zh-CN" sz="1600">
                <a:solidFill>
                  <a:schemeClr val="bg1"/>
                </a:solidFill>
                <a:cs typeface="+mn-ea"/>
                <a:sym typeface="+mn-lt"/>
              </a:rPr>
              <a:t>点击输入标题</a:t>
            </a:r>
          </a:p>
        </p:txBody>
      </p:sp>
      <p:sp>
        <p:nvSpPr>
          <p:cNvPr id="57" name="TextBox 14"/>
          <p:cNvSpPr txBox="1"/>
          <p:nvPr/>
        </p:nvSpPr>
        <p:spPr>
          <a:xfrm>
            <a:off x="8725914" y="3755427"/>
            <a:ext cx="2615186" cy="731520"/>
          </a:xfrm>
          <a:prstGeom prst="rect">
            <a:avLst/>
          </a:prstGeom>
          <a:noFill/>
        </p:spPr>
        <p:txBody>
          <a:bodyPr rtlCol="0" wrap="square">
            <a:spAutoFit/>
          </a:bodyPr>
          <a:lstStyle/>
          <a:p>
            <a:r>
              <a:rPr altLang="en-US" lang="zh-CN" sz="1400">
                <a:solidFill>
                  <a:schemeClr val="bg1"/>
                </a:solidFill>
                <a:cs typeface="+mn-ea"/>
                <a:sym typeface="+mn-lt"/>
              </a:rPr>
              <a:t>单击编辑单击此处编辑您要的内容，建议您在展示时采用微软雅黑字体单击使用微软雅黑</a:t>
            </a:r>
          </a:p>
        </p:txBody>
      </p:sp>
      <p:sp>
        <p:nvSpPr>
          <p:cNvPr id="58" name="TextBox 15"/>
          <p:cNvSpPr txBox="1"/>
          <p:nvPr/>
        </p:nvSpPr>
        <p:spPr>
          <a:xfrm>
            <a:off x="8725913" y="3416873"/>
            <a:ext cx="2796037" cy="338554"/>
          </a:xfrm>
          <a:prstGeom prst="rect">
            <a:avLst/>
          </a:prstGeom>
          <a:noFill/>
        </p:spPr>
        <p:txBody>
          <a:bodyPr rtlCol="0" wrap="none">
            <a:noAutofit/>
          </a:bodyPr>
          <a:lstStyle/>
          <a:p>
            <a:r>
              <a:rPr altLang="en-US" b="1" lang="zh-CN" sz="1600">
                <a:solidFill>
                  <a:schemeClr val="bg1"/>
                </a:solidFill>
                <a:cs typeface="+mn-ea"/>
                <a:sym typeface="+mn-lt"/>
              </a:rPr>
              <a:t>点击输入标题</a:t>
            </a:r>
          </a:p>
        </p:txBody>
      </p:sp>
      <p:sp>
        <p:nvSpPr>
          <p:cNvPr id="60" name="文本框 59"/>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2991298632"/>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0"/>
          <p:cNvGrpSpPr/>
          <p:nvPr/>
        </p:nvGrpSpPr>
        <p:grpSpPr>
          <a:xfrm>
            <a:off x="2693497" y="2607941"/>
            <a:ext cx="2030826" cy="744527"/>
            <a:chOff x="2606047" y="2432681"/>
            <a:chExt cx="2030826" cy="744527"/>
          </a:xfrm>
          <a:solidFill>
            <a:schemeClr val="accent1"/>
          </a:solidFill>
        </p:grpSpPr>
        <p:sp>
          <p:nvSpPr>
            <p:cNvPr id="3" name="Freeform 1"/>
            <p:cNvSpPr/>
            <p:nvPr/>
          </p:nvSpPr>
          <p:spPr>
            <a:xfrm>
              <a:off x="2606047" y="2432681"/>
              <a:ext cx="2030826" cy="744527"/>
            </a:xfrm>
            <a:custGeom>
              <a:gdLst>
                <a:gd fmla="*/ 3475 w 21600" name="connsiteX0"/>
                <a:gd fmla="*/ 0 h 21600" name="connsiteY0"/>
                <a:gd fmla="*/ 18125 w 21600" name="connsiteX1"/>
                <a:gd fmla="*/ 0 h 21600" name="connsiteY1"/>
                <a:gd fmla="*/ 21600 w 21600" name="connsiteX2"/>
                <a:gd fmla="*/ 10800 h 21600" name="connsiteY2"/>
                <a:gd fmla="*/ 18125 w 21600" name="connsiteX3"/>
                <a:gd fmla="*/ 21600 h 21600" name="connsiteY3"/>
                <a:gd fmla="*/ 3475 w 21600" name="connsiteX4"/>
                <a:gd fmla="*/ 21600 h 21600" name="connsiteY4"/>
                <a:gd fmla="*/ 0 w 21600" name="connsiteX5"/>
                <a:gd fmla="*/ 10800 h 21600" name="connsiteY5"/>
                <a:gd fmla="*/ 3475 w 21600" name="connsiteX6"/>
                <a:gd fmla="*/ 0 h 2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600" w="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ctr" anchorCtr="0" bIns="121839" lIns="582137" numCol="1" rIns="280904" spcCol="1270" spcFirstLastPara="0" tIns="121839" vert="horz" wrap="square">
              <a:noAutofit/>
            </a:bodyPr>
            <a:lstStyle/>
            <a:p>
              <a:pPr algn="l" defTabSz="711200" indent="-171450" lvl="1" marL="171450">
                <a:lnSpc>
                  <a:spcPct val="90000"/>
                </a:lnSpc>
                <a:spcBef>
                  <a:spcPct val="0"/>
                </a:spcBef>
                <a:spcAft>
                  <a:spcPct val="15000"/>
                </a:spcAft>
                <a:buChar char="••"/>
              </a:pPr>
              <a:endParaRPr kern="1200" lang="id-ID" sz="1600">
                <a:cs typeface="+mn-ea"/>
                <a:sym typeface="+mn-lt"/>
              </a:endParaRPr>
            </a:p>
          </p:txBody>
        </p:sp>
        <p:sp>
          <p:nvSpPr>
            <p:cNvPr id="4" name="Freeform 7"/>
            <p:cNvSpPr/>
            <p:nvPr/>
          </p:nvSpPr>
          <p:spPr>
            <a:xfrm>
              <a:off x="3367979" y="2614785"/>
              <a:ext cx="982150" cy="380315"/>
            </a:xfrm>
            <a:custGeom>
              <a:gdLst>
                <a:gd fmla="*/ 0 w 1730742" name="connsiteX0"/>
                <a:gd fmla="*/ 0 h 834084" name="connsiteY0"/>
                <a:gd fmla="*/ 1730742 w 1730742" name="connsiteX1"/>
                <a:gd fmla="*/ 0 h 834084" name="connsiteY1"/>
                <a:gd fmla="*/ 1730742 w 1730742" name="connsiteX2"/>
                <a:gd fmla="*/ 834084 h 834084" name="connsiteY2"/>
                <a:gd fmla="*/ 0 w 1730742" name="connsiteX3"/>
                <a:gd fmla="*/ 834084 h 834084" name="connsiteY3"/>
                <a:gd fmla="*/ 0 w 1730742" name="connsiteX4"/>
                <a:gd fmla="*/ 0 h 8340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34084" w="1730742">
                  <a:moveTo>
                    <a:pt x="0" y="0"/>
                  </a:moveTo>
                  <a:lnTo>
                    <a:pt x="1730742" y="0"/>
                  </a:lnTo>
                  <a:lnTo>
                    <a:pt x="1730742" y="834084"/>
                  </a:lnTo>
                  <a:lnTo>
                    <a:pt x="0" y="834084"/>
                  </a:lnTo>
                  <a:lnTo>
                    <a:pt x="0" y="0"/>
                  </a:lnTo>
                  <a:close/>
                </a:path>
              </a:pathLst>
            </a:custGeom>
            <a:grp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0" lIns="45719" numCol="1" rIns="0" spcCol="1270" spcFirstLastPara="0" tIns="-1" vert="horz" wrap="square">
              <a:noAutofit/>
            </a:bodyPr>
            <a:lstStyle/>
            <a:p>
              <a:pPr algn="l" defTabSz="800100" lvl="0">
                <a:lnSpc>
                  <a:spcPct val="90000"/>
                </a:lnSpc>
                <a:spcBef>
                  <a:spcPct val="0"/>
                </a:spcBef>
                <a:spcAft>
                  <a:spcPct val="35000"/>
                </a:spcAft>
              </a:pPr>
              <a:r>
                <a:rPr altLang="en-US" b="1" lang="zh-CN" sz="1600">
                  <a:solidFill>
                    <a:schemeClr val="bg1"/>
                  </a:solidFill>
                  <a:cs typeface="+mn-ea"/>
                  <a:sym typeface="+mn-lt"/>
                </a:rPr>
                <a:t>优势一</a:t>
              </a:r>
            </a:p>
          </p:txBody>
        </p:sp>
      </p:grpSp>
      <p:grpSp>
        <p:nvGrpSpPr>
          <p:cNvPr id="5" name="Group 12"/>
          <p:cNvGrpSpPr/>
          <p:nvPr/>
        </p:nvGrpSpPr>
        <p:grpSpPr>
          <a:xfrm>
            <a:off x="5580259" y="2607941"/>
            <a:ext cx="2017017" cy="744527"/>
            <a:chOff x="5377059" y="2432681"/>
            <a:chExt cx="2017017" cy="744527"/>
          </a:xfrm>
          <a:solidFill>
            <a:schemeClr val="accent1"/>
          </a:solidFill>
        </p:grpSpPr>
        <p:sp>
          <p:nvSpPr>
            <p:cNvPr id="6" name="Freeform 2"/>
            <p:cNvSpPr/>
            <p:nvPr/>
          </p:nvSpPr>
          <p:spPr>
            <a:xfrm>
              <a:off x="5377059" y="2432681"/>
              <a:ext cx="2017017" cy="744527"/>
            </a:xfrm>
            <a:custGeom>
              <a:gdLst>
                <a:gd fmla="*/ 3475 w 21600" name="connsiteX0"/>
                <a:gd fmla="*/ 0 h 21600" name="connsiteY0"/>
                <a:gd fmla="*/ 18125 w 21600" name="connsiteX1"/>
                <a:gd fmla="*/ 0 h 21600" name="connsiteY1"/>
                <a:gd fmla="*/ 21600 w 21600" name="connsiteX2"/>
                <a:gd fmla="*/ 10800 h 21600" name="connsiteY2"/>
                <a:gd fmla="*/ 18125 w 21600" name="connsiteX3"/>
                <a:gd fmla="*/ 21600 h 21600" name="connsiteY3"/>
                <a:gd fmla="*/ 3475 w 21600" name="connsiteX4"/>
                <a:gd fmla="*/ 21600 h 21600" name="connsiteY4"/>
                <a:gd fmla="*/ 0 w 21600" name="connsiteX5"/>
                <a:gd fmla="*/ 10800 h 21600" name="connsiteY5"/>
                <a:gd fmla="*/ 3475 w 21600" name="connsiteX6"/>
                <a:gd fmla="*/ 0 h 2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600" w="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ctr" anchorCtr="0" bIns="121839" lIns="582137" numCol="1" rIns="280904" spcCol="1270" spcFirstLastPara="0" tIns="121839" vert="horz" wrap="square">
              <a:noAutofit/>
            </a:bodyPr>
            <a:lstStyle/>
            <a:p>
              <a:pPr defTabSz="711200" indent="-171450" lvl="1" marL="171450">
                <a:lnSpc>
                  <a:spcPct val="90000"/>
                </a:lnSpc>
                <a:spcBef>
                  <a:spcPct val="0"/>
                </a:spcBef>
                <a:spcAft>
                  <a:spcPct val="15000"/>
                </a:spcAft>
                <a:buChar char="••"/>
              </a:pPr>
              <a:endParaRPr lang="id-ID" sz="1600">
                <a:cs typeface="+mn-ea"/>
                <a:sym typeface="+mn-lt"/>
              </a:endParaRPr>
            </a:p>
          </p:txBody>
        </p:sp>
        <p:sp>
          <p:nvSpPr>
            <p:cNvPr id="7" name="Freeform 11"/>
            <p:cNvSpPr/>
            <p:nvPr/>
          </p:nvSpPr>
          <p:spPr>
            <a:xfrm>
              <a:off x="6158528" y="2618219"/>
              <a:ext cx="982150" cy="380315"/>
            </a:xfrm>
            <a:custGeom>
              <a:gdLst>
                <a:gd fmla="*/ 0 w 1730742" name="connsiteX0"/>
                <a:gd fmla="*/ 0 h 834084" name="connsiteY0"/>
                <a:gd fmla="*/ 1730742 w 1730742" name="connsiteX1"/>
                <a:gd fmla="*/ 0 h 834084" name="connsiteY1"/>
                <a:gd fmla="*/ 1730742 w 1730742" name="connsiteX2"/>
                <a:gd fmla="*/ 834084 h 834084" name="connsiteY2"/>
                <a:gd fmla="*/ 0 w 1730742" name="connsiteX3"/>
                <a:gd fmla="*/ 834084 h 834084" name="connsiteY3"/>
                <a:gd fmla="*/ 0 w 1730742" name="connsiteX4"/>
                <a:gd fmla="*/ 0 h 8340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34084" w="1730742">
                  <a:moveTo>
                    <a:pt x="0" y="0"/>
                  </a:moveTo>
                  <a:lnTo>
                    <a:pt x="1730742" y="0"/>
                  </a:lnTo>
                  <a:lnTo>
                    <a:pt x="1730742" y="834084"/>
                  </a:lnTo>
                  <a:lnTo>
                    <a:pt x="0" y="834084"/>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0" lIns="45719" numCol="1" rIns="0" spcCol="1270" spcFirstLastPara="0" tIns="-1" vert="horz" wrap="square">
              <a:noAutofit/>
            </a:bodyPr>
            <a:lstStyle/>
            <a:p>
              <a:pPr algn="l" defTabSz="800100" lvl="0">
                <a:lnSpc>
                  <a:spcPct val="90000"/>
                </a:lnSpc>
                <a:spcBef>
                  <a:spcPct val="0"/>
                </a:spcBef>
                <a:spcAft>
                  <a:spcPct val="35000"/>
                </a:spcAft>
              </a:pPr>
              <a:r>
                <a:rPr altLang="en-US" b="1" lang="zh-CN" sz="1600">
                  <a:solidFill>
                    <a:schemeClr val="bg1"/>
                  </a:solidFill>
                  <a:cs typeface="+mn-ea"/>
                  <a:sym typeface="+mn-lt"/>
                </a:rPr>
                <a:t>优势二</a:t>
              </a:r>
            </a:p>
          </p:txBody>
        </p:sp>
      </p:grpSp>
      <p:grpSp>
        <p:nvGrpSpPr>
          <p:cNvPr id="8" name="Group 14"/>
          <p:cNvGrpSpPr/>
          <p:nvPr/>
        </p:nvGrpSpPr>
        <p:grpSpPr>
          <a:xfrm>
            <a:off x="8473574" y="2607941"/>
            <a:ext cx="1898557" cy="744527"/>
            <a:chOff x="8154624" y="2432681"/>
            <a:chExt cx="1898557" cy="744527"/>
          </a:xfrm>
          <a:solidFill>
            <a:schemeClr val="accent1"/>
          </a:solidFill>
        </p:grpSpPr>
        <p:sp>
          <p:nvSpPr>
            <p:cNvPr id="9" name="Freeform 3"/>
            <p:cNvSpPr/>
            <p:nvPr/>
          </p:nvSpPr>
          <p:spPr>
            <a:xfrm>
              <a:off x="8154624" y="2432681"/>
              <a:ext cx="1898557" cy="744527"/>
            </a:xfrm>
            <a:custGeom>
              <a:gdLst>
                <a:gd fmla="*/ 3475 w 21600" name="connsiteX0"/>
                <a:gd fmla="*/ 0 h 21600" name="connsiteY0"/>
                <a:gd fmla="*/ 18125 w 21600" name="connsiteX1"/>
                <a:gd fmla="*/ 0 h 21600" name="connsiteY1"/>
                <a:gd fmla="*/ 21600 w 21600" name="connsiteX2"/>
                <a:gd fmla="*/ 10800 h 21600" name="connsiteY2"/>
                <a:gd fmla="*/ 18125 w 21600" name="connsiteX3"/>
                <a:gd fmla="*/ 21600 h 21600" name="connsiteY3"/>
                <a:gd fmla="*/ 3475 w 21600" name="connsiteX4"/>
                <a:gd fmla="*/ 21600 h 21600" name="connsiteY4"/>
                <a:gd fmla="*/ 0 w 21600" name="connsiteX5"/>
                <a:gd fmla="*/ 10800 h 21600" name="connsiteY5"/>
                <a:gd fmla="*/ 3475 w 21600" name="connsiteX6"/>
                <a:gd fmla="*/ 0 h 2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600" w="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ctr" anchorCtr="0" bIns="121839" lIns="582137" numCol="1" rIns="280904" spcCol="1270" spcFirstLastPara="0" tIns="121839" vert="horz" wrap="square">
              <a:noAutofit/>
            </a:bodyPr>
            <a:lstStyle/>
            <a:p>
              <a:pPr defTabSz="711200" indent="-171450" lvl="1" marL="171450">
                <a:lnSpc>
                  <a:spcPct val="90000"/>
                </a:lnSpc>
                <a:spcBef>
                  <a:spcPct val="0"/>
                </a:spcBef>
                <a:spcAft>
                  <a:spcPct val="15000"/>
                </a:spcAft>
                <a:buChar char="••"/>
              </a:pPr>
              <a:endParaRPr lang="id-ID" sz="1600">
                <a:cs typeface="+mn-ea"/>
                <a:sym typeface="+mn-lt"/>
              </a:endParaRPr>
            </a:p>
          </p:txBody>
        </p:sp>
        <p:sp>
          <p:nvSpPr>
            <p:cNvPr id="10" name="Freeform 15"/>
            <p:cNvSpPr/>
            <p:nvPr/>
          </p:nvSpPr>
          <p:spPr>
            <a:xfrm>
              <a:off x="8921434" y="2614785"/>
              <a:ext cx="982150" cy="380315"/>
            </a:xfrm>
            <a:custGeom>
              <a:gdLst>
                <a:gd fmla="*/ 0 w 1730742" name="connsiteX0"/>
                <a:gd fmla="*/ 0 h 834084" name="connsiteY0"/>
                <a:gd fmla="*/ 1730742 w 1730742" name="connsiteX1"/>
                <a:gd fmla="*/ 0 h 834084" name="connsiteY1"/>
                <a:gd fmla="*/ 1730742 w 1730742" name="connsiteX2"/>
                <a:gd fmla="*/ 834084 h 834084" name="connsiteY2"/>
                <a:gd fmla="*/ 0 w 1730742" name="connsiteX3"/>
                <a:gd fmla="*/ 834084 h 834084" name="connsiteY3"/>
                <a:gd fmla="*/ 0 w 1730742" name="connsiteX4"/>
                <a:gd fmla="*/ 0 h 8340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34084" w="1730742">
                  <a:moveTo>
                    <a:pt x="0" y="0"/>
                  </a:moveTo>
                  <a:lnTo>
                    <a:pt x="1730742" y="0"/>
                  </a:lnTo>
                  <a:lnTo>
                    <a:pt x="1730742" y="834084"/>
                  </a:lnTo>
                  <a:lnTo>
                    <a:pt x="0" y="834084"/>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0" lIns="45719" numCol="1" rIns="0" spcCol="1270" spcFirstLastPara="0" tIns="-1" vert="horz" wrap="square">
              <a:noAutofit/>
            </a:bodyPr>
            <a:lstStyle/>
            <a:p>
              <a:pPr algn="l" defTabSz="800100" lvl="0">
                <a:lnSpc>
                  <a:spcPct val="90000"/>
                </a:lnSpc>
                <a:spcBef>
                  <a:spcPct val="0"/>
                </a:spcBef>
                <a:spcAft>
                  <a:spcPct val="35000"/>
                </a:spcAft>
              </a:pPr>
              <a:r>
                <a:rPr altLang="en-US" b="1" kern="1200" lang="zh-CN" sz="1600">
                  <a:solidFill>
                    <a:schemeClr val="bg1"/>
                  </a:solidFill>
                  <a:cs typeface="+mn-ea"/>
                  <a:sym typeface="+mn-lt"/>
                </a:rPr>
                <a:t>优势三</a:t>
              </a:r>
            </a:p>
          </p:txBody>
        </p:sp>
      </p:grpSp>
      <p:grpSp>
        <p:nvGrpSpPr>
          <p:cNvPr id="11" name="Group 6"/>
          <p:cNvGrpSpPr/>
          <p:nvPr/>
        </p:nvGrpSpPr>
        <p:grpSpPr>
          <a:xfrm>
            <a:off x="4990927" y="2404203"/>
            <a:ext cx="1152002" cy="1152002"/>
            <a:chOff x="4787727" y="2228943"/>
            <a:chExt cx="1152002" cy="1152002"/>
          </a:xfrm>
          <a:solidFill>
            <a:schemeClr val="accent1"/>
          </a:solidFill>
        </p:grpSpPr>
        <p:sp>
          <p:nvSpPr>
            <p:cNvPr id="12" name="Freeform 9"/>
            <p:cNvSpPr/>
            <p:nvPr/>
          </p:nvSpPr>
          <p:spPr>
            <a:xfrm>
              <a:off x="4787727" y="2228943"/>
              <a:ext cx="1152002" cy="1152002"/>
            </a:xfrm>
            <a:custGeom>
              <a:gdLst>
                <a:gd fmla="*/ 0 w 1152002" name="connsiteX0"/>
                <a:gd fmla="*/ 576001 h 1152002" name="connsiteY0"/>
                <a:gd fmla="*/ 576001 w 1152002" name="connsiteX1"/>
                <a:gd fmla="*/ 0 h 1152002" name="connsiteY1"/>
                <a:gd fmla="*/ 1152002 w 1152002" name="connsiteX2"/>
                <a:gd fmla="*/ 576001 h 1152002" name="connsiteY2"/>
                <a:gd fmla="*/ 576001 w 1152002" name="connsiteX3"/>
                <a:gd fmla="*/ 1152002 h 1152002" name="connsiteY3"/>
                <a:gd fmla="*/ 0 w 1152002" name="connsiteX4"/>
                <a:gd fmla="*/ 576001 h 11520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52002" w="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ctr" anchorCtr="0" bIns="121839" lIns="582137" numCol="1" rIns="280904" spcCol="1270" spcFirstLastPara="0" tIns="121839" vert="horz" wrap="square">
              <a:noAutofit/>
            </a:bodyPr>
            <a:lstStyle/>
            <a:p>
              <a:endParaRPr lang="id-ID">
                <a:solidFill>
                  <a:schemeClr val="dk1">
                    <a:hueOff val="0"/>
                    <a:satOff val="0"/>
                    <a:lumOff val="0"/>
                    <a:alphaOff val="0"/>
                  </a:schemeClr>
                </a:solidFill>
                <a:sym typeface="+mn-lt"/>
              </a:endParaRPr>
            </a:p>
          </p:txBody>
        </p:sp>
        <p:sp>
          <p:nvSpPr>
            <p:cNvPr id="13" name="Freeform 274"/>
            <p:cNvSpPr>
              <a:spLocks noEditPoints="1"/>
            </p:cNvSpPr>
            <p:nvPr/>
          </p:nvSpPr>
          <p:spPr bwMode="auto">
            <a:xfrm>
              <a:off x="5106174" y="2517582"/>
              <a:ext cx="515108" cy="531203"/>
            </a:xfrm>
            <a:custGeom>
              <a:gdLst>
                <a:gd fmla="*/ 68 w 68" name="T0"/>
                <a:gd fmla="*/ 16 h 67" name="T1"/>
                <a:gd fmla="*/ 68 w 68" name="T2"/>
                <a:gd fmla="*/ 66 h 67" name="T3"/>
                <a:gd fmla="*/ 67 w 68" name="T4"/>
                <a:gd fmla="*/ 67 h 67" name="T5"/>
                <a:gd fmla="*/ 56 w 68" name="T6"/>
                <a:gd fmla="*/ 67 h 67" name="T7"/>
                <a:gd fmla="*/ 46 w 68" name="T8"/>
                <a:gd fmla="*/ 67 h 67" name="T9"/>
                <a:gd fmla="*/ 36 w 68" name="T10"/>
                <a:gd fmla="*/ 67 h 67" name="T11"/>
                <a:gd fmla="*/ 25 w 68" name="T12"/>
                <a:gd fmla="*/ 67 h 67" name="T13"/>
                <a:gd fmla="*/ 16 w 68" name="T14"/>
                <a:gd fmla="*/ 67 h 67" name="T15"/>
                <a:gd fmla="*/ 5 w 68" name="T16"/>
                <a:gd fmla="*/ 67 h 67" name="T17"/>
                <a:gd fmla="*/ 2 w 68" name="T18"/>
                <a:gd fmla="*/ 67 h 67" name="T19"/>
                <a:gd fmla="*/ 0 w 68" name="T20"/>
                <a:gd fmla="*/ 66 h 67" name="T21"/>
                <a:gd fmla="*/ 2 w 68" name="T22"/>
                <a:gd fmla="*/ 64 h 67" name="T23"/>
                <a:gd fmla="*/ 3 w 68" name="T24"/>
                <a:gd fmla="*/ 64 h 67" name="T25"/>
                <a:gd fmla="*/ 3 w 68" name="T26"/>
                <a:gd fmla="*/ 56 h 67" name="T27"/>
                <a:gd fmla="*/ 5 w 68" name="T28"/>
                <a:gd fmla="*/ 54 h 67" name="T29"/>
                <a:gd fmla="*/ 16 w 68" name="T30"/>
                <a:gd fmla="*/ 54 h 67" name="T31"/>
                <a:gd fmla="*/ 17 w 68" name="T32"/>
                <a:gd fmla="*/ 56 h 67" name="T33"/>
                <a:gd fmla="*/ 17 w 68" name="T34"/>
                <a:gd fmla="*/ 64 h 67" name="T35"/>
                <a:gd fmla="*/ 24 w 68" name="T36"/>
                <a:gd fmla="*/ 64 h 67" name="T37"/>
                <a:gd fmla="*/ 24 w 68" name="T38"/>
                <a:gd fmla="*/ 40 h 67" name="T39"/>
                <a:gd fmla="*/ 25 w 68" name="T40"/>
                <a:gd fmla="*/ 38 h 67" name="T41"/>
                <a:gd fmla="*/ 36 w 68" name="T42"/>
                <a:gd fmla="*/ 38 h 67" name="T43"/>
                <a:gd fmla="*/ 38 w 68" name="T44"/>
                <a:gd fmla="*/ 40 h 67" name="T45"/>
                <a:gd fmla="*/ 38 w 68" name="T46"/>
                <a:gd fmla="*/ 64 h 67" name="T47"/>
                <a:gd fmla="*/ 44 w 68" name="T48"/>
                <a:gd fmla="*/ 64 h 67" name="T49"/>
                <a:gd fmla="*/ 44 w 68" name="T50"/>
                <a:gd fmla="*/ 20 h 67" name="T51"/>
                <a:gd fmla="*/ 46 w 68" name="T52"/>
                <a:gd fmla="*/ 18 h 67" name="T53"/>
                <a:gd fmla="*/ 56 w 68" name="T54"/>
                <a:gd fmla="*/ 18 h 67" name="T55"/>
                <a:gd fmla="*/ 58 w 68" name="T56"/>
                <a:gd fmla="*/ 20 h 67" name="T57"/>
                <a:gd fmla="*/ 58 w 68" name="T58"/>
                <a:gd fmla="*/ 64 h 67" name="T59"/>
                <a:gd fmla="*/ 65 w 68" name="T60"/>
                <a:gd fmla="*/ 64 h 67" name="T61"/>
                <a:gd fmla="*/ 65 w 68" name="T62"/>
                <a:gd fmla="*/ 16 h 67" name="T63"/>
                <a:gd fmla="*/ 67 w 68" name="T64"/>
                <a:gd fmla="*/ 15 h 67" name="T65"/>
                <a:gd fmla="*/ 68 w 68" name="T66"/>
                <a:gd fmla="*/ 16 h 67" name="T67"/>
                <a:gd fmla="*/ 2 w 68" name="T68"/>
                <a:gd fmla="*/ 48 h 67" name="T69"/>
                <a:gd fmla="*/ 2 w 68" name="T70"/>
                <a:gd fmla="*/ 48 h 67" name="T71"/>
                <a:gd fmla="*/ 29 w 68" name="T72"/>
                <a:gd fmla="*/ 30 h 67" name="T73"/>
                <a:gd fmla="*/ 55 w 68" name="T74"/>
                <a:gd fmla="*/ 6 h 67" name="T75"/>
                <a:gd fmla="*/ 55 w 68" name="T76"/>
                <a:gd fmla="*/ 13 h 67" name="T77"/>
                <a:gd fmla="*/ 56 w 68" name="T78"/>
                <a:gd fmla="*/ 15 h 67" name="T79"/>
                <a:gd fmla="*/ 58 w 68" name="T80"/>
                <a:gd fmla="*/ 13 h 67" name="T81"/>
                <a:gd fmla="*/ 58 w 68" name="T82"/>
                <a:gd fmla="*/ 2 h 67" name="T83"/>
                <a:gd fmla="*/ 56 w 68" name="T84"/>
                <a:gd fmla="*/ 0 h 67" name="T85"/>
                <a:gd fmla="*/ 46 w 68" name="T86"/>
                <a:gd fmla="*/ 0 h 67" name="T87"/>
                <a:gd fmla="*/ 44 w 68" name="T88"/>
                <a:gd fmla="*/ 2 h 67" name="T89"/>
                <a:gd fmla="*/ 46 w 68" name="T90"/>
                <a:gd fmla="*/ 3 h 67" name="T91"/>
                <a:gd fmla="*/ 53 w 68" name="T92"/>
                <a:gd fmla="*/ 3 h 67" name="T93"/>
                <a:gd fmla="*/ 27 w 68" name="T94"/>
                <a:gd fmla="*/ 28 h 67" name="T95"/>
                <a:gd fmla="*/ 1 w 68" name="T96"/>
                <a:gd fmla="*/ 45 h 67" name="T97"/>
                <a:gd fmla="*/ 0 w 68" name="T98"/>
                <a:gd fmla="*/ 47 h 67" name="T99"/>
                <a:gd fmla="*/ 2 w 68" name="T100"/>
                <a:gd fmla="*/ 48 h 6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7" w="68">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14" name="Group 4"/>
          <p:cNvGrpSpPr/>
          <p:nvPr/>
        </p:nvGrpSpPr>
        <p:grpSpPr>
          <a:xfrm>
            <a:off x="2117973" y="2404203"/>
            <a:ext cx="1152002" cy="1152002"/>
            <a:chOff x="2030523" y="2228943"/>
            <a:chExt cx="1152002" cy="1152002"/>
          </a:xfrm>
          <a:solidFill>
            <a:schemeClr val="accent1"/>
          </a:solidFill>
        </p:grpSpPr>
        <p:sp>
          <p:nvSpPr>
            <p:cNvPr id="15" name="Freeform 5"/>
            <p:cNvSpPr/>
            <p:nvPr/>
          </p:nvSpPr>
          <p:spPr>
            <a:xfrm>
              <a:off x="2030523" y="2228943"/>
              <a:ext cx="1152002" cy="1152002"/>
            </a:xfrm>
            <a:custGeom>
              <a:gdLst>
                <a:gd fmla="*/ 0 w 1152002" name="connsiteX0"/>
                <a:gd fmla="*/ 576001 h 1152002" name="connsiteY0"/>
                <a:gd fmla="*/ 576001 w 1152002" name="connsiteX1"/>
                <a:gd fmla="*/ 0 h 1152002" name="connsiteY1"/>
                <a:gd fmla="*/ 1152002 w 1152002" name="connsiteX2"/>
                <a:gd fmla="*/ 576001 h 1152002" name="connsiteY2"/>
                <a:gd fmla="*/ 576001 w 1152002" name="connsiteX3"/>
                <a:gd fmla="*/ 1152002 h 1152002" name="connsiteY3"/>
                <a:gd fmla="*/ 0 w 1152002" name="connsiteX4"/>
                <a:gd fmla="*/ 576001 h 11520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52002" w="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w="381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nchorCtr="0" bIns="185852" lIns="185852" numCol="1" rIns="185852" spcCol="1270" spcFirstLastPara="0" tIns="185852" vert="horz" wrap="square">
              <a:noAutofit/>
            </a:bodyPr>
            <a:lstStyle/>
            <a:p>
              <a:pPr algn="ctr" defTabSz="1200150" lvl="0">
                <a:lnSpc>
                  <a:spcPct val="90000"/>
                </a:lnSpc>
                <a:spcBef>
                  <a:spcPct val="0"/>
                </a:spcBef>
                <a:spcAft>
                  <a:spcPct val="35000"/>
                </a:spcAft>
              </a:pPr>
              <a:endParaRPr kern="1200" lang="id-ID" sz="2700">
                <a:cs typeface="+mn-ea"/>
                <a:sym typeface="+mn-lt"/>
              </a:endParaRPr>
            </a:p>
          </p:txBody>
        </p:sp>
        <p:sp>
          <p:nvSpPr>
            <p:cNvPr id="16" name="Freeform 5"/>
            <p:cNvSpPr>
              <a:spLocks noEditPoints="1"/>
            </p:cNvSpPr>
            <p:nvPr/>
          </p:nvSpPr>
          <p:spPr bwMode="auto">
            <a:xfrm>
              <a:off x="2309222" y="2501967"/>
              <a:ext cx="599689" cy="605950"/>
            </a:xfrm>
            <a:custGeom>
              <a:gdLst>
                <a:gd fmla="*/ 138 w 306" name="T0"/>
                <a:gd fmla="*/ 226 h 309" name="T1"/>
                <a:gd fmla="*/ 149 w 306" name="T2"/>
                <a:gd fmla="*/ 229 h 309" name="T3"/>
                <a:gd fmla="*/ 198 w 306" name="T4"/>
                <a:gd fmla="*/ 216 h 309" name="T5"/>
                <a:gd fmla="*/ 226 w 306" name="T6"/>
                <a:gd fmla="*/ 169 h 309" name="T7"/>
                <a:gd fmla="*/ 215 w 306" name="T8"/>
                <a:gd fmla="*/ 147 h 309" name="T9"/>
                <a:gd fmla="*/ 171 w 306" name="T10"/>
                <a:gd fmla="*/ 209 h 309" name="T11"/>
                <a:gd fmla="*/ 138 w 306" name="T12"/>
                <a:gd fmla="*/ 226 h 309" name="T13"/>
                <a:gd fmla="*/ 80 w 306" name="T14"/>
                <a:gd fmla="*/ 107 h 309" name="T15"/>
                <a:gd fmla="*/ 142 w 306" name="T16"/>
                <a:gd fmla="*/ 15 h 309" name="T17"/>
                <a:gd fmla="*/ 164 w 306" name="T18"/>
                <a:gd fmla="*/ 16 h 309" name="T19"/>
                <a:gd fmla="*/ 225 w 306" name="T20"/>
                <a:gd fmla="*/ 107 h 309" name="T21"/>
                <a:gd fmla="*/ 241 w 306" name="T22"/>
                <a:gd fmla="*/ 153 h 309" name="T23"/>
                <a:gd fmla="*/ 193 w 306" name="T24"/>
                <a:gd fmla="*/ 237 h 309" name="T25"/>
                <a:gd fmla="*/ 112 w 306" name="T26"/>
                <a:gd fmla="*/ 237 h 309" name="T27"/>
                <a:gd fmla="*/ 65 w 306" name="T28"/>
                <a:gd fmla="*/ 153 h 309" name="T29"/>
                <a:gd fmla="*/ 80 w 306" name="T30"/>
                <a:gd fmla="*/ 107 h 309" name="T31"/>
                <a:gd fmla="*/ 153 w 306" name="T32"/>
                <a:gd fmla="*/ 277 h 309" name="T33"/>
                <a:gd fmla="*/ 238 w 306" name="T34"/>
                <a:gd fmla="*/ 257 h 309" name="T35"/>
                <a:gd fmla="*/ 237 w 306" name="T36"/>
                <a:gd fmla="*/ 226 h 309" name="T37"/>
                <a:gd fmla="*/ 234 w 306" name="T38"/>
                <a:gd fmla="*/ 224 h 309" name="T39"/>
                <a:gd fmla="*/ 246 w 306" name="T40"/>
                <a:gd fmla="*/ 205 h 309" name="T41"/>
                <a:gd fmla="*/ 295 w 306" name="T42"/>
                <a:gd fmla="*/ 260 h 309" name="T43"/>
                <a:gd fmla="*/ 252 w 306" name="T44"/>
                <a:gd fmla="*/ 294 h 309" name="T45"/>
                <a:gd fmla="*/ 153 w 306" name="T46"/>
                <a:gd fmla="*/ 309 h 309" name="T47"/>
                <a:gd fmla="*/ 53 w 306" name="T48"/>
                <a:gd fmla="*/ 294 h 309" name="T49"/>
                <a:gd fmla="*/ 10 w 306" name="T50"/>
                <a:gd fmla="*/ 260 h 309" name="T51"/>
                <a:gd fmla="*/ 60 w 306" name="T52"/>
                <a:gd fmla="*/ 205 h 309" name="T53"/>
                <a:gd fmla="*/ 71 w 306" name="T54"/>
                <a:gd fmla="*/ 224 h 309" name="T55"/>
                <a:gd fmla="*/ 69 w 306" name="T56"/>
                <a:gd fmla="*/ 226 h 309" name="T57"/>
                <a:gd fmla="*/ 67 w 306" name="T58"/>
                <a:gd fmla="*/ 257 h 309" name="T59"/>
                <a:gd fmla="*/ 153 w 306" name="T60"/>
                <a:gd fmla="*/ 277 h 30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9" w="306">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nvGrpSpPr>
          <p:cNvPr id="17" name="Group 8"/>
          <p:cNvGrpSpPr/>
          <p:nvPr/>
        </p:nvGrpSpPr>
        <p:grpSpPr>
          <a:xfrm>
            <a:off x="7863882" y="2404203"/>
            <a:ext cx="1152002" cy="1152002"/>
            <a:chOff x="7544932" y="2228943"/>
            <a:chExt cx="1152002" cy="1152002"/>
          </a:xfrm>
          <a:solidFill>
            <a:schemeClr val="accent1"/>
          </a:solidFill>
        </p:grpSpPr>
        <p:sp>
          <p:nvSpPr>
            <p:cNvPr id="18" name="Freeform 13"/>
            <p:cNvSpPr/>
            <p:nvPr/>
          </p:nvSpPr>
          <p:spPr>
            <a:xfrm>
              <a:off x="7544932" y="2228943"/>
              <a:ext cx="1152002" cy="1152002"/>
            </a:xfrm>
            <a:custGeom>
              <a:gdLst>
                <a:gd fmla="*/ 0 w 1152002" name="connsiteX0"/>
                <a:gd fmla="*/ 576001 h 1152002" name="connsiteY0"/>
                <a:gd fmla="*/ 576001 w 1152002" name="connsiteX1"/>
                <a:gd fmla="*/ 0 h 1152002" name="connsiteY1"/>
                <a:gd fmla="*/ 1152002 w 1152002" name="connsiteX2"/>
                <a:gd fmla="*/ 576001 h 1152002" name="connsiteY2"/>
                <a:gd fmla="*/ 576001 w 1152002" name="connsiteX3"/>
                <a:gd fmla="*/ 1152002 h 1152002" name="connsiteY3"/>
                <a:gd fmla="*/ 0 w 1152002" name="connsiteX4"/>
                <a:gd fmla="*/ 576001 h 11520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52002" w="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ctr" anchorCtr="0" bIns="121839" lIns="582137" numCol="1" rIns="280904" spcCol="1270" spcFirstLastPara="0" tIns="121839" vert="horz" wrap="square">
              <a:noAutofit/>
            </a:bodyPr>
            <a:lstStyle/>
            <a:p>
              <a:endParaRPr lang="id-ID">
                <a:solidFill>
                  <a:schemeClr val="dk1">
                    <a:hueOff val="0"/>
                    <a:satOff val="0"/>
                    <a:lumOff val="0"/>
                    <a:alphaOff val="0"/>
                  </a:schemeClr>
                </a:solidFill>
                <a:sym typeface="+mn-lt"/>
              </a:endParaRPr>
            </a:p>
          </p:txBody>
        </p:sp>
        <p:sp>
          <p:nvSpPr>
            <p:cNvPr id="19" name="Freeform 526"/>
            <p:cNvSpPr>
              <a:spLocks noChangeArrowheads="1" noChangeAspect="1"/>
            </p:cNvSpPr>
            <p:nvPr/>
          </p:nvSpPr>
          <p:spPr bwMode="auto">
            <a:xfrm>
              <a:off x="7937460" y="2497473"/>
              <a:ext cx="477107" cy="618504"/>
            </a:xfrm>
            <a:custGeom>
              <a:gdLst>
                <a:gd fmla="*/ 719 w 1222" name="T0"/>
                <a:gd fmla="*/ 1338 h 1581" name="T1"/>
                <a:gd fmla="*/ 686 w 1222" name="T2"/>
                <a:gd fmla="*/ 1221 h 1581" name="T3"/>
                <a:gd fmla="*/ 686 w 1222" name="T4"/>
                <a:gd fmla="*/ 359 h 1581" name="T5"/>
                <a:gd fmla="*/ 719 w 1222" name="T6"/>
                <a:gd fmla="*/ 243 h 1581" name="T7"/>
                <a:gd fmla="*/ 17 w 1222" name="T8"/>
                <a:gd fmla="*/ 460 h 1581" name="T9"/>
                <a:gd fmla="*/ 0 w 1222" name="T10"/>
                <a:gd fmla="*/ 794 h 1581" name="T11"/>
                <a:gd fmla="*/ 17 w 1222" name="T12"/>
                <a:gd fmla="*/ 1120 h 1581" name="T13"/>
                <a:gd fmla="*/ 502 w 1222" name="T14"/>
                <a:gd fmla="*/ 1530 h 1581" name="T15"/>
                <a:gd fmla="*/ 493 w 1222" name="T16"/>
                <a:gd fmla="*/ 1112 h 1581" name="T17"/>
                <a:gd fmla="*/ 284 w 1222" name="T18"/>
                <a:gd fmla="*/ 1120 h 1581" name="T19"/>
                <a:gd fmla="*/ 284 w 1222" name="T20"/>
                <a:gd fmla="*/ 794 h 1581" name="T21"/>
                <a:gd fmla="*/ 284 w 1222" name="T22"/>
                <a:gd fmla="*/ 460 h 1581" name="T23"/>
                <a:gd fmla="*/ 493 w 1222" name="T24"/>
                <a:gd fmla="*/ 468 h 1581" name="T25"/>
                <a:gd fmla="*/ 502 w 1222" name="T26"/>
                <a:gd fmla="*/ 58 h 1581" name="T27"/>
                <a:gd fmla="*/ 17 w 1222" name="T28"/>
                <a:gd fmla="*/ 460 h 1581" name="T29"/>
                <a:gd fmla="*/ 602 w 1222" name="T30"/>
                <a:gd fmla="*/ 911 h 1581" name="T31"/>
                <a:gd fmla="*/ 493 w 1222" name="T32"/>
                <a:gd fmla="*/ 861 h 1581" name="T33"/>
                <a:gd fmla="*/ 543 w 1222" name="T34"/>
                <a:gd fmla="*/ 828 h 1581" name="T35"/>
                <a:gd fmla="*/ 610 w 1222" name="T36"/>
                <a:gd fmla="*/ 778 h 1581" name="T37"/>
                <a:gd fmla="*/ 627 w 1222" name="T38"/>
                <a:gd fmla="*/ 660 h 1581" name="T39"/>
                <a:gd fmla="*/ 476 w 1222" name="T40"/>
                <a:gd fmla="*/ 677 h 1581" name="T41"/>
                <a:gd fmla="*/ 510 w 1222" name="T42"/>
                <a:gd fmla="*/ 736 h 1581" name="T43"/>
                <a:gd fmla="*/ 560 w 1222" name="T44"/>
                <a:gd fmla="*/ 677 h 1581" name="T45"/>
                <a:gd fmla="*/ 585 w 1222" name="T46"/>
                <a:gd fmla="*/ 719 h 1581" name="T47"/>
                <a:gd fmla="*/ 502 w 1222" name="T48"/>
                <a:gd fmla="*/ 803 h 1581" name="T49"/>
                <a:gd fmla="*/ 410 w 1222" name="T50"/>
                <a:gd fmla="*/ 911 h 1581" name="T51"/>
                <a:gd fmla="*/ 819 w 1222" name="T52"/>
                <a:gd fmla="*/ 811 h 1581" name="T53"/>
                <a:gd fmla="*/ 794 w 1222" name="T54"/>
                <a:gd fmla="*/ 635 h 1581" name="T55"/>
                <a:gd fmla="*/ 644 w 1222" name="T56"/>
                <a:gd fmla="*/ 853 h 1581" name="T57"/>
                <a:gd fmla="*/ 744 w 1222" name="T58"/>
                <a:gd fmla="*/ 911 h 1581" name="T59"/>
                <a:gd fmla="*/ 803 w 1222" name="T60"/>
                <a:gd fmla="*/ 853 h 1581" name="T61"/>
                <a:gd fmla="*/ 844 w 1222" name="T62"/>
                <a:gd fmla="*/ 811 h 1581" name="T63"/>
                <a:gd fmla="*/ 786 w 1222" name="T64"/>
                <a:gd fmla="*/ 686 h 1581" name="T65"/>
                <a:gd fmla="*/ 694 w 1222" name="T66"/>
                <a:gd fmla="*/ 811 h 1581" name="T67"/>
                <a:gd fmla="*/ 694 w 1222" name="T68"/>
                <a:gd fmla="*/ 811 h 15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1" w="1222">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a:extLst/>
          </p:spPr>
          <p:txBody>
            <a:bodyPr anchor="ctr" bIns="121892" lIns="243785" rIns="243785" tIns="121892" wrap="none"/>
            <a:lstStyle/>
            <a:p>
              <a:pPr>
                <a:defRPr/>
              </a:pPr>
              <a:endParaRPr lang="en-US" sz="2400">
                <a:cs typeface="+mn-ea"/>
                <a:sym typeface="+mn-lt"/>
              </a:endParaRPr>
            </a:p>
          </p:txBody>
        </p:sp>
      </p:grpSp>
      <p:sp>
        <p:nvSpPr>
          <p:cNvPr id="20" name="TextBox 49"/>
          <p:cNvSpPr txBox="1"/>
          <p:nvPr/>
        </p:nvSpPr>
        <p:spPr>
          <a:xfrm>
            <a:off x="2117973" y="3738309"/>
            <a:ext cx="995680" cy="335280"/>
          </a:xfrm>
          <a:prstGeom prst="rect">
            <a:avLst/>
          </a:prstGeom>
          <a:noFill/>
        </p:spPr>
        <p:txBody>
          <a:bodyPr rtlCol="0" wrap="none">
            <a:spAutoFit/>
          </a:bodyPr>
          <a:lstStyle/>
          <a:p>
            <a:pPr fontAlgn="base">
              <a:spcBef>
                <a:spcPct val="0"/>
              </a:spcBef>
              <a:spcAft>
                <a:spcPct val="0"/>
              </a:spcAft>
            </a:pPr>
            <a:r>
              <a:rPr altLang="en-US" b="1" lang="zh-CN" sz="1600">
                <a:solidFill>
                  <a:schemeClr val="bg1"/>
                </a:solidFill>
                <a:cs typeface="+mn-ea"/>
                <a:sym typeface="+mn-lt"/>
              </a:rPr>
              <a:t>点击编辑</a:t>
            </a:r>
          </a:p>
        </p:txBody>
      </p:sp>
      <p:sp>
        <p:nvSpPr>
          <p:cNvPr id="21" name="Rectangle 50"/>
          <p:cNvSpPr/>
          <p:nvPr/>
        </p:nvSpPr>
        <p:spPr>
          <a:xfrm>
            <a:off x="2117973" y="4175434"/>
            <a:ext cx="2079919" cy="749808"/>
          </a:xfrm>
          <a:prstGeom prst="rect">
            <a:avLst/>
          </a:prstGeom>
        </p:spPr>
        <p:txBody>
          <a:bodyPr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点击输入简要文字内容文字内容需概括精炼点击输入简要文字点击输入简要文字</a:t>
            </a:r>
          </a:p>
        </p:txBody>
      </p:sp>
      <p:sp>
        <p:nvSpPr>
          <p:cNvPr id="22" name="TextBox 49"/>
          <p:cNvSpPr txBox="1"/>
          <p:nvPr/>
        </p:nvSpPr>
        <p:spPr>
          <a:xfrm>
            <a:off x="4990927" y="3738309"/>
            <a:ext cx="995680" cy="335280"/>
          </a:xfrm>
          <a:prstGeom prst="rect">
            <a:avLst/>
          </a:prstGeom>
          <a:noFill/>
        </p:spPr>
        <p:txBody>
          <a:bodyPr rtlCol="0" wrap="none">
            <a:spAutoFit/>
          </a:bodyPr>
          <a:lstStyle/>
          <a:p>
            <a:pPr fontAlgn="base">
              <a:spcBef>
                <a:spcPct val="0"/>
              </a:spcBef>
              <a:spcAft>
                <a:spcPct val="0"/>
              </a:spcAft>
            </a:pPr>
            <a:r>
              <a:rPr altLang="en-US" b="1" lang="zh-CN" sz="1600">
                <a:solidFill>
                  <a:schemeClr val="bg1"/>
                </a:solidFill>
                <a:cs typeface="+mn-ea"/>
                <a:sym typeface="+mn-lt"/>
              </a:rPr>
              <a:t>点击编辑</a:t>
            </a:r>
          </a:p>
        </p:txBody>
      </p:sp>
      <p:sp>
        <p:nvSpPr>
          <p:cNvPr id="23" name="Rectangle 50"/>
          <p:cNvSpPr/>
          <p:nvPr/>
        </p:nvSpPr>
        <p:spPr>
          <a:xfrm>
            <a:off x="4990927" y="4175434"/>
            <a:ext cx="2079919" cy="749808"/>
          </a:xfrm>
          <a:prstGeom prst="rect">
            <a:avLst/>
          </a:prstGeom>
        </p:spPr>
        <p:txBody>
          <a:bodyPr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点击输入简要文字内容文字内容需概括精炼点击输入简要文字点击输入简要文字</a:t>
            </a:r>
          </a:p>
        </p:txBody>
      </p:sp>
      <p:sp>
        <p:nvSpPr>
          <p:cNvPr id="24" name="TextBox 49"/>
          <p:cNvSpPr txBox="1"/>
          <p:nvPr/>
        </p:nvSpPr>
        <p:spPr>
          <a:xfrm>
            <a:off x="7863880" y="3738309"/>
            <a:ext cx="995680" cy="335280"/>
          </a:xfrm>
          <a:prstGeom prst="rect">
            <a:avLst/>
          </a:prstGeom>
          <a:noFill/>
        </p:spPr>
        <p:txBody>
          <a:bodyPr rtlCol="0" wrap="none">
            <a:spAutoFit/>
          </a:bodyPr>
          <a:lstStyle/>
          <a:p>
            <a:pPr fontAlgn="base">
              <a:spcBef>
                <a:spcPct val="0"/>
              </a:spcBef>
              <a:spcAft>
                <a:spcPct val="0"/>
              </a:spcAft>
            </a:pPr>
            <a:r>
              <a:rPr altLang="en-US" b="1" lang="zh-CN" sz="1600">
                <a:solidFill>
                  <a:schemeClr val="bg1"/>
                </a:solidFill>
                <a:cs typeface="+mn-ea"/>
                <a:sym typeface="+mn-lt"/>
              </a:rPr>
              <a:t>点击编辑</a:t>
            </a:r>
          </a:p>
        </p:txBody>
      </p:sp>
      <p:sp>
        <p:nvSpPr>
          <p:cNvPr id="25" name="Rectangle 50"/>
          <p:cNvSpPr/>
          <p:nvPr/>
        </p:nvSpPr>
        <p:spPr>
          <a:xfrm>
            <a:off x="7863880" y="4175434"/>
            <a:ext cx="2079919" cy="749808"/>
          </a:xfrm>
          <a:prstGeom prst="rect">
            <a:avLst/>
          </a:prstGeom>
        </p:spPr>
        <p:txBody>
          <a:bodyPr wrap="square">
            <a:spAutoFit/>
          </a:bodyPr>
          <a:lstStyle/>
          <a:p>
            <a:pPr defTabSz="1216817">
              <a:lnSpc>
                <a:spcPct val="120000"/>
              </a:lnSpc>
              <a:spcBef>
                <a:spcPct val="20000"/>
              </a:spcBef>
            </a:pPr>
            <a:r>
              <a:rPr altLang="en-US" lang="zh-CN" sz="1200">
                <a:solidFill>
                  <a:schemeClr val="bg1"/>
                </a:solidFill>
                <a:cs typeface="+mn-ea"/>
                <a:sym typeface="+mn-lt"/>
              </a:rPr>
              <a:t>点击输入简要文字内容文字内容需概括精炼点击输入简要文字点击输入简要文字</a:t>
            </a:r>
          </a:p>
        </p:txBody>
      </p:sp>
      <p:sp>
        <p:nvSpPr>
          <p:cNvPr id="27" name="文本框 26"/>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308873354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216"/>
          <p:cNvSpPr txBox="1"/>
          <p:nvPr/>
        </p:nvSpPr>
        <p:spPr>
          <a:xfrm>
            <a:off x="479425" y="2204913"/>
            <a:ext cx="3265261" cy="597062"/>
          </a:xfrm>
          <a:prstGeom prst="rect">
            <a:avLst/>
          </a:prstGeom>
          <a:noFill/>
        </p:spPr>
        <p:txBody>
          <a:bodyPr rtlCol="0" wrap="square">
            <a:noAutofit/>
          </a:bodyPr>
          <a:lstStyle/>
          <a:p>
            <a:r>
              <a:rPr altLang="en-US" b="1" lang="zh-CN" sz="1600">
                <a:solidFill>
                  <a:schemeClr val="bg1"/>
                </a:solidFill>
                <a:latin typeface="+mj-lt"/>
              </a:rPr>
              <a:t>点击输入标题</a:t>
            </a:r>
          </a:p>
        </p:txBody>
      </p:sp>
      <p:sp>
        <p:nvSpPr>
          <p:cNvPr id="3" name="TextBox 217"/>
          <p:cNvSpPr txBox="1"/>
          <p:nvPr/>
        </p:nvSpPr>
        <p:spPr>
          <a:xfrm>
            <a:off x="479425" y="2819084"/>
            <a:ext cx="3265261" cy="731520"/>
          </a:xfrm>
          <a:prstGeom prst="rect">
            <a:avLst/>
          </a:prstGeom>
          <a:noFill/>
        </p:spPr>
        <p:txBody>
          <a:bodyPr rtlCol="0" wrap="square">
            <a:spAutoFit/>
          </a:bodyPr>
          <a:lstStyle/>
          <a:p>
            <a:r>
              <a:rPr altLang="en-US" lang="zh-CN" sz="1400">
                <a:solidFill>
                  <a:schemeClr val="bg1"/>
                </a:solidFill>
                <a:sym typeface="+mn-lt"/>
              </a:rPr>
              <a:t>单击编辑您要的内容，建议您在展示时采用微软雅黑字体，本模版所有图形线条及其相应素材均可自由编辑</a:t>
            </a:r>
          </a:p>
        </p:txBody>
      </p:sp>
      <p:grpSp>
        <p:nvGrpSpPr>
          <p:cNvPr id="4" name="Group 321"/>
          <p:cNvGrpSpPr/>
          <p:nvPr/>
        </p:nvGrpSpPr>
        <p:grpSpPr>
          <a:xfrm>
            <a:off x="3014663" y="1987781"/>
            <a:ext cx="5786437" cy="4872790"/>
            <a:chOff x="3014663" y="1987781"/>
            <a:chExt cx="5786437" cy="4872790"/>
          </a:xfrm>
        </p:grpSpPr>
        <p:sp>
          <p:nvSpPr>
            <p:cNvPr id="5" name="Rectangle 5"/>
            <p:cNvSpPr>
              <a:spLocks noChangeArrowheads="1"/>
            </p:cNvSpPr>
            <p:nvPr/>
          </p:nvSpPr>
          <p:spPr bwMode="auto">
            <a:xfrm>
              <a:off x="4432510" y="2221270"/>
              <a:ext cx="1334378" cy="2145381"/>
            </a:xfrm>
            <a:prstGeom prst="rect">
              <a:avLst/>
            </a:prstGeom>
            <a:solidFill>
              <a:schemeClr val="accent1">
                <a:lumMod val="20000"/>
                <a:lumOff val="80000"/>
              </a:schemeClr>
            </a:solidFill>
            <a:ln>
              <a:noFill/>
            </a:ln>
          </p:spPr>
          <p:txBody>
            <a:bodyPr anchor="t" anchorCtr="0" bIns="45720" compatLnSpc="1" lIns="91440" numCol="1" rIns="91440" tIns="45720" vert="horz" wrap="square">
              <a:prstTxWarp prst="textNoShape">
                <a:avLst/>
              </a:prstTxWarp>
            </a:bodyPr>
            <a:lstStyle/>
            <a:p>
              <a:endParaRPr lang="en-AU"/>
            </a:p>
          </p:txBody>
        </p:sp>
        <p:sp>
          <p:nvSpPr>
            <p:cNvPr id="6" name="Rectangle 6"/>
            <p:cNvSpPr>
              <a:spLocks noChangeArrowheads="1"/>
            </p:cNvSpPr>
            <p:nvPr/>
          </p:nvSpPr>
          <p:spPr bwMode="auto">
            <a:xfrm>
              <a:off x="4432510" y="2221270"/>
              <a:ext cx="1334378" cy="2145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7" name="Freeform 51"/>
            <p:cNvSpPr>
              <a:spLocks noEditPoints="1"/>
            </p:cNvSpPr>
            <p:nvPr/>
          </p:nvSpPr>
          <p:spPr bwMode="auto">
            <a:xfrm>
              <a:off x="4388518" y="1987781"/>
              <a:ext cx="1427998" cy="2707105"/>
            </a:xfrm>
            <a:custGeom>
              <a:gdLst>
                <a:gd fmla="*/ 95 w 1266" name="T0"/>
                <a:gd fmla="*/ 0 h 2400" name="T1"/>
                <a:gd fmla="*/ 84 w 1266" name="T2"/>
                <a:gd fmla="*/ 0 h 2400" name="T3"/>
                <a:gd fmla="*/ 66 w 1266" name="T4"/>
                <a:gd fmla="*/ 5 h 2400" name="T5"/>
                <a:gd fmla="*/ 40 w 1266" name="T6"/>
                <a:gd fmla="*/ 20 h 2400" name="T7"/>
                <a:gd fmla="*/ 15 w 1266" name="T8"/>
                <a:gd fmla="*/ 51 h 2400" name="T9"/>
                <a:gd fmla="*/ 2 w 1266" name="T10"/>
                <a:gd fmla="*/ 93 h 2400" name="T11"/>
                <a:gd fmla="*/ 0 w 1266" name="T12"/>
                <a:gd fmla="*/ 2113 h 2400" name="T13"/>
                <a:gd fmla="*/ 0 w 1266" name="T14"/>
                <a:gd fmla="*/ 2280 h 2400" name="T15"/>
                <a:gd fmla="*/ 8 w 1266" name="T16"/>
                <a:gd fmla="*/ 2327 h 2400" name="T17"/>
                <a:gd fmla="*/ 28 w 1266" name="T18"/>
                <a:gd fmla="*/ 2365 h 2400" name="T19"/>
                <a:gd fmla="*/ 57 w 1266" name="T20"/>
                <a:gd fmla="*/ 2391 h 2400" name="T21"/>
                <a:gd fmla="*/ 75 w 1266" name="T22"/>
                <a:gd fmla="*/ 2398 h 2400" name="T23"/>
                <a:gd fmla="*/ 95 w 1266" name="T24"/>
                <a:gd fmla="*/ 2400 h 2400" name="T25"/>
                <a:gd fmla="*/ 1170 w 1266" name="T26"/>
                <a:gd fmla="*/ 2400 h 2400" name="T27"/>
                <a:gd fmla="*/ 1190 w 1266" name="T28"/>
                <a:gd fmla="*/ 2398 h 2400" name="T29"/>
                <a:gd fmla="*/ 1208 w 1266" name="T30"/>
                <a:gd fmla="*/ 2391 h 2400" name="T31"/>
                <a:gd fmla="*/ 1239 w 1266" name="T32"/>
                <a:gd fmla="*/ 2365 h 2400" name="T33"/>
                <a:gd fmla="*/ 1259 w 1266" name="T34"/>
                <a:gd fmla="*/ 2327 h 2400" name="T35"/>
                <a:gd fmla="*/ 1266 w 1266" name="T36"/>
                <a:gd fmla="*/ 2280 h 2400" name="T37"/>
                <a:gd fmla="*/ 1266 w 1266" name="T38"/>
                <a:gd fmla="*/ 118 h 2400" name="T39"/>
                <a:gd fmla="*/ 1264 w 1266" name="T40"/>
                <a:gd fmla="*/ 93 h 2400" name="T41"/>
                <a:gd fmla="*/ 1250 w 1266" name="T42"/>
                <a:gd fmla="*/ 51 h 2400" name="T43"/>
                <a:gd fmla="*/ 1224 w 1266" name="T44"/>
                <a:gd fmla="*/ 20 h 2400" name="T45"/>
                <a:gd fmla="*/ 1199 w 1266" name="T46"/>
                <a:gd fmla="*/ 5 h 2400" name="T47"/>
                <a:gd fmla="*/ 1181 w 1266" name="T48"/>
                <a:gd fmla="*/ 0 h 2400" name="T49"/>
                <a:gd fmla="*/ 1170 w 1266" name="T50"/>
                <a:gd fmla="*/ 0 h 2400" name="T51"/>
                <a:gd fmla="*/ 1208 w 1266" name="T52"/>
                <a:gd fmla="*/ 2036 h 2400" name="T53"/>
                <a:gd fmla="*/ 57 w 1266" name="T54"/>
                <a:gd fmla="*/ 2036 h 2400" name="T55"/>
                <a:gd fmla="*/ 51 w 1266" name="T56"/>
                <a:gd fmla="*/ 2036 h 2400" name="T57"/>
                <a:gd fmla="*/ 51 w 1266" name="T58"/>
                <a:gd fmla="*/ 276 h 2400" name="T59"/>
                <a:gd fmla="*/ 1202 w 1266" name="T60"/>
                <a:gd fmla="*/ 276 h 2400" name="T61"/>
                <a:gd fmla="*/ 1208 w 1266" name="T62"/>
                <a:gd fmla="*/ 276 h 240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00" w="1266">
                  <a:moveTo>
                    <a:pt x="1170" y="0"/>
                  </a:moveTo>
                  <a:lnTo>
                    <a:pt x="95" y="0"/>
                  </a:lnTo>
                  <a:lnTo>
                    <a:pt x="95" y="0"/>
                  </a:lnTo>
                  <a:lnTo>
                    <a:pt x="84" y="0"/>
                  </a:lnTo>
                  <a:lnTo>
                    <a:pt x="75" y="2"/>
                  </a:lnTo>
                  <a:lnTo>
                    <a:pt x="66" y="5"/>
                  </a:lnTo>
                  <a:lnTo>
                    <a:pt x="57" y="9"/>
                  </a:lnTo>
                  <a:lnTo>
                    <a:pt x="40" y="20"/>
                  </a:lnTo>
                  <a:lnTo>
                    <a:pt x="28" y="35"/>
                  </a:lnTo>
                  <a:lnTo>
                    <a:pt x="15" y="51"/>
                  </a:lnTo>
                  <a:lnTo>
                    <a:pt x="8" y="71"/>
                  </a:lnTo>
                  <a:lnTo>
                    <a:pt x="2" y="93"/>
                  </a:lnTo>
                  <a:lnTo>
                    <a:pt x="0" y="118"/>
                  </a:lnTo>
                  <a:lnTo>
                    <a:pt x="0" y="2113"/>
                  </a:lnTo>
                  <a:lnTo>
                    <a:pt x="0" y="2280"/>
                  </a:lnTo>
                  <a:lnTo>
                    <a:pt x="0" y="2280"/>
                  </a:lnTo>
                  <a:lnTo>
                    <a:pt x="2" y="2305"/>
                  </a:lnTo>
                  <a:lnTo>
                    <a:pt x="8" y="2327"/>
                  </a:lnTo>
                  <a:lnTo>
                    <a:pt x="15" y="2347"/>
                  </a:lnTo>
                  <a:lnTo>
                    <a:pt x="28" y="2365"/>
                  </a:lnTo>
                  <a:lnTo>
                    <a:pt x="40" y="2380"/>
                  </a:lnTo>
                  <a:lnTo>
                    <a:pt x="57" y="2391"/>
                  </a:lnTo>
                  <a:lnTo>
                    <a:pt x="66" y="2395"/>
                  </a:lnTo>
                  <a:lnTo>
                    <a:pt x="75" y="2398"/>
                  </a:lnTo>
                  <a:lnTo>
                    <a:pt x="84" y="2400"/>
                  </a:lnTo>
                  <a:lnTo>
                    <a:pt x="95" y="2400"/>
                  </a:lnTo>
                  <a:lnTo>
                    <a:pt x="1170" y="2400"/>
                  </a:lnTo>
                  <a:lnTo>
                    <a:pt x="1170" y="2400"/>
                  </a:lnTo>
                  <a:lnTo>
                    <a:pt x="1181" y="2400"/>
                  </a:lnTo>
                  <a:lnTo>
                    <a:pt x="1190" y="2398"/>
                  </a:lnTo>
                  <a:lnTo>
                    <a:pt x="1199" y="2395"/>
                  </a:lnTo>
                  <a:lnTo>
                    <a:pt x="1208" y="2391"/>
                  </a:lnTo>
                  <a:lnTo>
                    <a:pt x="1224" y="2380"/>
                  </a:lnTo>
                  <a:lnTo>
                    <a:pt x="1239" y="2365"/>
                  </a:lnTo>
                  <a:lnTo>
                    <a:pt x="1250" y="2347"/>
                  </a:lnTo>
                  <a:lnTo>
                    <a:pt x="1259" y="2327"/>
                  </a:lnTo>
                  <a:lnTo>
                    <a:pt x="1264" y="2305"/>
                  </a:lnTo>
                  <a:lnTo>
                    <a:pt x="1266" y="2280"/>
                  </a:lnTo>
                  <a:lnTo>
                    <a:pt x="1266" y="2113"/>
                  </a:lnTo>
                  <a:lnTo>
                    <a:pt x="1266" y="118"/>
                  </a:lnTo>
                  <a:lnTo>
                    <a:pt x="1266" y="118"/>
                  </a:lnTo>
                  <a:lnTo>
                    <a:pt x="1264" y="93"/>
                  </a:lnTo>
                  <a:lnTo>
                    <a:pt x="1259" y="71"/>
                  </a:lnTo>
                  <a:lnTo>
                    <a:pt x="1250" y="51"/>
                  </a:lnTo>
                  <a:lnTo>
                    <a:pt x="1239" y="35"/>
                  </a:lnTo>
                  <a:lnTo>
                    <a:pt x="1224" y="20"/>
                  </a:lnTo>
                  <a:lnTo>
                    <a:pt x="1208" y="9"/>
                  </a:lnTo>
                  <a:lnTo>
                    <a:pt x="1199" y="5"/>
                  </a:lnTo>
                  <a:lnTo>
                    <a:pt x="1190" y="2"/>
                  </a:lnTo>
                  <a:lnTo>
                    <a:pt x="1181" y="0"/>
                  </a:lnTo>
                  <a:lnTo>
                    <a:pt x="1170" y="0"/>
                  </a:lnTo>
                  <a:lnTo>
                    <a:pt x="1170" y="0"/>
                  </a:lnTo>
                  <a:close/>
                  <a:moveTo>
                    <a:pt x="1208" y="2036"/>
                  </a:moveTo>
                  <a:lnTo>
                    <a:pt x="1208" y="2036"/>
                  </a:lnTo>
                  <a:lnTo>
                    <a:pt x="1202" y="2036"/>
                  </a:lnTo>
                  <a:lnTo>
                    <a:pt x="57" y="2036"/>
                  </a:lnTo>
                  <a:lnTo>
                    <a:pt x="57" y="2036"/>
                  </a:lnTo>
                  <a:lnTo>
                    <a:pt x="51" y="2036"/>
                  </a:lnTo>
                  <a:lnTo>
                    <a:pt x="51" y="276"/>
                  </a:lnTo>
                  <a:lnTo>
                    <a:pt x="51" y="276"/>
                  </a:lnTo>
                  <a:lnTo>
                    <a:pt x="57" y="276"/>
                  </a:lnTo>
                  <a:lnTo>
                    <a:pt x="1202" y="276"/>
                  </a:lnTo>
                  <a:lnTo>
                    <a:pt x="1202" y="276"/>
                  </a:lnTo>
                  <a:lnTo>
                    <a:pt x="1208" y="276"/>
                  </a:lnTo>
                  <a:lnTo>
                    <a:pt x="1208" y="2036"/>
                  </a:lnTo>
                  <a:close/>
                </a:path>
              </a:pathLst>
            </a:custGeom>
            <a:solidFill>
              <a:srgbClr val="0304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8" name="Freeform 52"/>
            <p:cNvSpPr/>
            <p:nvPr/>
          </p:nvSpPr>
          <p:spPr bwMode="auto">
            <a:xfrm>
              <a:off x="5006641" y="4401617"/>
              <a:ext cx="190626" cy="188370"/>
            </a:xfrm>
            <a:custGeom>
              <a:gdLst>
                <a:gd fmla="*/ 169 w 169" name="T0"/>
                <a:gd fmla="*/ 84 h 167" name="T1"/>
                <a:gd fmla="*/ 169 w 169" name="T2"/>
                <a:gd fmla="*/ 84 h 167" name="T3"/>
                <a:gd fmla="*/ 167 w 169" name="T4"/>
                <a:gd fmla="*/ 100 h 167" name="T5"/>
                <a:gd fmla="*/ 162 w 169" name="T6"/>
                <a:gd fmla="*/ 116 h 167" name="T7"/>
                <a:gd fmla="*/ 154 w 169" name="T8"/>
                <a:gd fmla="*/ 131 h 167" name="T9"/>
                <a:gd fmla="*/ 143 w 169" name="T10"/>
                <a:gd fmla="*/ 144 h 167" name="T11"/>
                <a:gd fmla="*/ 131 w 169" name="T12"/>
                <a:gd fmla="*/ 153 h 167" name="T13"/>
                <a:gd fmla="*/ 116 w 169" name="T14"/>
                <a:gd fmla="*/ 162 h 167" name="T15"/>
                <a:gd fmla="*/ 102 w 169" name="T16"/>
                <a:gd fmla="*/ 165 h 167" name="T17"/>
                <a:gd fmla="*/ 83 w 169" name="T18"/>
                <a:gd fmla="*/ 167 h 167" name="T19"/>
                <a:gd fmla="*/ 83 w 169" name="T20"/>
                <a:gd fmla="*/ 167 h 167" name="T21"/>
                <a:gd fmla="*/ 67 w 169" name="T22"/>
                <a:gd fmla="*/ 165 h 167" name="T23"/>
                <a:gd fmla="*/ 51 w 169" name="T24"/>
                <a:gd fmla="*/ 162 h 167" name="T25"/>
                <a:gd fmla="*/ 38 w 169" name="T26"/>
                <a:gd fmla="*/ 153 h 167" name="T27"/>
                <a:gd fmla="*/ 25 w 169" name="T28"/>
                <a:gd fmla="*/ 144 h 167" name="T29"/>
                <a:gd fmla="*/ 14 w 169" name="T30"/>
                <a:gd fmla="*/ 131 h 167" name="T31"/>
                <a:gd fmla="*/ 7 w 169" name="T32"/>
                <a:gd fmla="*/ 116 h 167" name="T33"/>
                <a:gd fmla="*/ 2 w 169" name="T34"/>
                <a:gd fmla="*/ 100 h 167" name="T35"/>
                <a:gd fmla="*/ 0 w 169" name="T36"/>
                <a:gd fmla="*/ 84 h 167" name="T37"/>
                <a:gd fmla="*/ 0 w 169" name="T38"/>
                <a:gd fmla="*/ 84 h 167" name="T39"/>
                <a:gd fmla="*/ 2 w 169" name="T40"/>
                <a:gd fmla="*/ 67 h 167" name="T41"/>
                <a:gd fmla="*/ 7 w 169" name="T42"/>
                <a:gd fmla="*/ 51 h 167" name="T43"/>
                <a:gd fmla="*/ 14 w 169" name="T44"/>
                <a:gd fmla="*/ 36 h 167" name="T45"/>
                <a:gd fmla="*/ 25 w 169" name="T46"/>
                <a:gd fmla="*/ 25 h 167" name="T47"/>
                <a:gd fmla="*/ 38 w 169" name="T48"/>
                <a:gd fmla="*/ 15 h 167" name="T49"/>
                <a:gd fmla="*/ 51 w 169" name="T50"/>
                <a:gd fmla="*/ 7 h 167" name="T51"/>
                <a:gd fmla="*/ 67 w 169" name="T52"/>
                <a:gd fmla="*/ 2 h 167" name="T53"/>
                <a:gd fmla="*/ 83 w 169" name="T54"/>
                <a:gd fmla="*/ 0 h 167" name="T55"/>
                <a:gd fmla="*/ 83 w 169" name="T56"/>
                <a:gd fmla="*/ 0 h 167" name="T57"/>
                <a:gd fmla="*/ 102 w 169" name="T58"/>
                <a:gd fmla="*/ 2 h 167" name="T59"/>
                <a:gd fmla="*/ 116 w 169" name="T60"/>
                <a:gd fmla="*/ 7 h 167" name="T61"/>
                <a:gd fmla="*/ 131 w 169" name="T62"/>
                <a:gd fmla="*/ 15 h 167" name="T63"/>
                <a:gd fmla="*/ 143 w 169" name="T64"/>
                <a:gd fmla="*/ 25 h 167" name="T65"/>
                <a:gd fmla="*/ 154 w 169" name="T66"/>
                <a:gd fmla="*/ 36 h 167" name="T67"/>
                <a:gd fmla="*/ 162 w 169" name="T68"/>
                <a:gd fmla="*/ 51 h 167" name="T69"/>
                <a:gd fmla="*/ 167 w 169" name="T70"/>
                <a:gd fmla="*/ 67 h 167" name="T71"/>
                <a:gd fmla="*/ 169 w 169" name="T72"/>
                <a:gd fmla="*/ 84 h 167" name="T73"/>
                <a:gd fmla="*/ 169 w 169" name="T74"/>
                <a:gd fmla="*/ 84 h 16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7" w="169">
                  <a:moveTo>
                    <a:pt x="169" y="84"/>
                  </a:moveTo>
                  <a:lnTo>
                    <a:pt x="169" y="84"/>
                  </a:lnTo>
                  <a:lnTo>
                    <a:pt x="167" y="100"/>
                  </a:lnTo>
                  <a:lnTo>
                    <a:pt x="162" y="116"/>
                  </a:lnTo>
                  <a:lnTo>
                    <a:pt x="154" y="131"/>
                  </a:lnTo>
                  <a:lnTo>
                    <a:pt x="143" y="144"/>
                  </a:lnTo>
                  <a:lnTo>
                    <a:pt x="131" y="153"/>
                  </a:lnTo>
                  <a:lnTo>
                    <a:pt x="116" y="162"/>
                  </a:lnTo>
                  <a:lnTo>
                    <a:pt x="102" y="165"/>
                  </a:lnTo>
                  <a:lnTo>
                    <a:pt x="83" y="167"/>
                  </a:lnTo>
                  <a:lnTo>
                    <a:pt x="83" y="167"/>
                  </a:lnTo>
                  <a:lnTo>
                    <a:pt x="67" y="165"/>
                  </a:lnTo>
                  <a:lnTo>
                    <a:pt x="51" y="162"/>
                  </a:lnTo>
                  <a:lnTo>
                    <a:pt x="38" y="153"/>
                  </a:lnTo>
                  <a:lnTo>
                    <a:pt x="25" y="144"/>
                  </a:lnTo>
                  <a:lnTo>
                    <a:pt x="14" y="131"/>
                  </a:lnTo>
                  <a:lnTo>
                    <a:pt x="7" y="116"/>
                  </a:lnTo>
                  <a:lnTo>
                    <a:pt x="2" y="100"/>
                  </a:lnTo>
                  <a:lnTo>
                    <a:pt x="0" y="84"/>
                  </a:lnTo>
                  <a:lnTo>
                    <a:pt x="0" y="84"/>
                  </a:lnTo>
                  <a:lnTo>
                    <a:pt x="2" y="67"/>
                  </a:lnTo>
                  <a:lnTo>
                    <a:pt x="7" y="51"/>
                  </a:lnTo>
                  <a:lnTo>
                    <a:pt x="14" y="36"/>
                  </a:lnTo>
                  <a:lnTo>
                    <a:pt x="25" y="25"/>
                  </a:lnTo>
                  <a:lnTo>
                    <a:pt x="38" y="15"/>
                  </a:lnTo>
                  <a:lnTo>
                    <a:pt x="51" y="7"/>
                  </a:lnTo>
                  <a:lnTo>
                    <a:pt x="67" y="2"/>
                  </a:lnTo>
                  <a:lnTo>
                    <a:pt x="83" y="0"/>
                  </a:lnTo>
                  <a:lnTo>
                    <a:pt x="83" y="0"/>
                  </a:lnTo>
                  <a:lnTo>
                    <a:pt x="102" y="2"/>
                  </a:lnTo>
                  <a:lnTo>
                    <a:pt x="116" y="7"/>
                  </a:lnTo>
                  <a:lnTo>
                    <a:pt x="131" y="15"/>
                  </a:lnTo>
                  <a:lnTo>
                    <a:pt x="143" y="25"/>
                  </a:lnTo>
                  <a:lnTo>
                    <a:pt x="154" y="36"/>
                  </a:lnTo>
                  <a:lnTo>
                    <a:pt x="162" y="51"/>
                  </a:lnTo>
                  <a:lnTo>
                    <a:pt x="167" y="67"/>
                  </a:lnTo>
                  <a:lnTo>
                    <a:pt x="169" y="84"/>
                  </a:lnTo>
                  <a:lnTo>
                    <a:pt x="169" y="8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9" name="Freeform 53"/>
            <p:cNvSpPr/>
            <p:nvPr/>
          </p:nvSpPr>
          <p:spPr bwMode="auto">
            <a:xfrm>
              <a:off x="4897229" y="2127648"/>
              <a:ext cx="408321" cy="23687"/>
            </a:xfrm>
            <a:custGeom>
              <a:gdLst>
                <a:gd fmla="*/ 362 w 362" name="T0"/>
                <a:gd fmla="*/ 11 h 21" name="T1"/>
                <a:gd fmla="*/ 362 w 362" name="T2"/>
                <a:gd fmla="*/ 11 h 21" name="T3"/>
                <a:gd fmla="*/ 362 w 362" name="T4"/>
                <a:gd fmla="*/ 14 h 21" name="T5"/>
                <a:gd fmla="*/ 359 w 362" name="T6"/>
                <a:gd fmla="*/ 18 h 21" name="T7"/>
                <a:gd fmla="*/ 353 w 362" name="T8"/>
                <a:gd fmla="*/ 20 h 21" name="T9"/>
                <a:gd fmla="*/ 348 w 362" name="T10"/>
                <a:gd fmla="*/ 21 h 21" name="T11"/>
                <a:gd fmla="*/ 15 w 362" name="T12"/>
                <a:gd fmla="*/ 21 h 21" name="T13"/>
                <a:gd fmla="*/ 15 w 362" name="T14"/>
                <a:gd fmla="*/ 21 h 21" name="T15"/>
                <a:gd fmla="*/ 9 w 362" name="T16"/>
                <a:gd fmla="*/ 20 h 21" name="T17"/>
                <a:gd fmla="*/ 4 w 362" name="T18"/>
                <a:gd fmla="*/ 18 h 21" name="T19"/>
                <a:gd fmla="*/ 0 w 362" name="T20"/>
                <a:gd fmla="*/ 14 h 21" name="T21"/>
                <a:gd fmla="*/ 0 w 362" name="T22"/>
                <a:gd fmla="*/ 11 h 21" name="T23"/>
                <a:gd fmla="*/ 0 w 362" name="T24"/>
                <a:gd fmla="*/ 11 h 21" name="T25"/>
                <a:gd fmla="*/ 0 w 362" name="T26"/>
                <a:gd fmla="*/ 7 h 21" name="T27"/>
                <a:gd fmla="*/ 4 w 362" name="T28"/>
                <a:gd fmla="*/ 3 h 21" name="T29"/>
                <a:gd fmla="*/ 9 w 362" name="T30"/>
                <a:gd fmla="*/ 1 h 21" name="T31"/>
                <a:gd fmla="*/ 15 w 362" name="T32"/>
                <a:gd fmla="*/ 0 h 21" name="T33"/>
                <a:gd fmla="*/ 348 w 362" name="T34"/>
                <a:gd fmla="*/ 0 h 21" name="T35"/>
                <a:gd fmla="*/ 348 w 362" name="T36"/>
                <a:gd fmla="*/ 0 h 21" name="T37"/>
                <a:gd fmla="*/ 353 w 362" name="T38"/>
                <a:gd fmla="*/ 1 h 21" name="T39"/>
                <a:gd fmla="*/ 359 w 362" name="T40"/>
                <a:gd fmla="*/ 3 h 21" name="T41"/>
                <a:gd fmla="*/ 362 w 362" name="T42"/>
                <a:gd fmla="*/ 7 h 21" name="T43"/>
                <a:gd fmla="*/ 362 w 362" name="T44"/>
                <a:gd fmla="*/ 11 h 21" name="T45"/>
                <a:gd fmla="*/ 362 w 362" name="T46"/>
                <a:gd fmla="*/ 11 h 2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1" w="362">
                  <a:moveTo>
                    <a:pt x="362" y="11"/>
                  </a:moveTo>
                  <a:lnTo>
                    <a:pt x="362" y="11"/>
                  </a:lnTo>
                  <a:lnTo>
                    <a:pt x="362" y="14"/>
                  </a:lnTo>
                  <a:lnTo>
                    <a:pt x="359" y="18"/>
                  </a:lnTo>
                  <a:lnTo>
                    <a:pt x="353" y="20"/>
                  </a:lnTo>
                  <a:lnTo>
                    <a:pt x="348" y="21"/>
                  </a:lnTo>
                  <a:lnTo>
                    <a:pt x="15" y="21"/>
                  </a:lnTo>
                  <a:lnTo>
                    <a:pt x="15" y="21"/>
                  </a:lnTo>
                  <a:lnTo>
                    <a:pt x="9" y="20"/>
                  </a:lnTo>
                  <a:lnTo>
                    <a:pt x="4" y="18"/>
                  </a:lnTo>
                  <a:lnTo>
                    <a:pt x="0" y="14"/>
                  </a:lnTo>
                  <a:lnTo>
                    <a:pt x="0" y="11"/>
                  </a:lnTo>
                  <a:lnTo>
                    <a:pt x="0" y="11"/>
                  </a:lnTo>
                  <a:lnTo>
                    <a:pt x="0" y="7"/>
                  </a:lnTo>
                  <a:lnTo>
                    <a:pt x="4" y="3"/>
                  </a:lnTo>
                  <a:lnTo>
                    <a:pt x="9" y="1"/>
                  </a:lnTo>
                  <a:lnTo>
                    <a:pt x="15" y="0"/>
                  </a:lnTo>
                  <a:lnTo>
                    <a:pt x="348" y="0"/>
                  </a:lnTo>
                  <a:lnTo>
                    <a:pt x="348" y="0"/>
                  </a:lnTo>
                  <a:lnTo>
                    <a:pt x="353" y="1"/>
                  </a:lnTo>
                  <a:lnTo>
                    <a:pt x="359" y="3"/>
                  </a:lnTo>
                  <a:lnTo>
                    <a:pt x="362" y="7"/>
                  </a:lnTo>
                  <a:lnTo>
                    <a:pt x="362" y="11"/>
                  </a:lnTo>
                  <a:lnTo>
                    <a:pt x="362" y="1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0" name="Freeform 54"/>
            <p:cNvSpPr/>
            <p:nvPr/>
          </p:nvSpPr>
          <p:spPr bwMode="auto">
            <a:xfrm>
              <a:off x="3014663" y="5351359"/>
              <a:ext cx="1534026" cy="1509212"/>
            </a:xfrm>
            <a:custGeom>
              <a:gdLst>
                <a:gd fmla="*/ 1049 w 1360" name="T0"/>
                <a:gd fmla="*/ 1338 h 1338" name="T1"/>
                <a:gd fmla="*/ 1360 w 1360" name="T2"/>
                <a:gd fmla="*/ 196 h 1338" name="T3"/>
                <a:gd fmla="*/ 506 w 1360" name="T4"/>
                <a:gd fmla="*/ 0 h 1338" name="T5"/>
                <a:gd fmla="*/ 0 w 1360" name="T6"/>
                <a:gd fmla="*/ 1338 h 1338" name="T7"/>
                <a:gd fmla="*/ 1049 w 1360" name="T8"/>
                <a:gd fmla="*/ 1338 h 1338" name="T9"/>
              </a:gdLst>
              <a:cxnLst>
                <a:cxn ang="0">
                  <a:pos x="T0" y="T1"/>
                </a:cxn>
                <a:cxn ang="0">
                  <a:pos x="T2" y="T3"/>
                </a:cxn>
                <a:cxn ang="0">
                  <a:pos x="T4" y="T5"/>
                </a:cxn>
                <a:cxn ang="0">
                  <a:pos x="T6" y="T7"/>
                </a:cxn>
                <a:cxn ang="0">
                  <a:pos x="T8" y="T9"/>
                </a:cxn>
              </a:cxnLst>
              <a:rect b="b" l="0" r="r" t="0"/>
              <a:pathLst>
                <a:path h="1338" w="1360">
                  <a:moveTo>
                    <a:pt x="1049" y="1338"/>
                  </a:moveTo>
                  <a:lnTo>
                    <a:pt x="1360" y="196"/>
                  </a:lnTo>
                  <a:lnTo>
                    <a:pt x="506" y="0"/>
                  </a:lnTo>
                  <a:lnTo>
                    <a:pt x="0" y="1338"/>
                  </a:lnTo>
                  <a:lnTo>
                    <a:pt x="1049" y="1338"/>
                  </a:lnTo>
                  <a:close/>
                </a:path>
              </a:pathLst>
            </a:custGeom>
            <a:solidFill>
              <a:srgbClr val="0C0C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1" name="Freeform 55"/>
            <p:cNvSpPr/>
            <p:nvPr/>
          </p:nvSpPr>
          <p:spPr bwMode="auto">
            <a:xfrm>
              <a:off x="3765885" y="3448490"/>
              <a:ext cx="848226" cy="2015665"/>
            </a:xfrm>
            <a:custGeom>
              <a:gdLst>
                <a:gd fmla="*/ 689 w 752" name="T0"/>
                <a:gd fmla="*/ 770 h 1787" name="T1"/>
                <a:gd fmla="*/ 662 w 752" name="T2"/>
                <a:gd fmla="*/ 627 h 1787" name="T3"/>
                <a:gd fmla="*/ 651 w 752" name="T4"/>
                <a:gd fmla="*/ 521 h 1787" name="T5"/>
                <a:gd fmla="*/ 649 w 752" name="T6"/>
                <a:gd fmla="*/ 458 h 1787" name="T7"/>
                <a:gd fmla="*/ 651 w 752" name="T8"/>
                <a:gd fmla="*/ 436 h 1787" name="T9"/>
                <a:gd fmla="*/ 672 w 752" name="T10"/>
                <a:gd fmla="*/ 236 h 1787" name="T11"/>
                <a:gd fmla="*/ 676 w 752" name="T12"/>
                <a:gd fmla="*/ 169 h 1787" name="T13"/>
                <a:gd fmla="*/ 676 w 752" name="T14"/>
                <a:gd fmla="*/ 140 h 1787" name="T15"/>
                <a:gd fmla="*/ 671 w 752" name="T16"/>
                <a:gd fmla="*/ 92 h 1787" name="T17"/>
                <a:gd fmla="*/ 662 w 752" name="T18"/>
                <a:gd fmla="*/ 58 h 1787" name="T19"/>
                <a:gd fmla="*/ 649 w 752" name="T20"/>
                <a:gd fmla="*/ 32 h 1787" name="T21"/>
                <a:gd fmla="*/ 634 w 752" name="T22"/>
                <a:gd fmla="*/ 16 h 1787" name="T23"/>
                <a:gd fmla="*/ 616 w 752" name="T24"/>
                <a:gd fmla="*/ 3 h 1787" name="T25"/>
                <a:gd fmla="*/ 605 w 752" name="T26"/>
                <a:gd fmla="*/ 1 h 1787" name="T27"/>
                <a:gd fmla="*/ 585 w 752" name="T28"/>
                <a:gd fmla="*/ 0 h 1787" name="T29"/>
                <a:gd fmla="*/ 552 w 752" name="T30"/>
                <a:gd fmla="*/ 5 h 1787" name="T31"/>
                <a:gd fmla="*/ 523 w 752" name="T32"/>
                <a:gd fmla="*/ 20 h 1787" name="T33"/>
                <a:gd fmla="*/ 500 w 752" name="T34"/>
                <a:gd fmla="*/ 38 h 1787" name="T35"/>
                <a:gd fmla="*/ 480 w 752" name="T36"/>
                <a:gd fmla="*/ 63 h 1787" name="T37"/>
                <a:gd fmla="*/ 463 w 752" name="T38"/>
                <a:gd fmla="*/ 92 h 1787" name="T39"/>
                <a:gd fmla="*/ 445 w 752" name="T40"/>
                <a:gd fmla="*/ 141 h 1787" name="T41"/>
                <a:gd fmla="*/ 431 w 752" name="T42"/>
                <a:gd fmla="*/ 210 h 1787" name="T43"/>
                <a:gd fmla="*/ 425 w 752" name="T44"/>
                <a:gd fmla="*/ 274 h 1787" name="T45"/>
                <a:gd fmla="*/ 423 w 752" name="T46"/>
                <a:gd fmla="*/ 347 h 1787" name="T47"/>
                <a:gd fmla="*/ 425 w 752" name="T48"/>
                <a:gd fmla="*/ 361 h 1787" name="T49"/>
                <a:gd fmla="*/ 340 w 752" name="T50"/>
                <a:gd fmla="*/ 418 h 1787" name="T51"/>
                <a:gd fmla="*/ 274 w 752" name="T52"/>
                <a:gd fmla="*/ 454 h 1787" name="T53"/>
                <a:gd fmla="*/ 231 w 752" name="T54"/>
                <a:gd fmla="*/ 474 h 1787" name="T55"/>
                <a:gd fmla="*/ 216 w 752" name="T56"/>
                <a:gd fmla="*/ 480 h 1787" name="T57"/>
                <a:gd fmla="*/ 165 w 752" name="T58"/>
                <a:gd fmla="*/ 507 h 1787" name="T59"/>
                <a:gd fmla="*/ 129 w 752" name="T60"/>
                <a:gd fmla="*/ 541 h 1787" name="T61"/>
                <a:gd fmla="*/ 105 w 752" name="T62"/>
                <a:gd fmla="*/ 578 h 1787" name="T63"/>
                <a:gd fmla="*/ 92 w 752" name="T64"/>
                <a:gd fmla="*/ 614 h 1787" name="T65"/>
                <a:gd fmla="*/ 87 w 752" name="T66"/>
                <a:gd fmla="*/ 647 h 1787" name="T67"/>
                <a:gd fmla="*/ 89 w 752" name="T68"/>
                <a:gd fmla="*/ 694 h 1787" name="T69"/>
                <a:gd fmla="*/ 89 w 752" name="T70"/>
                <a:gd fmla="*/ 701 h 1787" name="T71"/>
                <a:gd fmla="*/ 89 w 752" name="T72"/>
                <a:gd fmla="*/ 972 h 1787" name="T73"/>
                <a:gd fmla="*/ 81 w 752" name="T74"/>
                <a:gd fmla="*/ 1189 h 1787" name="T75"/>
                <a:gd fmla="*/ 67 w 752" name="T76"/>
                <a:gd fmla="*/ 1354 h 1787" name="T77"/>
                <a:gd fmla="*/ 50 w 752" name="T78"/>
                <a:gd fmla="*/ 1478 h 1787" name="T79"/>
                <a:gd fmla="*/ 32 w 752" name="T80"/>
                <a:gd fmla="*/ 1563 h 1787" name="T81"/>
                <a:gd fmla="*/ 16 w 752" name="T82"/>
                <a:gd fmla="*/ 1616 h 1787" name="T83"/>
                <a:gd fmla="*/ 0 w 752" name="T84"/>
                <a:gd fmla="*/ 1652 h 1787" name="T85"/>
                <a:gd fmla="*/ 543 w 752" name="T86"/>
                <a:gd fmla="*/ 1787 h 1787" name="T87"/>
                <a:gd fmla="*/ 558 w 752" name="T88"/>
                <a:gd fmla="*/ 1730 h 1787" name="T89"/>
                <a:gd fmla="*/ 607 w 752" name="T90"/>
                <a:gd fmla="*/ 1592 h 1787" name="T91"/>
                <a:gd fmla="*/ 683 w 752" name="T92"/>
                <a:gd fmla="*/ 1405 h 1787" name="T93"/>
                <a:gd fmla="*/ 705 w 752" name="T94"/>
                <a:gd fmla="*/ 1356 h 1787" name="T95"/>
                <a:gd fmla="*/ 723 w 752" name="T96"/>
                <a:gd fmla="*/ 1305 h 1787" name="T97"/>
                <a:gd fmla="*/ 738 w 752" name="T98"/>
                <a:gd fmla="*/ 1254 h 1787" name="T99"/>
                <a:gd fmla="*/ 747 w 752" name="T100"/>
                <a:gd fmla="*/ 1203 h 1787" name="T101"/>
                <a:gd fmla="*/ 752 w 752" name="T102"/>
                <a:gd fmla="*/ 1103 h 1787" name="T103"/>
                <a:gd fmla="*/ 745 w 752" name="T104"/>
                <a:gd fmla="*/ 1009 h 1787" name="T105"/>
                <a:gd fmla="*/ 732 w 752" name="T106"/>
                <a:gd fmla="*/ 923 h 1787" name="T107"/>
                <a:gd fmla="*/ 707 w 752" name="T108"/>
                <a:gd fmla="*/ 825 h 1787" name="T109"/>
                <a:gd fmla="*/ 689 w 752" name="T110"/>
                <a:gd fmla="*/ 770 h 178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87" w="752">
                  <a:moveTo>
                    <a:pt x="689" y="770"/>
                  </a:moveTo>
                  <a:lnTo>
                    <a:pt x="689" y="770"/>
                  </a:lnTo>
                  <a:lnTo>
                    <a:pt x="672" y="694"/>
                  </a:lnTo>
                  <a:lnTo>
                    <a:pt x="662" y="627"/>
                  </a:lnTo>
                  <a:lnTo>
                    <a:pt x="654" y="570"/>
                  </a:lnTo>
                  <a:lnTo>
                    <a:pt x="651" y="521"/>
                  </a:lnTo>
                  <a:lnTo>
                    <a:pt x="649" y="485"/>
                  </a:lnTo>
                  <a:lnTo>
                    <a:pt x="649" y="458"/>
                  </a:lnTo>
                  <a:lnTo>
                    <a:pt x="651" y="436"/>
                  </a:lnTo>
                  <a:lnTo>
                    <a:pt x="651" y="436"/>
                  </a:lnTo>
                  <a:lnTo>
                    <a:pt x="665" y="320"/>
                  </a:lnTo>
                  <a:lnTo>
                    <a:pt x="672" y="236"/>
                  </a:lnTo>
                  <a:lnTo>
                    <a:pt x="676" y="185"/>
                  </a:lnTo>
                  <a:lnTo>
                    <a:pt x="676" y="169"/>
                  </a:lnTo>
                  <a:lnTo>
                    <a:pt x="676" y="169"/>
                  </a:lnTo>
                  <a:lnTo>
                    <a:pt x="676" y="140"/>
                  </a:lnTo>
                  <a:lnTo>
                    <a:pt x="674" y="114"/>
                  </a:lnTo>
                  <a:lnTo>
                    <a:pt x="671" y="92"/>
                  </a:lnTo>
                  <a:lnTo>
                    <a:pt x="667" y="72"/>
                  </a:lnTo>
                  <a:lnTo>
                    <a:pt x="662" y="58"/>
                  </a:lnTo>
                  <a:lnTo>
                    <a:pt x="654" y="43"/>
                  </a:lnTo>
                  <a:lnTo>
                    <a:pt x="649" y="32"/>
                  </a:lnTo>
                  <a:lnTo>
                    <a:pt x="642" y="23"/>
                  </a:lnTo>
                  <a:lnTo>
                    <a:pt x="634" y="16"/>
                  </a:lnTo>
                  <a:lnTo>
                    <a:pt x="629" y="10"/>
                  </a:lnTo>
                  <a:lnTo>
                    <a:pt x="616" y="3"/>
                  </a:lnTo>
                  <a:lnTo>
                    <a:pt x="607" y="1"/>
                  </a:lnTo>
                  <a:lnTo>
                    <a:pt x="605" y="1"/>
                  </a:lnTo>
                  <a:lnTo>
                    <a:pt x="605" y="1"/>
                  </a:lnTo>
                  <a:lnTo>
                    <a:pt x="585" y="0"/>
                  </a:lnTo>
                  <a:lnTo>
                    <a:pt x="569" y="1"/>
                  </a:lnTo>
                  <a:lnTo>
                    <a:pt x="552" y="5"/>
                  </a:lnTo>
                  <a:lnTo>
                    <a:pt x="538" y="12"/>
                  </a:lnTo>
                  <a:lnTo>
                    <a:pt x="523" y="20"/>
                  </a:lnTo>
                  <a:lnTo>
                    <a:pt x="511" y="29"/>
                  </a:lnTo>
                  <a:lnTo>
                    <a:pt x="500" y="38"/>
                  </a:lnTo>
                  <a:lnTo>
                    <a:pt x="489" y="50"/>
                  </a:lnTo>
                  <a:lnTo>
                    <a:pt x="480" y="63"/>
                  </a:lnTo>
                  <a:lnTo>
                    <a:pt x="471" y="78"/>
                  </a:lnTo>
                  <a:lnTo>
                    <a:pt x="463" y="92"/>
                  </a:lnTo>
                  <a:lnTo>
                    <a:pt x="458" y="107"/>
                  </a:lnTo>
                  <a:lnTo>
                    <a:pt x="445" y="141"/>
                  </a:lnTo>
                  <a:lnTo>
                    <a:pt x="438" y="176"/>
                  </a:lnTo>
                  <a:lnTo>
                    <a:pt x="431" y="210"/>
                  </a:lnTo>
                  <a:lnTo>
                    <a:pt x="427" y="243"/>
                  </a:lnTo>
                  <a:lnTo>
                    <a:pt x="425" y="274"/>
                  </a:lnTo>
                  <a:lnTo>
                    <a:pt x="423" y="303"/>
                  </a:lnTo>
                  <a:lnTo>
                    <a:pt x="423" y="347"/>
                  </a:lnTo>
                  <a:lnTo>
                    <a:pt x="425" y="361"/>
                  </a:lnTo>
                  <a:lnTo>
                    <a:pt x="425" y="361"/>
                  </a:lnTo>
                  <a:lnTo>
                    <a:pt x="380" y="392"/>
                  </a:lnTo>
                  <a:lnTo>
                    <a:pt x="340" y="418"/>
                  </a:lnTo>
                  <a:lnTo>
                    <a:pt x="305" y="438"/>
                  </a:lnTo>
                  <a:lnTo>
                    <a:pt x="274" y="454"/>
                  </a:lnTo>
                  <a:lnTo>
                    <a:pt x="249" y="465"/>
                  </a:lnTo>
                  <a:lnTo>
                    <a:pt x="231" y="474"/>
                  </a:lnTo>
                  <a:lnTo>
                    <a:pt x="216" y="480"/>
                  </a:lnTo>
                  <a:lnTo>
                    <a:pt x="216" y="480"/>
                  </a:lnTo>
                  <a:lnTo>
                    <a:pt x="187" y="492"/>
                  </a:lnTo>
                  <a:lnTo>
                    <a:pt x="165" y="507"/>
                  </a:lnTo>
                  <a:lnTo>
                    <a:pt x="145" y="523"/>
                  </a:lnTo>
                  <a:lnTo>
                    <a:pt x="129" y="541"/>
                  </a:lnTo>
                  <a:lnTo>
                    <a:pt x="116" y="560"/>
                  </a:lnTo>
                  <a:lnTo>
                    <a:pt x="105" y="578"/>
                  </a:lnTo>
                  <a:lnTo>
                    <a:pt x="98" y="596"/>
                  </a:lnTo>
                  <a:lnTo>
                    <a:pt x="92" y="614"/>
                  </a:lnTo>
                  <a:lnTo>
                    <a:pt x="89" y="632"/>
                  </a:lnTo>
                  <a:lnTo>
                    <a:pt x="87" y="647"/>
                  </a:lnTo>
                  <a:lnTo>
                    <a:pt x="87" y="676"/>
                  </a:lnTo>
                  <a:lnTo>
                    <a:pt x="89" y="694"/>
                  </a:lnTo>
                  <a:lnTo>
                    <a:pt x="89" y="701"/>
                  </a:lnTo>
                  <a:lnTo>
                    <a:pt x="89" y="701"/>
                  </a:lnTo>
                  <a:lnTo>
                    <a:pt x="90" y="843"/>
                  </a:lnTo>
                  <a:lnTo>
                    <a:pt x="89" y="972"/>
                  </a:lnTo>
                  <a:lnTo>
                    <a:pt x="87" y="1087"/>
                  </a:lnTo>
                  <a:lnTo>
                    <a:pt x="81" y="1189"/>
                  </a:lnTo>
                  <a:lnTo>
                    <a:pt x="74" y="1278"/>
                  </a:lnTo>
                  <a:lnTo>
                    <a:pt x="67" y="1354"/>
                  </a:lnTo>
                  <a:lnTo>
                    <a:pt x="60" y="1421"/>
                  </a:lnTo>
                  <a:lnTo>
                    <a:pt x="50" y="1478"/>
                  </a:lnTo>
                  <a:lnTo>
                    <a:pt x="41" y="1525"/>
                  </a:lnTo>
                  <a:lnTo>
                    <a:pt x="32" y="1563"/>
                  </a:lnTo>
                  <a:lnTo>
                    <a:pt x="23" y="1592"/>
                  </a:lnTo>
                  <a:lnTo>
                    <a:pt x="16" y="1616"/>
                  </a:lnTo>
                  <a:lnTo>
                    <a:pt x="5" y="1643"/>
                  </a:lnTo>
                  <a:lnTo>
                    <a:pt x="0" y="1652"/>
                  </a:lnTo>
                  <a:lnTo>
                    <a:pt x="543" y="1787"/>
                  </a:lnTo>
                  <a:lnTo>
                    <a:pt x="543" y="1787"/>
                  </a:lnTo>
                  <a:lnTo>
                    <a:pt x="549" y="1760"/>
                  </a:lnTo>
                  <a:lnTo>
                    <a:pt x="558" y="1730"/>
                  </a:lnTo>
                  <a:lnTo>
                    <a:pt x="580" y="1665"/>
                  </a:lnTo>
                  <a:lnTo>
                    <a:pt x="607" y="1592"/>
                  </a:lnTo>
                  <a:lnTo>
                    <a:pt x="634" y="1523"/>
                  </a:lnTo>
                  <a:lnTo>
                    <a:pt x="683" y="1405"/>
                  </a:lnTo>
                  <a:lnTo>
                    <a:pt x="705" y="1356"/>
                  </a:lnTo>
                  <a:lnTo>
                    <a:pt x="705" y="1356"/>
                  </a:lnTo>
                  <a:lnTo>
                    <a:pt x="716" y="1330"/>
                  </a:lnTo>
                  <a:lnTo>
                    <a:pt x="723" y="1305"/>
                  </a:lnTo>
                  <a:lnTo>
                    <a:pt x="731" y="1280"/>
                  </a:lnTo>
                  <a:lnTo>
                    <a:pt x="738" y="1254"/>
                  </a:lnTo>
                  <a:lnTo>
                    <a:pt x="742" y="1229"/>
                  </a:lnTo>
                  <a:lnTo>
                    <a:pt x="747" y="1203"/>
                  </a:lnTo>
                  <a:lnTo>
                    <a:pt x="751" y="1154"/>
                  </a:lnTo>
                  <a:lnTo>
                    <a:pt x="752" y="1103"/>
                  </a:lnTo>
                  <a:lnTo>
                    <a:pt x="751" y="1056"/>
                  </a:lnTo>
                  <a:lnTo>
                    <a:pt x="745" y="1009"/>
                  </a:lnTo>
                  <a:lnTo>
                    <a:pt x="740" y="965"/>
                  </a:lnTo>
                  <a:lnTo>
                    <a:pt x="732" y="923"/>
                  </a:lnTo>
                  <a:lnTo>
                    <a:pt x="723" y="887"/>
                  </a:lnTo>
                  <a:lnTo>
                    <a:pt x="707" y="825"/>
                  </a:lnTo>
                  <a:lnTo>
                    <a:pt x="694" y="785"/>
                  </a:lnTo>
                  <a:lnTo>
                    <a:pt x="689" y="770"/>
                  </a:lnTo>
                  <a:lnTo>
                    <a:pt x="689" y="770"/>
                  </a:lnTo>
                  <a:close/>
                </a:path>
              </a:pathLst>
            </a:custGeom>
            <a:solidFill>
              <a:srgbClr val="F7D3B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2" name="Freeform 56"/>
            <p:cNvSpPr/>
            <p:nvPr/>
          </p:nvSpPr>
          <p:spPr bwMode="auto">
            <a:xfrm>
              <a:off x="3631658" y="5228412"/>
              <a:ext cx="859505" cy="328237"/>
            </a:xfrm>
            <a:custGeom>
              <a:gdLst>
                <a:gd fmla="*/ 753 w 762" name="T0"/>
                <a:gd fmla="*/ 291 h 291" name="T1"/>
                <a:gd fmla="*/ 753 w 762" name="T2"/>
                <a:gd fmla="*/ 291 h 291" name="T3"/>
                <a:gd fmla="*/ 757 w 762" name="T4"/>
                <a:gd fmla="*/ 269 h 291" name="T5"/>
                <a:gd fmla="*/ 761 w 762" name="T6"/>
                <a:gd fmla="*/ 249 h 291" name="T7"/>
                <a:gd fmla="*/ 762 w 762" name="T8"/>
                <a:gd fmla="*/ 231 h 291" name="T9"/>
                <a:gd fmla="*/ 762 w 762" name="T10"/>
                <a:gd fmla="*/ 216 h 291" name="T11"/>
                <a:gd fmla="*/ 761 w 762" name="T12"/>
                <a:gd fmla="*/ 191 h 291" name="T13"/>
                <a:gd fmla="*/ 755 w 762" name="T14"/>
                <a:gd fmla="*/ 174 h 291" name="T15"/>
                <a:gd fmla="*/ 750 w 762" name="T16"/>
                <a:gd fmla="*/ 165 h 291" name="T17"/>
                <a:gd fmla="*/ 744 w 762" name="T18"/>
                <a:gd fmla="*/ 160 h 291" name="T19"/>
                <a:gd fmla="*/ 739 w 762" name="T20"/>
                <a:gd fmla="*/ 156 h 291" name="T21"/>
                <a:gd fmla="*/ 737 w 762" name="T22"/>
                <a:gd fmla="*/ 156 h 291" name="T23"/>
                <a:gd fmla="*/ 111 w 762" name="T24"/>
                <a:gd fmla="*/ 2 h 291" name="T25"/>
                <a:gd fmla="*/ 111 w 762" name="T26"/>
                <a:gd fmla="*/ 2 h 291" name="T27"/>
                <a:gd fmla="*/ 102 w 762" name="T28"/>
                <a:gd fmla="*/ 0 h 291" name="T29"/>
                <a:gd fmla="*/ 93 w 762" name="T30"/>
                <a:gd fmla="*/ 2 h 291" name="T31"/>
                <a:gd fmla="*/ 86 w 762" name="T32"/>
                <a:gd fmla="*/ 3 h 291" name="T33"/>
                <a:gd fmla="*/ 77 w 762" name="T34"/>
                <a:gd fmla="*/ 7 h 291" name="T35"/>
                <a:gd fmla="*/ 68 w 762" name="T36"/>
                <a:gd fmla="*/ 12 h 291" name="T37"/>
                <a:gd fmla="*/ 60 w 762" name="T38"/>
                <a:gd fmla="*/ 20 h 291" name="T39"/>
                <a:gd fmla="*/ 46 w 762" name="T40"/>
                <a:gd fmla="*/ 34 h 291" name="T41"/>
                <a:gd fmla="*/ 33 w 762" name="T42"/>
                <a:gd fmla="*/ 54 h 291" name="T43"/>
                <a:gd fmla="*/ 20 w 762" name="T44"/>
                <a:gd fmla="*/ 74 h 291" name="T45"/>
                <a:gd fmla="*/ 9 w 762" name="T46"/>
                <a:gd fmla="*/ 96 h 291" name="T47"/>
                <a:gd fmla="*/ 0 w 762" name="T48"/>
                <a:gd fmla="*/ 120 h 291" name="T49"/>
                <a:gd fmla="*/ 753 w 762" name="T50"/>
                <a:gd fmla="*/ 291 h 29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91" w="762">
                  <a:moveTo>
                    <a:pt x="753" y="291"/>
                  </a:moveTo>
                  <a:lnTo>
                    <a:pt x="753" y="291"/>
                  </a:lnTo>
                  <a:lnTo>
                    <a:pt x="757" y="269"/>
                  </a:lnTo>
                  <a:lnTo>
                    <a:pt x="761" y="249"/>
                  </a:lnTo>
                  <a:lnTo>
                    <a:pt x="762" y="231"/>
                  </a:lnTo>
                  <a:lnTo>
                    <a:pt x="762" y="216"/>
                  </a:lnTo>
                  <a:lnTo>
                    <a:pt x="761" y="191"/>
                  </a:lnTo>
                  <a:lnTo>
                    <a:pt x="755" y="174"/>
                  </a:lnTo>
                  <a:lnTo>
                    <a:pt x="750" y="165"/>
                  </a:lnTo>
                  <a:lnTo>
                    <a:pt x="744" y="160"/>
                  </a:lnTo>
                  <a:lnTo>
                    <a:pt x="739" y="156"/>
                  </a:lnTo>
                  <a:lnTo>
                    <a:pt x="737" y="156"/>
                  </a:lnTo>
                  <a:lnTo>
                    <a:pt x="111" y="2"/>
                  </a:lnTo>
                  <a:lnTo>
                    <a:pt x="111" y="2"/>
                  </a:lnTo>
                  <a:lnTo>
                    <a:pt x="102" y="0"/>
                  </a:lnTo>
                  <a:lnTo>
                    <a:pt x="93" y="2"/>
                  </a:lnTo>
                  <a:lnTo>
                    <a:pt x="86" y="3"/>
                  </a:lnTo>
                  <a:lnTo>
                    <a:pt x="77" y="7"/>
                  </a:lnTo>
                  <a:lnTo>
                    <a:pt x="68" y="12"/>
                  </a:lnTo>
                  <a:lnTo>
                    <a:pt x="60" y="20"/>
                  </a:lnTo>
                  <a:lnTo>
                    <a:pt x="46" y="34"/>
                  </a:lnTo>
                  <a:lnTo>
                    <a:pt x="33" y="54"/>
                  </a:lnTo>
                  <a:lnTo>
                    <a:pt x="20" y="74"/>
                  </a:lnTo>
                  <a:lnTo>
                    <a:pt x="9" y="96"/>
                  </a:lnTo>
                  <a:lnTo>
                    <a:pt x="0" y="120"/>
                  </a:lnTo>
                  <a:lnTo>
                    <a:pt x="753" y="29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3" name="Freeform 58"/>
            <p:cNvSpPr/>
            <p:nvPr/>
          </p:nvSpPr>
          <p:spPr bwMode="auto">
            <a:xfrm>
              <a:off x="4200149" y="3855683"/>
              <a:ext cx="51886" cy="371100"/>
            </a:xfrm>
            <a:custGeom>
              <a:gdLst>
                <a:gd fmla="*/ 40 w 46" name="T0"/>
                <a:gd fmla="*/ 0 h 329" name="T1"/>
                <a:gd fmla="*/ 40 w 46" name="T2"/>
                <a:gd fmla="*/ 0 h 329" name="T3"/>
                <a:gd fmla="*/ 44 w 46" name="T4"/>
                <a:gd fmla="*/ 40 h 329" name="T5"/>
                <a:gd fmla="*/ 46 w 46" name="T6"/>
                <a:gd fmla="*/ 80 h 329" name="T7"/>
                <a:gd fmla="*/ 46 w 46" name="T8"/>
                <a:gd fmla="*/ 131 h 329" name="T9"/>
                <a:gd fmla="*/ 44 w 46" name="T10"/>
                <a:gd fmla="*/ 186 h 329" name="T11"/>
                <a:gd fmla="*/ 40 w 46" name="T12"/>
                <a:gd fmla="*/ 213 h 329" name="T13"/>
                <a:gd fmla="*/ 35 w 46" name="T14"/>
                <a:gd fmla="*/ 240 h 329" name="T15"/>
                <a:gd fmla="*/ 29 w 46" name="T16"/>
                <a:gd fmla="*/ 266 h 329" name="T17"/>
                <a:gd fmla="*/ 22 w 46" name="T18"/>
                <a:gd fmla="*/ 289 h 329" name="T19"/>
                <a:gd fmla="*/ 13 w 46" name="T20"/>
                <a:gd fmla="*/ 311 h 329" name="T21"/>
                <a:gd fmla="*/ 0 w 46" name="T22"/>
                <a:gd fmla="*/ 329 h 329" name="T23"/>
                <a:gd fmla="*/ 0 w 46" name="T24"/>
                <a:gd fmla="*/ 329 h 329" name="T25"/>
                <a:gd fmla="*/ 9 w 46" name="T26"/>
                <a:gd fmla="*/ 309 h 329" name="T27"/>
                <a:gd fmla="*/ 16 w 46" name="T28"/>
                <a:gd fmla="*/ 284 h 329" name="T29"/>
                <a:gd fmla="*/ 26 w 46" name="T30"/>
                <a:gd fmla="*/ 248 h 329" name="T31"/>
                <a:gd fmla="*/ 33 w 46" name="T32"/>
                <a:gd fmla="*/ 202 h 329" name="T33"/>
                <a:gd fmla="*/ 35 w 46" name="T34"/>
                <a:gd fmla="*/ 177 h 329" name="T35"/>
                <a:gd fmla="*/ 36 w 46" name="T36"/>
                <a:gd fmla="*/ 148 h 329" name="T37"/>
                <a:gd fmla="*/ 38 w 46" name="T38"/>
                <a:gd fmla="*/ 117 h 329" name="T39"/>
                <a:gd fmla="*/ 38 w 46" name="T40"/>
                <a:gd fmla="*/ 82 h 329" name="T41"/>
                <a:gd fmla="*/ 36 w 46" name="T42"/>
                <a:gd fmla="*/ 46 h 329" name="T43"/>
                <a:gd fmla="*/ 33 w 46" name="T44"/>
                <a:gd fmla="*/ 6 h 329" name="T45"/>
                <a:gd fmla="*/ 40 w 46" name="T46"/>
                <a:gd fmla="*/ 0 h 32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29" w="46">
                  <a:moveTo>
                    <a:pt x="40" y="0"/>
                  </a:moveTo>
                  <a:lnTo>
                    <a:pt x="40" y="0"/>
                  </a:lnTo>
                  <a:lnTo>
                    <a:pt x="44" y="40"/>
                  </a:lnTo>
                  <a:lnTo>
                    <a:pt x="46" y="80"/>
                  </a:lnTo>
                  <a:lnTo>
                    <a:pt x="46" y="131"/>
                  </a:lnTo>
                  <a:lnTo>
                    <a:pt x="44" y="186"/>
                  </a:lnTo>
                  <a:lnTo>
                    <a:pt x="40" y="213"/>
                  </a:lnTo>
                  <a:lnTo>
                    <a:pt x="35" y="240"/>
                  </a:lnTo>
                  <a:lnTo>
                    <a:pt x="29" y="266"/>
                  </a:lnTo>
                  <a:lnTo>
                    <a:pt x="22" y="289"/>
                  </a:lnTo>
                  <a:lnTo>
                    <a:pt x="13" y="311"/>
                  </a:lnTo>
                  <a:lnTo>
                    <a:pt x="0" y="329"/>
                  </a:lnTo>
                  <a:lnTo>
                    <a:pt x="0" y="329"/>
                  </a:lnTo>
                  <a:lnTo>
                    <a:pt x="9" y="309"/>
                  </a:lnTo>
                  <a:lnTo>
                    <a:pt x="16" y="284"/>
                  </a:lnTo>
                  <a:lnTo>
                    <a:pt x="26" y="248"/>
                  </a:lnTo>
                  <a:lnTo>
                    <a:pt x="33" y="202"/>
                  </a:lnTo>
                  <a:lnTo>
                    <a:pt x="35" y="177"/>
                  </a:lnTo>
                  <a:lnTo>
                    <a:pt x="36" y="148"/>
                  </a:lnTo>
                  <a:lnTo>
                    <a:pt x="38" y="117"/>
                  </a:lnTo>
                  <a:lnTo>
                    <a:pt x="38" y="82"/>
                  </a:lnTo>
                  <a:lnTo>
                    <a:pt x="36" y="46"/>
                  </a:lnTo>
                  <a:lnTo>
                    <a:pt x="33" y="6"/>
                  </a:lnTo>
                  <a:lnTo>
                    <a:pt x="40" y="0"/>
                  </a:lnTo>
                  <a:close/>
                </a:path>
              </a:pathLst>
            </a:custGeom>
            <a:solidFill>
              <a:srgbClr val="D2A6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4" name="Freeform 59"/>
            <p:cNvSpPr/>
            <p:nvPr/>
          </p:nvSpPr>
          <p:spPr bwMode="auto">
            <a:xfrm>
              <a:off x="5751095" y="2297971"/>
              <a:ext cx="1288131" cy="1985210"/>
            </a:xfrm>
            <a:custGeom>
              <a:gdLst>
                <a:gd fmla="*/ 1142 w 1142" name="T0"/>
                <a:gd fmla="*/ 1650 h 1760" name="T1"/>
                <a:gd fmla="*/ 0 w 1142" name="T2"/>
                <a:gd fmla="*/ 1760 h 1760" name="T3"/>
                <a:gd fmla="*/ 0 w 1142" name="T4"/>
                <a:gd fmla="*/ 0 h 1760" name="T5"/>
                <a:gd fmla="*/ 1142 w 1142" name="T6"/>
                <a:gd fmla="*/ 116 h 1760" name="T7"/>
                <a:gd fmla="*/ 1142 w 1142" name="T8"/>
                <a:gd fmla="*/ 1650 h 1760" name="T9"/>
              </a:gdLst>
              <a:cxnLst>
                <a:cxn ang="0">
                  <a:pos x="T0" y="T1"/>
                </a:cxn>
                <a:cxn ang="0">
                  <a:pos x="T2" y="T3"/>
                </a:cxn>
                <a:cxn ang="0">
                  <a:pos x="T4" y="T5"/>
                </a:cxn>
                <a:cxn ang="0">
                  <a:pos x="T6" y="T7"/>
                </a:cxn>
                <a:cxn ang="0">
                  <a:pos x="T8" y="T9"/>
                </a:cxn>
              </a:cxnLst>
              <a:rect b="b" l="0" r="r" t="0"/>
              <a:pathLst>
                <a:path h="1760" w="1142">
                  <a:moveTo>
                    <a:pt x="1142" y="1650"/>
                  </a:moveTo>
                  <a:lnTo>
                    <a:pt x="0" y="1760"/>
                  </a:lnTo>
                  <a:lnTo>
                    <a:pt x="0" y="0"/>
                  </a:lnTo>
                  <a:lnTo>
                    <a:pt x="1142" y="116"/>
                  </a:lnTo>
                  <a:lnTo>
                    <a:pt x="1142" y="1650"/>
                  </a:lnTo>
                  <a:close/>
                </a:path>
              </a:pathLst>
            </a:custGeom>
            <a:solidFill>
              <a:srgbClr val="E8E8E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5" name="Freeform 60"/>
            <p:cNvSpPr/>
            <p:nvPr/>
          </p:nvSpPr>
          <p:spPr bwMode="auto">
            <a:xfrm>
              <a:off x="7022306" y="2297971"/>
              <a:ext cx="1280236" cy="1993106"/>
            </a:xfrm>
            <a:custGeom>
              <a:gdLst>
                <a:gd fmla="*/ 0 w 1135" name="T0"/>
                <a:gd fmla="*/ 1650 h 1767" name="T1"/>
                <a:gd fmla="*/ 1135 w 1135" name="T2"/>
                <a:gd fmla="*/ 1767 h 1767" name="T3"/>
                <a:gd fmla="*/ 1135 w 1135" name="T4"/>
                <a:gd fmla="*/ 0 h 1767" name="T5"/>
                <a:gd fmla="*/ 0 w 1135" name="T6"/>
                <a:gd fmla="*/ 116 h 1767" name="T7"/>
                <a:gd fmla="*/ 0 w 1135" name="T8"/>
                <a:gd fmla="*/ 1650 h 1767" name="T9"/>
              </a:gdLst>
              <a:cxnLst>
                <a:cxn ang="0">
                  <a:pos x="T0" y="T1"/>
                </a:cxn>
                <a:cxn ang="0">
                  <a:pos x="T2" y="T3"/>
                </a:cxn>
                <a:cxn ang="0">
                  <a:pos x="T4" y="T5"/>
                </a:cxn>
                <a:cxn ang="0">
                  <a:pos x="T6" y="T7"/>
                </a:cxn>
                <a:cxn ang="0">
                  <a:pos x="T8" y="T9"/>
                </a:cxn>
              </a:cxnLst>
              <a:rect b="b" l="0" r="r" t="0"/>
              <a:pathLst>
                <a:path h="1767" w="1135">
                  <a:moveTo>
                    <a:pt x="0" y="1650"/>
                  </a:moveTo>
                  <a:lnTo>
                    <a:pt x="1135" y="1767"/>
                  </a:lnTo>
                  <a:lnTo>
                    <a:pt x="1135" y="0"/>
                  </a:lnTo>
                  <a:lnTo>
                    <a:pt x="0" y="116"/>
                  </a:lnTo>
                  <a:lnTo>
                    <a:pt x="0" y="1650"/>
                  </a:lnTo>
                  <a:close/>
                </a:path>
              </a:pathLst>
            </a:custGeom>
            <a:solidFill>
              <a:schemeClr val="accent2">
                <a:lumMod val="20000"/>
                <a:lumOff val="80000"/>
              </a:schemeClr>
            </a:solidFill>
            <a:ln>
              <a:noFill/>
            </a:ln>
          </p:spPr>
          <p:txBody>
            <a:bodyPr anchor="t" anchorCtr="0" bIns="45720" compatLnSpc="1" lIns="91440" numCol="1" rIns="91440" tIns="45720" vert="horz" wrap="square">
              <a:prstTxWarp prst="textNoShape">
                <a:avLst/>
              </a:prstTxWarp>
            </a:bodyPr>
            <a:lstStyle/>
            <a:p>
              <a:endParaRPr lang="en-AU"/>
            </a:p>
          </p:txBody>
        </p:sp>
        <p:sp>
          <p:nvSpPr>
            <p:cNvPr id="16" name="Freeform 195"/>
            <p:cNvSpPr/>
            <p:nvPr/>
          </p:nvSpPr>
          <p:spPr bwMode="auto">
            <a:xfrm>
              <a:off x="7621254" y="5715691"/>
              <a:ext cx="1179846" cy="1144880"/>
            </a:xfrm>
            <a:custGeom>
              <a:gdLst>
                <a:gd fmla="*/ 1046 w 1046" name="T0"/>
                <a:gd fmla="*/ 1015 h 1015" name="T1"/>
                <a:gd fmla="*/ 757 w 1046" name="T2"/>
                <a:gd fmla="*/ 0 h 1015" name="T3"/>
                <a:gd fmla="*/ 0 w 1046" name="T4"/>
                <a:gd fmla="*/ 113 h 1015" name="T5"/>
                <a:gd fmla="*/ 175 w 1046" name="T6"/>
                <a:gd fmla="*/ 1015 h 1015" name="T7"/>
                <a:gd fmla="*/ 1046 w 1046" name="T8"/>
                <a:gd fmla="*/ 1015 h 1015" name="T9"/>
              </a:gdLst>
              <a:cxnLst>
                <a:cxn ang="0">
                  <a:pos x="T0" y="T1"/>
                </a:cxn>
                <a:cxn ang="0">
                  <a:pos x="T2" y="T3"/>
                </a:cxn>
                <a:cxn ang="0">
                  <a:pos x="T4" y="T5"/>
                </a:cxn>
                <a:cxn ang="0">
                  <a:pos x="T6" y="T7"/>
                </a:cxn>
                <a:cxn ang="0">
                  <a:pos x="T8" y="T9"/>
                </a:cxn>
              </a:cxnLst>
              <a:rect b="b" l="0" r="r" t="0"/>
              <a:pathLst>
                <a:path h="1015" w="1046">
                  <a:moveTo>
                    <a:pt x="1046" y="1015"/>
                  </a:moveTo>
                  <a:lnTo>
                    <a:pt x="757" y="0"/>
                  </a:lnTo>
                  <a:lnTo>
                    <a:pt x="0" y="113"/>
                  </a:lnTo>
                  <a:lnTo>
                    <a:pt x="175" y="1015"/>
                  </a:lnTo>
                  <a:lnTo>
                    <a:pt x="1046" y="1015"/>
                  </a:lnTo>
                  <a:close/>
                </a:path>
              </a:pathLst>
            </a:custGeom>
            <a:solidFill>
              <a:srgbClr val="0C0C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7" name="Freeform 196"/>
            <p:cNvSpPr/>
            <p:nvPr/>
          </p:nvSpPr>
          <p:spPr bwMode="auto">
            <a:xfrm>
              <a:off x="7621254" y="5715691"/>
              <a:ext cx="1179846" cy="1144880"/>
            </a:xfrm>
            <a:custGeom>
              <a:gdLst>
                <a:gd fmla="*/ 1046 w 1046" name="T0"/>
                <a:gd fmla="*/ 1015 h 1015" name="T1"/>
                <a:gd fmla="*/ 757 w 1046" name="T2"/>
                <a:gd fmla="*/ 0 h 1015" name="T3"/>
                <a:gd fmla="*/ 0 w 1046" name="T4"/>
                <a:gd fmla="*/ 113 h 1015" name="T5"/>
                <a:gd fmla="*/ 175 w 1046" name="T6"/>
                <a:gd fmla="*/ 1015 h 1015" name="T7"/>
              </a:gdLst>
              <a:cxnLst>
                <a:cxn ang="0">
                  <a:pos x="T0" y="T1"/>
                </a:cxn>
                <a:cxn ang="0">
                  <a:pos x="T2" y="T3"/>
                </a:cxn>
                <a:cxn ang="0">
                  <a:pos x="T4" y="T5"/>
                </a:cxn>
                <a:cxn ang="0">
                  <a:pos x="T6" y="T7"/>
                </a:cxn>
              </a:cxnLst>
              <a:rect b="b" l="0" r="r" t="0"/>
              <a:pathLst>
                <a:path h="1015" w="1046">
                  <a:moveTo>
                    <a:pt x="1046" y="1015"/>
                  </a:moveTo>
                  <a:lnTo>
                    <a:pt x="757" y="0"/>
                  </a:lnTo>
                  <a:lnTo>
                    <a:pt x="0" y="113"/>
                  </a:lnTo>
                  <a:lnTo>
                    <a:pt x="175" y="101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8" name="Freeform 197"/>
            <p:cNvSpPr/>
            <p:nvPr/>
          </p:nvSpPr>
          <p:spPr bwMode="auto">
            <a:xfrm>
              <a:off x="7678780" y="5597254"/>
              <a:ext cx="754606" cy="235744"/>
            </a:xfrm>
            <a:custGeom>
              <a:gdLst>
                <a:gd fmla="*/ 4 w 669" name="T0"/>
                <a:gd fmla="*/ 209 h 209" name="T1"/>
                <a:gd fmla="*/ 4 w 669" name="T2"/>
                <a:gd fmla="*/ 209 h 209" name="T3"/>
                <a:gd fmla="*/ 0 w 669" name="T4"/>
                <a:gd fmla="*/ 171 h 209" name="T5"/>
                <a:gd fmla="*/ 0 w 669" name="T6"/>
                <a:gd fmla="*/ 144 h 209" name="T7"/>
                <a:gd fmla="*/ 4 w 669" name="T8"/>
                <a:gd fmla="*/ 122 h 209" name="T9"/>
                <a:gd fmla="*/ 9 w 669" name="T10"/>
                <a:gd fmla="*/ 109 h 209" name="T11"/>
                <a:gd fmla="*/ 15 w 669" name="T12"/>
                <a:gd fmla="*/ 100 h 209" name="T13"/>
                <a:gd fmla="*/ 20 w 669" name="T14"/>
                <a:gd fmla="*/ 95 h 209" name="T15"/>
                <a:gd fmla="*/ 26 w 669" name="T16"/>
                <a:gd fmla="*/ 93 h 209" name="T17"/>
                <a:gd fmla="*/ 580 w 669" name="T18"/>
                <a:gd fmla="*/ 0 h 209" name="T19"/>
                <a:gd fmla="*/ 580 w 669" name="T20"/>
                <a:gd fmla="*/ 0 h 209" name="T21"/>
                <a:gd fmla="*/ 589 w 669" name="T22"/>
                <a:gd fmla="*/ 0 h 209" name="T23"/>
                <a:gd fmla="*/ 597 w 669" name="T24"/>
                <a:gd fmla="*/ 2 h 209" name="T25"/>
                <a:gd fmla="*/ 604 w 669" name="T26"/>
                <a:gd fmla="*/ 4 h 209" name="T27"/>
                <a:gd fmla="*/ 611 w 669" name="T28"/>
                <a:gd fmla="*/ 9 h 209" name="T29"/>
                <a:gd fmla="*/ 624 w 669" name="T30"/>
                <a:gd fmla="*/ 20 h 209" name="T31"/>
                <a:gd fmla="*/ 637 w 669" name="T32"/>
                <a:gd fmla="*/ 35 h 209" name="T33"/>
                <a:gd fmla="*/ 646 w 669" name="T34"/>
                <a:gd fmla="*/ 51 h 209" name="T35"/>
                <a:gd fmla="*/ 655 w 669" name="T36"/>
                <a:gd fmla="*/ 71 h 209" name="T37"/>
                <a:gd fmla="*/ 664 w 669" name="T38"/>
                <a:gd fmla="*/ 91 h 209" name="T39"/>
                <a:gd fmla="*/ 669 w 669" name="T40"/>
                <a:gd fmla="*/ 111 h 209" name="T41"/>
                <a:gd fmla="*/ 4 w 669" name="T42"/>
                <a:gd fmla="*/ 209 h 20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9" w="669">
                  <a:moveTo>
                    <a:pt x="4" y="209"/>
                  </a:moveTo>
                  <a:lnTo>
                    <a:pt x="4" y="209"/>
                  </a:lnTo>
                  <a:lnTo>
                    <a:pt x="0" y="171"/>
                  </a:lnTo>
                  <a:lnTo>
                    <a:pt x="0" y="144"/>
                  </a:lnTo>
                  <a:lnTo>
                    <a:pt x="4" y="122"/>
                  </a:lnTo>
                  <a:lnTo>
                    <a:pt x="9" y="109"/>
                  </a:lnTo>
                  <a:lnTo>
                    <a:pt x="15" y="100"/>
                  </a:lnTo>
                  <a:lnTo>
                    <a:pt x="20" y="95"/>
                  </a:lnTo>
                  <a:lnTo>
                    <a:pt x="26" y="93"/>
                  </a:lnTo>
                  <a:lnTo>
                    <a:pt x="580" y="0"/>
                  </a:lnTo>
                  <a:lnTo>
                    <a:pt x="580" y="0"/>
                  </a:lnTo>
                  <a:lnTo>
                    <a:pt x="589" y="0"/>
                  </a:lnTo>
                  <a:lnTo>
                    <a:pt x="597" y="2"/>
                  </a:lnTo>
                  <a:lnTo>
                    <a:pt x="604" y="4"/>
                  </a:lnTo>
                  <a:lnTo>
                    <a:pt x="611" y="9"/>
                  </a:lnTo>
                  <a:lnTo>
                    <a:pt x="624" y="20"/>
                  </a:lnTo>
                  <a:lnTo>
                    <a:pt x="637" y="35"/>
                  </a:lnTo>
                  <a:lnTo>
                    <a:pt x="646" y="51"/>
                  </a:lnTo>
                  <a:lnTo>
                    <a:pt x="655" y="71"/>
                  </a:lnTo>
                  <a:lnTo>
                    <a:pt x="664" y="91"/>
                  </a:lnTo>
                  <a:lnTo>
                    <a:pt x="669" y="111"/>
                  </a:lnTo>
                  <a:lnTo>
                    <a:pt x="4" y="20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19" name="Freeform 198"/>
            <p:cNvSpPr/>
            <p:nvPr/>
          </p:nvSpPr>
          <p:spPr bwMode="auto">
            <a:xfrm>
              <a:off x="7159917" y="3913210"/>
              <a:ext cx="1187742" cy="1788945"/>
            </a:xfrm>
            <a:custGeom>
              <a:gdLst>
                <a:gd fmla="*/ 1039 w 1053" name="T0"/>
                <a:gd fmla="*/ 1493 h 1586" name="T1"/>
                <a:gd fmla="*/ 1022 w 1053" name="T2"/>
                <a:gd fmla="*/ 1413 h 1586" name="T3"/>
                <a:gd fmla="*/ 1024 w 1053" name="T4"/>
                <a:gd fmla="*/ 1162 h 1586" name="T5"/>
                <a:gd fmla="*/ 1008 w 1053" name="T6"/>
                <a:gd fmla="*/ 913 h 1586" name="T7"/>
                <a:gd fmla="*/ 997 w 1053" name="T8"/>
                <a:gd fmla="*/ 838 h 1586" name="T9"/>
                <a:gd fmla="*/ 962 w 1053" name="T10"/>
                <a:gd fmla="*/ 766 h 1586" name="T11"/>
                <a:gd fmla="*/ 919 w 1053" name="T12"/>
                <a:gd fmla="*/ 729 h 1586" name="T13"/>
                <a:gd fmla="*/ 877 w 1053" name="T14"/>
                <a:gd fmla="*/ 717 h 1586" name="T15"/>
                <a:gd fmla="*/ 842 w 1053" name="T16"/>
                <a:gd fmla="*/ 718 h 1586" name="T17"/>
                <a:gd fmla="*/ 831 w 1053" name="T18"/>
                <a:gd fmla="*/ 688 h 1586" name="T19"/>
                <a:gd fmla="*/ 806 w 1053" name="T20"/>
                <a:gd fmla="*/ 642 h 1586" name="T21"/>
                <a:gd fmla="*/ 755 w 1053" name="T22"/>
                <a:gd fmla="*/ 606 h 1586" name="T23"/>
                <a:gd fmla="*/ 700 w 1053" name="T24"/>
                <a:gd fmla="*/ 595 h 1586" name="T25"/>
                <a:gd fmla="*/ 653 w 1053" name="T26"/>
                <a:gd fmla="*/ 600 h 1586" name="T27"/>
                <a:gd fmla="*/ 626 w 1053" name="T28"/>
                <a:gd fmla="*/ 608 h 1586" name="T29"/>
                <a:gd fmla="*/ 611 w 1053" name="T30"/>
                <a:gd fmla="*/ 575 h 1586" name="T31"/>
                <a:gd fmla="*/ 586 w 1053" name="T32"/>
                <a:gd fmla="*/ 549 h 1586" name="T33"/>
                <a:gd fmla="*/ 529 w 1053" name="T34"/>
                <a:gd fmla="*/ 522 h 1586" name="T35"/>
                <a:gd fmla="*/ 491 w 1053" name="T36"/>
                <a:gd fmla="*/ 515 h 1586" name="T37"/>
                <a:gd fmla="*/ 438 w 1053" name="T38"/>
                <a:gd fmla="*/ 515 h 1586" name="T39"/>
                <a:gd fmla="*/ 408 w 1053" name="T40"/>
                <a:gd fmla="*/ 528 h 1586" name="T41"/>
                <a:gd fmla="*/ 389 w 1053" name="T42"/>
                <a:gd fmla="*/ 544 h 1586" name="T43"/>
                <a:gd fmla="*/ 382 w 1053" name="T44"/>
                <a:gd fmla="*/ 568 h 1586" name="T45"/>
                <a:gd fmla="*/ 282 w 1053" name="T46"/>
                <a:gd fmla="*/ 71 h 1586" name="T47"/>
                <a:gd fmla="*/ 264 w 1053" name="T48"/>
                <a:gd fmla="*/ 31 h 1586" name="T49"/>
                <a:gd fmla="*/ 238 w 1053" name="T50"/>
                <a:gd fmla="*/ 9 h 1586" name="T51"/>
                <a:gd fmla="*/ 204 w 1053" name="T52"/>
                <a:gd fmla="*/ 0 h 1586" name="T53"/>
                <a:gd fmla="*/ 175 w 1053" name="T54"/>
                <a:gd fmla="*/ 6 h 1586" name="T55"/>
                <a:gd fmla="*/ 138 w 1053" name="T56"/>
                <a:gd fmla="*/ 29 h 1586" name="T57"/>
                <a:gd fmla="*/ 122 w 1053" name="T58"/>
                <a:gd fmla="*/ 62 h 1586" name="T59"/>
                <a:gd fmla="*/ 118 w 1053" name="T60"/>
                <a:gd fmla="*/ 117 h 1586" name="T61"/>
                <a:gd fmla="*/ 137 w 1053" name="T62"/>
                <a:gd fmla="*/ 228 h 1586" name="T63"/>
                <a:gd fmla="*/ 268 w 1053" name="T64"/>
                <a:gd fmla="*/ 966 h 1586" name="T65"/>
                <a:gd fmla="*/ 235 w 1053" name="T66"/>
                <a:gd fmla="*/ 940 h 1586" name="T67"/>
                <a:gd fmla="*/ 193 w 1053" name="T68"/>
                <a:gd fmla="*/ 882 h 1586" name="T69"/>
                <a:gd fmla="*/ 188 w 1053" name="T70"/>
                <a:gd fmla="*/ 838 h 1586" name="T71"/>
                <a:gd fmla="*/ 180 w 1053" name="T72"/>
                <a:gd fmla="*/ 755 h 1586" name="T73"/>
                <a:gd fmla="*/ 166 w 1053" name="T74"/>
                <a:gd fmla="*/ 691 h 1586" name="T75"/>
                <a:gd fmla="*/ 146 w 1053" name="T76"/>
                <a:gd fmla="*/ 644 h 1586" name="T77"/>
                <a:gd fmla="*/ 122 w 1053" name="T78"/>
                <a:gd fmla="*/ 611 h 1586" name="T79"/>
                <a:gd fmla="*/ 78 w 1053" name="T80"/>
                <a:gd fmla="*/ 584 h 1586" name="T81"/>
                <a:gd fmla="*/ 31 w 1053" name="T82"/>
                <a:gd fmla="*/ 577 h 1586" name="T83"/>
                <a:gd fmla="*/ 0 w 1053" name="T84"/>
                <a:gd fmla="*/ 584 h 1586" name="T85"/>
                <a:gd fmla="*/ 11 w 1053" name="T86"/>
                <a:gd fmla="*/ 717 h 1586" name="T87"/>
                <a:gd fmla="*/ 15 w 1053" name="T88"/>
                <a:gd fmla="*/ 973 h 1586" name="T89"/>
                <a:gd fmla="*/ 29 w 1053" name="T90"/>
                <a:gd fmla="*/ 1051 h 1586" name="T91"/>
                <a:gd fmla="*/ 82 w 1053" name="T92"/>
                <a:gd fmla="*/ 1144 h 1586" name="T93"/>
                <a:gd fmla="*/ 197 w 1053" name="T94"/>
                <a:gd fmla="*/ 1297 h 1586" name="T95"/>
                <a:gd fmla="*/ 313 w 1053" name="T96"/>
                <a:gd fmla="*/ 1409 h 1586" name="T97"/>
                <a:gd fmla="*/ 413 w 1053" name="T98"/>
                <a:gd fmla="*/ 1484 h 1586" name="T99"/>
                <a:gd fmla="*/ 489 w 1053" name="T100"/>
                <a:gd fmla="*/ 1531 h 158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86" w="1053">
                  <a:moveTo>
                    <a:pt x="489" y="1586"/>
                  </a:moveTo>
                  <a:lnTo>
                    <a:pt x="1039" y="1493"/>
                  </a:lnTo>
                  <a:lnTo>
                    <a:pt x="1039" y="1493"/>
                  </a:lnTo>
                  <a:lnTo>
                    <a:pt x="1053" y="1495"/>
                  </a:lnTo>
                  <a:lnTo>
                    <a:pt x="1022" y="1413"/>
                  </a:lnTo>
                  <a:lnTo>
                    <a:pt x="1022" y="1413"/>
                  </a:lnTo>
                  <a:lnTo>
                    <a:pt x="1026" y="1329"/>
                  </a:lnTo>
                  <a:lnTo>
                    <a:pt x="1026" y="1246"/>
                  </a:lnTo>
                  <a:lnTo>
                    <a:pt x="1024" y="1162"/>
                  </a:lnTo>
                  <a:lnTo>
                    <a:pt x="1020" y="1084"/>
                  </a:lnTo>
                  <a:lnTo>
                    <a:pt x="1013" y="962"/>
                  </a:lnTo>
                  <a:lnTo>
                    <a:pt x="1008" y="913"/>
                  </a:lnTo>
                  <a:lnTo>
                    <a:pt x="1008" y="913"/>
                  </a:lnTo>
                  <a:lnTo>
                    <a:pt x="1004" y="873"/>
                  </a:lnTo>
                  <a:lnTo>
                    <a:pt x="997" y="838"/>
                  </a:lnTo>
                  <a:lnTo>
                    <a:pt x="988" y="809"/>
                  </a:lnTo>
                  <a:lnTo>
                    <a:pt x="975" y="786"/>
                  </a:lnTo>
                  <a:lnTo>
                    <a:pt x="962" y="766"/>
                  </a:lnTo>
                  <a:lnTo>
                    <a:pt x="949" y="751"/>
                  </a:lnTo>
                  <a:lnTo>
                    <a:pt x="933" y="738"/>
                  </a:lnTo>
                  <a:lnTo>
                    <a:pt x="919" y="729"/>
                  </a:lnTo>
                  <a:lnTo>
                    <a:pt x="904" y="724"/>
                  </a:lnTo>
                  <a:lnTo>
                    <a:pt x="889" y="720"/>
                  </a:lnTo>
                  <a:lnTo>
                    <a:pt x="877" y="717"/>
                  </a:lnTo>
                  <a:lnTo>
                    <a:pt x="866" y="717"/>
                  </a:lnTo>
                  <a:lnTo>
                    <a:pt x="848" y="717"/>
                  </a:lnTo>
                  <a:lnTo>
                    <a:pt x="842" y="718"/>
                  </a:lnTo>
                  <a:lnTo>
                    <a:pt x="842" y="718"/>
                  </a:lnTo>
                  <a:lnTo>
                    <a:pt x="837" y="702"/>
                  </a:lnTo>
                  <a:lnTo>
                    <a:pt x="831" y="688"/>
                  </a:lnTo>
                  <a:lnTo>
                    <a:pt x="826" y="675"/>
                  </a:lnTo>
                  <a:lnTo>
                    <a:pt x="820" y="662"/>
                  </a:lnTo>
                  <a:lnTo>
                    <a:pt x="806" y="642"/>
                  </a:lnTo>
                  <a:lnTo>
                    <a:pt x="789" y="626"/>
                  </a:lnTo>
                  <a:lnTo>
                    <a:pt x="773" y="613"/>
                  </a:lnTo>
                  <a:lnTo>
                    <a:pt x="755" y="606"/>
                  </a:lnTo>
                  <a:lnTo>
                    <a:pt x="737" y="598"/>
                  </a:lnTo>
                  <a:lnTo>
                    <a:pt x="719" y="597"/>
                  </a:lnTo>
                  <a:lnTo>
                    <a:pt x="700" y="595"/>
                  </a:lnTo>
                  <a:lnTo>
                    <a:pt x="682" y="595"/>
                  </a:lnTo>
                  <a:lnTo>
                    <a:pt x="668" y="597"/>
                  </a:lnTo>
                  <a:lnTo>
                    <a:pt x="653" y="600"/>
                  </a:lnTo>
                  <a:lnTo>
                    <a:pt x="633" y="604"/>
                  </a:lnTo>
                  <a:lnTo>
                    <a:pt x="626" y="608"/>
                  </a:lnTo>
                  <a:lnTo>
                    <a:pt x="626" y="608"/>
                  </a:lnTo>
                  <a:lnTo>
                    <a:pt x="622" y="595"/>
                  </a:lnTo>
                  <a:lnTo>
                    <a:pt x="617" y="584"/>
                  </a:lnTo>
                  <a:lnTo>
                    <a:pt x="611" y="575"/>
                  </a:lnTo>
                  <a:lnTo>
                    <a:pt x="604" y="566"/>
                  </a:lnTo>
                  <a:lnTo>
                    <a:pt x="595" y="557"/>
                  </a:lnTo>
                  <a:lnTo>
                    <a:pt x="586" y="549"/>
                  </a:lnTo>
                  <a:lnTo>
                    <a:pt x="566" y="537"/>
                  </a:lnTo>
                  <a:lnTo>
                    <a:pt x="546" y="529"/>
                  </a:lnTo>
                  <a:lnTo>
                    <a:pt x="529" y="522"/>
                  </a:lnTo>
                  <a:lnTo>
                    <a:pt x="513" y="518"/>
                  </a:lnTo>
                  <a:lnTo>
                    <a:pt x="513" y="518"/>
                  </a:lnTo>
                  <a:lnTo>
                    <a:pt x="491" y="515"/>
                  </a:lnTo>
                  <a:lnTo>
                    <a:pt x="471" y="513"/>
                  </a:lnTo>
                  <a:lnTo>
                    <a:pt x="453" y="513"/>
                  </a:lnTo>
                  <a:lnTo>
                    <a:pt x="438" y="515"/>
                  </a:lnTo>
                  <a:lnTo>
                    <a:pt x="426" y="517"/>
                  </a:lnTo>
                  <a:lnTo>
                    <a:pt x="417" y="522"/>
                  </a:lnTo>
                  <a:lnTo>
                    <a:pt x="408" y="528"/>
                  </a:lnTo>
                  <a:lnTo>
                    <a:pt x="400" y="533"/>
                  </a:lnTo>
                  <a:lnTo>
                    <a:pt x="395" y="538"/>
                  </a:lnTo>
                  <a:lnTo>
                    <a:pt x="389" y="544"/>
                  </a:lnTo>
                  <a:lnTo>
                    <a:pt x="384" y="555"/>
                  </a:lnTo>
                  <a:lnTo>
                    <a:pt x="382" y="564"/>
                  </a:lnTo>
                  <a:lnTo>
                    <a:pt x="382" y="568"/>
                  </a:lnTo>
                  <a:lnTo>
                    <a:pt x="288" y="89"/>
                  </a:lnTo>
                  <a:lnTo>
                    <a:pt x="288" y="89"/>
                  </a:lnTo>
                  <a:lnTo>
                    <a:pt x="282" y="71"/>
                  </a:lnTo>
                  <a:lnTo>
                    <a:pt x="277" y="55"/>
                  </a:lnTo>
                  <a:lnTo>
                    <a:pt x="269" y="42"/>
                  </a:lnTo>
                  <a:lnTo>
                    <a:pt x="264" y="31"/>
                  </a:lnTo>
                  <a:lnTo>
                    <a:pt x="255" y="22"/>
                  </a:lnTo>
                  <a:lnTo>
                    <a:pt x="248" y="15"/>
                  </a:lnTo>
                  <a:lnTo>
                    <a:pt x="238" y="9"/>
                  </a:lnTo>
                  <a:lnTo>
                    <a:pt x="231" y="6"/>
                  </a:lnTo>
                  <a:lnTo>
                    <a:pt x="217" y="2"/>
                  </a:lnTo>
                  <a:lnTo>
                    <a:pt x="204" y="0"/>
                  </a:lnTo>
                  <a:lnTo>
                    <a:pt x="191" y="2"/>
                  </a:lnTo>
                  <a:lnTo>
                    <a:pt x="191" y="2"/>
                  </a:lnTo>
                  <a:lnTo>
                    <a:pt x="175" y="6"/>
                  </a:lnTo>
                  <a:lnTo>
                    <a:pt x="160" y="13"/>
                  </a:lnTo>
                  <a:lnTo>
                    <a:pt x="149" y="20"/>
                  </a:lnTo>
                  <a:lnTo>
                    <a:pt x="138" y="29"/>
                  </a:lnTo>
                  <a:lnTo>
                    <a:pt x="131" y="40"/>
                  </a:lnTo>
                  <a:lnTo>
                    <a:pt x="126" y="51"/>
                  </a:lnTo>
                  <a:lnTo>
                    <a:pt x="122" y="62"/>
                  </a:lnTo>
                  <a:lnTo>
                    <a:pt x="120" y="75"/>
                  </a:lnTo>
                  <a:lnTo>
                    <a:pt x="118" y="98"/>
                  </a:lnTo>
                  <a:lnTo>
                    <a:pt x="118" y="117"/>
                  </a:lnTo>
                  <a:lnTo>
                    <a:pt x="122" y="137"/>
                  </a:lnTo>
                  <a:lnTo>
                    <a:pt x="122" y="137"/>
                  </a:lnTo>
                  <a:lnTo>
                    <a:pt x="137" y="228"/>
                  </a:lnTo>
                  <a:lnTo>
                    <a:pt x="157" y="348"/>
                  </a:lnTo>
                  <a:lnTo>
                    <a:pt x="206" y="624"/>
                  </a:lnTo>
                  <a:lnTo>
                    <a:pt x="268" y="966"/>
                  </a:lnTo>
                  <a:lnTo>
                    <a:pt x="268" y="966"/>
                  </a:lnTo>
                  <a:lnTo>
                    <a:pt x="249" y="955"/>
                  </a:lnTo>
                  <a:lnTo>
                    <a:pt x="235" y="940"/>
                  </a:lnTo>
                  <a:lnTo>
                    <a:pt x="220" y="926"/>
                  </a:lnTo>
                  <a:lnTo>
                    <a:pt x="209" y="909"/>
                  </a:lnTo>
                  <a:lnTo>
                    <a:pt x="193" y="882"/>
                  </a:lnTo>
                  <a:lnTo>
                    <a:pt x="188" y="871"/>
                  </a:lnTo>
                  <a:lnTo>
                    <a:pt x="188" y="871"/>
                  </a:lnTo>
                  <a:lnTo>
                    <a:pt x="188" y="838"/>
                  </a:lnTo>
                  <a:lnTo>
                    <a:pt x="186" y="808"/>
                  </a:lnTo>
                  <a:lnTo>
                    <a:pt x="184" y="780"/>
                  </a:lnTo>
                  <a:lnTo>
                    <a:pt x="180" y="755"/>
                  </a:lnTo>
                  <a:lnTo>
                    <a:pt x="177" y="731"/>
                  </a:lnTo>
                  <a:lnTo>
                    <a:pt x="171" y="709"/>
                  </a:lnTo>
                  <a:lnTo>
                    <a:pt x="166" y="691"/>
                  </a:lnTo>
                  <a:lnTo>
                    <a:pt x="160" y="673"/>
                  </a:lnTo>
                  <a:lnTo>
                    <a:pt x="153" y="657"/>
                  </a:lnTo>
                  <a:lnTo>
                    <a:pt x="146" y="644"/>
                  </a:lnTo>
                  <a:lnTo>
                    <a:pt x="138" y="631"/>
                  </a:lnTo>
                  <a:lnTo>
                    <a:pt x="129" y="620"/>
                  </a:lnTo>
                  <a:lnTo>
                    <a:pt x="122" y="611"/>
                  </a:lnTo>
                  <a:lnTo>
                    <a:pt x="113" y="604"/>
                  </a:lnTo>
                  <a:lnTo>
                    <a:pt x="97" y="591"/>
                  </a:lnTo>
                  <a:lnTo>
                    <a:pt x="78" y="584"/>
                  </a:lnTo>
                  <a:lnTo>
                    <a:pt x="60" y="578"/>
                  </a:lnTo>
                  <a:lnTo>
                    <a:pt x="46" y="577"/>
                  </a:lnTo>
                  <a:lnTo>
                    <a:pt x="31" y="577"/>
                  </a:lnTo>
                  <a:lnTo>
                    <a:pt x="18" y="578"/>
                  </a:lnTo>
                  <a:lnTo>
                    <a:pt x="9" y="580"/>
                  </a:lnTo>
                  <a:lnTo>
                    <a:pt x="0" y="584"/>
                  </a:lnTo>
                  <a:lnTo>
                    <a:pt x="0" y="584"/>
                  </a:lnTo>
                  <a:lnTo>
                    <a:pt x="7" y="648"/>
                  </a:lnTo>
                  <a:lnTo>
                    <a:pt x="11" y="717"/>
                  </a:lnTo>
                  <a:lnTo>
                    <a:pt x="15" y="789"/>
                  </a:lnTo>
                  <a:lnTo>
                    <a:pt x="15" y="858"/>
                  </a:lnTo>
                  <a:lnTo>
                    <a:pt x="15" y="973"/>
                  </a:lnTo>
                  <a:lnTo>
                    <a:pt x="15" y="1018"/>
                  </a:lnTo>
                  <a:lnTo>
                    <a:pt x="15" y="1018"/>
                  </a:lnTo>
                  <a:lnTo>
                    <a:pt x="29" y="1051"/>
                  </a:lnTo>
                  <a:lnTo>
                    <a:pt x="47" y="1084"/>
                  </a:lnTo>
                  <a:lnTo>
                    <a:pt x="64" y="1115"/>
                  </a:lnTo>
                  <a:lnTo>
                    <a:pt x="82" y="1144"/>
                  </a:lnTo>
                  <a:lnTo>
                    <a:pt x="118" y="1198"/>
                  </a:lnTo>
                  <a:lnTo>
                    <a:pt x="158" y="1249"/>
                  </a:lnTo>
                  <a:lnTo>
                    <a:pt x="197" y="1297"/>
                  </a:lnTo>
                  <a:lnTo>
                    <a:pt x="237" y="1338"/>
                  </a:lnTo>
                  <a:lnTo>
                    <a:pt x="277" y="1377"/>
                  </a:lnTo>
                  <a:lnTo>
                    <a:pt x="313" y="1409"/>
                  </a:lnTo>
                  <a:lnTo>
                    <a:pt x="349" y="1438"/>
                  </a:lnTo>
                  <a:lnTo>
                    <a:pt x="382" y="1464"/>
                  </a:lnTo>
                  <a:lnTo>
                    <a:pt x="413" y="1484"/>
                  </a:lnTo>
                  <a:lnTo>
                    <a:pt x="438" y="1502"/>
                  </a:lnTo>
                  <a:lnTo>
                    <a:pt x="475" y="1524"/>
                  </a:lnTo>
                  <a:lnTo>
                    <a:pt x="489" y="1531"/>
                  </a:lnTo>
                  <a:lnTo>
                    <a:pt x="489" y="1586"/>
                  </a:lnTo>
                  <a:close/>
                </a:path>
              </a:pathLst>
            </a:custGeom>
            <a:solidFill>
              <a:srgbClr val="F7D3B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20" name="Freeform 200"/>
            <p:cNvSpPr/>
            <p:nvPr/>
          </p:nvSpPr>
          <p:spPr bwMode="auto">
            <a:xfrm>
              <a:off x="7170070" y="4586602"/>
              <a:ext cx="65422" cy="140995"/>
            </a:xfrm>
            <a:custGeom>
              <a:gdLst>
                <a:gd fmla="*/ 0 w 58" name="T0"/>
                <a:gd fmla="*/ 1 h 125" name="T1"/>
                <a:gd fmla="*/ 0 w 58" name="T2"/>
                <a:gd fmla="*/ 1 h 125" name="T3"/>
                <a:gd fmla="*/ 2 w 58" name="T4"/>
                <a:gd fmla="*/ 1 h 125" name="T5"/>
                <a:gd fmla="*/ 8 w 58" name="T6"/>
                <a:gd fmla="*/ 0 h 125" name="T7"/>
                <a:gd fmla="*/ 17 w 58" name="T8"/>
                <a:gd fmla="*/ 1 h 125" name="T9"/>
                <a:gd fmla="*/ 22 w 58" name="T10"/>
                <a:gd fmla="*/ 3 h 125" name="T11"/>
                <a:gd fmla="*/ 28 w 58" name="T12"/>
                <a:gd fmla="*/ 7 h 125" name="T13"/>
                <a:gd fmla="*/ 31 w 58" name="T14"/>
                <a:gd fmla="*/ 12 h 125" name="T15"/>
                <a:gd fmla="*/ 37 w 58" name="T16"/>
                <a:gd fmla="*/ 20 h 125" name="T17"/>
                <a:gd fmla="*/ 42 w 58" name="T18"/>
                <a:gd fmla="*/ 29 h 125" name="T19"/>
                <a:gd fmla="*/ 46 w 58" name="T20"/>
                <a:gd fmla="*/ 41 h 125" name="T21"/>
                <a:gd fmla="*/ 51 w 58" name="T22"/>
                <a:gd fmla="*/ 58 h 125" name="T23"/>
                <a:gd fmla="*/ 53 w 58" name="T24"/>
                <a:gd fmla="*/ 76 h 125" name="T25"/>
                <a:gd fmla="*/ 57 w 58" name="T26"/>
                <a:gd fmla="*/ 98 h 125" name="T27"/>
                <a:gd fmla="*/ 58 w 58" name="T28"/>
                <a:gd fmla="*/ 125 h 125" name="T29"/>
                <a:gd fmla="*/ 8 w 58" name="T30"/>
                <a:gd fmla="*/ 125 h 125" name="T31"/>
                <a:gd fmla="*/ 8 w 58" name="T32"/>
                <a:gd fmla="*/ 125 h 125" name="T33"/>
                <a:gd fmla="*/ 8 w 58" name="T34"/>
                <a:gd fmla="*/ 78 h 125" name="T35"/>
                <a:gd fmla="*/ 6 w 58" name="T36"/>
                <a:gd fmla="*/ 38 h 125" name="T37"/>
                <a:gd fmla="*/ 2 w 58" name="T38"/>
                <a:gd fmla="*/ 20 h 125" name="T39"/>
                <a:gd fmla="*/ 0 w 58" name="T40"/>
                <a:gd fmla="*/ 1 h 125" name="T41"/>
                <a:gd fmla="*/ 0 w 58" name="T42"/>
                <a:gd fmla="*/ 1 h 12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5" w="57">
                  <a:moveTo>
                    <a:pt x="0" y="1"/>
                  </a:moveTo>
                  <a:lnTo>
                    <a:pt x="0" y="1"/>
                  </a:lnTo>
                  <a:lnTo>
                    <a:pt x="2" y="1"/>
                  </a:lnTo>
                  <a:lnTo>
                    <a:pt x="8" y="0"/>
                  </a:lnTo>
                  <a:lnTo>
                    <a:pt x="17" y="1"/>
                  </a:lnTo>
                  <a:lnTo>
                    <a:pt x="22" y="3"/>
                  </a:lnTo>
                  <a:lnTo>
                    <a:pt x="28" y="7"/>
                  </a:lnTo>
                  <a:lnTo>
                    <a:pt x="31" y="12"/>
                  </a:lnTo>
                  <a:lnTo>
                    <a:pt x="37" y="20"/>
                  </a:lnTo>
                  <a:lnTo>
                    <a:pt x="42" y="29"/>
                  </a:lnTo>
                  <a:lnTo>
                    <a:pt x="46" y="41"/>
                  </a:lnTo>
                  <a:lnTo>
                    <a:pt x="51" y="58"/>
                  </a:lnTo>
                  <a:lnTo>
                    <a:pt x="53" y="76"/>
                  </a:lnTo>
                  <a:lnTo>
                    <a:pt x="57" y="98"/>
                  </a:lnTo>
                  <a:lnTo>
                    <a:pt x="58" y="125"/>
                  </a:lnTo>
                  <a:lnTo>
                    <a:pt x="8" y="125"/>
                  </a:lnTo>
                  <a:lnTo>
                    <a:pt x="8" y="125"/>
                  </a:lnTo>
                  <a:lnTo>
                    <a:pt x="8" y="78"/>
                  </a:lnTo>
                  <a:lnTo>
                    <a:pt x="6" y="38"/>
                  </a:lnTo>
                  <a:lnTo>
                    <a:pt x="2" y="20"/>
                  </a:lnTo>
                  <a:lnTo>
                    <a:pt x="0" y="1"/>
                  </a:lnTo>
                  <a:lnTo>
                    <a:pt x="0" y="1"/>
                  </a:lnTo>
                  <a:close/>
                </a:path>
              </a:pathLst>
            </a:custGeom>
            <a:solidFill>
              <a:srgbClr val="F4D4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AU"/>
            </a:p>
          </p:txBody>
        </p:sp>
        <p:sp>
          <p:nvSpPr>
            <p:cNvPr id="21" name="Freeform 115"/>
            <p:cNvSpPr>
              <a:spLocks noEditPoints="1"/>
            </p:cNvSpPr>
            <p:nvPr/>
          </p:nvSpPr>
          <p:spPr bwMode="auto">
            <a:xfrm>
              <a:off x="5377846" y="2970472"/>
              <a:ext cx="229569" cy="1114643"/>
            </a:xfrm>
            <a:custGeom>
              <a:gdLst>
                <a:gd fmla="*/ 17 w 117" name="T0"/>
                <a:gd fmla="*/ 434 h 434" name="T1"/>
                <a:gd fmla="*/ 0 w 117" name="T2"/>
                <a:gd fmla="*/ 417 h 434" name="T3"/>
                <a:gd fmla="*/ 0 w 117" name="T4"/>
                <a:gd fmla="*/ 17 h 434" name="T5"/>
                <a:gd fmla="*/ 17 w 117" name="T6"/>
                <a:gd fmla="*/ 0 h 434" name="T7"/>
                <a:gd fmla="*/ 100 w 117" name="T8"/>
                <a:gd fmla="*/ 0 h 434" name="T9"/>
                <a:gd fmla="*/ 117 w 117" name="T10"/>
                <a:gd fmla="*/ 17 h 434" name="T11"/>
                <a:gd fmla="*/ 117 w 117" name="T12"/>
                <a:gd fmla="*/ 417 h 434" name="T13"/>
                <a:gd fmla="*/ 100 w 117" name="T14"/>
                <a:gd fmla="*/ 434 h 434" name="T15"/>
                <a:gd fmla="*/ 17 w 117" name="T16"/>
                <a:gd fmla="*/ 434 h 434" name="T17"/>
                <a:gd fmla="*/ 17 w 117" name="T18"/>
                <a:gd fmla="*/ 434 h 434" name="T19"/>
                <a:gd fmla="*/ 17 w 117" name="T20"/>
                <a:gd fmla="*/ 434 h 4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3" w="117">
                  <a:moveTo>
                    <a:pt x="17" y="434"/>
                  </a:moveTo>
                  <a:cubicBezTo>
                    <a:pt x="8" y="434"/>
                    <a:pt x="0" y="426"/>
                    <a:pt x="0" y="417"/>
                  </a:cubicBezTo>
                  <a:cubicBezTo>
                    <a:pt x="0" y="17"/>
                    <a:pt x="0" y="17"/>
                    <a:pt x="0" y="17"/>
                  </a:cubicBezTo>
                  <a:cubicBezTo>
                    <a:pt x="0" y="8"/>
                    <a:pt x="8" y="0"/>
                    <a:pt x="17" y="0"/>
                  </a:cubicBezTo>
                  <a:cubicBezTo>
                    <a:pt x="100" y="0"/>
                    <a:pt x="100" y="0"/>
                    <a:pt x="100" y="0"/>
                  </a:cubicBezTo>
                  <a:cubicBezTo>
                    <a:pt x="109" y="0"/>
                    <a:pt x="117" y="8"/>
                    <a:pt x="117" y="17"/>
                  </a:cubicBezTo>
                  <a:cubicBezTo>
                    <a:pt x="117" y="417"/>
                    <a:pt x="117" y="417"/>
                    <a:pt x="117" y="417"/>
                  </a:cubicBezTo>
                  <a:cubicBezTo>
                    <a:pt x="117" y="426"/>
                    <a:pt x="109" y="434"/>
                    <a:pt x="100" y="434"/>
                  </a:cubicBezTo>
                  <a:lnTo>
                    <a:pt x="17" y="434"/>
                  </a:lnTo>
                  <a:close/>
                  <a:moveTo>
                    <a:pt x="17" y="434"/>
                  </a:moveTo>
                  <a:cubicBezTo>
                    <a:pt x="17" y="434"/>
                    <a:pt x="17" y="434"/>
                    <a:pt x="17" y="434"/>
                  </a:cubicBezTo>
                </a:path>
              </a:pathLst>
            </a:custGeom>
            <a:solidFill>
              <a:srgbClr val="0C0C0C"/>
            </a:solidFill>
            <a:ln>
              <a:noFill/>
            </a:ln>
            <a:extLst/>
          </p:spPr>
          <p:txBody>
            <a:bodyPr anchor="t" anchorCtr="0" bIns="45720" compatLnSpc="1" lIns="91440" numCol="1" rIns="91440" tIns="45720" vert="horz" wrap="square">
              <a:prstTxWarp prst="textNoShape">
                <a:avLst/>
              </a:prstTxWarp>
            </a:bodyPr>
            <a:lstStyle/>
            <a:p>
              <a:endParaRPr lang="en-GB"/>
            </a:p>
          </p:txBody>
        </p:sp>
        <p:sp>
          <p:nvSpPr>
            <p:cNvPr id="22" name="Freeform 116"/>
            <p:cNvSpPr>
              <a:spLocks noEditPoints="1"/>
            </p:cNvSpPr>
            <p:nvPr/>
          </p:nvSpPr>
          <p:spPr bwMode="auto">
            <a:xfrm>
              <a:off x="4992925" y="3227447"/>
              <a:ext cx="229569" cy="857668"/>
            </a:xfrm>
            <a:custGeom>
              <a:gdLst>
                <a:gd fmla="*/ 17 w 117" name="T0"/>
                <a:gd fmla="*/ 334 h 334" name="T1"/>
                <a:gd fmla="*/ 0 w 117" name="T2"/>
                <a:gd fmla="*/ 317 h 334" name="T3"/>
                <a:gd fmla="*/ 0 w 117" name="T4"/>
                <a:gd fmla="*/ 17 h 334" name="T5"/>
                <a:gd fmla="*/ 17 w 117" name="T6"/>
                <a:gd fmla="*/ 0 h 334" name="T7"/>
                <a:gd fmla="*/ 100 w 117" name="T8"/>
                <a:gd fmla="*/ 0 h 334" name="T9"/>
                <a:gd fmla="*/ 117 w 117" name="T10"/>
                <a:gd fmla="*/ 17 h 334" name="T11"/>
                <a:gd fmla="*/ 117 w 117" name="T12"/>
                <a:gd fmla="*/ 317 h 334" name="T13"/>
                <a:gd fmla="*/ 100 w 117" name="T14"/>
                <a:gd fmla="*/ 334 h 334" name="T15"/>
                <a:gd fmla="*/ 17 w 117" name="T16"/>
                <a:gd fmla="*/ 334 h 334" name="T17"/>
                <a:gd fmla="*/ 17 w 117" name="T18"/>
                <a:gd fmla="*/ 334 h 334" name="T19"/>
                <a:gd fmla="*/ 17 w 117" name="T20"/>
                <a:gd fmla="*/ 334 h 3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4" w="117">
                  <a:moveTo>
                    <a:pt x="17" y="334"/>
                  </a:moveTo>
                  <a:cubicBezTo>
                    <a:pt x="8" y="334"/>
                    <a:pt x="0" y="326"/>
                    <a:pt x="0" y="317"/>
                  </a:cubicBezTo>
                  <a:cubicBezTo>
                    <a:pt x="0" y="17"/>
                    <a:pt x="0" y="17"/>
                    <a:pt x="0" y="17"/>
                  </a:cubicBezTo>
                  <a:cubicBezTo>
                    <a:pt x="0" y="8"/>
                    <a:pt x="8" y="0"/>
                    <a:pt x="17" y="0"/>
                  </a:cubicBezTo>
                  <a:cubicBezTo>
                    <a:pt x="100" y="0"/>
                    <a:pt x="100" y="0"/>
                    <a:pt x="100" y="0"/>
                  </a:cubicBezTo>
                  <a:cubicBezTo>
                    <a:pt x="109" y="0"/>
                    <a:pt x="117" y="8"/>
                    <a:pt x="117" y="17"/>
                  </a:cubicBezTo>
                  <a:cubicBezTo>
                    <a:pt x="117" y="317"/>
                    <a:pt x="117" y="317"/>
                    <a:pt x="117" y="317"/>
                  </a:cubicBezTo>
                  <a:cubicBezTo>
                    <a:pt x="117" y="326"/>
                    <a:pt x="109" y="334"/>
                    <a:pt x="100" y="334"/>
                  </a:cubicBezTo>
                  <a:lnTo>
                    <a:pt x="17" y="334"/>
                  </a:lnTo>
                  <a:close/>
                  <a:moveTo>
                    <a:pt x="17" y="334"/>
                  </a:moveTo>
                  <a:cubicBezTo>
                    <a:pt x="17" y="334"/>
                    <a:pt x="17" y="334"/>
                    <a:pt x="17" y="334"/>
                  </a:cubicBezTo>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lang="en-GB"/>
            </a:p>
          </p:txBody>
        </p:sp>
        <p:sp>
          <p:nvSpPr>
            <p:cNvPr id="23" name="Freeform 117"/>
            <p:cNvSpPr>
              <a:spLocks noEditPoints="1"/>
            </p:cNvSpPr>
            <p:nvPr/>
          </p:nvSpPr>
          <p:spPr bwMode="auto">
            <a:xfrm>
              <a:off x="4608005" y="3486591"/>
              <a:ext cx="229569" cy="598525"/>
            </a:xfrm>
            <a:custGeom>
              <a:gdLst>
                <a:gd fmla="*/ 17 w 117" name="T0"/>
                <a:gd fmla="*/ 233 h 233" name="T1"/>
                <a:gd fmla="*/ 0 w 117" name="T2"/>
                <a:gd fmla="*/ 216 h 233" name="T3"/>
                <a:gd fmla="*/ 0 w 117" name="T4"/>
                <a:gd fmla="*/ 16 h 233" name="T5"/>
                <a:gd fmla="*/ 17 w 117" name="T6"/>
                <a:gd fmla="*/ 0 h 233" name="T7"/>
                <a:gd fmla="*/ 100 w 117" name="T8"/>
                <a:gd fmla="*/ 0 h 233" name="T9"/>
                <a:gd fmla="*/ 117 w 117" name="T10"/>
                <a:gd fmla="*/ 16 h 233" name="T11"/>
                <a:gd fmla="*/ 117 w 117" name="T12"/>
                <a:gd fmla="*/ 216 h 233" name="T13"/>
                <a:gd fmla="*/ 100 w 117" name="T14"/>
                <a:gd fmla="*/ 233 h 233" name="T15"/>
                <a:gd fmla="*/ 17 w 117" name="T16"/>
                <a:gd fmla="*/ 233 h 233" name="T17"/>
                <a:gd fmla="*/ 17 w 117" name="T18"/>
                <a:gd fmla="*/ 233 h 233" name="T19"/>
                <a:gd fmla="*/ 17 w 117" name="T20"/>
                <a:gd fmla="*/ 233 h 2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3" w="117">
                  <a:moveTo>
                    <a:pt x="17" y="233"/>
                  </a:moveTo>
                  <a:cubicBezTo>
                    <a:pt x="7" y="233"/>
                    <a:pt x="0" y="225"/>
                    <a:pt x="0" y="216"/>
                  </a:cubicBezTo>
                  <a:cubicBezTo>
                    <a:pt x="0" y="16"/>
                    <a:pt x="0" y="16"/>
                    <a:pt x="0" y="16"/>
                  </a:cubicBezTo>
                  <a:cubicBezTo>
                    <a:pt x="0" y="7"/>
                    <a:pt x="7" y="0"/>
                    <a:pt x="17" y="0"/>
                  </a:cubicBezTo>
                  <a:cubicBezTo>
                    <a:pt x="100" y="0"/>
                    <a:pt x="100" y="0"/>
                    <a:pt x="100" y="0"/>
                  </a:cubicBezTo>
                  <a:cubicBezTo>
                    <a:pt x="109" y="0"/>
                    <a:pt x="117" y="7"/>
                    <a:pt x="117" y="16"/>
                  </a:cubicBezTo>
                  <a:cubicBezTo>
                    <a:pt x="117" y="216"/>
                    <a:pt x="117" y="216"/>
                    <a:pt x="117" y="216"/>
                  </a:cubicBezTo>
                  <a:cubicBezTo>
                    <a:pt x="117" y="225"/>
                    <a:pt x="109" y="233"/>
                    <a:pt x="100" y="233"/>
                  </a:cubicBezTo>
                  <a:lnTo>
                    <a:pt x="17" y="233"/>
                  </a:lnTo>
                  <a:close/>
                  <a:moveTo>
                    <a:pt x="17" y="233"/>
                  </a:moveTo>
                  <a:cubicBezTo>
                    <a:pt x="17" y="233"/>
                    <a:pt x="17" y="233"/>
                    <a:pt x="17" y="233"/>
                  </a:cubicBezTo>
                </a:path>
              </a:pathLst>
            </a:custGeom>
            <a:solidFill>
              <a:srgbClr val="CD6A65"/>
            </a:solidFill>
            <a:ln>
              <a:noFill/>
            </a:ln>
            <a:extLst/>
          </p:spPr>
          <p:txBody>
            <a:bodyPr anchor="t" anchorCtr="0" bIns="45720" compatLnSpc="1" lIns="91440" numCol="1" rIns="91440" tIns="45720" vert="horz" wrap="square">
              <a:prstTxWarp prst="textNoShape">
                <a:avLst/>
              </a:prstTxWarp>
            </a:bodyPr>
            <a:lstStyle/>
            <a:p>
              <a:endParaRPr lang="en-GB"/>
            </a:p>
          </p:txBody>
        </p:sp>
        <p:sp>
          <p:nvSpPr>
            <p:cNvPr id="24" name="Freeform 156"/>
            <p:cNvSpPr/>
            <p:nvPr/>
          </p:nvSpPr>
          <p:spPr bwMode="auto">
            <a:xfrm rot="436660">
              <a:off x="5925544" y="2577528"/>
              <a:ext cx="397047" cy="114934"/>
            </a:xfrm>
            <a:custGeom>
              <a:gdLst>
                <a:gd fmla="*/ 114 w 117" name="T0"/>
                <a:gd fmla="*/ 26 h 45" name="T1"/>
                <a:gd fmla="*/ 100 w 117" name="T2"/>
                <a:gd fmla="*/ 22 h 45" name="T3"/>
                <a:gd fmla="*/ 98 w 117" name="T4"/>
                <a:gd fmla="*/ 13 h 45" name="T5"/>
                <a:gd fmla="*/ 94 w 117" name="T6"/>
                <a:gd fmla="*/ 2 h 45" name="T7"/>
                <a:gd fmla="*/ 91 w 117" name="T8"/>
                <a:gd fmla="*/ 1 h 45" name="T9"/>
                <a:gd fmla="*/ 85 w 117" name="T10"/>
                <a:gd fmla="*/ 10 h 45" name="T11"/>
                <a:gd fmla="*/ 83 w 117" name="T12"/>
                <a:gd fmla="*/ 15 h 45" name="T13"/>
                <a:gd fmla="*/ 83 w 117" name="T14"/>
                <a:gd fmla="*/ 20 h 45" name="T15"/>
                <a:gd fmla="*/ 77 w 117" name="T16"/>
                <a:gd fmla="*/ 19 h 45" name="T17"/>
                <a:gd fmla="*/ 74 w 117" name="T18"/>
                <a:gd fmla="*/ 6 h 45" name="T19"/>
                <a:gd fmla="*/ 77 w 117" name="T20"/>
                <a:gd fmla="*/ 5 h 45" name="T21"/>
                <a:gd fmla="*/ 77 w 117" name="T22"/>
                <a:gd fmla="*/ 3 h 45" name="T23"/>
                <a:gd fmla="*/ 55 w 117" name="T24"/>
                <a:gd fmla="*/ 14 h 45" name="T25"/>
                <a:gd fmla="*/ 52 w 117" name="T26"/>
                <a:gd fmla="*/ 19 h 45" name="T27"/>
                <a:gd fmla="*/ 51 w 117" name="T28"/>
                <a:gd fmla="*/ 22 h 45" name="T29"/>
                <a:gd fmla="*/ 37 w 117" name="T30"/>
                <a:gd fmla="*/ 24 h 45" name="T31"/>
                <a:gd fmla="*/ 36 w 117" name="T32"/>
                <a:gd fmla="*/ 8 h 45" name="T33"/>
                <a:gd fmla="*/ 20 w 117" name="T34"/>
                <a:gd fmla="*/ 6 h 45" name="T35"/>
                <a:gd fmla="*/ 11 w 117" name="T36"/>
                <a:gd fmla="*/ 22 h 45" name="T37"/>
                <a:gd fmla="*/ 1 w 117" name="T38"/>
                <a:gd fmla="*/ 43 h 45" name="T39"/>
                <a:gd fmla="*/ 3 w 117" name="T40"/>
                <a:gd fmla="*/ 44 h 45" name="T41"/>
                <a:gd fmla="*/ 23 w 117" name="T42"/>
                <a:gd fmla="*/ 11 h 45" name="T43"/>
                <a:gd fmla="*/ 33 w 117" name="T44"/>
                <a:gd fmla="*/ 17 h 45" name="T45"/>
                <a:gd fmla="*/ 33 w 117" name="T46"/>
                <a:gd fmla="*/ 26 h 45" name="T47"/>
                <a:gd fmla="*/ 37 w 117" name="T48"/>
                <a:gd fmla="*/ 34 h 45" name="T49"/>
                <a:gd fmla="*/ 51 w 117" name="T50"/>
                <a:gd fmla="*/ 32 h 45" name="T51"/>
                <a:gd fmla="*/ 56 w 117" name="T52"/>
                <a:gd fmla="*/ 21 h 45" name="T53"/>
                <a:gd fmla="*/ 72 w 117" name="T54"/>
                <a:gd fmla="*/ 6 h 45" name="T55"/>
                <a:gd fmla="*/ 72 w 117" name="T56"/>
                <a:gd fmla="*/ 6 h 45" name="T57"/>
                <a:gd fmla="*/ 73 w 117" name="T58"/>
                <a:gd fmla="*/ 26 h 45" name="T59"/>
                <a:gd fmla="*/ 81 w 117" name="T60"/>
                <a:gd fmla="*/ 32 h 45" name="T61"/>
                <a:gd fmla="*/ 87 w 117" name="T62"/>
                <a:gd fmla="*/ 27 h 45" name="T63"/>
                <a:gd fmla="*/ 92 w 117" name="T64"/>
                <a:gd fmla="*/ 6 h 45" name="T65"/>
                <a:gd fmla="*/ 104 w 117" name="T66"/>
                <a:gd fmla="*/ 34 h 45" name="T67"/>
                <a:gd fmla="*/ 116 w 117" name="T68"/>
                <a:gd fmla="*/ 26 h 45" name="T69"/>
                <a:gd fmla="*/ 114 w 117" name="T70"/>
                <a:gd fmla="*/ 26 h 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 w="117">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25" name="Freeform 157"/>
            <p:cNvSpPr/>
            <p:nvPr/>
          </p:nvSpPr>
          <p:spPr bwMode="auto">
            <a:xfrm rot="472480">
              <a:off x="6387361" y="2606659"/>
              <a:ext cx="341550" cy="97586"/>
            </a:xfrm>
            <a:custGeom>
              <a:gdLst>
                <a:gd fmla="*/ 103 w 133" name="T0"/>
                <a:gd fmla="*/ 12 h 38" name="T1"/>
                <a:gd fmla="*/ 75 w 133" name="T2"/>
                <a:gd fmla="*/ 19 h 38" name="T3"/>
                <a:gd fmla="*/ 63 w 133" name="T4"/>
                <a:gd fmla="*/ 9 h 38" name="T5"/>
                <a:gd fmla="*/ 48 w 133" name="T6"/>
                <a:gd fmla="*/ 19 h 38" name="T7"/>
                <a:gd fmla="*/ 43 w 133" name="T8"/>
                <a:gd fmla="*/ 25 h 38" name="T9"/>
                <a:gd fmla="*/ 29 w 133" name="T10"/>
                <a:gd fmla="*/ 19 h 38" name="T11"/>
                <a:gd fmla="*/ 25 w 133" name="T12"/>
                <a:gd fmla="*/ 12 h 38" name="T13"/>
                <a:gd fmla="*/ 12 w 133" name="T14"/>
                <a:gd fmla="*/ 12 h 38" name="T15"/>
                <a:gd fmla="*/ 6 w 133" name="T16"/>
                <a:gd fmla="*/ 21 h 38" name="T17"/>
                <a:gd fmla="*/ 2 w 133" name="T18"/>
                <a:gd fmla="*/ 13 h 38" name="T19"/>
                <a:gd fmla="*/ 1 w 133" name="T20"/>
                <a:gd fmla="*/ 14 h 38" name="T21"/>
                <a:gd fmla="*/ 6 w 133" name="T22"/>
                <a:gd fmla="*/ 32 h 38" name="T23"/>
                <a:gd fmla="*/ 10 w 133" name="T24"/>
                <a:gd fmla="*/ 32 h 38" name="T25"/>
                <a:gd fmla="*/ 11 w 133" name="T26"/>
                <a:gd fmla="*/ 21 h 38" name="T27"/>
                <a:gd fmla="*/ 25 w 133" name="T28"/>
                <a:gd fmla="*/ 22 h 38" name="T29"/>
                <a:gd fmla="*/ 27 w 133" name="T30"/>
                <a:gd fmla="*/ 27 h 38" name="T31"/>
                <a:gd fmla="*/ 35 w 133" name="T32"/>
                <a:gd fmla="*/ 34 h 38" name="T33"/>
                <a:gd fmla="*/ 70 w 133" name="T34"/>
                <a:gd fmla="*/ 20 h 38" name="T35"/>
                <a:gd fmla="*/ 88 w 133" name="T36"/>
                <a:gd fmla="*/ 29 h 38" name="T37"/>
                <a:gd fmla="*/ 107 w 133" name="T38"/>
                <a:gd fmla="*/ 15 h 38" name="T39"/>
                <a:gd fmla="*/ 131 w 133" name="T40"/>
                <a:gd fmla="*/ 24 h 38" name="T41"/>
                <a:gd fmla="*/ 133 w 133" name="T42"/>
                <a:gd fmla="*/ 23 h 38" name="T43"/>
                <a:gd fmla="*/ 103 w 133" name="T44"/>
                <a:gd fmla="*/ 12 h 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 w="133">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26" name="Freeform 160"/>
            <p:cNvSpPr/>
            <p:nvPr/>
          </p:nvSpPr>
          <p:spPr bwMode="auto">
            <a:xfrm>
              <a:off x="4677643" y="3173883"/>
              <a:ext cx="125777" cy="172401"/>
            </a:xfrm>
            <a:custGeom>
              <a:gdLst>
                <a:gd fmla="*/ 41 w 49" name="T0"/>
                <a:gd fmla="*/ 36 h 67" name="T1"/>
                <a:gd fmla="*/ 39 w 49" name="T2"/>
                <a:gd fmla="*/ 36 h 67" name="T3"/>
                <a:gd fmla="*/ 41 w 49" name="T4"/>
                <a:gd fmla="*/ 51 h 67" name="T5"/>
                <a:gd fmla="*/ 26 w 49" name="T6"/>
                <a:gd fmla="*/ 32 h 67" name="T7"/>
                <a:gd fmla="*/ 1 w 49" name="T8"/>
                <a:gd fmla="*/ 1 h 67" name="T9"/>
                <a:gd fmla="*/ 0 w 49" name="T10"/>
                <a:gd fmla="*/ 1 h 67" name="T11"/>
                <a:gd fmla="*/ 21 w 49" name="T12"/>
                <a:gd fmla="*/ 31 h 67" name="T13"/>
                <a:gd fmla="*/ 43 w 49" name="T14"/>
                <a:gd fmla="*/ 60 h 67" name="T15"/>
                <a:gd fmla="*/ 44 w 49" name="T16"/>
                <a:gd fmla="*/ 60 h 67" name="T17"/>
                <a:gd fmla="*/ 44 w 49" name="T18"/>
                <a:gd fmla="*/ 61 h 67" name="T19"/>
                <a:gd fmla="*/ 29 w 49" name="T20"/>
                <a:gd fmla="*/ 52 h 67" name="T21"/>
                <a:gd fmla="*/ 28 w 49" name="T22"/>
                <a:gd fmla="*/ 54 h 67" name="T23"/>
                <a:gd fmla="*/ 46 w 49" name="T24"/>
                <a:gd fmla="*/ 66 h 67" name="T25"/>
                <a:gd fmla="*/ 49 w 49" name="T26"/>
                <a:gd fmla="*/ 64 h 67" name="T27"/>
                <a:gd fmla="*/ 41 w 49" name="T28"/>
                <a:gd fmla="*/ 36 h 6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7" w="49">
                  <a:moveTo>
                    <a:pt x="41" y="36"/>
                  </a:moveTo>
                  <a:cubicBezTo>
                    <a:pt x="41" y="35"/>
                    <a:pt x="39" y="35"/>
                    <a:pt x="39" y="36"/>
                  </a:cubicBezTo>
                  <a:cubicBezTo>
                    <a:pt x="39" y="41"/>
                    <a:pt x="40" y="46"/>
                    <a:pt x="41" y="51"/>
                  </a:cubicBezTo>
                  <a:cubicBezTo>
                    <a:pt x="37" y="44"/>
                    <a:pt x="31" y="38"/>
                    <a:pt x="26" y="32"/>
                  </a:cubicBezTo>
                  <a:cubicBezTo>
                    <a:pt x="18" y="21"/>
                    <a:pt x="10" y="11"/>
                    <a:pt x="1" y="1"/>
                  </a:cubicBezTo>
                  <a:cubicBezTo>
                    <a:pt x="1" y="0"/>
                    <a:pt x="0" y="1"/>
                    <a:pt x="0" y="1"/>
                  </a:cubicBezTo>
                  <a:cubicBezTo>
                    <a:pt x="7" y="11"/>
                    <a:pt x="14" y="21"/>
                    <a:pt x="21" y="31"/>
                  </a:cubicBezTo>
                  <a:cubicBezTo>
                    <a:pt x="28" y="40"/>
                    <a:pt x="34" y="52"/>
                    <a:pt x="43" y="60"/>
                  </a:cubicBezTo>
                  <a:cubicBezTo>
                    <a:pt x="44" y="60"/>
                    <a:pt x="44" y="60"/>
                    <a:pt x="44" y="60"/>
                  </a:cubicBezTo>
                  <a:cubicBezTo>
                    <a:pt x="44" y="60"/>
                    <a:pt x="44" y="61"/>
                    <a:pt x="44" y="61"/>
                  </a:cubicBezTo>
                  <a:cubicBezTo>
                    <a:pt x="39" y="58"/>
                    <a:pt x="34" y="55"/>
                    <a:pt x="29" y="52"/>
                  </a:cubicBezTo>
                  <a:cubicBezTo>
                    <a:pt x="28" y="52"/>
                    <a:pt x="28" y="53"/>
                    <a:pt x="28" y="54"/>
                  </a:cubicBezTo>
                  <a:cubicBezTo>
                    <a:pt x="34" y="59"/>
                    <a:pt x="40" y="62"/>
                    <a:pt x="46" y="66"/>
                  </a:cubicBezTo>
                  <a:cubicBezTo>
                    <a:pt x="47" y="67"/>
                    <a:pt x="49" y="66"/>
                    <a:pt x="49" y="64"/>
                  </a:cubicBezTo>
                  <a:cubicBezTo>
                    <a:pt x="47" y="55"/>
                    <a:pt x="45" y="44"/>
                    <a:pt x="41" y="36"/>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27" name="Freeform 161"/>
            <p:cNvSpPr/>
            <p:nvPr/>
          </p:nvSpPr>
          <p:spPr bwMode="auto">
            <a:xfrm rot="18135084">
              <a:off x="7277844" y="3358249"/>
              <a:ext cx="198424" cy="116018"/>
            </a:xfrm>
            <a:custGeom>
              <a:gdLst>
                <a:gd fmla="*/ 77 w 77" name="T0"/>
                <a:gd fmla="*/ 27 h 45" name="T1"/>
                <a:gd fmla="*/ 70 w 77" name="T2"/>
                <a:gd fmla="*/ 6 h 45" name="T3"/>
                <a:gd fmla="*/ 69 w 77" name="T4"/>
                <a:gd fmla="*/ 7 h 45" name="T5"/>
                <a:gd fmla="*/ 74 w 77" name="T6"/>
                <a:gd fmla="*/ 28 h 45" name="T7"/>
                <a:gd fmla="*/ 42 w 77" name="T8"/>
                <a:gd fmla="*/ 15 h 45" name="T9"/>
                <a:gd fmla="*/ 1 w 77" name="T10"/>
                <a:gd fmla="*/ 0 h 45" name="T11"/>
                <a:gd fmla="*/ 0 w 77" name="T12"/>
                <a:gd fmla="*/ 2 h 45" name="T13"/>
                <a:gd fmla="*/ 33 w 77" name="T14"/>
                <a:gd fmla="*/ 16 h 45" name="T15"/>
                <a:gd fmla="*/ 69 w 77" name="T16"/>
                <a:gd fmla="*/ 30 h 45" name="T17"/>
                <a:gd fmla="*/ 58 w 77" name="T18"/>
                <a:gd fmla="*/ 34 h 45" name="T19"/>
                <a:gd fmla="*/ 43 w 77" name="T20"/>
                <a:gd fmla="*/ 42 h 45" name="T21"/>
                <a:gd fmla="*/ 44 w 77" name="T22"/>
                <a:gd fmla="*/ 45 h 45" name="T23"/>
                <a:gd fmla="*/ 58 w 77" name="T24"/>
                <a:gd fmla="*/ 39 h 45" name="T25"/>
                <a:gd fmla="*/ 74 w 77" name="T26"/>
                <a:gd fmla="*/ 31 h 45" name="T27"/>
                <a:gd fmla="*/ 76 w 77" name="T28"/>
                <a:gd fmla="*/ 31 h 45" name="T29"/>
                <a:gd fmla="*/ 76 w 77" name="T30"/>
                <a:gd fmla="*/ 30 h 45" name="T31"/>
                <a:gd fmla="*/ 76 w 77" name="T32"/>
                <a:gd fmla="*/ 29 h 45" name="T33"/>
                <a:gd fmla="*/ 77 w 77" name="T34"/>
                <a:gd fmla="*/ 27 h 4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 w="77">
                  <a:moveTo>
                    <a:pt x="77" y="27"/>
                  </a:moveTo>
                  <a:cubicBezTo>
                    <a:pt x="77" y="20"/>
                    <a:pt x="73" y="13"/>
                    <a:pt x="70" y="6"/>
                  </a:cubicBezTo>
                  <a:cubicBezTo>
                    <a:pt x="70" y="5"/>
                    <a:pt x="68" y="6"/>
                    <a:pt x="69" y="7"/>
                  </a:cubicBezTo>
                  <a:cubicBezTo>
                    <a:pt x="70" y="13"/>
                    <a:pt x="71" y="22"/>
                    <a:pt x="74" y="28"/>
                  </a:cubicBezTo>
                  <a:cubicBezTo>
                    <a:pt x="64" y="22"/>
                    <a:pt x="53" y="19"/>
                    <a:pt x="42" y="15"/>
                  </a:cubicBezTo>
                  <a:cubicBezTo>
                    <a:pt x="28" y="10"/>
                    <a:pt x="15" y="4"/>
                    <a:pt x="1" y="0"/>
                  </a:cubicBezTo>
                  <a:cubicBezTo>
                    <a:pt x="0" y="0"/>
                    <a:pt x="0" y="1"/>
                    <a:pt x="0" y="2"/>
                  </a:cubicBezTo>
                  <a:cubicBezTo>
                    <a:pt x="11" y="7"/>
                    <a:pt x="22" y="11"/>
                    <a:pt x="33" y="16"/>
                  </a:cubicBezTo>
                  <a:cubicBezTo>
                    <a:pt x="45" y="21"/>
                    <a:pt x="57" y="26"/>
                    <a:pt x="69" y="30"/>
                  </a:cubicBezTo>
                  <a:cubicBezTo>
                    <a:pt x="65" y="31"/>
                    <a:pt x="62" y="33"/>
                    <a:pt x="58" y="34"/>
                  </a:cubicBezTo>
                  <a:cubicBezTo>
                    <a:pt x="53" y="37"/>
                    <a:pt x="47" y="38"/>
                    <a:pt x="43" y="42"/>
                  </a:cubicBezTo>
                  <a:cubicBezTo>
                    <a:pt x="42" y="43"/>
                    <a:pt x="42" y="45"/>
                    <a:pt x="44" y="45"/>
                  </a:cubicBezTo>
                  <a:cubicBezTo>
                    <a:pt x="49" y="44"/>
                    <a:pt x="54" y="41"/>
                    <a:pt x="58" y="39"/>
                  </a:cubicBezTo>
                  <a:cubicBezTo>
                    <a:pt x="64" y="37"/>
                    <a:pt x="70" y="35"/>
                    <a:pt x="74" y="31"/>
                  </a:cubicBezTo>
                  <a:cubicBezTo>
                    <a:pt x="75" y="31"/>
                    <a:pt x="75" y="31"/>
                    <a:pt x="76" y="31"/>
                  </a:cubicBezTo>
                  <a:cubicBezTo>
                    <a:pt x="76" y="30"/>
                    <a:pt x="76" y="30"/>
                    <a:pt x="76" y="30"/>
                  </a:cubicBezTo>
                  <a:cubicBezTo>
                    <a:pt x="77" y="30"/>
                    <a:pt x="76" y="29"/>
                    <a:pt x="76" y="29"/>
                  </a:cubicBezTo>
                  <a:cubicBezTo>
                    <a:pt x="77" y="29"/>
                    <a:pt x="77" y="28"/>
                    <a:pt x="77" y="27"/>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grpSp>
          <p:nvGrpSpPr>
            <p:cNvPr id="28" name="Group 305"/>
            <p:cNvGrpSpPr/>
            <p:nvPr/>
          </p:nvGrpSpPr>
          <p:grpSpPr>
            <a:xfrm rot="20746794">
              <a:off x="7172697" y="2616156"/>
              <a:ext cx="339380" cy="146378"/>
              <a:chOff x="7165093" y="2642471"/>
              <a:chExt cx="339380" cy="146378"/>
            </a:xfrm>
          </p:grpSpPr>
          <p:sp>
            <p:nvSpPr>
              <p:cNvPr id="57" name="Freeform 162"/>
              <p:cNvSpPr/>
              <p:nvPr/>
            </p:nvSpPr>
            <p:spPr bwMode="auto">
              <a:xfrm>
                <a:off x="7165093" y="2642471"/>
                <a:ext cx="298178" cy="122524"/>
              </a:xfrm>
              <a:custGeom>
                <a:gdLst>
                  <a:gd fmla="*/ 59 w 116" name="T0"/>
                  <a:gd fmla="*/ 1 h 48" name="T1"/>
                  <a:gd fmla="*/ 23 w 116" name="T2"/>
                  <a:gd fmla="*/ 15 h 48" name="T3"/>
                  <a:gd fmla="*/ 0 w 116" name="T4"/>
                  <a:gd fmla="*/ 46 h 48" name="T5"/>
                  <a:gd fmla="*/ 1 w 116" name="T6"/>
                  <a:gd fmla="*/ 47 h 48" name="T7"/>
                  <a:gd fmla="*/ 21 w 116" name="T8"/>
                  <a:gd fmla="*/ 22 h 48" name="T9"/>
                  <a:gd fmla="*/ 56 w 116" name="T10"/>
                  <a:gd fmla="*/ 6 h 48" name="T11"/>
                  <a:gd fmla="*/ 113 w 116" name="T12"/>
                  <a:gd fmla="*/ 40 h 48" name="T13"/>
                  <a:gd fmla="*/ 116 w 116" name="T14"/>
                  <a:gd fmla="*/ 39 h 48" name="T15"/>
                  <a:gd fmla="*/ 59 w 116" name="T16"/>
                  <a:gd fmla="*/ 1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115">
                    <a:moveTo>
                      <a:pt x="59" y="1"/>
                    </a:moveTo>
                    <a:cubicBezTo>
                      <a:pt x="46" y="1"/>
                      <a:pt x="33" y="7"/>
                      <a:pt x="23" y="15"/>
                    </a:cubicBezTo>
                    <a:cubicBezTo>
                      <a:pt x="13" y="22"/>
                      <a:pt x="2" y="34"/>
                      <a:pt x="0" y="46"/>
                    </a:cubicBezTo>
                    <a:cubicBezTo>
                      <a:pt x="0" y="47"/>
                      <a:pt x="0" y="48"/>
                      <a:pt x="1" y="47"/>
                    </a:cubicBezTo>
                    <a:cubicBezTo>
                      <a:pt x="8" y="39"/>
                      <a:pt x="13" y="29"/>
                      <a:pt x="21" y="22"/>
                    </a:cubicBezTo>
                    <a:cubicBezTo>
                      <a:pt x="31" y="13"/>
                      <a:pt x="43" y="7"/>
                      <a:pt x="56" y="6"/>
                    </a:cubicBezTo>
                    <a:cubicBezTo>
                      <a:pt x="82" y="2"/>
                      <a:pt x="102" y="19"/>
                      <a:pt x="113" y="40"/>
                    </a:cubicBezTo>
                    <a:cubicBezTo>
                      <a:pt x="114" y="42"/>
                      <a:pt x="116" y="40"/>
                      <a:pt x="116" y="39"/>
                    </a:cubicBezTo>
                    <a:cubicBezTo>
                      <a:pt x="112" y="14"/>
                      <a:pt x="82" y="0"/>
                      <a:pt x="59" y="1"/>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58" name="Freeform 163"/>
              <p:cNvSpPr/>
              <p:nvPr/>
            </p:nvSpPr>
            <p:spPr bwMode="auto">
              <a:xfrm>
                <a:off x="7416646" y="2716202"/>
                <a:ext cx="87827" cy="72647"/>
              </a:xfrm>
              <a:custGeom>
                <a:gdLst>
                  <a:gd fmla="*/ 29 w 34" name="T0"/>
                  <a:gd fmla="*/ 3 h 28" name="T1"/>
                  <a:gd fmla="*/ 24 w 34" name="T2"/>
                  <a:gd fmla="*/ 22 h 28" name="T3"/>
                  <a:gd fmla="*/ 2 w 34" name="T4"/>
                  <a:gd fmla="*/ 11 h 28" name="T5"/>
                  <a:gd fmla="*/ 1 w 34" name="T6"/>
                  <a:gd fmla="*/ 12 h 28" name="T7"/>
                  <a:gd fmla="*/ 25 w 34" name="T8"/>
                  <a:gd fmla="*/ 27 h 28" name="T9"/>
                  <a:gd fmla="*/ 28 w 34" name="T10"/>
                  <a:gd fmla="*/ 26 h 28" name="T11"/>
                  <a:gd fmla="*/ 33 w 34" name="T12"/>
                  <a:gd fmla="*/ 5 h 28" name="T13"/>
                  <a:gd fmla="*/ 29 w 34" name="T14"/>
                  <a:gd fmla="*/ 3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34">
                    <a:moveTo>
                      <a:pt x="29" y="3"/>
                    </a:moveTo>
                    <a:cubicBezTo>
                      <a:pt x="27" y="10"/>
                      <a:pt x="26" y="16"/>
                      <a:pt x="24" y="22"/>
                    </a:cubicBezTo>
                    <a:cubicBezTo>
                      <a:pt x="17" y="18"/>
                      <a:pt x="10" y="14"/>
                      <a:pt x="2" y="11"/>
                    </a:cubicBezTo>
                    <a:cubicBezTo>
                      <a:pt x="1" y="11"/>
                      <a:pt x="0" y="12"/>
                      <a:pt x="1" y="12"/>
                    </a:cubicBezTo>
                    <a:cubicBezTo>
                      <a:pt x="8" y="18"/>
                      <a:pt x="17" y="23"/>
                      <a:pt x="25" y="27"/>
                    </a:cubicBezTo>
                    <a:cubicBezTo>
                      <a:pt x="26" y="28"/>
                      <a:pt x="28" y="28"/>
                      <a:pt x="28" y="26"/>
                    </a:cubicBezTo>
                    <a:cubicBezTo>
                      <a:pt x="30" y="19"/>
                      <a:pt x="32" y="12"/>
                      <a:pt x="33" y="5"/>
                    </a:cubicBezTo>
                    <a:cubicBezTo>
                      <a:pt x="34" y="2"/>
                      <a:pt x="29" y="0"/>
                      <a:pt x="29" y="3"/>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grpSp>
        <p:sp>
          <p:nvSpPr>
            <p:cNvPr id="29" name="Freeform 165"/>
            <p:cNvSpPr/>
            <p:nvPr/>
          </p:nvSpPr>
          <p:spPr bwMode="auto">
            <a:xfrm>
              <a:off x="5005916" y="2974372"/>
              <a:ext cx="65057" cy="84574"/>
            </a:xfrm>
            <a:custGeom>
              <a:gdLst>
                <a:gd fmla="*/ 25 w 25" name="T0"/>
                <a:gd fmla="*/ 9 h 33" name="T1"/>
                <a:gd fmla="*/ 24 w 25" name="T2"/>
                <a:gd fmla="*/ 7 h 33" name="T3"/>
                <a:gd fmla="*/ 13 w 25" name="T4"/>
                <a:gd fmla="*/ 15 h 33" name="T5"/>
                <a:gd fmla="*/ 2 w 25" name="T6"/>
                <a:gd fmla="*/ 1 h 33" name="T7"/>
                <a:gd fmla="*/ 0 w 25" name="T8"/>
                <a:gd fmla="*/ 3 h 33" name="T9"/>
                <a:gd fmla="*/ 10 w 25" name="T10"/>
                <a:gd fmla="*/ 18 h 33" name="T11"/>
                <a:gd fmla="*/ 10 w 25" name="T12"/>
                <a:gd fmla="*/ 18 h 33" name="T13"/>
                <a:gd fmla="*/ 3 w 25" name="T14"/>
                <a:gd fmla="*/ 25 h 33" name="T15"/>
                <a:gd fmla="*/ 2 w 25" name="T16"/>
                <a:gd fmla="*/ 29 h 33" name="T17"/>
                <a:gd fmla="*/ 3 w 25" name="T18"/>
                <a:gd fmla="*/ 29 h 33" name="T19"/>
                <a:gd fmla="*/ 9 w 25" name="T20"/>
                <a:gd fmla="*/ 24 h 33" name="T21"/>
                <a:gd fmla="*/ 13 w 25" name="T22"/>
                <a:gd fmla="*/ 21 h 33" name="T23"/>
                <a:gd fmla="*/ 22 w 25" name="T24"/>
                <a:gd fmla="*/ 32 h 33" name="T25"/>
                <a:gd fmla="*/ 24 w 25" name="T26"/>
                <a:gd fmla="*/ 31 h 33" name="T27"/>
                <a:gd fmla="*/ 16 w 25" name="T28"/>
                <a:gd fmla="*/ 18 h 33" name="T29"/>
                <a:gd fmla="*/ 25 w 25" name="T30"/>
                <a:gd fmla="*/ 9 h 3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 w="25">
                  <a:moveTo>
                    <a:pt x="25" y="9"/>
                  </a:moveTo>
                  <a:cubicBezTo>
                    <a:pt x="25" y="8"/>
                    <a:pt x="25" y="7"/>
                    <a:pt x="24" y="7"/>
                  </a:cubicBezTo>
                  <a:cubicBezTo>
                    <a:pt x="20" y="9"/>
                    <a:pt x="17" y="12"/>
                    <a:pt x="13" y="15"/>
                  </a:cubicBezTo>
                  <a:cubicBezTo>
                    <a:pt x="10" y="10"/>
                    <a:pt x="6" y="5"/>
                    <a:pt x="2" y="1"/>
                  </a:cubicBezTo>
                  <a:cubicBezTo>
                    <a:pt x="1" y="0"/>
                    <a:pt x="0" y="1"/>
                    <a:pt x="0" y="3"/>
                  </a:cubicBezTo>
                  <a:cubicBezTo>
                    <a:pt x="3" y="8"/>
                    <a:pt x="7" y="13"/>
                    <a:pt x="10" y="18"/>
                  </a:cubicBezTo>
                  <a:cubicBezTo>
                    <a:pt x="10" y="18"/>
                    <a:pt x="10" y="18"/>
                    <a:pt x="10" y="18"/>
                  </a:cubicBezTo>
                  <a:cubicBezTo>
                    <a:pt x="8" y="20"/>
                    <a:pt x="5" y="22"/>
                    <a:pt x="3" y="25"/>
                  </a:cubicBezTo>
                  <a:cubicBezTo>
                    <a:pt x="2" y="26"/>
                    <a:pt x="2" y="27"/>
                    <a:pt x="2" y="29"/>
                  </a:cubicBezTo>
                  <a:cubicBezTo>
                    <a:pt x="2" y="30"/>
                    <a:pt x="3" y="30"/>
                    <a:pt x="3" y="29"/>
                  </a:cubicBezTo>
                  <a:cubicBezTo>
                    <a:pt x="4" y="27"/>
                    <a:pt x="7" y="25"/>
                    <a:pt x="9" y="24"/>
                  </a:cubicBezTo>
                  <a:cubicBezTo>
                    <a:pt x="10" y="23"/>
                    <a:pt x="11" y="22"/>
                    <a:pt x="13" y="21"/>
                  </a:cubicBezTo>
                  <a:cubicBezTo>
                    <a:pt x="15" y="25"/>
                    <a:pt x="18" y="29"/>
                    <a:pt x="22" y="32"/>
                  </a:cubicBezTo>
                  <a:cubicBezTo>
                    <a:pt x="23" y="33"/>
                    <a:pt x="25" y="32"/>
                    <a:pt x="24" y="31"/>
                  </a:cubicBezTo>
                  <a:cubicBezTo>
                    <a:pt x="23" y="26"/>
                    <a:pt x="19" y="22"/>
                    <a:pt x="16" y="18"/>
                  </a:cubicBezTo>
                  <a:cubicBezTo>
                    <a:pt x="19" y="15"/>
                    <a:pt x="23" y="13"/>
                    <a:pt x="25" y="9"/>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30" name="Freeform 166"/>
            <p:cNvSpPr/>
            <p:nvPr/>
          </p:nvSpPr>
          <p:spPr bwMode="auto">
            <a:xfrm>
              <a:off x="5078563" y="2886545"/>
              <a:ext cx="97586" cy="136620"/>
            </a:xfrm>
            <a:custGeom>
              <a:gdLst>
                <a:gd fmla="*/ 33 w 38" name="T0"/>
                <a:gd fmla="*/ 29 h 53" name="T1"/>
                <a:gd fmla="*/ 11 w 38" name="T2"/>
                <a:gd fmla="*/ 24 h 53" name="T3"/>
                <a:gd fmla="*/ 7 w 38" name="T4"/>
                <a:gd fmla="*/ 14 h 53" name="T5"/>
                <a:gd fmla="*/ 16 w 38" name="T6"/>
                <a:gd fmla="*/ 3 h 53" name="T7"/>
                <a:gd fmla="*/ 17 w 38" name="T8"/>
                <a:gd fmla="*/ 2 h 53" name="T9"/>
                <a:gd fmla="*/ 16 w 38" name="T10"/>
                <a:gd fmla="*/ 1 h 53" name="T11"/>
                <a:gd fmla="*/ 15 w 38" name="T12"/>
                <a:gd fmla="*/ 0 h 53" name="T13"/>
                <a:gd fmla="*/ 14 w 38" name="T14"/>
                <a:gd fmla="*/ 0 h 53" name="T15"/>
                <a:gd fmla="*/ 14 w 38" name="T16"/>
                <a:gd fmla="*/ 1 h 53" name="T17"/>
                <a:gd fmla="*/ 14 w 38" name="T18"/>
                <a:gd fmla="*/ 2 h 53" name="T19"/>
                <a:gd fmla="*/ 1 w 38" name="T20"/>
                <a:gd fmla="*/ 6 h 53" name="T21"/>
                <a:gd fmla="*/ 0 w 38" name="T22"/>
                <a:gd fmla="*/ 9 h 53" name="T23"/>
                <a:gd fmla="*/ 7 w 38" name="T24"/>
                <a:gd fmla="*/ 28 h 53" name="T25"/>
                <a:gd fmla="*/ 11 w 38" name="T26"/>
                <a:gd fmla="*/ 29 h 53" name="T27"/>
                <a:gd fmla="*/ 29 w 38" name="T28"/>
                <a:gd fmla="*/ 31 h 53" name="T29"/>
                <a:gd fmla="*/ 25 w 38" name="T30"/>
                <a:gd fmla="*/ 46 h 53" name="T31"/>
                <a:gd fmla="*/ 24 w 38" name="T32"/>
                <a:gd fmla="*/ 43 h 53" name="T33"/>
                <a:gd fmla="*/ 22 w 38" name="T34"/>
                <a:gd fmla="*/ 42 h 53" name="T35"/>
                <a:gd fmla="*/ 20 w 38" name="T36"/>
                <a:gd fmla="*/ 49 h 53" name="T37"/>
                <a:gd fmla="*/ 23 w 38" name="T38"/>
                <a:gd fmla="*/ 52 h 53" name="T39"/>
                <a:gd fmla="*/ 33 w 38" name="T40"/>
                <a:gd fmla="*/ 29 h 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 w="38">
                  <a:moveTo>
                    <a:pt x="33" y="29"/>
                  </a:moveTo>
                  <a:cubicBezTo>
                    <a:pt x="30" y="20"/>
                    <a:pt x="18" y="20"/>
                    <a:pt x="11" y="24"/>
                  </a:cubicBezTo>
                  <a:cubicBezTo>
                    <a:pt x="9" y="21"/>
                    <a:pt x="8" y="17"/>
                    <a:pt x="7" y="14"/>
                  </a:cubicBezTo>
                  <a:cubicBezTo>
                    <a:pt x="4" y="7"/>
                    <a:pt x="11" y="6"/>
                    <a:pt x="16" y="3"/>
                  </a:cubicBezTo>
                  <a:cubicBezTo>
                    <a:pt x="17" y="3"/>
                    <a:pt x="17" y="2"/>
                    <a:pt x="17" y="2"/>
                  </a:cubicBezTo>
                  <a:cubicBezTo>
                    <a:pt x="17" y="1"/>
                    <a:pt x="17" y="1"/>
                    <a:pt x="16" y="1"/>
                  </a:cubicBezTo>
                  <a:cubicBezTo>
                    <a:pt x="16" y="0"/>
                    <a:pt x="16" y="0"/>
                    <a:pt x="15" y="0"/>
                  </a:cubicBezTo>
                  <a:cubicBezTo>
                    <a:pt x="15" y="0"/>
                    <a:pt x="14" y="0"/>
                    <a:pt x="14" y="0"/>
                  </a:cubicBezTo>
                  <a:cubicBezTo>
                    <a:pt x="14" y="0"/>
                    <a:pt x="14" y="1"/>
                    <a:pt x="14" y="1"/>
                  </a:cubicBezTo>
                  <a:cubicBezTo>
                    <a:pt x="14" y="1"/>
                    <a:pt x="14" y="2"/>
                    <a:pt x="14" y="2"/>
                  </a:cubicBezTo>
                  <a:cubicBezTo>
                    <a:pt x="12" y="1"/>
                    <a:pt x="2" y="6"/>
                    <a:pt x="1" y="6"/>
                  </a:cubicBezTo>
                  <a:cubicBezTo>
                    <a:pt x="1" y="7"/>
                    <a:pt x="0" y="8"/>
                    <a:pt x="0" y="9"/>
                  </a:cubicBezTo>
                  <a:cubicBezTo>
                    <a:pt x="3" y="15"/>
                    <a:pt x="5" y="22"/>
                    <a:pt x="7" y="28"/>
                  </a:cubicBezTo>
                  <a:cubicBezTo>
                    <a:pt x="8" y="30"/>
                    <a:pt x="10" y="31"/>
                    <a:pt x="11" y="29"/>
                  </a:cubicBezTo>
                  <a:cubicBezTo>
                    <a:pt x="17" y="24"/>
                    <a:pt x="25" y="25"/>
                    <a:pt x="29" y="31"/>
                  </a:cubicBezTo>
                  <a:cubicBezTo>
                    <a:pt x="33" y="37"/>
                    <a:pt x="29" y="43"/>
                    <a:pt x="25" y="46"/>
                  </a:cubicBezTo>
                  <a:cubicBezTo>
                    <a:pt x="25" y="45"/>
                    <a:pt x="25" y="44"/>
                    <a:pt x="24" y="43"/>
                  </a:cubicBezTo>
                  <a:cubicBezTo>
                    <a:pt x="24" y="42"/>
                    <a:pt x="23" y="41"/>
                    <a:pt x="22" y="42"/>
                  </a:cubicBezTo>
                  <a:cubicBezTo>
                    <a:pt x="21" y="46"/>
                    <a:pt x="21" y="46"/>
                    <a:pt x="20" y="49"/>
                  </a:cubicBezTo>
                  <a:cubicBezTo>
                    <a:pt x="19" y="51"/>
                    <a:pt x="21" y="53"/>
                    <a:pt x="23" y="52"/>
                  </a:cubicBezTo>
                  <a:cubicBezTo>
                    <a:pt x="33" y="49"/>
                    <a:pt x="38" y="39"/>
                    <a:pt x="33" y="29"/>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grpSp>
          <p:nvGrpSpPr>
            <p:cNvPr id="31" name="Group 234"/>
            <p:cNvGrpSpPr/>
            <p:nvPr/>
          </p:nvGrpSpPr>
          <p:grpSpPr>
            <a:xfrm>
              <a:off x="4564693" y="2496863"/>
              <a:ext cx="225900" cy="574722"/>
              <a:chOff x="4422775" y="2198688"/>
              <a:chExt cx="292100" cy="742950"/>
            </a:xfrm>
            <a:solidFill>
              <a:schemeClr val="tx1">
                <a:lumMod val="85000"/>
                <a:lumOff val="15000"/>
              </a:schemeClr>
            </a:solidFill>
          </p:grpSpPr>
          <p:sp>
            <p:nvSpPr>
              <p:cNvPr id="55" name="Freeform 12"/>
              <p:cNvSpPr/>
              <p:nvPr/>
            </p:nvSpPr>
            <p:spPr bwMode="auto">
              <a:xfrm>
                <a:off x="4422775" y="2325688"/>
                <a:ext cx="292100" cy="615950"/>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Lato Light"/>
                </a:endParaRPr>
              </a:p>
            </p:txBody>
          </p:sp>
          <p:sp>
            <p:nvSpPr>
              <p:cNvPr id="56" name="Oval 13"/>
              <p:cNvSpPr>
                <a:spLocks noChangeArrowheads="1"/>
              </p:cNvSpPr>
              <p:nvPr/>
            </p:nvSpPr>
            <p:spPr bwMode="auto">
              <a:xfrm>
                <a:off x="4511675" y="2198688"/>
                <a:ext cx="115888" cy="1158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Lato Light"/>
                </a:endParaRPr>
              </a:p>
            </p:txBody>
          </p:sp>
        </p:grpSp>
        <p:grpSp>
          <p:nvGrpSpPr>
            <p:cNvPr id="32" name="Group 237"/>
            <p:cNvGrpSpPr/>
            <p:nvPr/>
          </p:nvGrpSpPr>
          <p:grpSpPr>
            <a:xfrm>
              <a:off x="4845022" y="2444454"/>
              <a:ext cx="838618" cy="402409"/>
              <a:chOff x="8994500" y="1459017"/>
              <a:chExt cx="771125" cy="402409"/>
            </a:xfrm>
          </p:grpSpPr>
          <p:sp>
            <p:nvSpPr>
              <p:cNvPr id="52" name="TextBox 238"/>
              <p:cNvSpPr txBox="1"/>
              <p:nvPr/>
            </p:nvSpPr>
            <p:spPr>
              <a:xfrm>
                <a:off x="9014292" y="1459017"/>
                <a:ext cx="386227" cy="198120"/>
              </a:xfrm>
              <a:prstGeom prst="rect">
                <a:avLst/>
              </a:prstGeom>
              <a:noFill/>
            </p:spPr>
            <p:txBody>
              <a:bodyPr rtlCol="0" wrap="square">
                <a:spAutoFit/>
              </a:bodyPr>
              <a:lstStyle/>
              <a:p>
                <a:r>
                  <a:rPr b="1" lang="id-ID" sz="700">
                    <a:solidFill>
                      <a:schemeClr val="tx1">
                        <a:lumMod val="85000"/>
                        <a:lumOff val="15000"/>
                      </a:schemeClr>
                    </a:solidFill>
                    <a:latin typeface="+mj-lt"/>
                  </a:rPr>
                  <a:t>25 %</a:t>
                </a:r>
              </a:p>
            </p:txBody>
          </p:sp>
          <p:sp>
            <p:nvSpPr>
              <p:cNvPr id="53" name="TextBox 239"/>
              <p:cNvSpPr txBox="1"/>
              <p:nvPr/>
            </p:nvSpPr>
            <p:spPr>
              <a:xfrm>
                <a:off x="8994500" y="1615205"/>
                <a:ext cx="713274" cy="243840"/>
              </a:xfrm>
              <a:prstGeom prst="rect">
                <a:avLst/>
              </a:prstGeom>
              <a:noFill/>
            </p:spPr>
            <p:txBody>
              <a:bodyPr rtlCol="0" wrap="square">
                <a:spAutoFit/>
              </a:bodyPr>
              <a:lstStyle/>
              <a:p>
                <a:r>
                  <a:rPr lang="id-ID" sz="500">
                    <a:solidFill>
                      <a:schemeClr val="tx1">
                        <a:lumMod val="50000"/>
                        <a:lumOff val="50000"/>
                      </a:schemeClr>
                    </a:solidFill>
                  </a:rPr>
                  <a:t>Lorem ipsum dolor sit amet put any</a:t>
                </a:r>
              </a:p>
            </p:txBody>
          </p:sp>
          <p:sp>
            <p:nvSpPr>
              <p:cNvPr id="54" name="TextBox 240"/>
              <p:cNvSpPr txBox="1"/>
              <p:nvPr/>
            </p:nvSpPr>
            <p:spPr>
              <a:xfrm>
                <a:off x="9320356" y="1483131"/>
                <a:ext cx="445270" cy="167640"/>
              </a:xfrm>
              <a:prstGeom prst="rect">
                <a:avLst/>
              </a:prstGeom>
              <a:noFill/>
            </p:spPr>
            <p:txBody>
              <a:bodyPr rtlCol="0" wrap="square">
                <a:spAutoFit/>
              </a:bodyPr>
              <a:lstStyle/>
              <a:p>
                <a:r>
                  <a:rPr b="1" lang="id-ID" sz="500">
                    <a:solidFill>
                      <a:schemeClr val="tx1">
                        <a:lumMod val="75000"/>
                        <a:lumOff val="25000"/>
                      </a:schemeClr>
                    </a:solidFill>
                    <a:latin typeface="+mj-lt"/>
                  </a:rPr>
                  <a:t>Male</a:t>
                </a:r>
              </a:p>
            </p:txBody>
          </p:sp>
        </p:grpSp>
        <p:sp>
          <p:nvSpPr>
            <p:cNvPr id="33" name="Freeform 156"/>
            <p:cNvSpPr/>
            <p:nvPr/>
          </p:nvSpPr>
          <p:spPr bwMode="auto">
            <a:xfrm rot="436660">
              <a:off x="5920343" y="2758802"/>
              <a:ext cx="397047" cy="114934"/>
            </a:xfrm>
            <a:custGeom>
              <a:gdLst>
                <a:gd fmla="*/ 114 w 117" name="T0"/>
                <a:gd fmla="*/ 26 h 45" name="T1"/>
                <a:gd fmla="*/ 100 w 117" name="T2"/>
                <a:gd fmla="*/ 22 h 45" name="T3"/>
                <a:gd fmla="*/ 98 w 117" name="T4"/>
                <a:gd fmla="*/ 13 h 45" name="T5"/>
                <a:gd fmla="*/ 94 w 117" name="T6"/>
                <a:gd fmla="*/ 2 h 45" name="T7"/>
                <a:gd fmla="*/ 91 w 117" name="T8"/>
                <a:gd fmla="*/ 1 h 45" name="T9"/>
                <a:gd fmla="*/ 85 w 117" name="T10"/>
                <a:gd fmla="*/ 10 h 45" name="T11"/>
                <a:gd fmla="*/ 83 w 117" name="T12"/>
                <a:gd fmla="*/ 15 h 45" name="T13"/>
                <a:gd fmla="*/ 83 w 117" name="T14"/>
                <a:gd fmla="*/ 20 h 45" name="T15"/>
                <a:gd fmla="*/ 77 w 117" name="T16"/>
                <a:gd fmla="*/ 19 h 45" name="T17"/>
                <a:gd fmla="*/ 74 w 117" name="T18"/>
                <a:gd fmla="*/ 6 h 45" name="T19"/>
                <a:gd fmla="*/ 77 w 117" name="T20"/>
                <a:gd fmla="*/ 5 h 45" name="T21"/>
                <a:gd fmla="*/ 77 w 117" name="T22"/>
                <a:gd fmla="*/ 3 h 45" name="T23"/>
                <a:gd fmla="*/ 55 w 117" name="T24"/>
                <a:gd fmla="*/ 14 h 45" name="T25"/>
                <a:gd fmla="*/ 52 w 117" name="T26"/>
                <a:gd fmla="*/ 19 h 45" name="T27"/>
                <a:gd fmla="*/ 51 w 117" name="T28"/>
                <a:gd fmla="*/ 22 h 45" name="T29"/>
                <a:gd fmla="*/ 37 w 117" name="T30"/>
                <a:gd fmla="*/ 24 h 45" name="T31"/>
                <a:gd fmla="*/ 36 w 117" name="T32"/>
                <a:gd fmla="*/ 8 h 45" name="T33"/>
                <a:gd fmla="*/ 20 w 117" name="T34"/>
                <a:gd fmla="*/ 6 h 45" name="T35"/>
                <a:gd fmla="*/ 11 w 117" name="T36"/>
                <a:gd fmla="*/ 22 h 45" name="T37"/>
                <a:gd fmla="*/ 1 w 117" name="T38"/>
                <a:gd fmla="*/ 43 h 45" name="T39"/>
                <a:gd fmla="*/ 3 w 117" name="T40"/>
                <a:gd fmla="*/ 44 h 45" name="T41"/>
                <a:gd fmla="*/ 23 w 117" name="T42"/>
                <a:gd fmla="*/ 11 h 45" name="T43"/>
                <a:gd fmla="*/ 33 w 117" name="T44"/>
                <a:gd fmla="*/ 17 h 45" name="T45"/>
                <a:gd fmla="*/ 33 w 117" name="T46"/>
                <a:gd fmla="*/ 26 h 45" name="T47"/>
                <a:gd fmla="*/ 37 w 117" name="T48"/>
                <a:gd fmla="*/ 34 h 45" name="T49"/>
                <a:gd fmla="*/ 51 w 117" name="T50"/>
                <a:gd fmla="*/ 32 h 45" name="T51"/>
                <a:gd fmla="*/ 56 w 117" name="T52"/>
                <a:gd fmla="*/ 21 h 45" name="T53"/>
                <a:gd fmla="*/ 72 w 117" name="T54"/>
                <a:gd fmla="*/ 6 h 45" name="T55"/>
                <a:gd fmla="*/ 72 w 117" name="T56"/>
                <a:gd fmla="*/ 6 h 45" name="T57"/>
                <a:gd fmla="*/ 73 w 117" name="T58"/>
                <a:gd fmla="*/ 26 h 45" name="T59"/>
                <a:gd fmla="*/ 81 w 117" name="T60"/>
                <a:gd fmla="*/ 32 h 45" name="T61"/>
                <a:gd fmla="*/ 87 w 117" name="T62"/>
                <a:gd fmla="*/ 27 h 45" name="T63"/>
                <a:gd fmla="*/ 92 w 117" name="T64"/>
                <a:gd fmla="*/ 6 h 45" name="T65"/>
                <a:gd fmla="*/ 104 w 117" name="T66"/>
                <a:gd fmla="*/ 34 h 45" name="T67"/>
                <a:gd fmla="*/ 116 w 117" name="T68"/>
                <a:gd fmla="*/ 26 h 45" name="T69"/>
                <a:gd fmla="*/ 114 w 117" name="T70"/>
                <a:gd fmla="*/ 26 h 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 w="117">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34" name="Freeform 157"/>
            <p:cNvSpPr/>
            <p:nvPr/>
          </p:nvSpPr>
          <p:spPr bwMode="auto">
            <a:xfrm rot="472480">
              <a:off x="6382160" y="2787933"/>
              <a:ext cx="341550" cy="97586"/>
            </a:xfrm>
            <a:custGeom>
              <a:gdLst>
                <a:gd fmla="*/ 103 w 133" name="T0"/>
                <a:gd fmla="*/ 12 h 38" name="T1"/>
                <a:gd fmla="*/ 75 w 133" name="T2"/>
                <a:gd fmla="*/ 19 h 38" name="T3"/>
                <a:gd fmla="*/ 63 w 133" name="T4"/>
                <a:gd fmla="*/ 9 h 38" name="T5"/>
                <a:gd fmla="*/ 48 w 133" name="T6"/>
                <a:gd fmla="*/ 19 h 38" name="T7"/>
                <a:gd fmla="*/ 43 w 133" name="T8"/>
                <a:gd fmla="*/ 25 h 38" name="T9"/>
                <a:gd fmla="*/ 29 w 133" name="T10"/>
                <a:gd fmla="*/ 19 h 38" name="T11"/>
                <a:gd fmla="*/ 25 w 133" name="T12"/>
                <a:gd fmla="*/ 12 h 38" name="T13"/>
                <a:gd fmla="*/ 12 w 133" name="T14"/>
                <a:gd fmla="*/ 12 h 38" name="T15"/>
                <a:gd fmla="*/ 6 w 133" name="T16"/>
                <a:gd fmla="*/ 21 h 38" name="T17"/>
                <a:gd fmla="*/ 2 w 133" name="T18"/>
                <a:gd fmla="*/ 13 h 38" name="T19"/>
                <a:gd fmla="*/ 1 w 133" name="T20"/>
                <a:gd fmla="*/ 14 h 38" name="T21"/>
                <a:gd fmla="*/ 6 w 133" name="T22"/>
                <a:gd fmla="*/ 32 h 38" name="T23"/>
                <a:gd fmla="*/ 10 w 133" name="T24"/>
                <a:gd fmla="*/ 32 h 38" name="T25"/>
                <a:gd fmla="*/ 11 w 133" name="T26"/>
                <a:gd fmla="*/ 21 h 38" name="T27"/>
                <a:gd fmla="*/ 25 w 133" name="T28"/>
                <a:gd fmla="*/ 22 h 38" name="T29"/>
                <a:gd fmla="*/ 27 w 133" name="T30"/>
                <a:gd fmla="*/ 27 h 38" name="T31"/>
                <a:gd fmla="*/ 35 w 133" name="T32"/>
                <a:gd fmla="*/ 34 h 38" name="T33"/>
                <a:gd fmla="*/ 70 w 133" name="T34"/>
                <a:gd fmla="*/ 20 h 38" name="T35"/>
                <a:gd fmla="*/ 88 w 133" name="T36"/>
                <a:gd fmla="*/ 29 h 38" name="T37"/>
                <a:gd fmla="*/ 107 w 133" name="T38"/>
                <a:gd fmla="*/ 15 h 38" name="T39"/>
                <a:gd fmla="*/ 131 w 133" name="T40"/>
                <a:gd fmla="*/ 24 h 38" name="T41"/>
                <a:gd fmla="*/ 133 w 133" name="T42"/>
                <a:gd fmla="*/ 23 h 38" name="T43"/>
                <a:gd fmla="*/ 103 w 133" name="T44"/>
                <a:gd fmla="*/ 12 h 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 w="133">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35" name="Freeform 156"/>
            <p:cNvSpPr/>
            <p:nvPr/>
          </p:nvSpPr>
          <p:spPr bwMode="auto">
            <a:xfrm rot="436660">
              <a:off x="5925197" y="2923261"/>
              <a:ext cx="397047" cy="114934"/>
            </a:xfrm>
            <a:custGeom>
              <a:gdLst>
                <a:gd fmla="*/ 114 w 117" name="T0"/>
                <a:gd fmla="*/ 26 h 45" name="T1"/>
                <a:gd fmla="*/ 100 w 117" name="T2"/>
                <a:gd fmla="*/ 22 h 45" name="T3"/>
                <a:gd fmla="*/ 98 w 117" name="T4"/>
                <a:gd fmla="*/ 13 h 45" name="T5"/>
                <a:gd fmla="*/ 94 w 117" name="T6"/>
                <a:gd fmla="*/ 2 h 45" name="T7"/>
                <a:gd fmla="*/ 91 w 117" name="T8"/>
                <a:gd fmla="*/ 1 h 45" name="T9"/>
                <a:gd fmla="*/ 85 w 117" name="T10"/>
                <a:gd fmla="*/ 10 h 45" name="T11"/>
                <a:gd fmla="*/ 83 w 117" name="T12"/>
                <a:gd fmla="*/ 15 h 45" name="T13"/>
                <a:gd fmla="*/ 83 w 117" name="T14"/>
                <a:gd fmla="*/ 20 h 45" name="T15"/>
                <a:gd fmla="*/ 77 w 117" name="T16"/>
                <a:gd fmla="*/ 19 h 45" name="T17"/>
                <a:gd fmla="*/ 74 w 117" name="T18"/>
                <a:gd fmla="*/ 6 h 45" name="T19"/>
                <a:gd fmla="*/ 77 w 117" name="T20"/>
                <a:gd fmla="*/ 5 h 45" name="T21"/>
                <a:gd fmla="*/ 77 w 117" name="T22"/>
                <a:gd fmla="*/ 3 h 45" name="T23"/>
                <a:gd fmla="*/ 55 w 117" name="T24"/>
                <a:gd fmla="*/ 14 h 45" name="T25"/>
                <a:gd fmla="*/ 52 w 117" name="T26"/>
                <a:gd fmla="*/ 19 h 45" name="T27"/>
                <a:gd fmla="*/ 51 w 117" name="T28"/>
                <a:gd fmla="*/ 22 h 45" name="T29"/>
                <a:gd fmla="*/ 37 w 117" name="T30"/>
                <a:gd fmla="*/ 24 h 45" name="T31"/>
                <a:gd fmla="*/ 36 w 117" name="T32"/>
                <a:gd fmla="*/ 8 h 45" name="T33"/>
                <a:gd fmla="*/ 20 w 117" name="T34"/>
                <a:gd fmla="*/ 6 h 45" name="T35"/>
                <a:gd fmla="*/ 11 w 117" name="T36"/>
                <a:gd fmla="*/ 22 h 45" name="T37"/>
                <a:gd fmla="*/ 1 w 117" name="T38"/>
                <a:gd fmla="*/ 43 h 45" name="T39"/>
                <a:gd fmla="*/ 3 w 117" name="T40"/>
                <a:gd fmla="*/ 44 h 45" name="T41"/>
                <a:gd fmla="*/ 23 w 117" name="T42"/>
                <a:gd fmla="*/ 11 h 45" name="T43"/>
                <a:gd fmla="*/ 33 w 117" name="T44"/>
                <a:gd fmla="*/ 17 h 45" name="T45"/>
                <a:gd fmla="*/ 33 w 117" name="T46"/>
                <a:gd fmla="*/ 26 h 45" name="T47"/>
                <a:gd fmla="*/ 37 w 117" name="T48"/>
                <a:gd fmla="*/ 34 h 45" name="T49"/>
                <a:gd fmla="*/ 51 w 117" name="T50"/>
                <a:gd fmla="*/ 32 h 45" name="T51"/>
                <a:gd fmla="*/ 56 w 117" name="T52"/>
                <a:gd fmla="*/ 21 h 45" name="T53"/>
                <a:gd fmla="*/ 72 w 117" name="T54"/>
                <a:gd fmla="*/ 6 h 45" name="T55"/>
                <a:gd fmla="*/ 72 w 117" name="T56"/>
                <a:gd fmla="*/ 6 h 45" name="T57"/>
                <a:gd fmla="*/ 73 w 117" name="T58"/>
                <a:gd fmla="*/ 26 h 45" name="T59"/>
                <a:gd fmla="*/ 81 w 117" name="T60"/>
                <a:gd fmla="*/ 32 h 45" name="T61"/>
                <a:gd fmla="*/ 87 w 117" name="T62"/>
                <a:gd fmla="*/ 27 h 45" name="T63"/>
                <a:gd fmla="*/ 92 w 117" name="T64"/>
                <a:gd fmla="*/ 6 h 45" name="T65"/>
                <a:gd fmla="*/ 104 w 117" name="T66"/>
                <a:gd fmla="*/ 34 h 45" name="T67"/>
                <a:gd fmla="*/ 116 w 117" name="T68"/>
                <a:gd fmla="*/ 26 h 45" name="T69"/>
                <a:gd fmla="*/ 114 w 117" name="T70"/>
                <a:gd fmla="*/ 26 h 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 w="117">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36" name="Freeform 157"/>
            <p:cNvSpPr/>
            <p:nvPr/>
          </p:nvSpPr>
          <p:spPr bwMode="auto">
            <a:xfrm rot="472480">
              <a:off x="6387014" y="2952392"/>
              <a:ext cx="341550" cy="97586"/>
            </a:xfrm>
            <a:custGeom>
              <a:gdLst>
                <a:gd fmla="*/ 103 w 133" name="T0"/>
                <a:gd fmla="*/ 12 h 38" name="T1"/>
                <a:gd fmla="*/ 75 w 133" name="T2"/>
                <a:gd fmla="*/ 19 h 38" name="T3"/>
                <a:gd fmla="*/ 63 w 133" name="T4"/>
                <a:gd fmla="*/ 9 h 38" name="T5"/>
                <a:gd fmla="*/ 48 w 133" name="T6"/>
                <a:gd fmla="*/ 19 h 38" name="T7"/>
                <a:gd fmla="*/ 43 w 133" name="T8"/>
                <a:gd fmla="*/ 25 h 38" name="T9"/>
                <a:gd fmla="*/ 29 w 133" name="T10"/>
                <a:gd fmla="*/ 19 h 38" name="T11"/>
                <a:gd fmla="*/ 25 w 133" name="T12"/>
                <a:gd fmla="*/ 12 h 38" name="T13"/>
                <a:gd fmla="*/ 12 w 133" name="T14"/>
                <a:gd fmla="*/ 12 h 38" name="T15"/>
                <a:gd fmla="*/ 6 w 133" name="T16"/>
                <a:gd fmla="*/ 21 h 38" name="T17"/>
                <a:gd fmla="*/ 2 w 133" name="T18"/>
                <a:gd fmla="*/ 13 h 38" name="T19"/>
                <a:gd fmla="*/ 1 w 133" name="T20"/>
                <a:gd fmla="*/ 14 h 38" name="T21"/>
                <a:gd fmla="*/ 6 w 133" name="T22"/>
                <a:gd fmla="*/ 32 h 38" name="T23"/>
                <a:gd fmla="*/ 10 w 133" name="T24"/>
                <a:gd fmla="*/ 32 h 38" name="T25"/>
                <a:gd fmla="*/ 11 w 133" name="T26"/>
                <a:gd fmla="*/ 21 h 38" name="T27"/>
                <a:gd fmla="*/ 25 w 133" name="T28"/>
                <a:gd fmla="*/ 22 h 38" name="T29"/>
                <a:gd fmla="*/ 27 w 133" name="T30"/>
                <a:gd fmla="*/ 27 h 38" name="T31"/>
                <a:gd fmla="*/ 35 w 133" name="T32"/>
                <a:gd fmla="*/ 34 h 38" name="T33"/>
                <a:gd fmla="*/ 70 w 133" name="T34"/>
                <a:gd fmla="*/ 20 h 38" name="T35"/>
                <a:gd fmla="*/ 88 w 133" name="T36"/>
                <a:gd fmla="*/ 29 h 38" name="T37"/>
                <a:gd fmla="*/ 107 w 133" name="T38"/>
                <a:gd fmla="*/ 15 h 38" name="T39"/>
                <a:gd fmla="*/ 131 w 133" name="T40"/>
                <a:gd fmla="*/ 24 h 38" name="T41"/>
                <a:gd fmla="*/ 133 w 133" name="T42"/>
                <a:gd fmla="*/ 23 h 38" name="T43"/>
                <a:gd fmla="*/ 103 w 133" name="T44"/>
                <a:gd fmla="*/ 12 h 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 w="133">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37" name="Freeform 157"/>
            <p:cNvSpPr/>
            <p:nvPr/>
          </p:nvSpPr>
          <p:spPr bwMode="auto">
            <a:xfrm rot="20946692">
              <a:off x="7645942" y="2572415"/>
              <a:ext cx="509124" cy="88104"/>
            </a:xfrm>
            <a:custGeom>
              <a:gdLst>
                <a:gd fmla="*/ 103 w 133" name="T0"/>
                <a:gd fmla="*/ 12 h 38" name="T1"/>
                <a:gd fmla="*/ 75 w 133" name="T2"/>
                <a:gd fmla="*/ 19 h 38" name="T3"/>
                <a:gd fmla="*/ 63 w 133" name="T4"/>
                <a:gd fmla="*/ 9 h 38" name="T5"/>
                <a:gd fmla="*/ 48 w 133" name="T6"/>
                <a:gd fmla="*/ 19 h 38" name="T7"/>
                <a:gd fmla="*/ 43 w 133" name="T8"/>
                <a:gd fmla="*/ 25 h 38" name="T9"/>
                <a:gd fmla="*/ 29 w 133" name="T10"/>
                <a:gd fmla="*/ 19 h 38" name="T11"/>
                <a:gd fmla="*/ 25 w 133" name="T12"/>
                <a:gd fmla="*/ 12 h 38" name="T13"/>
                <a:gd fmla="*/ 12 w 133" name="T14"/>
                <a:gd fmla="*/ 12 h 38" name="T15"/>
                <a:gd fmla="*/ 6 w 133" name="T16"/>
                <a:gd fmla="*/ 21 h 38" name="T17"/>
                <a:gd fmla="*/ 2 w 133" name="T18"/>
                <a:gd fmla="*/ 13 h 38" name="T19"/>
                <a:gd fmla="*/ 1 w 133" name="T20"/>
                <a:gd fmla="*/ 14 h 38" name="T21"/>
                <a:gd fmla="*/ 6 w 133" name="T22"/>
                <a:gd fmla="*/ 32 h 38" name="T23"/>
                <a:gd fmla="*/ 10 w 133" name="T24"/>
                <a:gd fmla="*/ 32 h 38" name="T25"/>
                <a:gd fmla="*/ 11 w 133" name="T26"/>
                <a:gd fmla="*/ 21 h 38" name="T27"/>
                <a:gd fmla="*/ 25 w 133" name="T28"/>
                <a:gd fmla="*/ 22 h 38" name="T29"/>
                <a:gd fmla="*/ 27 w 133" name="T30"/>
                <a:gd fmla="*/ 27 h 38" name="T31"/>
                <a:gd fmla="*/ 35 w 133" name="T32"/>
                <a:gd fmla="*/ 34 h 38" name="T33"/>
                <a:gd fmla="*/ 70 w 133" name="T34"/>
                <a:gd fmla="*/ 20 h 38" name="T35"/>
                <a:gd fmla="*/ 88 w 133" name="T36"/>
                <a:gd fmla="*/ 29 h 38" name="T37"/>
                <a:gd fmla="*/ 107 w 133" name="T38"/>
                <a:gd fmla="*/ 15 h 38" name="T39"/>
                <a:gd fmla="*/ 131 w 133" name="T40"/>
                <a:gd fmla="*/ 24 h 38" name="T41"/>
                <a:gd fmla="*/ 133 w 133" name="T42"/>
                <a:gd fmla="*/ 23 h 38" name="T43"/>
                <a:gd fmla="*/ 103 w 133" name="T44"/>
                <a:gd fmla="*/ 12 h 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 w="133">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38" name="Freeform 156"/>
            <p:cNvSpPr/>
            <p:nvPr/>
          </p:nvSpPr>
          <p:spPr bwMode="auto">
            <a:xfrm rot="21027656">
              <a:off x="7174608" y="2863748"/>
              <a:ext cx="397047" cy="114934"/>
            </a:xfrm>
            <a:custGeom>
              <a:gdLst>
                <a:gd fmla="*/ 114 w 117" name="T0"/>
                <a:gd fmla="*/ 26 h 45" name="T1"/>
                <a:gd fmla="*/ 100 w 117" name="T2"/>
                <a:gd fmla="*/ 22 h 45" name="T3"/>
                <a:gd fmla="*/ 98 w 117" name="T4"/>
                <a:gd fmla="*/ 13 h 45" name="T5"/>
                <a:gd fmla="*/ 94 w 117" name="T6"/>
                <a:gd fmla="*/ 2 h 45" name="T7"/>
                <a:gd fmla="*/ 91 w 117" name="T8"/>
                <a:gd fmla="*/ 1 h 45" name="T9"/>
                <a:gd fmla="*/ 85 w 117" name="T10"/>
                <a:gd fmla="*/ 10 h 45" name="T11"/>
                <a:gd fmla="*/ 83 w 117" name="T12"/>
                <a:gd fmla="*/ 15 h 45" name="T13"/>
                <a:gd fmla="*/ 83 w 117" name="T14"/>
                <a:gd fmla="*/ 20 h 45" name="T15"/>
                <a:gd fmla="*/ 77 w 117" name="T16"/>
                <a:gd fmla="*/ 19 h 45" name="T17"/>
                <a:gd fmla="*/ 74 w 117" name="T18"/>
                <a:gd fmla="*/ 6 h 45" name="T19"/>
                <a:gd fmla="*/ 77 w 117" name="T20"/>
                <a:gd fmla="*/ 5 h 45" name="T21"/>
                <a:gd fmla="*/ 77 w 117" name="T22"/>
                <a:gd fmla="*/ 3 h 45" name="T23"/>
                <a:gd fmla="*/ 55 w 117" name="T24"/>
                <a:gd fmla="*/ 14 h 45" name="T25"/>
                <a:gd fmla="*/ 52 w 117" name="T26"/>
                <a:gd fmla="*/ 19 h 45" name="T27"/>
                <a:gd fmla="*/ 51 w 117" name="T28"/>
                <a:gd fmla="*/ 22 h 45" name="T29"/>
                <a:gd fmla="*/ 37 w 117" name="T30"/>
                <a:gd fmla="*/ 24 h 45" name="T31"/>
                <a:gd fmla="*/ 36 w 117" name="T32"/>
                <a:gd fmla="*/ 8 h 45" name="T33"/>
                <a:gd fmla="*/ 20 w 117" name="T34"/>
                <a:gd fmla="*/ 6 h 45" name="T35"/>
                <a:gd fmla="*/ 11 w 117" name="T36"/>
                <a:gd fmla="*/ 22 h 45" name="T37"/>
                <a:gd fmla="*/ 1 w 117" name="T38"/>
                <a:gd fmla="*/ 43 h 45" name="T39"/>
                <a:gd fmla="*/ 3 w 117" name="T40"/>
                <a:gd fmla="*/ 44 h 45" name="T41"/>
                <a:gd fmla="*/ 23 w 117" name="T42"/>
                <a:gd fmla="*/ 11 h 45" name="T43"/>
                <a:gd fmla="*/ 33 w 117" name="T44"/>
                <a:gd fmla="*/ 17 h 45" name="T45"/>
                <a:gd fmla="*/ 33 w 117" name="T46"/>
                <a:gd fmla="*/ 26 h 45" name="T47"/>
                <a:gd fmla="*/ 37 w 117" name="T48"/>
                <a:gd fmla="*/ 34 h 45" name="T49"/>
                <a:gd fmla="*/ 51 w 117" name="T50"/>
                <a:gd fmla="*/ 32 h 45" name="T51"/>
                <a:gd fmla="*/ 56 w 117" name="T52"/>
                <a:gd fmla="*/ 21 h 45" name="T53"/>
                <a:gd fmla="*/ 72 w 117" name="T54"/>
                <a:gd fmla="*/ 6 h 45" name="T55"/>
                <a:gd fmla="*/ 72 w 117" name="T56"/>
                <a:gd fmla="*/ 6 h 45" name="T57"/>
                <a:gd fmla="*/ 73 w 117" name="T58"/>
                <a:gd fmla="*/ 26 h 45" name="T59"/>
                <a:gd fmla="*/ 81 w 117" name="T60"/>
                <a:gd fmla="*/ 32 h 45" name="T61"/>
                <a:gd fmla="*/ 87 w 117" name="T62"/>
                <a:gd fmla="*/ 27 h 45" name="T63"/>
                <a:gd fmla="*/ 92 w 117" name="T64"/>
                <a:gd fmla="*/ 6 h 45" name="T65"/>
                <a:gd fmla="*/ 104 w 117" name="T66"/>
                <a:gd fmla="*/ 34 h 45" name="T67"/>
                <a:gd fmla="*/ 116 w 117" name="T68"/>
                <a:gd fmla="*/ 26 h 45" name="T69"/>
                <a:gd fmla="*/ 114 w 117" name="T70"/>
                <a:gd fmla="*/ 26 h 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 w="117">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39" name="Freeform 156"/>
            <p:cNvSpPr/>
            <p:nvPr/>
          </p:nvSpPr>
          <p:spPr bwMode="auto">
            <a:xfrm rot="21027656">
              <a:off x="7747544" y="2810958"/>
              <a:ext cx="397047" cy="114934"/>
            </a:xfrm>
            <a:custGeom>
              <a:gdLst>
                <a:gd fmla="*/ 114 w 117" name="T0"/>
                <a:gd fmla="*/ 26 h 45" name="T1"/>
                <a:gd fmla="*/ 100 w 117" name="T2"/>
                <a:gd fmla="*/ 22 h 45" name="T3"/>
                <a:gd fmla="*/ 98 w 117" name="T4"/>
                <a:gd fmla="*/ 13 h 45" name="T5"/>
                <a:gd fmla="*/ 94 w 117" name="T6"/>
                <a:gd fmla="*/ 2 h 45" name="T7"/>
                <a:gd fmla="*/ 91 w 117" name="T8"/>
                <a:gd fmla="*/ 1 h 45" name="T9"/>
                <a:gd fmla="*/ 85 w 117" name="T10"/>
                <a:gd fmla="*/ 10 h 45" name="T11"/>
                <a:gd fmla="*/ 83 w 117" name="T12"/>
                <a:gd fmla="*/ 15 h 45" name="T13"/>
                <a:gd fmla="*/ 83 w 117" name="T14"/>
                <a:gd fmla="*/ 20 h 45" name="T15"/>
                <a:gd fmla="*/ 77 w 117" name="T16"/>
                <a:gd fmla="*/ 19 h 45" name="T17"/>
                <a:gd fmla="*/ 74 w 117" name="T18"/>
                <a:gd fmla="*/ 6 h 45" name="T19"/>
                <a:gd fmla="*/ 77 w 117" name="T20"/>
                <a:gd fmla="*/ 5 h 45" name="T21"/>
                <a:gd fmla="*/ 77 w 117" name="T22"/>
                <a:gd fmla="*/ 3 h 45" name="T23"/>
                <a:gd fmla="*/ 55 w 117" name="T24"/>
                <a:gd fmla="*/ 14 h 45" name="T25"/>
                <a:gd fmla="*/ 52 w 117" name="T26"/>
                <a:gd fmla="*/ 19 h 45" name="T27"/>
                <a:gd fmla="*/ 51 w 117" name="T28"/>
                <a:gd fmla="*/ 22 h 45" name="T29"/>
                <a:gd fmla="*/ 37 w 117" name="T30"/>
                <a:gd fmla="*/ 24 h 45" name="T31"/>
                <a:gd fmla="*/ 36 w 117" name="T32"/>
                <a:gd fmla="*/ 8 h 45" name="T33"/>
                <a:gd fmla="*/ 20 w 117" name="T34"/>
                <a:gd fmla="*/ 6 h 45" name="T35"/>
                <a:gd fmla="*/ 11 w 117" name="T36"/>
                <a:gd fmla="*/ 22 h 45" name="T37"/>
                <a:gd fmla="*/ 1 w 117" name="T38"/>
                <a:gd fmla="*/ 43 h 45" name="T39"/>
                <a:gd fmla="*/ 3 w 117" name="T40"/>
                <a:gd fmla="*/ 44 h 45" name="T41"/>
                <a:gd fmla="*/ 23 w 117" name="T42"/>
                <a:gd fmla="*/ 11 h 45" name="T43"/>
                <a:gd fmla="*/ 33 w 117" name="T44"/>
                <a:gd fmla="*/ 17 h 45" name="T45"/>
                <a:gd fmla="*/ 33 w 117" name="T46"/>
                <a:gd fmla="*/ 26 h 45" name="T47"/>
                <a:gd fmla="*/ 37 w 117" name="T48"/>
                <a:gd fmla="*/ 34 h 45" name="T49"/>
                <a:gd fmla="*/ 51 w 117" name="T50"/>
                <a:gd fmla="*/ 32 h 45" name="T51"/>
                <a:gd fmla="*/ 56 w 117" name="T52"/>
                <a:gd fmla="*/ 21 h 45" name="T53"/>
                <a:gd fmla="*/ 72 w 117" name="T54"/>
                <a:gd fmla="*/ 6 h 45" name="T55"/>
                <a:gd fmla="*/ 72 w 117" name="T56"/>
                <a:gd fmla="*/ 6 h 45" name="T57"/>
                <a:gd fmla="*/ 73 w 117" name="T58"/>
                <a:gd fmla="*/ 26 h 45" name="T59"/>
                <a:gd fmla="*/ 81 w 117" name="T60"/>
                <a:gd fmla="*/ 32 h 45" name="T61"/>
                <a:gd fmla="*/ 87 w 117" name="T62"/>
                <a:gd fmla="*/ 27 h 45" name="T63"/>
                <a:gd fmla="*/ 92 w 117" name="T64"/>
                <a:gd fmla="*/ 6 h 45" name="T65"/>
                <a:gd fmla="*/ 104 w 117" name="T66"/>
                <a:gd fmla="*/ 34 h 45" name="T67"/>
                <a:gd fmla="*/ 116 w 117" name="T68"/>
                <a:gd fmla="*/ 26 h 45" name="T69"/>
                <a:gd fmla="*/ 114 w 117" name="T70"/>
                <a:gd fmla="*/ 26 h 4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 w="117">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40" name="Freeform 159"/>
            <p:cNvSpPr/>
            <p:nvPr/>
          </p:nvSpPr>
          <p:spPr bwMode="auto">
            <a:xfrm rot="21192006">
              <a:off x="7215426" y="3140710"/>
              <a:ext cx="352401" cy="45719"/>
            </a:xfrm>
            <a:custGeom>
              <a:gdLst>
                <a:gd fmla="*/ 67 w 68" name="T0"/>
                <a:gd fmla="*/ 0 h 15" name="T1"/>
                <a:gd fmla="*/ 35 w 68" name="T2"/>
                <a:gd fmla="*/ 6 h 15" name="T3"/>
                <a:gd fmla="*/ 2 w 68" name="T4"/>
                <a:gd fmla="*/ 7 h 15" name="T5"/>
                <a:gd fmla="*/ 1 w 68" name="T6"/>
                <a:gd fmla="*/ 9 h 15" name="T7"/>
                <a:gd fmla="*/ 35 w 68" name="T8"/>
                <a:gd fmla="*/ 10 h 15" name="T9"/>
                <a:gd fmla="*/ 67 w 68" name="T10"/>
                <a:gd fmla="*/ 2 h 15" name="T11"/>
                <a:gd fmla="*/ 67 w 68" name="T12"/>
                <a:gd fmla="*/ 0 h 15" name="T13"/>
              </a:gdLst>
              <a:cxnLst>
                <a:cxn ang="0">
                  <a:pos x="T0" y="T1"/>
                </a:cxn>
                <a:cxn ang="0">
                  <a:pos x="T2" y="T3"/>
                </a:cxn>
                <a:cxn ang="0">
                  <a:pos x="T4" y="T5"/>
                </a:cxn>
                <a:cxn ang="0">
                  <a:pos x="T6" y="T7"/>
                </a:cxn>
                <a:cxn ang="0">
                  <a:pos x="T8" y="T9"/>
                </a:cxn>
                <a:cxn ang="0">
                  <a:pos x="T10" y="T11"/>
                </a:cxn>
                <a:cxn ang="0">
                  <a:pos x="T12" y="T13"/>
                </a:cxn>
              </a:cxnLst>
              <a:rect b="b" l="0" r="r" t="0"/>
              <a:pathLst>
                <a:path h="15" w="68">
                  <a:moveTo>
                    <a:pt x="67" y="0"/>
                  </a:moveTo>
                  <a:cubicBezTo>
                    <a:pt x="56" y="4"/>
                    <a:pt x="46" y="5"/>
                    <a:pt x="35" y="6"/>
                  </a:cubicBezTo>
                  <a:cubicBezTo>
                    <a:pt x="24" y="7"/>
                    <a:pt x="13" y="9"/>
                    <a:pt x="2" y="7"/>
                  </a:cubicBezTo>
                  <a:cubicBezTo>
                    <a:pt x="1" y="7"/>
                    <a:pt x="0" y="8"/>
                    <a:pt x="1" y="9"/>
                  </a:cubicBezTo>
                  <a:cubicBezTo>
                    <a:pt x="11" y="15"/>
                    <a:pt x="24" y="11"/>
                    <a:pt x="35" y="10"/>
                  </a:cubicBezTo>
                  <a:cubicBezTo>
                    <a:pt x="46" y="9"/>
                    <a:pt x="59" y="9"/>
                    <a:pt x="67" y="2"/>
                  </a:cubicBezTo>
                  <a:cubicBezTo>
                    <a:pt x="68" y="1"/>
                    <a:pt x="67" y="0"/>
                    <a:pt x="67" y="0"/>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41" name="Freeform 159"/>
            <p:cNvSpPr/>
            <p:nvPr/>
          </p:nvSpPr>
          <p:spPr bwMode="auto">
            <a:xfrm rot="21192006">
              <a:off x="7769865" y="3063675"/>
              <a:ext cx="352401" cy="45719"/>
            </a:xfrm>
            <a:custGeom>
              <a:gdLst>
                <a:gd fmla="*/ 67 w 68" name="T0"/>
                <a:gd fmla="*/ 0 h 15" name="T1"/>
                <a:gd fmla="*/ 35 w 68" name="T2"/>
                <a:gd fmla="*/ 6 h 15" name="T3"/>
                <a:gd fmla="*/ 2 w 68" name="T4"/>
                <a:gd fmla="*/ 7 h 15" name="T5"/>
                <a:gd fmla="*/ 1 w 68" name="T6"/>
                <a:gd fmla="*/ 9 h 15" name="T7"/>
                <a:gd fmla="*/ 35 w 68" name="T8"/>
                <a:gd fmla="*/ 10 h 15" name="T9"/>
                <a:gd fmla="*/ 67 w 68" name="T10"/>
                <a:gd fmla="*/ 2 h 15" name="T11"/>
                <a:gd fmla="*/ 67 w 68" name="T12"/>
                <a:gd fmla="*/ 0 h 15" name="T13"/>
              </a:gdLst>
              <a:cxnLst>
                <a:cxn ang="0">
                  <a:pos x="T0" y="T1"/>
                </a:cxn>
                <a:cxn ang="0">
                  <a:pos x="T2" y="T3"/>
                </a:cxn>
                <a:cxn ang="0">
                  <a:pos x="T4" y="T5"/>
                </a:cxn>
                <a:cxn ang="0">
                  <a:pos x="T6" y="T7"/>
                </a:cxn>
                <a:cxn ang="0">
                  <a:pos x="T8" y="T9"/>
                </a:cxn>
                <a:cxn ang="0">
                  <a:pos x="T10" y="T11"/>
                </a:cxn>
                <a:cxn ang="0">
                  <a:pos x="T12" y="T13"/>
                </a:cxn>
              </a:cxnLst>
              <a:rect b="b" l="0" r="r" t="0"/>
              <a:pathLst>
                <a:path h="15" w="68">
                  <a:moveTo>
                    <a:pt x="67" y="0"/>
                  </a:moveTo>
                  <a:cubicBezTo>
                    <a:pt x="56" y="4"/>
                    <a:pt x="46" y="5"/>
                    <a:pt x="35" y="6"/>
                  </a:cubicBezTo>
                  <a:cubicBezTo>
                    <a:pt x="24" y="7"/>
                    <a:pt x="13" y="9"/>
                    <a:pt x="2" y="7"/>
                  </a:cubicBezTo>
                  <a:cubicBezTo>
                    <a:pt x="1" y="7"/>
                    <a:pt x="0" y="8"/>
                    <a:pt x="1" y="9"/>
                  </a:cubicBezTo>
                  <a:cubicBezTo>
                    <a:pt x="11" y="15"/>
                    <a:pt x="24" y="11"/>
                    <a:pt x="35" y="10"/>
                  </a:cubicBezTo>
                  <a:cubicBezTo>
                    <a:pt x="46" y="9"/>
                    <a:pt x="59" y="9"/>
                    <a:pt x="67" y="2"/>
                  </a:cubicBezTo>
                  <a:cubicBezTo>
                    <a:pt x="68" y="1"/>
                    <a:pt x="67" y="0"/>
                    <a:pt x="67" y="0"/>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42" name="Freeform 165"/>
            <p:cNvSpPr/>
            <p:nvPr/>
          </p:nvSpPr>
          <p:spPr bwMode="auto">
            <a:xfrm>
              <a:off x="7556197" y="3312167"/>
              <a:ext cx="65057" cy="84574"/>
            </a:xfrm>
            <a:custGeom>
              <a:gdLst>
                <a:gd fmla="*/ 25 w 25" name="T0"/>
                <a:gd fmla="*/ 9 h 33" name="T1"/>
                <a:gd fmla="*/ 24 w 25" name="T2"/>
                <a:gd fmla="*/ 7 h 33" name="T3"/>
                <a:gd fmla="*/ 13 w 25" name="T4"/>
                <a:gd fmla="*/ 15 h 33" name="T5"/>
                <a:gd fmla="*/ 2 w 25" name="T6"/>
                <a:gd fmla="*/ 1 h 33" name="T7"/>
                <a:gd fmla="*/ 0 w 25" name="T8"/>
                <a:gd fmla="*/ 3 h 33" name="T9"/>
                <a:gd fmla="*/ 10 w 25" name="T10"/>
                <a:gd fmla="*/ 18 h 33" name="T11"/>
                <a:gd fmla="*/ 10 w 25" name="T12"/>
                <a:gd fmla="*/ 18 h 33" name="T13"/>
                <a:gd fmla="*/ 3 w 25" name="T14"/>
                <a:gd fmla="*/ 25 h 33" name="T15"/>
                <a:gd fmla="*/ 2 w 25" name="T16"/>
                <a:gd fmla="*/ 29 h 33" name="T17"/>
                <a:gd fmla="*/ 3 w 25" name="T18"/>
                <a:gd fmla="*/ 29 h 33" name="T19"/>
                <a:gd fmla="*/ 9 w 25" name="T20"/>
                <a:gd fmla="*/ 24 h 33" name="T21"/>
                <a:gd fmla="*/ 13 w 25" name="T22"/>
                <a:gd fmla="*/ 21 h 33" name="T23"/>
                <a:gd fmla="*/ 22 w 25" name="T24"/>
                <a:gd fmla="*/ 32 h 33" name="T25"/>
                <a:gd fmla="*/ 24 w 25" name="T26"/>
                <a:gd fmla="*/ 31 h 33" name="T27"/>
                <a:gd fmla="*/ 16 w 25" name="T28"/>
                <a:gd fmla="*/ 18 h 33" name="T29"/>
                <a:gd fmla="*/ 25 w 25" name="T30"/>
                <a:gd fmla="*/ 9 h 3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 w="25">
                  <a:moveTo>
                    <a:pt x="25" y="9"/>
                  </a:moveTo>
                  <a:cubicBezTo>
                    <a:pt x="25" y="8"/>
                    <a:pt x="25" y="7"/>
                    <a:pt x="24" y="7"/>
                  </a:cubicBezTo>
                  <a:cubicBezTo>
                    <a:pt x="20" y="9"/>
                    <a:pt x="17" y="12"/>
                    <a:pt x="13" y="15"/>
                  </a:cubicBezTo>
                  <a:cubicBezTo>
                    <a:pt x="10" y="10"/>
                    <a:pt x="6" y="5"/>
                    <a:pt x="2" y="1"/>
                  </a:cubicBezTo>
                  <a:cubicBezTo>
                    <a:pt x="1" y="0"/>
                    <a:pt x="0" y="1"/>
                    <a:pt x="0" y="3"/>
                  </a:cubicBezTo>
                  <a:cubicBezTo>
                    <a:pt x="3" y="8"/>
                    <a:pt x="7" y="13"/>
                    <a:pt x="10" y="18"/>
                  </a:cubicBezTo>
                  <a:cubicBezTo>
                    <a:pt x="10" y="18"/>
                    <a:pt x="10" y="18"/>
                    <a:pt x="10" y="18"/>
                  </a:cubicBezTo>
                  <a:cubicBezTo>
                    <a:pt x="8" y="20"/>
                    <a:pt x="5" y="22"/>
                    <a:pt x="3" y="25"/>
                  </a:cubicBezTo>
                  <a:cubicBezTo>
                    <a:pt x="2" y="26"/>
                    <a:pt x="2" y="27"/>
                    <a:pt x="2" y="29"/>
                  </a:cubicBezTo>
                  <a:cubicBezTo>
                    <a:pt x="2" y="30"/>
                    <a:pt x="3" y="30"/>
                    <a:pt x="3" y="29"/>
                  </a:cubicBezTo>
                  <a:cubicBezTo>
                    <a:pt x="4" y="27"/>
                    <a:pt x="7" y="25"/>
                    <a:pt x="9" y="24"/>
                  </a:cubicBezTo>
                  <a:cubicBezTo>
                    <a:pt x="10" y="23"/>
                    <a:pt x="11" y="22"/>
                    <a:pt x="13" y="21"/>
                  </a:cubicBezTo>
                  <a:cubicBezTo>
                    <a:pt x="15" y="25"/>
                    <a:pt x="18" y="29"/>
                    <a:pt x="22" y="32"/>
                  </a:cubicBezTo>
                  <a:cubicBezTo>
                    <a:pt x="23" y="33"/>
                    <a:pt x="25" y="32"/>
                    <a:pt x="24" y="31"/>
                  </a:cubicBezTo>
                  <a:cubicBezTo>
                    <a:pt x="23" y="26"/>
                    <a:pt x="19" y="22"/>
                    <a:pt x="16" y="18"/>
                  </a:cubicBezTo>
                  <a:cubicBezTo>
                    <a:pt x="19" y="15"/>
                    <a:pt x="23" y="13"/>
                    <a:pt x="25" y="9"/>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sp>
          <p:nvSpPr>
            <p:cNvPr id="43" name="Freeform 166"/>
            <p:cNvSpPr/>
            <p:nvPr/>
          </p:nvSpPr>
          <p:spPr bwMode="auto">
            <a:xfrm>
              <a:off x="7628844" y="3224340"/>
              <a:ext cx="97586" cy="136620"/>
            </a:xfrm>
            <a:custGeom>
              <a:gdLst>
                <a:gd fmla="*/ 33 w 38" name="T0"/>
                <a:gd fmla="*/ 29 h 53" name="T1"/>
                <a:gd fmla="*/ 11 w 38" name="T2"/>
                <a:gd fmla="*/ 24 h 53" name="T3"/>
                <a:gd fmla="*/ 7 w 38" name="T4"/>
                <a:gd fmla="*/ 14 h 53" name="T5"/>
                <a:gd fmla="*/ 16 w 38" name="T6"/>
                <a:gd fmla="*/ 3 h 53" name="T7"/>
                <a:gd fmla="*/ 17 w 38" name="T8"/>
                <a:gd fmla="*/ 2 h 53" name="T9"/>
                <a:gd fmla="*/ 16 w 38" name="T10"/>
                <a:gd fmla="*/ 1 h 53" name="T11"/>
                <a:gd fmla="*/ 15 w 38" name="T12"/>
                <a:gd fmla="*/ 0 h 53" name="T13"/>
                <a:gd fmla="*/ 14 w 38" name="T14"/>
                <a:gd fmla="*/ 0 h 53" name="T15"/>
                <a:gd fmla="*/ 14 w 38" name="T16"/>
                <a:gd fmla="*/ 1 h 53" name="T17"/>
                <a:gd fmla="*/ 14 w 38" name="T18"/>
                <a:gd fmla="*/ 2 h 53" name="T19"/>
                <a:gd fmla="*/ 1 w 38" name="T20"/>
                <a:gd fmla="*/ 6 h 53" name="T21"/>
                <a:gd fmla="*/ 0 w 38" name="T22"/>
                <a:gd fmla="*/ 9 h 53" name="T23"/>
                <a:gd fmla="*/ 7 w 38" name="T24"/>
                <a:gd fmla="*/ 28 h 53" name="T25"/>
                <a:gd fmla="*/ 11 w 38" name="T26"/>
                <a:gd fmla="*/ 29 h 53" name="T27"/>
                <a:gd fmla="*/ 29 w 38" name="T28"/>
                <a:gd fmla="*/ 31 h 53" name="T29"/>
                <a:gd fmla="*/ 25 w 38" name="T30"/>
                <a:gd fmla="*/ 46 h 53" name="T31"/>
                <a:gd fmla="*/ 24 w 38" name="T32"/>
                <a:gd fmla="*/ 43 h 53" name="T33"/>
                <a:gd fmla="*/ 22 w 38" name="T34"/>
                <a:gd fmla="*/ 42 h 53" name="T35"/>
                <a:gd fmla="*/ 20 w 38" name="T36"/>
                <a:gd fmla="*/ 49 h 53" name="T37"/>
                <a:gd fmla="*/ 23 w 38" name="T38"/>
                <a:gd fmla="*/ 52 h 53" name="T39"/>
                <a:gd fmla="*/ 33 w 38" name="T40"/>
                <a:gd fmla="*/ 29 h 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 w="38">
                  <a:moveTo>
                    <a:pt x="33" y="29"/>
                  </a:moveTo>
                  <a:cubicBezTo>
                    <a:pt x="30" y="20"/>
                    <a:pt x="18" y="20"/>
                    <a:pt x="11" y="24"/>
                  </a:cubicBezTo>
                  <a:cubicBezTo>
                    <a:pt x="9" y="21"/>
                    <a:pt x="8" y="17"/>
                    <a:pt x="7" y="14"/>
                  </a:cubicBezTo>
                  <a:cubicBezTo>
                    <a:pt x="4" y="7"/>
                    <a:pt x="11" y="6"/>
                    <a:pt x="16" y="3"/>
                  </a:cubicBezTo>
                  <a:cubicBezTo>
                    <a:pt x="17" y="3"/>
                    <a:pt x="17" y="2"/>
                    <a:pt x="17" y="2"/>
                  </a:cubicBezTo>
                  <a:cubicBezTo>
                    <a:pt x="17" y="1"/>
                    <a:pt x="17" y="1"/>
                    <a:pt x="16" y="1"/>
                  </a:cubicBezTo>
                  <a:cubicBezTo>
                    <a:pt x="16" y="0"/>
                    <a:pt x="16" y="0"/>
                    <a:pt x="15" y="0"/>
                  </a:cubicBezTo>
                  <a:cubicBezTo>
                    <a:pt x="15" y="0"/>
                    <a:pt x="14" y="0"/>
                    <a:pt x="14" y="0"/>
                  </a:cubicBezTo>
                  <a:cubicBezTo>
                    <a:pt x="14" y="0"/>
                    <a:pt x="14" y="1"/>
                    <a:pt x="14" y="1"/>
                  </a:cubicBezTo>
                  <a:cubicBezTo>
                    <a:pt x="14" y="1"/>
                    <a:pt x="14" y="2"/>
                    <a:pt x="14" y="2"/>
                  </a:cubicBezTo>
                  <a:cubicBezTo>
                    <a:pt x="12" y="1"/>
                    <a:pt x="2" y="6"/>
                    <a:pt x="1" y="6"/>
                  </a:cubicBezTo>
                  <a:cubicBezTo>
                    <a:pt x="1" y="7"/>
                    <a:pt x="0" y="8"/>
                    <a:pt x="0" y="9"/>
                  </a:cubicBezTo>
                  <a:cubicBezTo>
                    <a:pt x="3" y="15"/>
                    <a:pt x="5" y="22"/>
                    <a:pt x="7" y="28"/>
                  </a:cubicBezTo>
                  <a:cubicBezTo>
                    <a:pt x="8" y="30"/>
                    <a:pt x="10" y="31"/>
                    <a:pt x="11" y="29"/>
                  </a:cubicBezTo>
                  <a:cubicBezTo>
                    <a:pt x="17" y="24"/>
                    <a:pt x="25" y="25"/>
                    <a:pt x="29" y="31"/>
                  </a:cubicBezTo>
                  <a:cubicBezTo>
                    <a:pt x="33" y="37"/>
                    <a:pt x="29" y="43"/>
                    <a:pt x="25" y="46"/>
                  </a:cubicBezTo>
                  <a:cubicBezTo>
                    <a:pt x="25" y="45"/>
                    <a:pt x="25" y="44"/>
                    <a:pt x="24" y="43"/>
                  </a:cubicBezTo>
                  <a:cubicBezTo>
                    <a:pt x="24" y="42"/>
                    <a:pt x="23" y="41"/>
                    <a:pt x="22" y="42"/>
                  </a:cubicBezTo>
                  <a:cubicBezTo>
                    <a:pt x="21" y="46"/>
                    <a:pt x="21" y="46"/>
                    <a:pt x="20" y="49"/>
                  </a:cubicBezTo>
                  <a:cubicBezTo>
                    <a:pt x="19" y="51"/>
                    <a:pt x="21" y="53"/>
                    <a:pt x="23" y="52"/>
                  </a:cubicBezTo>
                  <a:cubicBezTo>
                    <a:pt x="33" y="49"/>
                    <a:pt x="38" y="39"/>
                    <a:pt x="33" y="29"/>
                  </a:cubicBezTo>
                  <a:close/>
                </a:path>
              </a:pathLst>
            </a:custGeom>
            <a:solidFill>
              <a:srgbClr val="84848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GB"/>
            </a:p>
          </p:txBody>
        </p:sp>
        <p:grpSp>
          <p:nvGrpSpPr>
            <p:cNvPr id="44" name="Group 313"/>
            <p:cNvGrpSpPr/>
            <p:nvPr/>
          </p:nvGrpSpPr>
          <p:grpSpPr>
            <a:xfrm>
              <a:off x="5956393" y="3307318"/>
              <a:ext cx="794468" cy="375274"/>
              <a:chOff x="5329238" y="1931988"/>
              <a:chExt cx="550862" cy="498475"/>
            </a:xfrm>
            <a:solidFill>
              <a:schemeClr val="tx2">
                <a:lumMod val="75000"/>
              </a:schemeClr>
            </a:solidFill>
          </p:grpSpPr>
          <p:sp>
            <p:nvSpPr>
              <p:cNvPr id="45" name="Freeform 5"/>
              <p:cNvSpPr>
                <a:spLocks noEditPoints="1"/>
              </p:cNvSpPr>
              <p:nvPr/>
            </p:nvSpPr>
            <p:spPr bwMode="auto">
              <a:xfrm>
                <a:off x="5462588" y="2284413"/>
                <a:ext cx="53975" cy="146050"/>
              </a:xfrm>
              <a:custGeom>
                <a:gdLst>
                  <a:gd fmla="*/ 3 w 14" name="T0"/>
                  <a:gd fmla="*/ 10 h 38" name="T1"/>
                  <a:gd fmla="*/ 0 w 14" name="T2"/>
                  <a:gd fmla="*/ 15 h 38" name="T3"/>
                  <a:gd fmla="*/ 0 w 14" name="T4"/>
                  <a:gd fmla="*/ 38 h 38" name="T5"/>
                  <a:gd fmla="*/ 14 w 14" name="T6"/>
                  <a:gd fmla="*/ 38 h 38" name="T7"/>
                  <a:gd fmla="*/ 14 w 14" name="T8"/>
                  <a:gd fmla="*/ 2 h 38" name="T9"/>
                  <a:gd fmla="*/ 11 w 14" name="T10"/>
                  <a:gd fmla="*/ 1 h 38" name="T11"/>
                  <a:gd fmla="*/ 3 w 14" name="T12"/>
                  <a:gd fmla="*/ 10 h 38" name="T13"/>
                  <a:gd fmla="*/ 3 w 14" name="T14"/>
                  <a:gd fmla="*/ 10 h 38" name="T15"/>
                  <a:gd fmla="*/ 3 w 14" name="T16"/>
                  <a:gd fmla="*/ 1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14">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anchor="t" anchorCtr="0" bIns="45720" compatLnSpc="1" lIns="91440" numCol="1" rIns="91440" tIns="45720" vert="horz" wrap="square">
                <a:prstTxWarp prst="textNoShape">
                  <a:avLst/>
                </a:prstTxWarp>
              </a:bodyPr>
              <a:lstStyle/>
              <a:p>
                <a:endParaRPr lang="en-GB"/>
              </a:p>
            </p:txBody>
          </p:sp>
          <p:sp>
            <p:nvSpPr>
              <p:cNvPr id="46" name="Freeform 6"/>
              <p:cNvSpPr>
                <a:spLocks noEditPoints="1"/>
              </p:cNvSpPr>
              <p:nvPr/>
            </p:nvSpPr>
            <p:spPr bwMode="auto">
              <a:xfrm>
                <a:off x="5688013" y="2200275"/>
                <a:ext cx="49212" cy="230188"/>
              </a:xfrm>
              <a:custGeom>
                <a:gdLst>
                  <a:gd fmla="*/ 2 w 13" name="T0"/>
                  <a:gd fmla="*/ 10 h 60" name="T1"/>
                  <a:gd fmla="*/ 0 w 13" name="T2"/>
                  <a:gd fmla="*/ 15 h 60" name="T3"/>
                  <a:gd fmla="*/ 0 w 13" name="T4"/>
                  <a:gd fmla="*/ 60 h 60" name="T5"/>
                  <a:gd fmla="*/ 13 w 13" name="T6"/>
                  <a:gd fmla="*/ 60 h 60" name="T7"/>
                  <a:gd fmla="*/ 13 w 13" name="T8"/>
                  <a:gd fmla="*/ 2 h 60" name="T9"/>
                  <a:gd fmla="*/ 11 w 13" name="T10"/>
                  <a:gd fmla="*/ 1 h 60" name="T11"/>
                  <a:gd fmla="*/ 2 w 13" name="T12"/>
                  <a:gd fmla="*/ 10 h 60" name="T13"/>
                  <a:gd fmla="*/ 2 w 13" name="T14"/>
                  <a:gd fmla="*/ 10 h 60" name="T15"/>
                  <a:gd fmla="*/ 2 w 13" name="T16"/>
                  <a:gd fmla="*/ 1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3">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anchor="t" anchorCtr="0" bIns="45720" compatLnSpc="1" lIns="91440" numCol="1" rIns="91440" tIns="45720" vert="horz" wrap="square">
                <a:prstTxWarp prst="textNoShape">
                  <a:avLst/>
                </a:prstTxWarp>
              </a:bodyPr>
              <a:lstStyle/>
              <a:p>
                <a:endParaRPr lang="en-GB"/>
              </a:p>
            </p:txBody>
          </p:sp>
          <p:sp>
            <p:nvSpPr>
              <p:cNvPr id="47" name="Freeform 7"/>
              <p:cNvSpPr>
                <a:spLocks noEditPoints="1"/>
              </p:cNvSpPr>
              <p:nvPr/>
            </p:nvSpPr>
            <p:spPr bwMode="auto">
              <a:xfrm>
                <a:off x="5761038" y="2127250"/>
                <a:ext cx="49212" cy="303213"/>
              </a:xfrm>
              <a:custGeom>
                <a:gdLst>
                  <a:gd fmla="*/ 3 w 13" name="T0"/>
                  <a:gd fmla="*/ 9 h 79" name="T1"/>
                  <a:gd fmla="*/ 0 w 13" name="T2"/>
                  <a:gd fmla="*/ 15 h 79" name="T3"/>
                  <a:gd fmla="*/ 0 w 13" name="T4"/>
                  <a:gd fmla="*/ 79 h 79" name="T5"/>
                  <a:gd fmla="*/ 13 w 13" name="T6"/>
                  <a:gd fmla="*/ 79 h 79" name="T7"/>
                  <a:gd fmla="*/ 13 w 13" name="T8"/>
                  <a:gd fmla="*/ 2 h 79" name="T9"/>
                  <a:gd fmla="*/ 11 w 13" name="T10"/>
                  <a:gd fmla="*/ 1 h 79" name="T11"/>
                  <a:gd fmla="*/ 3 w 13" name="T12"/>
                  <a:gd fmla="*/ 9 h 79" name="T13"/>
                  <a:gd fmla="*/ 3 w 13" name="T14"/>
                  <a:gd fmla="*/ 9 h 79" name="T15"/>
                  <a:gd fmla="*/ 3 w 13" name="T16"/>
                  <a:gd fmla="*/ 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3">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anchor="t" anchorCtr="0" bIns="45720" compatLnSpc="1" lIns="91440" numCol="1" rIns="91440" tIns="45720" vert="horz" wrap="square">
                <a:prstTxWarp prst="textNoShape">
                  <a:avLst/>
                </a:prstTxWarp>
              </a:bodyPr>
              <a:lstStyle/>
              <a:p>
                <a:endParaRPr lang="en-GB"/>
              </a:p>
            </p:txBody>
          </p:sp>
          <p:sp>
            <p:nvSpPr>
              <p:cNvPr id="48" name="Freeform 8"/>
              <p:cNvSpPr>
                <a:spLocks noEditPoints="1"/>
              </p:cNvSpPr>
              <p:nvPr/>
            </p:nvSpPr>
            <p:spPr bwMode="auto">
              <a:xfrm>
                <a:off x="5611813" y="2273300"/>
                <a:ext cx="53975" cy="157163"/>
              </a:xfrm>
              <a:custGeom>
                <a:gdLst>
                  <a:gd fmla="*/ 3 w 14" name="T0"/>
                  <a:gd fmla="*/ 10 h 41" name="T1"/>
                  <a:gd fmla="*/ 2 w 14" name="T2"/>
                  <a:gd fmla="*/ 11 h 41" name="T3"/>
                  <a:gd fmla="*/ 0 w 14" name="T4"/>
                  <a:gd fmla="*/ 16 h 41" name="T5"/>
                  <a:gd fmla="*/ 0 w 14" name="T6"/>
                  <a:gd fmla="*/ 41 h 41" name="T7"/>
                  <a:gd fmla="*/ 14 w 14" name="T8"/>
                  <a:gd fmla="*/ 41 h 41" name="T9"/>
                  <a:gd fmla="*/ 14 w 14" name="T10"/>
                  <a:gd fmla="*/ 3 h 41" name="T11"/>
                  <a:gd fmla="*/ 11 w 14" name="T12"/>
                  <a:gd fmla="*/ 2 h 41" name="T13"/>
                  <a:gd fmla="*/ 3 w 14" name="T14"/>
                  <a:gd fmla="*/ 10 h 41" name="T15"/>
                  <a:gd fmla="*/ 3 w 14" name="T16"/>
                  <a:gd fmla="*/ 10 h 41" name="T17"/>
                  <a:gd fmla="*/ 3 w 14" name="T18"/>
                  <a:gd fmla="*/ 10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14">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anchor="t" anchorCtr="0" bIns="45720" compatLnSpc="1" lIns="91440" numCol="1" rIns="91440" tIns="45720" vert="horz" wrap="square">
                <a:prstTxWarp prst="textNoShape">
                  <a:avLst/>
                </a:prstTxWarp>
              </a:bodyPr>
              <a:lstStyle/>
              <a:p>
                <a:endParaRPr lang="en-GB"/>
              </a:p>
            </p:txBody>
          </p:sp>
          <p:sp>
            <p:nvSpPr>
              <p:cNvPr id="49" name="Freeform 9"/>
              <p:cNvSpPr>
                <a:spLocks noEditPoints="1"/>
              </p:cNvSpPr>
              <p:nvPr/>
            </p:nvSpPr>
            <p:spPr bwMode="auto">
              <a:xfrm>
                <a:off x="5538788" y="2279650"/>
                <a:ext cx="49212" cy="150813"/>
              </a:xfrm>
              <a:custGeom>
                <a:gdLst>
                  <a:gd fmla="*/ 2 w 13" name="T0"/>
                  <a:gd fmla="*/ 1 h 39" name="T1"/>
                  <a:gd fmla="*/ 0 w 13" name="T2"/>
                  <a:gd fmla="*/ 2 h 39" name="T3"/>
                  <a:gd fmla="*/ 0 w 13" name="T4"/>
                  <a:gd fmla="*/ 39 h 39" name="T5"/>
                  <a:gd fmla="*/ 13 w 13" name="T6"/>
                  <a:gd fmla="*/ 39 h 39" name="T7"/>
                  <a:gd fmla="*/ 13 w 13" name="T8"/>
                  <a:gd fmla="*/ 16 h 39" name="T9"/>
                  <a:gd fmla="*/ 11 w 13" name="T10"/>
                  <a:gd fmla="*/ 10 h 39" name="T11"/>
                  <a:gd fmla="*/ 9 w 13" name="T12"/>
                  <a:gd fmla="*/ 8 h 39" name="T13"/>
                  <a:gd fmla="*/ 2 w 13" name="T14"/>
                  <a:gd fmla="*/ 1 h 39" name="T15"/>
                  <a:gd fmla="*/ 2 w 13" name="T16"/>
                  <a:gd fmla="*/ 1 h 39" name="T17"/>
                  <a:gd fmla="*/ 2 w 13" name="T18"/>
                  <a:gd fmla="*/ 1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13">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anchor="t" anchorCtr="0" bIns="45720" compatLnSpc="1" lIns="91440" numCol="1" rIns="91440" tIns="45720" vert="horz" wrap="square">
                <a:prstTxWarp prst="textNoShape">
                  <a:avLst/>
                </a:prstTxWarp>
              </a:bodyPr>
              <a:lstStyle/>
              <a:p>
                <a:endParaRPr lang="en-GB"/>
              </a:p>
            </p:txBody>
          </p:sp>
          <p:sp>
            <p:nvSpPr>
              <p:cNvPr id="50" name="Freeform 10"/>
              <p:cNvSpPr>
                <a:spLocks noEditPoints="1"/>
              </p:cNvSpPr>
              <p:nvPr/>
            </p:nvSpPr>
            <p:spPr bwMode="auto">
              <a:xfrm>
                <a:off x="5381625" y="2357438"/>
                <a:ext cx="58737" cy="73025"/>
              </a:xfrm>
              <a:custGeom>
                <a:gdLst>
                  <a:gd fmla="*/ 7 w 15" name="T0"/>
                  <a:gd fmla="*/ 8 h 19" name="T1"/>
                  <a:gd fmla="*/ 2 w 15" name="T2"/>
                  <a:gd fmla="*/ 12 h 19" name="T3"/>
                  <a:gd fmla="*/ 0 w 15" name="T4"/>
                  <a:gd fmla="*/ 17 h 19" name="T5"/>
                  <a:gd fmla="*/ 0 w 15" name="T6"/>
                  <a:gd fmla="*/ 19 h 19" name="T7"/>
                  <a:gd fmla="*/ 15 w 15" name="T8"/>
                  <a:gd fmla="*/ 19 h 19" name="T9"/>
                  <a:gd fmla="*/ 15 w 15" name="T10"/>
                  <a:gd fmla="*/ 2 h 19" name="T11"/>
                  <a:gd fmla="*/ 13 w 15" name="T12"/>
                  <a:gd fmla="*/ 1 h 19" name="T13"/>
                  <a:gd fmla="*/ 7 w 15" name="T14"/>
                  <a:gd fmla="*/ 8 h 19" name="T15"/>
                  <a:gd fmla="*/ 7 w 15" name="T16"/>
                  <a:gd fmla="*/ 8 h 19" name="T17"/>
                  <a:gd fmla="*/ 7 w 15" name="T18"/>
                  <a:gd fmla="*/ 8 h 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 w="15">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anchor="t" anchorCtr="0" bIns="45720" compatLnSpc="1" lIns="91440" numCol="1" rIns="91440" tIns="45720" vert="horz" wrap="square">
                <a:prstTxWarp prst="textNoShape">
                  <a:avLst/>
                </a:prstTxWarp>
              </a:bodyPr>
              <a:lstStyle/>
              <a:p>
                <a:endParaRPr lang="en-GB"/>
              </a:p>
            </p:txBody>
          </p:sp>
          <p:sp>
            <p:nvSpPr>
              <p:cNvPr id="51" name="Freeform 11"/>
              <p:cNvSpPr>
                <a:spLocks noEditPoints="1"/>
              </p:cNvSpPr>
              <p:nvPr/>
            </p:nvSpPr>
            <p:spPr bwMode="auto">
              <a:xfrm>
                <a:off x="5329238" y="1931988"/>
                <a:ext cx="550862" cy="414338"/>
              </a:xfrm>
              <a:custGeom>
                <a:gdLst>
                  <a:gd fmla="*/ 142 w 144" name="T0"/>
                  <a:gd fmla="*/ 53 h 108" name="T1"/>
                  <a:gd fmla="*/ 144 w 144" name="T2"/>
                  <a:gd fmla="*/ 52 h 108" name="T3"/>
                  <a:gd fmla="*/ 144 w 144" name="T4"/>
                  <a:gd fmla="*/ 6 h 108" name="T5"/>
                  <a:gd fmla="*/ 138 w 144" name="T6"/>
                  <a:gd fmla="*/ 0 h 108" name="T7"/>
                  <a:gd fmla="*/ 92 w 144" name="T8"/>
                  <a:gd fmla="*/ 0 h 108" name="T9"/>
                  <a:gd fmla="*/ 91 w 144" name="T10"/>
                  <a:gd fmla="*/ 2 h 108" name="T11"/>
                  <a:gd fmla="*/ 108 w 144" name="T12"/>
                  <a:gd fmla="*/ 18 h 108" name="T13"/>
                  <a:gd fmla="*/ 101 w 144" name="T14"/>
                  <a:gd fmla="*/ 25 h 108" name="T15"/>
                  <a:gd fmla="*/ 70 w 144" name="T16"/>
                  <a:gd fmla="*/ 56 h 108" name="T17"/>
                  <a:gd fmla="*/ 54 w 144" name="T18"/>
                  <a:gd fmla="*/ 39 h 108" name="T19"/>
                  <a:gd fmla="*/ 50 w 144" name="T20"/>
                  <a:gd fmla="*/ 39 h 108" name="T21"/>
                  <a:gd fmla="*/ 5 w 144" name="T22"/>
                  <a:gd fmla="*/ 84 h 108" name="T23"/>
                  <a:gd fmla="*/ 5 w 144" name="T24"/>
                  <a:gd fmla="*/ 103 h 108" name="T25"/>
                  <a:gd fmla="*/ 5 w 144" name="T26"/>
                  <a:gd fmla="*/ 103 h 108" name="T27"/>
                  <a:gd fmla="*/ 23 w 144" name="T28"/>
                  <a:gd fmla="*/ 103 h 108" name="T29"/>
                  <a:gd fmla="*/ 52 w 144" name="T30"/>
                  <a:gd fmla="*/ 74 h 108" name="T31"/>
                  <a:gd fmla="*/ 68 w 144" name="T32"/>
                  <a:gd fmla="*/ 90 h 108" name="T33"/>
                  <a:gd fmla="*/ 73 w 144" name="T34"/>
                  <a:gd fmla="*/ 90 h 108" name="T35"/>
                  <a:gd fmla="*/ 126 w 144" name="T36"/>
                  <a:gd fmla="*/ 37 h 108" name="T37"/>
                  <a:gd fmla="*/ 142 w 144" name="T38"/>
                  <a:gd fmla="*/ 53 h 108" name="T39"/>
                  <a:gd fmla="*/ 142 w 144" name="T40"/>
                  <a:gd fmla="*/ 53 h 108" name="T41"/>
                  <a:gd fmla="*/ 142 w 144" name="T42"/>
                  <a:gd fmla="*/ 53 h 10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8" w="144">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anchor="t" anchorCtr="0" bIns="45720" compatLnSpc="1" lIns="91440" numCol="1" rIns="91440" tIns="45720" vert="horz" wrap="square">
                <a:prstTxWarp prst="textNoShape">
                  <a:avLst/>
                </a:prstTxWarp>
              </a:bodyPr>
              <a:lstStyle/>
              <a:p>
                <a:endParaRPr lang="en-GB"/>
              </a:p>
            </p:txBody>
          </p:sp>
        </p:grpSp>
      </p:grpSp>
      <p:sp>
        <p:nvSpPr>
          <p:cNvPr id="59" name="Rectangle 322"/>
          <p:cNvSpPr/>
          <p:nvPr/>
        </p:nvSpPr>
        <p:spPr>
          <a:xfrm>
            <a:off x="894210" y="4028630"/>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Rectangle 323"/>
          <p:cNvSpPr/>
          <p:nvPr/>
        </p:nvSpPr>
        <p:spPr>
          <a:xfrm>
            <a:off x="894209" y="4028630"/>
            <a:ext cx="1734692"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1" name="Content Placeholder 2"/>
          <p:cNvSpPr txBox="1"/>
          <p:nvPr/>
        </p:nvSpPr>
        <p:spPr>
          <a:xfrm>
            <a:off x="879349" y="4018984"/>
            <a:ext cx="886671" cy="274320"/>
          </a:xfrm>
          <a:prstGeom prst="rect">
            <a:avLst/>
          </a:prstGeom>
          <a:noFill/>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altLang="en-US" b="1" lang="zh-CN" sz="1200">
                <a:solidFill>
                  <a:schemeClr val="bg1"/>
                </a:solidFill>
                <a:latin typeface="+mj-lt"/>
              </a:rPr>
              <a:t>点击编辑</a:t>
            </a:r>
          </a:p>
        </p:txBody>
      </p:sp>
      <p:sp>
        <p:nvSpPr>
          <p:cNvPr id="62" name="Rectangle 325"/>
          <p:cNvSpPr/>
          <p:nvPr/>
        </p:nvSpPr>
        <p:spPr>
          <a:xfrm>
            <a:off x="894210" y="4427102"/>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3" name="Rectangle 326"/>
          <p:cNvSpPr/>
          <p:nvPr/>
        </p:nvSpPr>
        <p:spPr>
          <a:xfrm>
            <a:off x="894210" y="4427102"/>
            <a:ext cx="2231474"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4" name="Content Placeholder 2"/>
          <p:cNvSpPr txBox="1"/>
          <p:nvPr/>
        </p:nvSpPr>
        <p:spPr>
          <a:xfrm>
            <a:off x="879350" y="4417457"/>
            <a:ext cx="953068" cy="274320"/>
          </a:xfrm>
          <a:prstGeom prst="rect">
            <a:avLst/>
          </a:prstGeom>
          <a:noFill/>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altLang="en-US" b="1" lang="zh-CN" sz="1200">
                <a:solidFill>
                  <a:schemeClr val="bg1"/>
                </a:solidFill>
                <a:latin typeface="+mj-lt"/>
              </a:rPr>
              <a:t>点击编辑</a:t>
            </a:r>
          </a:p>
        </p:txBody>
      </p:sp>
      <p:sp>
        <p:nvSpPr>
          <p:cNvPr id="65" name="Freeform 7"/>
          <p:cNvSpPr/>
          <p:nvPr/>
        </p:nvSpPr>
        <p:spPr bwMode="auto">
          <a:xfrm>
            <a:off x="588385" y="4509850"/>
            <a:ext cx="107049" cy="136183"/>
          </a:xfrm>
          <a:custGeom>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accent3"/>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66" name="Rectangle 329"/>
          <p:cNvSpPr/>
          <p:nvPr/>
        </p:nvSpPr>
        <p:spPr>
          <a:xfrm>
            <a:off x="894210" y="4848285"/>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7" name="Rectangle 330"/>
          <p:cNvSpPr/>
          <p:nvPr/>
        </p:nvSpPr>
        <p:spPr>
          <a:xfrm>
            <a:off x="894208" y="4848285"/>
            <a:ext cx="886967"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8" name="Content Placeholder 2"/>
          <p:cNvSpPr txBox="1"/>
          <p:nvPr/>
        </p:nvSpPr>
        <p:spPr>
          <a:xfrm>
            <a:off x="879350" y="4838640"/>
            <a:ext cx="886670" cy="274320"/>
          </a:xfrm>
          <a:prstGeom prst="rect">
            <a:avLst/>
          </a:prstGeom>
          <a:solidFill>
            <a:schemeClr val="accent3"/>
          </a:solidFill>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altLang="en-US" b="1" lang="zh-CN" sz="1200">
                <a:solidFill>
                  <a:schemeClr val="bg1"/>
                </a:solidFill>
                <a:latin typeface="+mj-lt"/>
              </a:rPr>
              <a:t>点击编辑</a:t>
            </a:r>
          </a:p>
        </p:txBody>
      </p:sp>
      <p:grpSp>
        <p:nvGrpSpPr>
          <p:cNvPr id="69" name="Group 332"/>
          <p:cNvGrpSpPr/>
          <p:nvPr/>
        </p:nvGrpSpPr>
        <p:grpSpPr>
          <a:xfrm>
            <a:off x="580933" y="4084649"/>
            <a:ext cx="148377" cy="145668"/>
            <a:chOff x="3294063" y="1474788"/>
            <a:chExt cx="347662" cy="341313"/>
          </a:xfrm>
          <a:solidFill>
            <a:schemeClr val="accent3"/>
          </a:solidFill>
        </p:grpSpPr>
        <p:sp>
          <p:nvSpPr>
            <p:cNvPr id="70" name="Freeform 8"/>
            <p:cNvSpPr/>
            <p:nvPr/>
          </p:nvSpPr>
          <p:spPr bwMode="auto">
            <a:xfrm>
              <a:off x="3294063" y="1701801"/>
              <a:ext cx="112712" cy="114300"/>
            </a:xfrm>
            <a:custGeom>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1" name="Freeform 9"/>
            <p:cNvSpPr/>
            <p:nvPr/>
          </p:nvSpPr>
          <p:spPr bwMode="auto">
            <a:xfrm>
              <a:off x="3327400" y="1525588"/>
              <a:ext cx="250825" cy="257175"/>
            </a:xfrm>
            <a:custGeom>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2" name="Freeform 10"/>
            <p:cNvSpPr/>
            <p:nvPr/>
          </p:nvSpPr>
          <p:spPr bwMode="auto">
            <a:xfrm>
              <a:off x="3503613" y="1474788"/>
              <a:ext cx="138112" cy="136525"/>
            </a:xfrm>
            <a:custGeom>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73" name="Freeform 11"/>
          <p:cNvSpPr/>
          <p:nvPr/>
        </p:nvSpPr>
        <p:spPr bwMode="auto">
          <a:xfrm>
            <a:off x="562301" y="4904670"/>
            <a:ext cx="172768" cy="148377"/>
          </a:xfrm>
          <a:custGeom>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accent3"/>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74" name="TextBox 337"/>
          <p:cNvSpPr txBox="1"/>
          <p:nvPr/>
        </p:nvSpPr>
        <p:spPr>
          <a:xfrm>
            <a:off x="8609368" y="2729986"/>
            <a:ext cx="1710055" cy="396240"/>
          </a:xfrm>
          <a:prstGeom prst="rect">
            <a:avLst/>
          </a:prstGeom>
          <a:noFill/>
        </p:spPr>
        <p:txBody>
          <a:bodyPr rtlCol="0" wrap="none">
            <a:spAutoFit/>
          </a:bodyPr>
          <a:lstStyle/>
          <a:p>
            <a:r>
              <a:rPr lang="id-ID" sz="2000">
                <a:solidFill>
                  <a:schemeClr val="bg1"/>
                </a:solidFill>
                <a:latin typeface="+mj-lt"/>
              </a:rPr>
              <a:t>Sale Analysis</a:t>
            </a:r>
          </a:p>
        </p:txBody>
      </p:sp>
      <p:sp>
        <p:nvSpPr>
          <p:cNvPr id="75" name="TextBox 338"/>
          <p:cNvSpPr txBox="1"/>
          <p:nvPr/>
        </p:nvSpPr>
        <p:spPr>
          <a:xfrm>
            <a:off x="9932999" y="3130096"/>
            <a:ext cx="1897050" cy="1798320"/>
          </a:xfrm>
          <a:prstGeom prst="rect">
            <a:avLst/>
          </a:prstGeom>
          <a:noFill/>
        </p:spPr>
        <p:txBody>
          <a:bodyPr rtlCol="0" wrap="square">
            <a:spAutoFit/>
          </a:bodyPr>
          <a:lstStyle/>
          <a:p>
            <a:r>
              <a:rPr altLang="en-US" lang="zh-CN" sz="1400">
                <a:solidFill>
                  <a:schemeClr val="bg1"/>
                </a:solidFill>
                <a:latin typeface="+mn-ea"/>
                <a:sym typeface="+mn-lt"/>
              </a:rPr>
              <a:t>单击编辑您要的内容，建议您在展示时采用微软雅黑字体单击使用微软雅黑单击编辑您要的内容，建议您在展示时采用微软雅黑字体单击使用微软雅黑</a:t>
            </a:r>
          </a:p>
        </p:txBody>
      </p:sp>
      <p:sp>
        <p:nvSpPr>
          <p:cNvPr id="76" name="TextBox 339"/>
          <p:cNvSpPr txBox="1"/>
          <p:nvPr/>
        </p:nvSpPr>
        <p:spPr>
          <a:xfrm>
            <a:off x="8609368" y="3052630"/>
            <a:ext cx="1192530" cy="518160"/>
          </a:xfrm>
          <a:prstGeom prst="rect">
            <a:avLst/>
          </a:prstGeom>
          <a:noFill/>
        </p:spPr>
        <p:txBody>
          <a:bodyPr rtlCol="0" wrap="none">
            <a:spAutoFit/>
          </a:bodyPr>
          <a:lstStyle/>
          <a:p>
            <a:r>
              <a:rPr b="1" lang="id-ID" sz="2800">
                <a:solidFill>
                  <a:schemeClr val="accent1"/>
                </a:solidFill>
                <a:latin typeface="+mj-lt"/>
              </a:rPr>
              <a:t>19.9%</a:t>
            </a:r>
          </a:p>
        </p:txBody>
      </p:sp>
      <p:sp>
        <p:nvSpPr>
          <p:cNvPr id="77" name="Up Arrow 340"/>
          <p:cNvSpPr/>
          <p:nvPr/>
        </p:nvSpPr>
        <p:spPr>
          <a:xfrm rot="10800000">
            <a:off x="9025757" y="3574201"/>
            <a:ext cx="440575" cy="908857"/>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9" name="文本框 78"/>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3362916682"/>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Kép 6"/>
          <p:cNvPicPr>
            <a:picLocks noChangeAspect="1"/>
          </p:cNvPicPr>
          <p:nvPr/>
        </p:nvPicPr>
        <p:blipFill>
          <a:blip r:embed="rId2">
            <a:extLst>
              <a:ext uri="{28A0092B-C50C-407E-A947-70E740481C1C}">
                <a14:useLocalDpi val="0"/>
              </a:ext>
            </a:extLst>
          </a:blip>
          <a:stretch>
            <a:fillRect/>
          </a:stretch>
        </p:blipFill>
        <p:spPr>
          <a:xfrm>
            <a:off x="8333752" y="1196143"/>
            <a:ext cx="2966974" cy="5380114"/>
          </a:xfrm>
          <a:prstGeom prst="rect">
            <a:avLst/>
          </a:prstGeom>
        </p:spPr>
      </p:pic>
      <p:pic>
        <p:nvPicPr>
          <p:cNvPr id="48" name="图片 47"/>
          <p:cNvPicPr>
            <a:picLocks noChangeAspect="1"/>
          </p:cNvPicPr>
          <p:nvPr/>
        </p:nvPicPr>
        <p:blipFill>
          <a:blip r:embed="rId3">
            <a:extLst>
              <a:ext uri="{28A0092B-C50C-407E-A947-70E740481C1C}">
                <a14:useLocalDpi val="0"/>
              </a:ext>
            </a:extLst>
          </a:blip>
          <a:stretch>
            <a:fillRect/>
          </a:stretch>
        </p:blipFill>
        <p:spPr>
          <a:xfrm>
            <a:off x="8808743" y="2137053"/>
            <a:ext cx="1958783" cy="3404987"/>
          </a:xfrm>
          <a:custGeom>
            <a:gdLst>
              <a:gd fmla="*/ 0 w 1876270" name="connsiteX0"/>
              <a:gd fmla="*/ 0 h 3414713" name="connsiteY0"/>
              <a:gd fmla="*/ 1876270 w 1876270" name="connsiteX1"/>
              <a:gd fmla="*/ 0 h 3414713" name="connsiteY1"/>
              <a:gd fmla="*/ 1876270 w 1876270" name="connsiteX2"/>
              <a:gd fmla="*/ 3414713 h 3414713" name="connsiteY2"/>
              <a:gd fmla="*/ 0 w 1876270" name="connsiteX3"/>
              <a:gd fmla="*/ 3414713 h 3414713" name="connsiteY3"/>
            </a:gdLst>
            <a:cxnLst>
              <a:cxn ang="0">
                <a:pos x="connsiteX0" y="connsiteY0"/>
              </a:cxn>
              <a:cxn ang="0">
                <a:pos x="connsiteX1" y="connsiteY1"/>
              </a:cxn>
              <a:cxn ang="0">
                <a:pos x="connsiteX2" y="connsiteY2"/>
              </a:cxn>
              <a:cxn ang="0">
                <a:pos x="connsiteX3" y="connsiteY3"/>
              </a:cxn>
            </a:cxnLst>
            <a:rect b="b" l="l" r="r" t="t"/>
            <a:pathLst>
              <a:path h="3414713" w="1876270">
                <a:moveTo>
                  <a:pt x="0" y="0"/>
                </a:moveTo>
                <a:lnTo>
                  <a:pt x="1876270" y="0"/>
                </a:lnTo>
                <a:lnTo>
                  <a:pt x="1876270" y="3414713"/>
                </a:lnTo>
                <a:lnTo>
                  <a:pt x="0" y="3414713"/>
                </a:lnTo>
                <a:close/>
              </a:path>
            </a:pathLst>
          </a:custGeom>
        </p:spPr>
      </p:pic>
      <p:sp>
        <p:nvSpPr>
          <p:cNvPr id="2" name="TextBox 18"/>
          <p:cNvSpPr txBox="1"/>
          <p:nvPr/>
        </p:nvSpPr>
        <p:spPr>
          <a:xfrm>
            <a:off x="891276" y="1858594"/>
            <a:ext cx="4053046" cy="365760"/>
          </a:xfrm>
          <a:prstGeom prst="rect">
            <a:avLst/>
          </a:prstGeom>
          <a:noFill/>
        </p:spPr>
        <p:txBody>
          <a:bodyPr rtlCol="0" wrap="square">
            <a:spAutoFit/>
          </a:bodyPr>
          <a:lstStyle/>
          <a:p>
            <a:r>
              <a:rPr altLang="en-US" b="1" lang="zh-CN">
                <a:solidFill>
                  <a:schemeClr val="bg1"/>
                </a:solidFill>
                <a:cs typeface="+mn-ea"/>
                <a:sym typeface="+mn-lt"/>
              </a:rPr>
              <a:t>点击添加标题</a:t>
            </a:r>
          </a:p>
        </p:txBody>
      </p:sp>
      <p:sp>
        <p:nvSpPr>
          <p:cNvPr id="3" name="TextBox 19"/>
          <p:cNvSpPr txBox="1"/>
          <p:nvPr/>
        </p:nvSpPr>
        <p:spPr>
          <a:xfrm>
            <a:off x="891275" y="2193262"/>
            <a:ext cx="7429930" cy="859536"/>
          </a:xfrm>
          <a:prstGeom prst="rect">
            <a:avLst/>
          </a:prstGeom>
          <a:noFill/>
        </p:spPr>
        <p:txBody>
          <a:bodyPr rtlCol="0" wrap="square">
            <a:spAutoFit/>
          </a:bodyPr>
          <a:lstStyle/>
          <a:p>
            <a:pPr defTabSz="1216817">
              <a:lnSpc>
                <a:spcPct val="120000"/>
              </a:lnSpc>
              <a:spcBef>
                <a:spcPct val="20000"/>
              </a:spcBef>
            </a:pPr>
            <a:r>
              <a:rPr altLang="en-US" lang="zh-CN" sz="140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p>
        </p:txBody>
      </p:sp>
      <p:grpSp>
        <p:nvGrpSpPr>
          <p:cNvPr id="7" name="Group 2"/>
          <p:cNvGrpSpPr/>
          <p:nvPr/>
        </p:nvGrpSpPr>
        <p:grpSpPr>
          <a:xfrm>
            <a:off x="921887" y="4712613"/>
            <a:ext cx="804661" cy="805334"/>
            <a:chOff x="1087447" y="5206181"/>
            <a:chExt cx="804661" cy="805334"/>
          </a:xfrm>
        </p:grpSpPr>
        <p:grpSp>
          <p:nvGrpSpPr>
            <p:cNvPr id="8" name="Group 132"/>
            <p:cNvGrpSpPr/>
            <p:nvPr/>
          </p:nvGrpSpPr>
          <p:grpSpPr>
            <a:xfrm>
              <a:off x="1087447" y="5206181"/>
              <a:ext cx="804661" cy="805334"/>
              <a:chOff x="5716010" y="2517212"/>
              <a:chExt cx="648499" cy="649042"/>
            </a:xfrm>
          </p:grpSpPr>
          <p:sp>
            <p:nvSpPr>
              <p:cNvPr id="10" name="Oval 39"/>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11" name="Oval 40"/>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200">
                  <a:cs typeface="+mn-ea"/>
                  <a:sym typeface="+mn-lt"/>
                </a:endParaRPr>
              </a:p>
            </p:txBody>
          </p:sp>
        </p:grpSp>
        <p:sp>
          <p:nvSpPr>
            <p:cNvPr id="9" name="Shape 4192"/>
            <p:cNvSpPr/>
            <p:nvPr/>
          </p:nvSpPr>
          <p:spPr>
            <a:xfrm>
              <a:off x="1367107" y="5387854"/>
              <a:ext cx="252094" cy="432160"/>
            </a:xfrm>
            <a:custGeom>
              <a:cxnLst>
                <a:cxn ang="0">
                  <a:pos x="wd2" y="hd2"/>
                </a:cxn>
                <a:cxn ang="5400000">
                  <a:pos x="wd2" y="hd2"/>
                </a:cxn>
                <a:cxn ang="10800000">
                  <a:pos x="wd2" y="hd2"/>
                </a:cxn>
                <a:cxn ang="16200000">
                  <a:pos x="wd2" y="hd2"/>
                </a:cxn>
              </a:cxnLst>
              <a:rect b="b" l="0" r="r" t="0"/>
              <a:pathLst>
                <a:path extrusionOk="0" h="21540" w="2160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cs typeface="+mn-ea"/>
                <a:sym typeface="+mn-lt"/>
              </a:endParaRPr>
            </a:p>
          </p:txBody>
        </p:sp>
      </p:grpSp>
      <p:grpSp>
        <p:nvGrpSpPr>
          <p:cNvPr id="12" name="Group 3"/>
          <p:cNvGrpSpPr/>
          <p:nvPr/>
        </p:nvGrpSpPr>
        <p:grpSpPr>
          <a:xfrm>
            <a:off x="4685956" y="3603477"/>
            <a:ext cx="804661" cy="805334"/>
            <a:chOff x="4851516" y="4097045"/>
            <a:chExt cx="804661" cy="805334"/>
          </a:xfrm>
        </p:grpSpPr>
        <p:grpSp>
          <p:nvGrpSpPr>
            <p:cNvPr id="13" name="Group 132"/>
            <p:cNvGrpSpPr/>
            <p:nvPr/>
          </p:nvGrpSpPr>
          <p:grpSpPr>
            <a:xfrm>
              <a:off x="4851516" y="4097045"/>
              <a:ext cx="804661" cy="805334"/>
              <a:chOff x="5716010" y="2517212"/>
              <a:chExt cx="648499" cy="649042"/>
            </a:xfrm>
          </p:grpSpPr>
          <p:sp>
            <p:nvSpPr>
              <p:cNvPr id="19" name="Oval 34"/>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20" name="Oval 35"/>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200">
                  <a:cs typeface="+mn-ea"/>
                  <a:sym typeface="+mn-lt"/>
                </a:endParaRPr>
              </a:p>
            </p:txBody>
          </p:sp>
        </p:grpSp>
        <p:grpSp>
          <p:nvGrpSpPr>
            <p:cNvPr id="14" name="Group 52"/>
            <p:cNvGrpSpPr/>
            <p:nvPr/>
          </p:nvGrpSpPr>
          <p:grpSpPr>
            <a:xfrm>
              <a:off x="5070859" y="4310713"/>
              <a:ext cx="360771" cy="360771"/>
              <a:chOff x="2522537" y="2108200"/>
              <a:chExt cx="376238" cy="376238"/>
            </a:xfrm>
            <a:solidFill>
              <a:schemeClr val="bg1"/>
            </a:solidFill>
          </p:grpSpPr>
          <p:sp>
            <p:nvSpPr>
              <p:cNvPr id="15" name="Freeform 54"/>
              <p:cNvSpPr/>
              <p:nvPr/>
            </p:nvSpPr>
            <p:spPr bwMode="auto">
              <a:xfrm>
                <a:off x="2522538" y="2319338"/>
                <a:ext cx="163513" cy="71438"/>
              </a:xfrm>
              <a:custGeom>
                <a:gdLst>
                  <a:gd fmla="*/ 3 w 28" name="T0"/>
                  <a:gd fmla="*/ 10 h 12" name="T1"/>
                  <a:gd fmla="*/ 10 w 28" name="T2"/>
                  <a:gd fmla="*/ 12 h 12" name="T3"/>
                  <a:gd fmla="*/ 28 w 28" name="T4"/>
                  <a:gd fmla="*/ 8 h 12" name="T5"/>
                  <a:gd fmla="*/ 5 w 28" name="T6"/>
                  <a:gd fmla="*/ 1 h 12" name="T7"/>
                  <a:gd fmla="*/ 2 w 28" name="T8"/>
                  <a:gd fmla="*/ 1 h 12" name="T9"/>
                  <a:gd fmla="*/ 0 w 28" name="T10"/>
                  <a:gd fmla="*/ 5 h 12" name="T11"/>
                  <a:gd fmla="*/ 0 w 28" name="T12"/>
                  <a:gd fmla="*/ 6 h 12" name="T13"/>
                  <a:gd fmla="*/ 3 w 28" name="T14"/>
                  <a:gd fmla="*/ 1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28">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6" name="Freeform 55"/>
              <p:cNvSpPr/>
              <p:nvPr/>
            </p:nvSpPr>
            <p:spPr bwMode="auto">
              <a:xfrm>
                <a:off x="2774950" y="2425700"/>
                <a:ext cx="123825" cy="58738"/>
              </a:xfrm>
              <a:custGeom>
                <a:gdLst>
                  <a:gd fmla="*/ 18 w 21" name="T0"/>
                  <a:gd fmla="*/ 0 h 10" name="T1"/>
                  <a:gd fmla="*/ 18 w 21" name="T2"/>
                  <a:gd fmla="*/ 0 h 10" name="T3"/>
                  <a:gd fmla="*/ 0 w 21" name="T4"/>
                  <a:gd fmla="*/ 5 h 10" name="T5"/>
                  <a:gd fmla="*/ 16 w 21" name="T6"/>
                  <a:gd fmla="*/ 10 h 10" name="T7"/>
                  <a:gd fmla="*/ 19 w 21" name="T8"/>
                  <a:gd fmla="*/ 9 h 10" name="T9"/>
                  <a:gd fmla="*/ 21 w 21" name="T10"/>
                  <a:gd fmla="*/ 6 h 10" name="T11"/>
                  <a:gd fmla="*/ 21 w 21" name="T12"/>
                  <a:gd fmla="*/ 4 h 10" name="T13"/>
                  <a:gd fmla="*/ 18 w 21"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1">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7" name="Freeform 56"/>
              <p:cNvSpPr/>
              <p:nvPr/>
            </p:nvSpPr>
            <p:spPr bwMode="auto">
              <a:xfrm>
                <a:off x="2522537" y="2343150"/>
                <a:ext cx="376238" cy="141288"/>
              </a:xfrm>
              <a:custGeom>
                <a:gdLst>
                  <a:gd fmla="*/ 62 w 64" name="T0"/>
                  <a:gd fmla="*/ 1 h 24" name="T1"/>
                  <a:gd fmla="*/ 60 w 64" name="T2"/>
                  <a:gd fmla="*/ 0 h 24" name="T3"/>
                  <a:gd fmla="*/ 59 w 64" name="T4"/>
                  <a:gd fmla="*/ 0 h 24" name="T5"/>
                  <a:gd fmla="*/ 3 w 64" name="T6"/>
                  <a:gd fmla="*/ 14 h 24" name="T7"/>
                  <a:gd fmla="*/ 0 w 64" name="T8"/>
                  <a:gd fmla="*/ 18 h 24" name="T9"/>
                  <a:gd fmla="*/ 0 w 64" name="T10"/>
                  <a:gd fmla="*/ 20 h 24" name="T11"/>
                  <a:gd fmla="*/ 2 w 64" name="T12"/>
                  <a:gd fmla="*/ 23 h 24" name="T13"/>
                  <a:gd fmla="*/ 4 w 64" name="T14"/>
                  <a:gd fmla="*/ 24 h 24" name="T15"/>
                  <a:gd fmla="*/ 5 w 64" name="T16"/>
                  <a:gd fmla="*/ 24 h 24" name="T17"/>
                  <a:gd fmla="*/ 61 w 64" name="T18"/>
                  <a:gd fmla="*/ 10 h 24" name="T19"/>
                  <a:gd fmla="*/ 64 w 64" name="T20"/>
                  <a:gd fmla="*/ 6 h 24" name="T21"/>
                  <a:gd fmla="*/ 64 w 64" name="T22"/>
                  <a:gd fmla="*/ 4 h 24" name="T23"/>
                  <a:gd fmla="*/ 62 w 64" name="T24"/>
                  <a:gd fmla="*/ 1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6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8" name="Freeform 57"/>
              <p:cNvSpPr>
                <a:spLocks noEditPoints="1"/>
              </p:cNvSpPr>
              <p:nvPr/>
            </p:nvSpPr>
            <p:spPr bwMode="auto">
              <a:xfrm>
                <a:off x="2605088" y="2108200"/>
                <a:ext cx="217488" cy="258763"/>
              </a:xfrm>
              <a:custGeom>
                <a:gdLst>
                  <a:gd fmla="*/ 8 w 37" name="T0"/>
                  <a:gd fmla="*/ 32 h 44" name="T1"/>
                  <a:gd fmla="*/ 31 w 37" name="T2"/>
                  <a:gd fmla="*/ 35 h 44" name="T3"/>
                  <a:gd fmla="*/ 20 w 37" name="T4"/>
                  <a:gd fmla="*/ 0 h 44" name="T5"/>
                  <a:gd fmla="*/ 8 w 37" name="T6"/>
                  <a:gd fmla="*/ 32 h 44" name="T7"/>
                  <a:gd fmla="*/ 15 w 37" name="T8"/>
                  <a:gd fmla="*/ 28 h 44" name="T9"/>
                  <a:gd fmla="*/ 21 w 37" name="T10"/>
                  <a:gd fmla="*/ 16 h 44" name="T11"/>
                  <a:gd fmla="*/ 20 w 37" name="T12"/>
                  <a:gd fmla="*/ 36 h 44" name="T13"/>
                  <a:gd fmla="*/ 15 w 37" name="T14"/>
                  <a:gd fmla="*/ 28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37">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grpSp>
      <p:grpSp>
        <p:nvGrpSpPr>
          <p:cNvPr id="21" name="Group 1"/>
          <p:cNvGrpSpPr/>
          <p:nvPr/>
        </p:nvGrpSpPr>
        <p:grpSpPr>
          <a:xfrm>
            <a:off x="921887" y="3603477"/>
            <a:ext cx="804661" cy="805334"/>
            <a:chOff x="1087447" y="4097045"/>
            <a:chExt cx="804661" cy="805334"/>
          </a:xfrm>
        </p:grpSpPr>
        <p:grpSp>
          <p:nvGrpSpPr>
            <p:cNvPr id="22" name="Group 20"/>
            <p:cNvGrpSpPr/>
            <p:nvPr/>
          </p:nvGrpSpPr>
          <p:grpSpPr>
            <a:xfrm>
              <a:off x="1087447" y="4097045"/>
              <a:ext cx="804661" cy="805334"/>
              <a:chOff x="1087447" y="4231515"/>
              <a:chExt cx="804661" cy="805334"/>
            </a:xfrm>
          </p:grpSpPr>
          <p:sp>
            <p:nvSpPr>
              <p:cNvPr id="26" name="Oval 21"/>
              <p:cNvSpPr>
                <a:spLocks noChangeAspect="1"/>
              </p:cNvSpPr>
              <p:nvPr/>
            </p:nvSpPr>
            <p:spPr>
              <a:xfrm>
                <a:off x="1087447" y="4231515"/>
                <a:ext cx="804661" cy="805334"/>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27" name="Oval 22"/>
              <p:cNvSpPr>
                <a:spLocks noChangeAspect="1"/>
              </p:cNvSpPr>
              <p:nvPr/>
            </p:nvSpPr>
            <p:spPr>
              <a:xfrm>
                <a:off x="1180293" y="4324439"/>
                <a:ext cx="618970" cy="61948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200">
                  <a:cs typeface="+mn-ea"/>
                  <a:sym typeface="+mn-lt"/>
                </a:endParaRPr>
              </a:p>
            </p:txBody>
          </p:sp>
        </p:grpSp>
        <p:grpSp>
          <p:nvGrpSpPr>
            <p:cNvPr id="23" name="Group 57"/>
            <p:cNvGrpSpPr/>
            <p:nvPr/>
          </p:nvGrpSpPr>
          <p:grpSpPr>
            <a:xfrm>
              <a:off x="1315471" y="4354719"/>
              <a:ext cx="374286" cy="287769"/>
              <a:chOff x="2849564" y="3636963"/>
              <a:chExt cx="315912" cy="242888"/>
            </a:xfrm>
            <a:solidFill>
              <a:schemeClr val="bg2"/>
            </a:solidFill>
          </p:grpSpPr>
          <p:sp>
            <p:nvSpPr>
              <p:cNvPr id="24" name="Freeform 148"/>
              <p:cNvSpPr/>
              <p:nvPr/>
            </p:nvSpPr>
            <p:spPr bwMode="auto">
              <a:xfrm>
                <a:off x="2849564" y="3671888"/>
                <a:ext cx="298450" cy="207963"/>
              </a:xfrm>
              <a:custGeom>
                <a:gdLst>
                  <a:gd fmla="*/ 103 w 112" name="T0"/>
                  <a:gd fmla="*/ 78 h 78" name="T1"/>
                  <a:gd fmla="*/ 9 w 112" name="T2"/>
                  <a:gd fmla="*/ 78 h 78" name="T3"/>
                  <a:gd fmla="*/ 0 w 112" name="T4"/>
                  <a:gd fmla="*/ 69 h 78" name="T5"/>
                  <a:gd fmla="*/ 0 w 112" name="T6"/>
                  <a:gd fmla="*/ 8 h 78" name="T7"/>
                  <a:gd fmla="*/ 9 w 112" name="T8"/>
                  <a:gd fmla="*/ 0 h 78" name="T9"/>
                  <a:gd fmla="*/ 42 w 112" name="T10"/>
                  <a:gd fmla="*/ 0 h 78" name="T11"/>
                  <a:gd fmla="*/ 46 w 112" name="T12"/>
                  <a:gd fmla="*/ 4 h 78" name="T13"/>
                  <a:gd fmla="*/ 42 w 112" name="T14"/>
                  <a:gd fmla="*/ 8 h 78" name="T15"/>
                  <a:gd fmla="*/ 9 w 112" name="T16"/>
                  <a:gd fmla="*/ 8 h 78" name="T17"/>
                  <a:gd fmla="*/ 8 w 112" name="T18"/>
                  <a:gd fmla="*/ 8 h 78" name="T19"/>
                  <a:gd fmla="*/ 8 w 112" name="T20"/>
                  <a:gd fmla="*/ 69 h 78" name="T21"/>
                  <a:gd fmla="*/ 9 w 112" name="T22"/>
                  <a:gd fmla="*/ 70 h 78" name="T23"/>
                  <a:gd fmla="*/ 103 w 112" name="T24"/>
                  <a:gd fmla="*/ 70 h 78" name="T25"/>
                  <a:gd fmla="*/ 104 w 112" name="T26"/>
                  <a:gd fmla="*/ 69 h 78" name="T27"/>
                  <a:gd fmla="*/ 104 w 112" name="T28"/>
                  <a:gd fmla="*/ 43 h 78" name="T29"/>
                  <a:gd fmla="*/ 108 w 112" name="T30"/>
                  <a:gd fmla="*/ 39 h 78" name="T31"/>
                  <a:gd fmla="*/ 112 w 112" name="T32"/>
                  <a:gd fmla="*/ 43 h 78" name="T33"/>
                  <a:gd fmla="*/ 112 w 112" name="T34"/>
                  <a:gd fmla="*/ 69 h 78" name="T35"/>
                  <a:gd fmla="*/ 103 w 112" name="T36"/>
                  <a:gd fmla="*/ 78 h 7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8" w="112">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sp>
            <p:nvSpPr>
              <p:cNvPr id="25" name="Freeform 149"/>
              <p:cNvSpPr/>
              <p:nvPr/>
            </p:nvSpPr>
            <p:spPr bwMode="auto">
              <a:xfrm>
                <a:off x="2943226" y="3636963"/>
                <a:ext cx="222250" cy="200025"/>
              </a:xfrm>
              <a:custGeom>
                <a:gdLst>
                  <a:gd fmla="*/ 46 w 83" name="T0"/>
                  <a:gd fmla="*/ 58 h 75" name="T1"/>
                  <a:gd fmla="*/ 83 w 83" name="T2"/>
                  <a:gd fmla="*/ 29 h 75" name="T3"/>
                  <a:gd fmla="*/ 46 w 83" name="T4"/>
                  <a:gd fmla="*/ 0 h 75" name="T5"/>
                  <a:gd fmla="*/ 46 w 83" name="T6"/>
                  <a:gd fmla="*/ 20 h 75" name="T7"/>
                  <a:gd fmla="*/ 0 w 83" name="T8"/>
                  <a:gd fmla="*/ 75 h 75" name="T9"/>
                  <a:gd fmla="*/ 46 w 83" name="T10"/>
                  <a:gd fmla="*/ 40 h 75" name="T11"/>
                  <a:gd fmla="*/ 46 w 83" name="T12"/>
                  <a:gd fmla="*/ 58 h 75" name="T13"/>
                </a:gdLst>
                <a:cxnLst>
                  <a:cxn ang="0">
                    <a:pos x="T0" y="T1"/>
                  </a:cxn>
                  <a:cxn ang="0">
                    <a:pos x="T2" y="T3"/>
                  </a:cxn>
                  <a:cxn ang="0">
                    <a:pos x="T4" y="T5"/>
                  </a:cxn>
                  <a:cxn ang="0">
                    <a:pos x="T6" y="T7"/>
                  </a:cxn>
                  <a:cxn ang="0">
                    <a:pos x="T8" y="T9"/>
                  </a:cxn>
                  <a:cxn ang="0">
                    <a:pos x="T10" y="T11"/>
                  </a:cxn>
                  <a:cxn ang="0">
                    <a:pos x="T12" y="T13"/>
                  </a:cxn>
                </a:cxnLst>
                <a:rect b="b" l="0" r="r" t="0"/>
                <a:pathLst>
                  <a:path h="75" w="83">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2400">
                  <a:cs typeface="+mn-ea"/>
                  <a:sym typeface="+mn-lt"/>
                </a:endParaRPr>
              </a:p>
            </p:txBody>
          </p:sp>
        </p:grpSp>
      </p:grpSp>
      <p:grpSp>
        <p:nvGrpSpPr>
          <p:cNvPr id="28" name="Group 4"/>
          <p:cNvGrpSpPr/>
          <p:nvPr/>
        </p:nvGrpSpPr>
        <p:grpSpPr>
          <a:xfrm>
            <a:off x="4685956" y="4712613"/>
            <a:ext cx="804661" cy="805334"/>
            <a:chOff x="4851516" y="5206181"/>
            <a:chExt cx="804661" cy="805334"/>
          </a:xfrm>
        </p:grpSpPr>
        <p:grpSp>
          <p:nvGrpSpPr>
            <p:cNvPr id="29" name="Group 132"/>
            <p:cNvGrpSpPr/>
            <p:nvPr/>
          </p:nvGrpSpPr>
          <p:grpSpPr>
            <a:xfrm>
              <a:off x="4851516" y="5206181"/>
              <a:ext cx="804661" cy="805334"/>
              <a:chOff x="5716010" y="2517212"/>
              <a:chExt cx="648499" cy="649042"/>
            </a:xfrm>
          </p:grpSpPr>
          <p:sp>
            <p:nvSpPr>
              <p:cNvPr id="31" name="Oval 44"/>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32" name="Oval 45"/>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200">
                  <a:cs typeface="+mn-ea"/>
                  <a:sym typeface="+mn-lt"/>
                </a:endParaRPr>
              </a:p>
            </p:txBody>
          </p:sp>
        </p:grpSp>
        <p:sp>
          <p:nvSpPr>
            <p:cNvPr id="30" name="Freeform 274"/>
            <p:cNvSpPr>
              <a:spLocks noEditPoints="1"/>
            </p:cNvSpPr>
            <p:nvPr/>
          </p:nvSpPr>
          <p:spPr bwMode="auto">
            <a:xfrm>
              <a:off x="5097894" y="5440633"/>
              <a:ext cx="312236" cy="321992"/>
            </a:xfrm>
            <a:custGeom>
              <a:gdLst>
                <a:gd fmla="*/ 68 w 68" name="T0"/>
                <a:gd fmla="*/ 16 h 67" name="T1"/>
                <a:gd fmla="*/ 68 w 68" name="T2"/>
                <a:gd fmla="*/ 66 h 67" name="T3"/>
                <a:gd fmla="*/ 67 w 68" name="T4"/>
                <a:gd fmla="*/ 67 h 67" name="T5"/>
                <a:gd fmla="*/ 56 w 68" name="T6"/>
                <a:gd fmla="*/ 67 h 67" name="T7"/>
                <a:gd fmla="*/ 46 w 68" name="T8"/>
                <a:gd fmla="*/ 67 h 67" name="T9"/>
                <a:gd fmla="*/ 36 w 68" name="T10"/>
                <a:gd fmla="*/ 67 h 67" name="T11"/>
                <a:gd fmla="*/ 25 w 68" name="T12"/>
                <a:gd fmla="*/ 67 h 67" name="T13"/>
                <a:gd fmla="*/ 16 w 68" name="T14"/>
                <a:gd fmla="*/ 67 h 67" name="T15"/>
                <a:gd fmla="*/ 5 w 68" name="T16"/>
                <a:gd fmla="*/ 67 h 67" name="T17"/>
                <a:gd fmla="*/ 2 w 68" name="T18"/>
                <a:gd fmla="*/ 67 h 67" name="T19"/>
                <a:gd fmla="*/ 0 w 68" name="T20"/>
                <a:gd fmla="*/ 66 h 67" name="T21"/>
                <a:gd fmla="*/ 2 w 68" name="T22"/>
                <a:gd fmla="*/ 64 h 67" name="T23"/>
                <a:gd fmla="*/ 3 w 68" name="T24"/>
                <a:gd fmla="*/ 64 h 67" name="T25"/>
                <a:gd fmla="*/ 3 w 68" name="T26"/>
                <a:gd fmla="*/ 56 h 67" name="T27"/>
                <a:gd fmla="*/ 5 w 68" name="T28"/>
                <a:gd fmla="*/ 54 h 67" name="T29"/>
                <a:gd fmla="*/ 16 w 68" name="T30"/>
                <a:gd fmla="*/ 54 h 67" name="T31"/>
                <a:gd fmla="*/ 17 w 68" name="T32"/>
                <a:gd fmla="*/ 56 h 67" name="T33"/>
                <a:gd fmla="*/ 17 w 68" name="T34"/>
                <a:gd fmla="*/ 64 h 67" name="T35"/>
                <a:gd fmla="*/ 24 w 68" name="T36"/>
                <a:gd fmla="*/ 64 h 67" name="T37"/>
                <a:gd fmla="*/ 24 w 68" name="T38"/>
                <a:gd fmla="*/ 40 h 67" name="T39"/>
                <a:gd fmla="*/ 25 w 68" name="T40"/>
                <a:gd fmla="*/ 38 h 67" name="T41"/>
                <a:gd fmla="*/ 36 w 68" name="T42"/>
                <a:gd fmla="*/ 38 h 67" name="T43"/>
                <a:gd fmla="*/ 38 w 68" name="T44"/>
                <a:gd fmla="*/ 40 h 67" name="T45"/>
                <a:gd fmla="*/ 38 w 68" name="T46"/>
                <a:gd fmla="*/ 64 h 67" name="T47"/>
                <a:gd fmla="*/ 44 w 68" name="T48"/>
                <a:gd fmla="*/ 64 h 67" name="T49"/>
                <a:gd fmla="*/ 44 w 68" name="T50"/>
                <a:gd fmla="*/ 20 h 67" name="T51"/>
                <a:gd fmla="*/ 46 w 68" name="T52"/>
                <a:gd fmla="*/ 18 h 67" name="T53"/>
                <a:gd fmla="*/ 56 w 68" name="T54"/>
                <a:gd fmla="*/ 18 h 67" name="T55"/>
                <a:gd fmla="*/ 58 w 68" name="T56"/>
                <a:gd fmla="*/ 20 h 67" name="T57"/>
                <a:gd fmla="*/ 58 w 68" name="T58"/>
                <a:gd fmla="*/ 64 h 67" name="T59"/>
                <a:gd fmla="*/ 65 w 68" name="T60"/>
                <a:gd fmla="*/ 64 h 67" name="T61"/>
                <a:gd fmla="*/ 65 w 68" name="T62"/>
                <a:gd fmla="*/ 16 h 67" name="T63"/>
                <a:gd fmla="*/ 67 w 68" name="T64"/>
                <a:gd fmla="*/ 15 h 67" name="T65"/>
                <a:gd fmla="*/ 68 w 68" name="T66"/>
                <a:gd fmla="*/ 16 h 67" name="T67"/>
                <a:gd fmla="*/ 2 w 68" name="T68"/>
                <a:gd fmla="*/ 48 h 67" name="T69"/>
                <a:gd fmla="*/ 2 w 68" name="T70"/>
                <a:gd fmla="*/ 48 h 67" name="T71"/>
                <a:gd fmla="*/ 29 w 68" name="T72"/>
                <a:gd fmla="*/ 30 h 67" name="T73"/>
                <a:gd fmla="*/ 55 w 68" name="T74"/>
                <a:gd fmla="*/ 6 h 67" name="T75"/>
                <a:gd fmla="*/ 55 w 68" name="T76"/>
                <a:gd fmla="*/ 13 h 67" name="T77"/>
                <a:gd fmla="*/ 56 w 68" name="T78"/>
                <a:gd fmla="*/ 15 h 67" name="T79"/>
                <a:gd fmla="*/ 58 w 68" name="T80"/>
                <a:gd fmla="*/ 13 h 67" name="T81"/>
                <a:gd fmla="*/ 58 w 68" name="T82"/>
                <a:gd fmla="*/ 2 h 67" name="T83"/>
                <a:gd fmla="*/ 56 w 68" name="T84"/>
                <a:gd fmla="*/ 0 h 67" name="T85"/>
                <a:gd fmla="*/ 46 w 68" name="T86"/>
                <a:gd fmla="*/ 0 h 67" name="T87"/>
                <a:gd fmla="*/ 44 w 68" name="T88"/>
                <a:gd fmla="*/ 2 h 67" name="T89"/>
                <a:gd fmla="*/ 46 w 68" name="T90"/>
                <a:gd fmla="*/ 3 h 67" name="T91"/>
                <a:gd fmla="*/ 53 w 68" name="T92"/>
                <a:gd fmla="*/ 3 h 67" name="T93"/>
                <a:gd fmla="*/ 27 w 68" name="T94"/>
                <a:gd fmla="*/ 28 h 67" name="T95"/>
                <a:gd fmla="*/ 1 w 68" name="T96"/>
                <a:gd fmla="*/ 45 h 67" name="T97"/>
                <a:gd fmla="*/ 0 w 68" name="T98"/>
                <a:gd fmla="*/ 47 h 67" name="T99"/>
                <a:gd fmla="*/ 2 w 68" name="T100"/>
                <a:gd fmla="*/ 48 h 6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7" w="68">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33" name="Group 64"/>
          <p:cNvGrpSpPr/>
          <p:nvPr/>
        </p:nvGrpSpPr>
        <p:grpSpPr>
          <a:xfrm>
            <a:off x="1961201" y="3678364"/>
            <a:ext cx="2322270" cy="664969"/>
            <a:chOff x="7884714" y="2191620"/>
            <a:chExt cx="1859054" cy="664969"/>
          </a:xfrm>
        </p:grpSpPr>
        <p:sp>
          <p:nvSpPr>
            <p:cNvPr id="34" name="TextBox 50"/>
            <p:cNvSpPr txBox="1"/>
            <p:nvPr/>
          </p:nvSpPr>
          <p:spPr>
            <a:xfrm>
              <a:off x="7884714" y="2432499"/>
              <a:ext cx="1859054" cy="438912"/>
            </a:xfrm>
            <a:prstGeom prst="rect">
              <a:avLst/>
            </a:prstGeom>
            <a:noFill/>
          </p:spPr>
          <p:txBody>
            <a:bodyPr bIns="0" lIns="0" rIns="0" rtlCol="0" tIns="0" wrap="square">
              <a:spAutoFit/>
            </a:bodyPr>
            <a:lstStyle/>
            <a:p>
              <a:pPr defTabSz="1216817">
                <a:lnSpc>
                  <a:spcPct val="120000"/>
                </a:lnSpc>
                <a:spcBef>
                  <a:spcPct val="20000"/>
                </a:spcBef>
                <a:buNone/>
              </a:pPr>
              <a:r>
                <a:rPr altLang="en-US" lang="zh-CN" sz="1200">
                  <a:solidFill>
                    <a:schemeClr val="bg1"/>
                  </a:solidFill>
                  <a:cs typeface="+mn-ea"/>
                  <a:sym typeface="+mn-lt"/>
                </a:rPr>
                <a:t>点击输入简要文字内容，文字内容需概括精炼</a:t>
              </a:r>
            </a:p>
          </p:txBody>
        </p:sp>
        <p:sp>
          <p:nvSpPr>
            <p:cNvPr id="35" name="TextBox 51"/>
            <p:cNvSpPr txBox="1"/>
            <p:nvPr/>
          </p:nvSpPr>
          <p:spPr>
            <a:xfrm>
              <a:off x="7896692" y="2191620"/>
              <a:ext cx="1682437" cy="213360"/>
            </a:xfrm>
            <a:prstGeom prst="rect">
              <a:avLst/>
            </a:prstGeom>
            <a:noFill/>
          </p:spPr>
          <p:txBody>
            <a:bodyPr bIns="0" lIns="0" rIns="0" rtlCol="0" tIns="0" wrap="square">
              <a:spAutoFit/>
            </a:bodyPr>
            <a:lstStyle/>
            <a:p>
              <a:r>
                <a:rPr altLang="en-US" b="1" lang="zh-CN" sz="1400">
                  <a:solidFill>
                    <a:schemeClr val="bg1"/>
                  </a:solidFill>
                  <a:cs typeface="+mn-ea"/>
                  <a:sym typeface="+mn-lt"/>
                </a:rPr>
                <a:t>点击编辑</a:t>
              </a:r>
            </a:p>
          </p:txBody>
        </p:sp>
      </p:grpSp>
      <p:grpSp>
        <p:nvGrpSpPr>
          <p:cNvPr id="36" name="Group 64"/>
          <p:cNvGrpSpPr/>
          <p:nvPr/>
        </p:nvGrpSpPr>
        <p:grpSpPr>
          <a:xfrm>
            <a:off x="5718814" y="3678364"/>
            <a:ext cx="2322270" cy="664969"/>
            <a:chOff x="7884714" y="2191620"/>
            <a:chExt cx="1859054" cy="664969"/>
          </a:xfrm>
        </p:grpSpPr>
        <p:sp>
          <p:nvSpPr>
            <p:cNvPr id="37" name="TextBox 50"/>
            <p:cNvSpPr txBox="1"/>
            <p:nvPr/>
          </p:nvSpPr>
          <p:spPr>
            <a:xfrm>
              <a:off x="7884714" y="2432499"/>
              <a:ext cx="1859054" cy="438912"/>
            </a:xfrm>
            <a:prstGeom prst="rect">
              <a:avLst/>
            </a:prstGeom>
            <a:noFill/>
          </p:spPr>
          <p:txBody>
            <a:bodyPr bIns="0" lIns="0" rIns="0" rtlCol="0" tIns="0" wrap="square">
              <a:spAutoFit/>
            </a:bodyPr>
            <a:lstStyle/>
            <a:p>
              <a:pPr defTabSz="1216817">
                <a:lnSpc>
                  <a:spcPct val="120000"/>
                </a:lnSpc>
                <a:spcBef>
                  <a:spcPct val="20000"/>
                </a:spcBef>
                <a:buNone/>
              </a:pPr>
              <a:r>
                <a:rPr altLang="en-US" lang="zh-CN" sz="1200">
                  <a:solidFill>
                    <a:schemeClr val="bg1"/>
                  </a:solidFill>
                  <a:cs typeface="+mn-ea"/>
                  <a:sym typeface="+mn-lt"/>
                </a:rPr>
                <a:t>点击输入简要文字内容，文字内容需概括精炼</a:t>
              </a:r>
            </a:p>
          </p:txBody>
        </p:sp>
        <p:sp>
          <p:nvSpPr>
            <p:cNvPr id="38" name="TextBox 51"/>
            <p:cNvSpPr txBox="1"/>
            <p:nvPr/>
          </p:nvSpPr>
          <p:spPr>
            <a:xfrm>
              <a:off x="7896692" y="2191620"/>
              <a:ext cx="1682437" cy="213360"/>
            </a:xfrm>
            <a:prstGeom prst="rect">
              <a:avLst/>
            </a:prstGeom>
            <a:noFill/>
          </p:spPr>
          <p:txBody>
            <a:bodyPr bIns="0" lIns="0" rIns="0" rtlCol="0" tIns="0" wrap="square">
              <a:spAutoFit/>
            </a:bodyPr>
            <a:lstStyle/>
            <a:p>
              <a:r>
                <a:rPr altLang="en-US" b="1" lang="zh-CN" sz="1400">
                  <a:solidFill>
                    <a:schemeClr val="bg1"/>
                  </a:solidFill>
                  <a:cs typeface="+mn-ea"/>
                  <a:sym typeface="+mn-lt"/>
                </a:rPr>
                <a:t>点击编辑</a:t>
              </a:r>
            </a:p>
          </p:txBody>
        </p:sp>
      </p:grpSp>
      <p:grpSp>
        <p:nvGrpSpPr>
          <p:cNvPr id="39" name="Group 64"/>
          <p:cNvGrpSpPr/>
          <p:nvPr/>
        </p:nvGrpSpPr>
        <p:grpSpPr>
          <a:xfrm>
            <a:off x="1961201" y="4805537"/>
            <a:ext cx="2322270" cy="664969"/>
            <a:chOff x="7884714" y="2191620"/>
            <a:chExt cx="1859054" cy="664969"/>
          </a:xfrm>
        </p:grpSpPr>
        <p:sp>
          <p:nvSpPr>
            <p:cNvPr id="40" name="TextBox 50"/>
            <p:cNvSpPr txBox="1"/>
            <p:nvPr/>
          </p:nvSpPr>
          <p:spPr>
            <a:xfrm>
              <a:off x="7884714" y="2432499"/>
              <a:ext cx="1859054" cy="438912"/>
            </a:xfrm>
            <a:prstGeom prst="rect">
              <a:avLst/>
            </a:prstGeom>
            <a:noFill/>
          </p:spPr>
          <p:txBody>
            <a:bodyPr bIns="0" lIns="0" rIns="0" rtlCol="0" tIns="0" wrap="square">
              <a:spAutoFit/>
            </a:bodyPr>
            <a:lstStyle/>
            <a:p>
              <a:pPr defTabSz="1216817">
                <a:lnSpc>
                  <a:spcPct val="120000"/>
                </a:lnSpc>
                <a:spcBef>
                  <a:spcPct val="20000"/>
                </a:spcBef>
                <a:buNone/>
              </a:pPr>
              <a:r>
                <a:rPr altLang="en-US" lang="zh-CN" sz="1200">
                  <a:solidFill>
                    <a:schemeClr val="bg1"/>
                  </a:solidFill>
                  <a:cs typeface="+mn-ea"/>
                  <a:sym typeface="+mn-lt"/>
                </a:rPr>
                <a:t>点击输入简要文字内容，文字内容需概括精炼</a:t>
              </a:r>
            </a:p>
          </p:txBody>
        </p:sp>
        <p:sp>
          <p:nvSpPr>
            <p:cNvPr id="41" name="TextBox 51"/>
            <p:cNvSpPr txBox="1"/>
            <p:nvPr/>
          </p:nvSpPr>
          <p:spPr>
            <a:xfrm>
              <a:off x="7896692" y="2191620"/>
              <a:ext cx="1682437" cy="213360"/>
            </a:xfrm>
            <a:prstGeom prst="rect">
              <a:avLst/>
            </a:prstGeom>
            <a:noFill/>
          </p:spPr>
          <p:txBody>
            <a:bodyPr bIns="0" lIns="0" rIns="0" rtlCol="0" tIns="0" wrap="square">
              <a:spAutoFit/>
            </a:bodyPr>
            <a:lstStyle/>
            <a:p>
              <a:r>
                <a:rPr altLang="en-US" b="1" lang="zh-CN" sz="1400">
                  <a:solidFill>
                    <a:schemeClr val="bg1"/>
                  </a:solidFill>
                  <a:cs typeface="+mn-ea"/>
                  <a:sym typeface="+mn-lt"/>
                </a:rPr>
                <a:t>点击编辑</a:t>
              </a:r>
            </a:p>
          </p:txBody>
        </p:sp>
      </p:grpSp>
      <p:grpSp>
        <p:nvGrpSpPr>
          <p:cNvPr id="42" name="Group 64"/>
          <p:cNvGrpSpPr/>
          <p:nvPr/>
        </p:nvGrpSpPr>
        <p:grpSpPr>
          <a:xfrm>
            <a:off x="5718814" y="4805537"/>
            <a:ext cx="2322270" cy="664969"/>
            <a:chOff x="7884714" y="2191620"/>
            <a:chExt cx="1859054" cy="664969"/>
          </a:xfrm>
        </p:grpSpPr>
        <p:sp>
          <p:nvSpPr>
            <p:cNvPr id="43" name="TextBox 50"/>
            <p:cNvSpPr txBox="1"/>
            <p:nvPr/>
          </p:nvSpPr>
          <p:spPr>
            <a:xfrm>
              <a:off x="7884714" y="2432499"/>
              <a:ext cx="1859054" cy="438912"/>
            </a:xfrm>
            <a:prstGeom prst="rect">
              <a:avLst/>
            </a:prstGeom>
            <a:noFill/>
          </p:spPr>
          <p:txBody>
            <a:bodyPr bIns="0" lIns="0" rIns="0" rtlCol="0" tIns="0" wrap="square">
              <a:spAutoFit/>
            </a:bodyPr>
            <a:lstStyle/>
            <a:p>
              <a:pPr defTabSz="1216817">
                <a:lnSpc>
                  <a:spcPct val="120000"/>
                </a:lnSpc>
                <a:spcBef>
                  <a:spcPct val="20000"/>
                </a:spcBef>
                <a:buNone/>
              </a:pPr>
              <a:r>
                <a:rPr altLang="en-US" lang="zh-CN" sz="1200">
                  <a:solidFill>
                    <a:schemeClr val="bg1"/>
                  </a:solidFill>
                  <a:cs typeface="+mn-ea"/>
                  <a:sym typeface="+mn-lt"/>
                </a:rPr>
                <a:t>点击输入简要文字内容，文字内容需概括精炼</a:t>
              </a:r>
            </a:p>
          </p:txBody>
        </p:sp>
        <p:sp>
          <p:nvSpPr>
            <p:cNvPr id="44" name="TextBox 51"/>
            <p:cNvSpPr txBox="1"/>
            <p:nvPr/>
          </p:nvSpPr>
          <p:spPr>
            <a:xfrm>
              <a:off x="7896692" y="2191620"/>
              <a:ext cx="1682437" cy="213360"/>
            </a:xfrm>
            <a:prstGeom prst="rect">
              <a:avLst/>
            </a:prstGeom>
            <a:noFill/>
          </p:spPr>
          <p:txBody>
            <a:bodyPr bIns="0" lIns="0" rIns="0" rtlCol="0" tIns="0" wrap="square">
              <a:spAutoFit/>
            </a:bodyPr>
            <a:lstStyle/>
            <a:p>
              <a:r>
                <a:rPr altLang="en-US" b="1" lang="zh-CN" sz="1400">
                  <a:solidFill>
                    <a:schemeClr val="bg1"/>
                  </a:solidFill>
                  <a:cs typeface="+mn-ea"/>
                  <a:sym typeface="+mn-lt"/>
                </a:rPr>
                <a:t>点击编辑</a:t>
              </a:r>
            </a:p>
          </p:txBody>
        </p:sp>
      </p:grpSp>
      <p:sp>
        <p:nvSpPr>
          <p:cNvPr id="45" name="文本框 44"/>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300047138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1247860" y="2083267"/>
            <a:ext cx="3970627" cy="2436049"/>
            <a:chOff x="3689573" y="989327"/>
            <a:chExt cx="4812854" cy="2952770"/>
          </a:xfrm>
        </p:grpSpPr>
        <p:sp>
          <p:nvSpPr>
            <p:cNvPr id="5" name="等腰三角形 4"/>
            <p:cNvSpPr/>
            <p:nvPr/>
          </p:nvSpPr>
          <p:spPr>
            <a:xfrm flipV="1">
              <a:off x="4803235" y="1622349"/>
              <a:ext cx="2592733" cy="223511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flipV="1">
              <a:off x="3953546" y="2145444"/>
              <a:ext cx="1081670" cy="932474"/>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a:off x="6205307" y="3127740"/>
              <a:ext cx="846479" cy="729724"/>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H="1">
              <a:off x="6906229" y="1270481"/>
              <a:ext cx="649574" cy="559977"/>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a:off x="7276186" y="2042184"/>
              <a:ext cx="493530" cy="425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a:off x="4394614" y="1477001"/>
              <a:ext cx="352219" cy="30363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a:off x="3689573" y="2373726"/>
              <a:ext cx="196350" cy="169268"/>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H="1" flipV="1">
              <a:off x="8207902" y="2467640"/>
              <a:ext cx="196350" cy="169268"/>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flipV="1">
              <a:off x="4606885" y="3821453"/>
              <a:ext cx="139948" cy="120644"/>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H="1">
              <a:off x="7802919" y="1279695"/>
              <a:ext cx="581091" cy="500941"/>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H="1" flipV="1">
              <a:off x="8306077" y="989327"/>
              <a:ext cx="196350" cy="16926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5244499" y="1884828"/>
              <a:ext cx="1921615" cy="1440864"/>
            </a:xfrm>
            <a:prstGeom prst="rect">
              <a:avLst/>
            </a:prstGeom>
            <a:noFill/>
          </p:spPr>
          <p:txBody>
            <a:bodyPr rtlCol="0" wrap="square">
              <a:spAutoFit/>
            </a:bodyPr>
            <a:lstStyle/>
            <a:p>
              <a:pPr algn="ctr"/>
              <a:r>
                <a:rPr altLang="zh-CN" lang="en-US" sz="3600">
                  <a:solidFill>
                    <a:schemeClr val="bg1"/>
                  </a:solidFill>
                  <a:latin charset="-122" panose="02000000000000000000" pitchFamily="2" typeface="张海山锐谐体"/>
                  <a:ea charset="-122" panose="02000000000000000000" pitchFamily="2" typeface="张海山锐谐体"/>
                </a:rPr>
                <a:t>CONTENTS</a:t>
              </a:r>
            </a:p>
          </p:txBody>
        </p:sp>
        <p:sp>
          <p:nvSpPr>
            <p:cNvPr id="27" name="椭圆 26"/>
            <p:cNvSpPr/>
            <p:nvPr/>
          </p:nvSpPr>
          <p:spPr>
            <a:xfrm>
              <a:off x="4446795" y="3013161"/>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6063685" y="3825090"/>
              <a:ext cx="64747" cy="6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8185042" y="2444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6404099" y="2005945"/>
            <a:ext cx="4068322" cy="461665"/>
            <a:chOff x="5266549" y="2352342"/>
            <a:chExt cx="4068322" cy="461665"/>
          </a:xfrm>
        </p:grpSpPr>
        <p:sp>
          <p:nvSpPr>
            <p:cNvPr id="16" name="文本框 15"/>
            <p:cNvSpPr txBox="1"/>
            <p:nvPr/>
          </p:nvSpPr>
          <p:spPr>
            <a:xfrm>
              <a:off x="6105054" y="2352342"/>
              <a:ext cx="3229816" cy="822960"/>
            </a:xfrm>
            <a:prstGeom prst="rect">
              <a:avLst/>
            </a:prstGeom>
            <a:noFill/>
          </p:spPr>
          <p:txBody>
            <a:bodyPr rtlCol="0" wrap="square">
              <a:spAutoFit/>
            </a:bodyPr>
            <a:lstStyle/>
            <a:p>
              <a:r>
                <a:rPr altLang="en-US" lang="zh-CN" sz="2400">
                  <a:solidFill>
                    <a:schemeClr val="bg1"/>
                  </a:solidFill>
                  <a:latin charset="-122" panose="02000000000000000000" pitchFamily="2" typeface="张海山锐谐体"/>
                  <a:ea charset="-122" panose="02000000000000000000" pitchFamily="2" typeface="张海山锐谐体"/>
                </a:rPr>
                <a:t>公司简介 / Conpany Profile  </a:t>
              </a:r>
            </a:p>
          </p:txBody>
        </p:sp>
        <p:sp>
          <p:nvSpPr>
            <p:cNvPr id="32" name="文本框 31"/>
            <p:cNvSpPr txBox="1"/>
            <p:nvPr/>
          </p:nvSpPr>
          <p:spPr>
            <a:xfrm>
              <a:off x="5266549" y="2352342"/>
              <a:ext cx="703348" cy="457200"/>
            </a:xfrm>
            <a:prstGeom prst="rect">
              <a:avLst/>
            </a:prstGeom>
            <a:solidFill>
              <a:srgbClr val="E62D30"/>
            </a:solidFill>
          </p:spPr>
          <p:txBody>
            <a:bodyPr rtlCol="0" wrap="square">
              <a:spAutoFit/>
            </a:bodyPr>
            <a:lstStyle/>
            <a:p>
              <a:pPr algn="ctr"/>
              <a:r>
                <a:rPr altLang="zh-CN" lang="en-US" sz="2400">
                  <a:solidFill>
                    <a:schemeClr val="bg1"/>
                  </a:solidFill>
                  <a:latin charset="-122" panose="02000000000000000000" pitchFamily="2" typeface="张海山锐谐体"/>
                  <a:ea charset="-122" panose="02000000000000000000" pitchFamily="2" typeface="张海山锐谐体"/>
                </a:rPr>
                <a:t>01</a:t>
              </a:r>
            </a:p>
          </p:txBody>
        </p:sp>
      </p:grpSp>
      <p:grpSp>
        <p:nvGrpSpPr>
          <p:cNvPr id="24" name="组合 23"/>
          <p:cNvGrpSpPr/>
          <p:nvPr/>
        </p:nvGrpSpPr>
        <p:grpSpPr>
          <a:xfrm>
            <a:off x="6404099" y="3726911"/>
            <a:ext cx="5399282" cy="461665"/>
            <a:chOff x="5266549" y="3089752"/>
            <a:chExt cx="5399282" cy="461665"/>
          </a:xfrm>
        </p:grpSpPr>
        <p:sp>
          <p:nvSpPr>
            <p:cNvPr id="17" name="文本框 16"/>
            <p:cNvSpPr txBox="1"/>
            <p:nvPr/>
          </p:nvSpPr>
          <p:spPr>
            <a:xfrm>
              <a:off x="5266549" y="3089752"/>
              <a:ext cx="703348" cy="457200"/>
            </a:xfrm>
            <a:prstGeom prst="rect">
              <a:avLst/>
            </a:prstGeom>
            <a:solidFill>
              <a:srgbClr val="E62D30"/>
            </a:solidFill>
          </p:spPr>
          <p:txBody>
            <a:bodyPr rtlCol="0" wrap="square">
              <a:spAutoFit/>
            </a:bodyPr>
            <a:lstStyle/>
            <a:p>
              <a:pPr algn="ctr"/>
              <a:r>
                <a:rPr altLang="zh-CN" lang="en-US" sz="2400">
                  <a:solidFill>
                    <a:schemeClr val="bg1"/>
                  </a:solidFill>
                  <a:latin charset="-122" panose="02000000000000000000" pitchFamily="2" typeface="张海山锐谐体"/>
                  <a:ea charset="-122" panose="02000000000000000000" pitchFamily="2" typeface="张海山锐谐体"/>
                </a:rPr>
                <a:t>03</a:t>
              </a:r>
            </a:p>
          </p:txBody>
        </p:sp>
        <p:sp>
          <p:nvSpPr>
            <p:cNvPr id="34" name="文本框 33"/>
            <p:cNvSpPr txBox="1"/>
            <p:nvPr/>
          </p:nvSpPr>
          <p:spPr>
            <a:xfrm>
              <a:off x="6105055" y="3089752"/>
              <a:ext cx="4560776" cy="822960"/>
            </a:xfrm>
            <a:prstGeom prst="rect">
              <a:avLst/>
            </a:prstGeom>
            <a:noFill/>
          </p:spPr>
          <p:txBody>
            <a:bodyPr rtlCol="0" wrap="square">
              <a:spAutoFit/>
            </a:bodyPr>
            <a:lstStyle/>
            <a:p>
              <a:r>
                <a:rPr altLang="en-US" lang="zh-CN" sz="2400">
                  <a:solidFill>
                    <a:schemeClr val="bg1"/>
                  </a:solidFill>
                  <a:latin charset="-122" panose="02000000000000000000" pitchFamily="2" typeface="张海山锐谐体"/>
                  <a:ea charset="-122" panose="02000000000000000000" pitchFamily="2" typeface="张海山锐谐体"/>
                </a:rPr>
                <a:t>产品与经营 / Product and management</a:t>
              </a:r>
            </a:p>
          </p:txBody>
        </p:sp>
      </p:grpSp>
      <p:grpSp>
        <p:nvGrpSpPr>
          <p:cNvPr id="26" name="组合 25"/>
          <p:cNvGrpSpPr/>
          <p:nvPr/>
        </p:nvGrpSpPr>
        <p:grpSpPr>
          <a:xfrm>
            <a:off x="6404099" y="2866428"/>
            <a:ext cx="4698557" cy="461665"/>
            <a:chOff x="10706819" y="2352342"/>
            <a:chExt cx="4698557" cy="461665"/>
          </a:xfrm>
        </p:grpSpPr>
        <p:sp>
          <p:nvSpPr>
            <p:cNvPr id="18" name="文本框 17"/>
            <p:cNvSpPr txBox="1"/>
            <p:nvPr/>
          </p:nvSpPr>
          <p:spPr>
            <a:xfrm>
              <a:off x="10706819" y="2352342"/>
              <a:ext cx="721758" cy="457200"/>
            </a:xfrm>
            <a:prstGeom prst="rect">
              <a:avLst/>
            </a:prstGeom>
            <a:solidFill>
              <a:srgbClr val="E62D30"/>
            </a:solidFill>
          </p:spPr>
          <p:txBody>
            <a:bodyPr rtlCol="0" wrap="square">
              <a:spAutoFit/>
            </a:bodyPr>
            <a:lstStyle/>
            <a:p>
              <a:pPr algn="ctr"/>
              <a:r>
                <a:rPr altLang="zh-CN" lang="en-US" sz="2400">
                  <a:solidFill>
                    <a:schemeClr val="bg1"/>
                  </a:solidFill>
                  <a:latin charset="-122" panose="02000000000000000000" pitchFamily="2" typeface="张海山锐谐体"/>
                  <a:ea charset="-122" panose="02000000000000000000" pitchFamily="2" typeface="张海山锐谐体"/>
                </a:rPr>
                <a:t>02</a:t>
              </a:r>
            </a:p>
          </p:txBody>
        </p:sp>
        <p:sp>
          <p:nvSpPr>
            <p:cNvPr id="35" name="文本框 34"/>
            <p:cNvSpPr txBox="1"/>
            <p:nvPr/>
          </p:nvSpPr>
          <p:spPr>
            <a:xfrm>
              <a:off x="11550498" y="2352342"/>
              <a:ext cx="3854879" cy="822960"/>
            </a:xfrm>
            <a:prstGeom prst="rect">
              <a:avLst/>
            </a:prstGeom>
            <a:noFill/>
          </p:spPr>
          <p:txBody>
            <a:bodyPr rtlCol="0" wrap="square">
              <a:spAutoFit/>
            </a:bodyPr>
            <a:lstStyle/>
            <a:p>
              <a:r>
                <a:rPr altLang="en-US" lang="zh-CN" sz="2400">
                  <a:solidFill>
                    <a:schemeClr val="bg1"/>
                  </a:solidFill>
                  <a:latin charset="-122" panose="02000000000000000000" pitchFamily="2" typeface="张海山锐谐体"/>
                  <a:ea charset="-122" panose="02000000000000000000" pitchFamily="2" typeface="张海山锐谐体"/>
                </a:rPr>
                <a:t>项目简介 /  Program Introduction  </a:t>
              </a:r>
            </a:p>
          </p:txBody>
        </p:sp>
      </p:grpSp>
      <p:grpSp>
        <p:nvGrpSpPr>
          <p:cNvPr id="30" name="组合 29"/>
          <p:cNvGrpSpPr/>
          <p:nvPr/>
        </p:nvGrpSpPr>
        <p:grpSpPr>
          <a:xfrm>
            <a:off x="6404099" y="4587395"/>
            <a:ext cx="4877832" cy="461665"/>
            <a:chOff x="10706819" y="3089752"/>
            <a:chExt cx="4877832" cy="461665"/>
          </a:xfrm>
        </p:grpSpPr>
        <p:sp>
          <p:nvSpPr>
            <p:cNvPr id="19" name="文本框 18"/>
            <p:cNvSpPr txBox="1"/>
            <p:nvPr/>
          </p:nvSpPr>
          <p:spPr>
            <a:xfrm>
              <a:off x="10706819" y="3089752"/>
              <a:ext cx="721758" cy="457200"/>
            </a:xfrm>
            <a:prstGeom prst="rect">
              <a:avLst/>
            </a:prstGeom>
            <a:solidFill>
              <a:srgbClr val="E62D30"/>
            </a:solidFill>
          </p:spPr>
          <p:txBody>
            <a:bodyPr rtlCol="0" wrap="square">
              <a:spAutoFit/>
            </a:bodyPr>
            <a:lstStyle/>
            <a:p>
              <a:pPr algn="ctr"/>
              <a:r>
                <a:rPr altLang="zh-CN" lang="en-US" sz="2400">
                  <a:solidFill>
                    <a:schemeClr val="bg1"/>
                  </a:solidFill>
                  <a:latin charset="-122" panose="02000000000000000000" pitchFamily="2" typeface="张海山锐谐体"/>
                  <a:ea charset="-122" panose="02000000000000000000" pitchFamily="2" typeface="张海山锐谐体"/>
                </a:rPr>
                <a:t>04 </a:t>
              </a:r>
            </a:p>
          </p:txBody>
        </p:sp>
        <p:sp>
          <p:nvSpPr>
            <p:cNvPr id="36" name="文本框 35"/>
            <p:cNvSpPr txBox="1"/>
            <p:nvPr/>
          </p:nvSpPr>
          <p:spPr>
            <a:xfrm>
              <a:off x="11550497" y="3089752"/>
              <a:ext cx="4034154" cy="822960"/>
            </a:xfrm>
            <a:prstGeom prst="rect">
              <a:avLst/>
            </a:prstGeom>
            <a:noFill/>
          </p:spPr>
          <p:txBody>
            <a:bodyPr rtlCol="0" wrap="square">
              <a:spAutoFit/>
            </a:bodyPr>
            <a:lstStyle/>
            <a:p>
              <a:r>
                <a:rPr altLang="en-US" lang="zh-CN" sz="2400">
                  <a:solidFill>
                    <a:schemeClr val="bg1"/>
                  </a:solidFill>
                  <a:latin charset="-122" panose="02000000000000000000" pitchFamily="2" typeface="张海山锐谐体"/>
                  <a:ea charset="-122" panose="02000000000000000000" pitchFamily="2" typeface="张海山锐谐体"/>
                </a:rPr>
                <a:t>风险与管理 / Risk and management</a:t>
              </a:r>
            </a:p>
          </p:txBody>
        </p:sp>
      </p:grpSp>
    </p:spTree>
    <p:extLst>
      <p:ext uri="{BB962C8B-B14F-4D97-AF65-F5344CB8AC3E}">
        <p14:creationId val="5508152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1+#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additive="base">
                                        <p:cTn dur="500" fill="hold" id="12"/>
                                        <p:tgtEl>
                                          <p:spTgt spid="26"/>
                                        </p:tgtEl>
                                        <p:attrNameLst>
                                          <p:attrName>ppt_x</p:attrName>
                                        </p:attrNameLst>
                                      </p:cBhvr>
                                      <p:tavLst>
                                        <p:tav tm="0">
                                          <p:val>
                                            <p:strVal val="1+#ppt_w/2"/>
                                          </p:val>
                                        </p:tav>
                                        <p:tav tm="100000">
                                          <p:val>
                                            <p:strVal val="#ppt_x"/>
                                          </p:val>
                                        </p:tav>
                                      </p:tavLst>
                                    </p:anim>
                                    <p:anim calcmode="lin" valueType="num">
                                      <p:cBhvr additive="base">
                                        <p:cTn dur="500" fill="hold" id="13"/>
                                        <p:tgtEl>
                                          <p:spTgt spid="2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500" fill="hold" id="17"/>
                                        <p:tgtEl>
                                          <p:spTgt spid="24"/>
                                        </p:tgtEl>
                                        <p:attrNameLst>
                                          <p:attrName>ppt_x</p:attrName>
                                        </p:attrNameLst>
                                      </p:cBhvr>
                                      <p:tavLst>
                                        <p:tav tm="0">
                                          <p:val>
                                            <p:strVal val="1+#ppt_w/2"/>
                                          </p:val>
                                        </p:tav>
                                        <p:tav tm="100000">
                                          <p:val>
                                            <p:strVal val="#ppt_x"/>
                                          </p:val>
                                        </p:tav>
                                      </p:tavLst>
                                    </p:anim>
                                    <p:anim calcmode="lin" valueType="num">
                                      <p:cBhvr additive="base">
                                        <p:cTn dur="500" fill="hold" id="18"/>
                                        <p:tgtEl>
                                          <p:spTgt spid="2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1+#ppt_w/2"/>
                                          </p:val>
                                        </p:tav>
                                        <p:tav tm="100000">
                                          <p:val>
                                            <p:strVal val="#ppt_x"/>
                                          </p:val>
                                        </p:tav>
                                      </p:tavLst>
                                    </p:anim>
                                    <p:anim calcmode="lin" valueType="num">
                                      <p:cBhvr additive="base">
                                        <p:cTn dur="500" fill="hold" id="23"/>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4" name="Slide Number Placeholder 2"/>
          <p:cNvSpPr>
            <a:spLocks noGrp="1"/>
          </p:cNvSpPr>
          <p:nvPr>
            <p:ph idx="4294967295" sz="quarter" type="sldNum"/>
          </p:nvPr>
        </p:nvSpPr>
        <p:spPr>
          <a:xfrm>
            <a:off x="10825691" y="6434136"/>
            <a:ext cx="739776" cy="209551"/>
          </a:xfrm>
        </p:spPr>
        <p:txBody>
          <a:bodyPr/>
          <a:lstStyle/>
          <a:p>
            <a:fld id="{CA4A42F1-7085-4567-BB15-C054D41DB1C3}" type="slidenum">
              <a:rPr lang="en-US" smtClean="0">
                <a:cs typeface="+mn-ea"/>
                <a:sym typeface="+mn-lt"/>
              </a:rPr>
              <a:t>20</a:t>
            </a:fld>
          </a:p>
        </p:txBody>
      </p:sp>
      <p:grpSp>
        <p:nvGrpSpPr>
          <p:cNvPr id="75" name="Group 3"/>
          <p:cNvGrpSpPr/>
          <p:nvPr/>
        </p:nvGrpSpPr>
        <p:grpSpPr>
          <a:xfrm>
            <a:off x="5810228" y="1703048"/>
            <a:ext cx="2710979" cy="2111058"/>
            <a:chOff x="4814101" y="1314952"/>
            <a:chExt cx="3614505" cy="2814638"/>
          </a:xfrm>
          <a:solidFill>
            <a:schemeClr val="accent4"/>
          </a:solidFill>
        </p:grpSpPr>
        <p:sp>
          <p:nvSpPr>
            <p:cNvPr id="76" name="Freeform 182"/>
            <p:cNvSpPr/>
            <p:nvPr/>
          </p:nvSpPr>
          <p:spPr bwMode="auto">
            <a:xfrm>
              <a:off x="7011500" y="1314952"/>
              <a:ext cx="246623" cy="199648"/>
            </a:xfrm>
            <a:custGeom>
              <a:gdLst>
                <a:gd fmla="*/ 77 w 77" name="T0"/>
                <a:gd fmla="*/ 7 h 62" name="T1"/>
                <a:gd fmla="*/ 68 w 77" name="T2"/>
                <a:gd fmla="*/ 10 h 62" name="T3"/>
                <a:gd fmla="*/ 75 w 77" name="T4"/>
                <a:gd fmla="*/ 1 h 62" name="T5"/>
                <a:gd fmla="*/ 65 w 77" name="T6"/>
                <a:gd fmla="*/ 5 h 62" name="T7"/>
                <a:gd fmla="*/ 53 w 77" name="T8"/>
                <a:gd fmla="*/ 0 h 62" name="T9"/>
                <a:gd fmla="*/ 38 w 77" name="T10"/>
                <a:gd fmla="*/ 15 h 62" name="T11"/>
                <a:gd fmla="*/ 38 w 77" name="T12"/>
                <a:gd fmla="*/ 19 h 62" name="T13"/>
                <a:gd fmla="*/ 6 w 77" name="T14"/>
                <a:gd fmla="*/ 3 h 62" name="T15"/>
                <a:gd fmla="*/ 3 w 77" name="T16"/>
                <a:gd fmla="*/ 10 h 62" name="T17"/>
                <a:gd fmla="*/ 10 w 77" name="T18"/>
                <a:gd fmla="*/ 24 h 62" name="T19"/>
                <a:gd fmla="*/ 3 w 77" name="T20"/>
                <a:gd fmla="*/ 22 h 62" name="T21"/>
                <a:gd fmla="*/ 3 w 77" name="T22"/>
                <a:gd fmla="*/ 22 h 62" name="T23"/>
                <a:gd fmla="*/ 16 w 77" name="T24"/>
                <a:gd fmla="*/ 37 h 62" name="T25"/>
                <a:gd fmla="*/ 12 w 77" name="T26"/>
                <a:gd fmla="*/ 38 h 62" name="T27"/>
                <a:gd fmla="*/ 9 w 77" name="T28"/>
                <a:gd fmla="*/ 38 h 62" name="T29"/>
                <a:gd fmla="*/ 24 w 77" name="T30"/>
                <a:gd fmla="*/ 48 h 62" name="T31"/>
                <a:gd fmla="*/ 4 w 77" name="T32"/>
                <a:gd fmla="*/ 55 h 62" name="T33"/>
                <a:gd fmla="*/ 0 w 77" name="T34"/>
                <a:gd fmla="*/ 55 h 62" name="T35"/>
                <a:gd fmla="*/ 24 w 77" name="T36"/>
                <a:gd fmla="*/ 62 h 62" name="T37"/>
                <a:gd fmla="*/ 69 w 77" name="T38"/>
                <a:gd fmla="*/ 17 h 62" name="T39"/>
                <a:gd fmla="*/ 69 w 77" name="T40"/>
                <a:gd fmla="*/ 15 h 62" name="T41"/>
                <a:gd fmla="*/ 77 w 77" name="T42"/>
                <a:gd fmla="*/ 7 h 6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2" w="77">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grp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77" name="Freeform 184"/>
            <p:cNvSpPr>
              <a:spLocks noEditPoints="1"/>
            </p:cNvSpPr>
            <p:nvPr/>
          </p:nvSpPr>
          <p:spPr bwMode="auto">
            <a:xfrm>
              <a:off x="7246379" y="2080266"/>
              <a:ext cx="246623" cy="246623"/>
            </a:xfrm>
            <a:custGeom>
              <a:gdLst>
                <a:gd fmla="*/ 38 w 77" name="T0"/>
                <a:gd fmla="*/ 0 h 77" name="T1"/>
                <a:gd fmla="*/ 0 w 77" name="T2"/>
                <a:gd fmla="*/ 39 h 77" name="T3"/>
                <a:gd fmla="*/ 38 w 77" name="T4"/>
                <a:gd fmla="*/ 77 h 77" name="T5"/>
                <a:gd fmla="*/ 77 w 77" name="T6"/>
                <a:gd fmla="*/ 39 h 77" name="T7"/>
                <a:gd fmla="*/ 38 w 77" name="T8"/>
                <a:gd fmla="*/ 0 h 77" name="T9"/>
                <a:gd fmla="*/ 24 w 77" name="T10"/>
                <a:gd fmla="*/ 39 h 77" name="T11"/>
                <a:gd fmla="*/ 38 w 77" name="T12"/>
                <a:gd fmla="*/ 24 h 77" name="T13"/>
                <a:gd fmla="*/ 53 w 77" name="T14"/>
                <a:gd fmla="*/ 39 h 77" name="T15"/>
                <a:gd fmla="*/ 38 w 77" name="T16"/>
                <a:gd fmla="*/ 53 h 77" name="T17"/>
                <a:gd fmla="*/ 24 w 77" name="T18"/>
                <a:gd fmla="*/ 39 h 77" name="T19"/>
                <a:gd fmla="*/ 70 w 77" name="T20"/>
                <a:gd fmla="*/ 52 h 77" name="T21"/>
                <a:gd fmla="*/ 70 w 77" name="T22"/>
                <a:gd fmla="*/ 52 h 77" name="T23"/>
                <a:gd fmla="*/ 56 w 77" name="T24"/>
                <a:gd fmla="*/ 46 h 77" name="T25"/>
                <a:gd fmla="*/ 58 w 77" name="T26"/>
                <a:gd fmla="*/ 39 h 77" name="T27"/>
                <a:gd fmla="*/ 56 w 77" name="T28"/>
                <a:gd fmla="*/ 31 h 77" name="T29"/>
                <a:gd fmla="*/ 66 w 77" name="T30"/>
                <a:gd fmla="*/ 27 h 77" name="T31"/>
                <a:gd fmla="*/ 70 w 77" name="T32"/>
                <a:gd fmla="*/ 26 h 77" name="T33"/>
                <a:gd fmla="*/ 72 w 77" name="T34"/>
                <a:gd fmla="*/ 39 h 77" name="T35"/>
                <a:gd fmla="*/ 70 w 77" name="T36"/>
                <a:gd fmla="*/ 52 h 77" name="T37"/>
                <a:gd fmla="*/ 51 w 77" name="T38"/>
                <a:gd fmla="*/ 7 h 77" name="T39"/>
                <a:gd fmla="*/ 51 w 77" name="T40"/>
                <a:gd fmla="*/ 7 h 77" name="T41"/>
                <a:gd fmla="*/ 51 w 77" name="T42"/>
                <a:gd fmla="*/ 7 h 77" name="T43"/>
                <a:gd fmla="*/ 46 w 77" name="T44"/>
                <a:gd fmla="*/ 21 h 77" name="T45"/>
                <a:gd fmla="*/ 38 w 77" name="T46"/>
                <a:gd fmla="*/ 19 h 77" name="T47"/>
                <a:gd fmla="*/ 31 w 77" name="T48"/>
                <a:gd fmla="*/ 21 h 77" name="T49"/>
                <a:gd fmla="*/ 28 w 77" name="T50"/>
                <a:gd fmla="*/ 14 h 77" name="T51"/>
                <a:gd fmla="*/ 25 w 77" name="T52"/>
                <a:gd fmla="*/ 7 h 77" name="T53"/>
                <a:gd fmla="*/ 38 w 77" name="T54"/>
                <a:gd fmla="*/ 5 h 77" name="T55"/>
                <a:gd fmla="*/ 51 w 77" name="T56"/>
                <a:gd fmla="*/ 7 h 77" name="T57"/>
                <a:gd fmla="*/ 7 w 77" name="T58"/>
                <a:gd fmla="*/ 26 h 77" name="T59"/>
                <a:gd fmla="*/ 14 w 77" name="T60"/>
                <a:gd fmla="*/ 29 h 77" name="T61"/>
                <a:gd fmla="*/ 20 w 77" name="T62"/>
                <a:gd fmla="*/ 31 h 77" name="T63"/>
                <a:gd fmla="*/ 19 w 77" name="T64"/>
                <a:gd fmla="*/ 39 h 77" name="T65"/>
                <a:gd fmla="*/ 20 w 77" name="T66"/>
                <a:gd fmla="*/ 46 h 77" name="T67"/>
                <a:gd fmla="*/ 7 w 77" name="T68"/>
                <a:gd fmla="*/ 52 h 77" name="T69"/>
                <a:gd fmla="*/ 4 w 77" name="T70"/>
                <a:gd fmla="*/ 39 h 77" name="T71"/>
                <a:gd fmla="*/ 7 w 77" name="T72"/>
                <a:gd fmla="*/ 26 h 77" name="T73"/>
                <a:gd fmla="*/ 25 w 77" name="T74"/>
                <a:gd fmla="*/ 70 h 77" name="T75"/>
                <a:gd fmla="*/ 27 w 77" name="T76"/>
                <a:gd fmla="*/ 66 h 77" name="T77"/>
                <a:gd fmla="*/ 31 w 77" name="T78"/>
                <a:gd fmla="*/ 57 h 77" name="T79"/>
                <a:gd fmla="*/ 38 w 77" name="T80"/>
                <a:gd fmla="*/ 58 h 77" name="T81"/>
                <a:gd fmla="*/ 46 w 77" name="T82"/>
                <a:gd fmla="*/ 57 h 77" name="T83"/>
                <a:gd fmla="*/ 51 w 77" name="T84"/>
                <a:gd fmla="*/ 70 h 77" name="T85"/>
                <a:gd fmla="*/ 51 w 77" name="T86"/>
                <a:gd fmla="*/ 70 h 77" name="T87"/>
                <a:gd fmla="*/ 51 w 77" name="T88"/>
                <a:gd fmla="*/ 70 h 77" name="T89"/>
                <a:gd fmla="*/ 38 w 77" name="T90"/>
                <a:gd fmla="*/ 73 h 77" name="T91"/>
                <a:gd fmla="*/ 25 w 77" name="T92"/>
                <a:gd fmla="*/ 70 h 7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7" w="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grp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78" name="Freeform 187"/>
            <p:cNvSpPr>
              <a:spLocks noEditPoints="1"/>
            </p:cNvSpPr>
            <p:nvPr/>
          </p:nvSpPr>
          <p:spPr bwMode="auto">
            <a:xfrm>
              <a:off x="6616120" y="2281872"/>
              <a:ext cx="211391" cy="172245"/>
            </a:xfrm>
            <a:custGeom>
              <a:gdLst>
                <a:gd fmla="*/ 66 w 66" name="T0"/>
                <a:gd fmla="*/ 29 h 54" name="T1"/>
                <a:gd fmla="*/ 58 w 66" name="T2"/>
                <a:gd fmla="*/ 13 h 54" name="T3"/>
                <a:gd fmla="*/ 46 w 66" name="T4"/>
                <a:gd fmla="*/ 13 h 54" name="T5"/>
                <a:gd fmla="*/ 46 w 66" name="T6"/>
                <a:gd fmla="*/ 4 h 54" name="T7"/>
                <a:gd fmla="*/ 42 w 66" name="T8"/>
                <a:gd fmla="*/ 0 h 54" name="T9"/>
                <a:gd fmla="*/ 4 w 66" name="T10"/>
                <a:gd fmla="*/ 0 h 54" name="T11"/>
                <a:gd fmla="*/ 0 w 66" name="T12"/>
                <a:gd fmla="*/ 4 h 54" name="T13"/>
                <a:gd fmla="*/ 0 w 66" name="T14"/>
                <a:gd fmla="*/ 37 h 54" name="T15"/>
                <a:gd fmla="*/ 4 w 66" name="T16"/>
                <a:gd fmla="*/ 41 h 54" name="T17"/>
                <a:gd fmla="*/ 10 w 66" name="T18"/>
                <a:gd fmla="*/ 41 h 54" name="T19"/>
                <a:gd fmla="*/ 9 w 66" name="T20"/>
                <a:gd fmla="*/ 46 h 54" name="T21"/>
                <a:gd fmla="*/ 17 w 66" name="T22"/>
                <a:gd fmla="*/ 54 h 54" name="T23"/>
                <a:gd fmla="*/ 25 w 66" name="T24"/>
                <a:gd fmla="*/ 46 h 54" name="T25"/>
                <a:gd fmla="*/ 24 w 66" name="T26"/>
                <a:gd fmla="*/ 41 h 54" name="T27"/>
                <a:gd fmla="*/ 47 w 66" name="T28"/>
                <a:gd fmla="*/ 41 h 54" name="T29"/>
                <a:gd fmla="*/ 46 w 66" name="T30"/>
                <a:gd fmla="*/ 46 h 54" name="T31"/>
                <a:gd fmla="*/ 54 w 66" name="T32"/>
                <a:gd fmla="*/ 54 h 54" name="T33"/>
                <a:gd fmla="*/ 62 w 66" name="T34"/>
                <a:gd fmla="*/ 46 h 54" name="T35"/>
                <a:gd fmla="*/ 61 w 66" name="T36"/>
                <a:gd fmla="*/ 41 h 54" name="T37"/>
                <a:gd fmla="*/ 66 w 66" name="T38"/>
                <a:gd fmla="*/ 41 h 54" name="T39"/>
                <a:gd fmla="*/ 66 w 66" name="T40"/>
                <a:gd fmla="*/ 29 h 54" name="T41"/>
                <a:gd fmla="*/ 46 w 66" name="T42"/>
                <a:gd fmla="*/ 29 h 54" name="T43"/>
                <a:gd fmla="*/ 46 w 66" name="T44"/>
                <a:gd fmla="*/ 19 h 54" name="T45"/>
                <a:gd fmla="*/ 54 w 66" name="T46"/>
                <a:gd fmla="*/ 19 h 54" name="T47"/>
                <a:gd fmla="*/ 59 w 66" name="T48"/>
                <a:gd fmla="*/ 29 h 54" name="T49"/>
                <a:gd fmla="*/ 46 w 66" name="T50"/>
                <a:gd fmla="*/ 29 h 5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4" w="66">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solidFill>
              <a:schemeClr val="accent5"/>
            </a:solid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79" name="Freeform 197"/>
            <p:cNvSpPr>
              <a:spLocks noEditPoints="1"/>
            </p:cNvSpPr>
            <p:nvPr/>
          </p:nvSpPr>
          <p:spPr bwMode="auto">
            <a:xfrm>
              <a:off x="6242269" y="1630081"/>
              <a:ext cx="211391" cy="183989"/>
            </a:xfrm>
            <a:custGeom>
              <a:gdLst>
                <a:gd fmla="*/ 66 w 66" name="T0"/>
                <a:gd fmla="*/ 19 h 58" name="T1"/>
                <a:gd fmla="*/ 47 w 66" name="T2"/>
                <a:gd fmla="*/ 0 h 58" name="T3"/>
                <a:gd fmla="*/ 33 w 66" name="T4"/>
                <a:gd fmla="*/ 6 h 58" name="T5"/>
                <a:gd fmla="*/ 19 w 66" name="T6"/>
                <a:gd fmla="*/ 0 h 58" name="T7"/>
                <a:gd fmla="*/ 0 w 66" name="T8"/>
                <a:gd fmla="*/ 19 h 58" name="T9"/>
                <a:gd fmla="*/ 6 w 66" name="T10"/>
                <a:gd fmla="*/ 33 h 58" name="T11"/>
                <a:gd fmla="*/ 6 w 66" name="T12"/>
                <a:gd fmla="*/ 33 h 58" name="T13"/>
                <a:gd fmla="*/ 26 w 66" name="T14"/>
                <a:gd fmla="*/ 54 h 58" name="T15"/>
                <a:gd fmla="*/ 33 w 66" name="T16"/>
                <a:gd fmla="*/ 58 h 58" name="T17"/>
                <a:gd fmla="*/ 39 w 66" name="T18"/>
                <a:gd fmla="*/ 54 h 58" name="T19"/>
                <a:gd fmla="*/ 59 w 66" name="T20"/>
                <a:gd fmla="*/ 33 h 58" name="T21"/>
                <a:gd fmla="*/ 59 w 66" name="T22"/>
                <a:gd fmla="*/ 33 h 58" name="T23"/>
                <a:gd fmla="*/ 66 w 66" name="T24"/>
                <a:gd fmla="*/ 19 h 58" name="T25"/>
                <a:gd fmla="*/ 54 w 66" name="T26"/>
                <a:gd fmla="*/ 27 h 58" name="T27"/>
                <a:gd fmla="*/ 33 w 66" name="T28"/>
                <a:gd fmla="*/ 48 h 58" name="T29"/>
                <a:gd fmla="*/ 33 w 66" name="T30"/>
                <a:gd fmla="*/ 48 h 58" name="T31"/>
                <a:gd fmla="*/ 32 w 66" name="T32"/>
                <a:gd fmla="*/ 48 h 58" name="T33"/>
                <a:gd fmla="*/ 11 w 66" name="T34"/>
                <a:gd fmla="*/ 27 h 58" name="T35"/>
                <a:gd fmla="*/ 8 w 66" name="T36"/>
                <a:gd fmla="*/ 19 h 58" name="T37"/>
                <a:gd fmla="*/ 19 w 66" name="T38"/>
                <a:gd fmla="*/ 8 h 58" name="T39"/>
                <a:gd fmla="*/ 27 w 66" name="T40"/>
                <a:gd fmla="*/ 12 h 58" name="T41"/>
                <a:gd fmla="*/ 33 w 66" name="T42"/>
                <a:gd fmla="*/ 19 h 58" name="T43"/>
                <a:gd fmla="*/ 39 w 66" name="T44"/>
                <a:gd fmla="*/ 12 h 58" name="T45"/>
                <a:gd fmla="*/ 47 w 66" name="T46"/>
                <a:gd fmla="*/ 8 h 58" name="T47"/>
                <a:gd fmla="*/ 57 w 66" name="T48"/>
                <a:gd fmla="*/ 19 h 58" name="T49"/>
                <a:gd fmla="*/ 54 w 66" name="T50"/>
                <a:gd fmla="*/ 27 h 5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7" w="66">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solidFill>
              <a:schemeClr val="accent5"/>
            </a:solid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0" name="Freeform 201"/>
            <p:cNvSpPr/>
            <p:nvPr/>
          </p:nvSpPr>
          <p:spPr bwMode="auto">
            <a:xfrm>
              <a:off x="5806087" y="1515560"/>
              <a:ext cx="197691" cy="191818"/>
            </a:xfrm>
            <a:custGeom>
              <a:gdLst>
                <a:gd fmla="*/ 39 w 62" name="T0"/>
                <a:gd fmla="*/ 42 h 60" name="T1"/>
                <a:gd fmla="*/ 37 w 62" name="T2"/>
                <a:gd fmla="*/ 38 h 60" name="T3"/>
                <a:gd fmla="*/ 43 w 62" name="T4"/>
                <a:gd fmla="*/ 27 h 60" name="T5"/>
                <a:gd fmla="*/ 44 w 62" name="T6"/>
                <a:gd fmla="*/ 19 h 60" name="T7"/>
                <a:gd fmla="*/ 31 w 62" name="T8"/>
                <a:gd fmla="*/ 0 h 60" name="T9"/>
                <a:gd fmla="*/ 18 w 62" name="T10"/>
                <a:gd fmla="*/ 19 h 60" name="T11"/>
                <a:gd fmla="*/ 20 w 62" name="T12"/>
                <a:gd fmla="*/ 27 h 60" name="T13"/>
                <a:gd fmla="*/ 25 w 62" name="T14"/>
                <a:gd fmla="*/ 38 h 60" name="T15"/>
                <a:gd fmla="*/ 23 w 62" name="T16"/>
                <a:gd fmla="*/ 42 h 60" name="T17"/>
                <a:gd fmla="*/ 0 w 62" name="T18"/>
                <a:gd fmla="*/ 60 h 60" name="T19"/>
                <a:gd fmla="*/ 31 w 62" name="T20"/>
                <a:gd fmla="*/ 60 h 60" name="T21"/>
                <a:gd fmla="*/ 62 w 62" name="T22"/>
                <a:gd fmla="*/ 60 h 60" name="T23"/>
                <a:gd fmla="*/ 39 w 62" name="T24"/>
                <a:gd fmla="*/ 42 h 6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0" w="62">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grp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1" name="Freeform 224"/>
            <p:cNvSpPr>
              <a:spLocks noEditPoints="1"/>
            </p:cNvSpPr>
            <p:nvPr/>
          </p:nvSpPr>
          <p:spPr bwMode="auto">
            <a:xfrm>
              <a:off x="6771087" y="1745564"/>
              <a:ext cx="150715" cy="150714"/>
            </a:xfrm>
            <a:custGeom>
              <a:gdLst>
                <a:gd fmla="*/ 3 w 47" name="T0"/>
                <a:gd fmla="*/ 0 h 47" name="T1"/>
                <a:gd fmla="*/ 21 w 47" name="T2"/>
                <a:gd fmla="*/ 0 h 47" name="T3"/>
                <a:gd fmla="*/ 21 w 47" name="T4"/>
                <a:gd fmla="*/ 3 h 47" name="T5"/>
                <a:gd fmla="*/ 3 w 47" name="T6"/>
                <a:gd fmla="*/ 3 h 47" name="T7"/>
                <a:gd fmla="*/ 3 w 47" name="T8"/>
                <a:gd fmla="*/ 0 h 47" name="T9"/>
                <a:gd fmla="*/ 26 w 47" name="T10"/>
                <a:gd fmla="*/ 0 h 47" name="T11"/>
                <a:gd fmla="*/ 44 w 47" name="T12"/>
                <a:gd fmla="*/ 0 h 47" name="T13"/>
                <a:gd fmla="*/ 44 w 47" name="T14"/>
                <a:gd fmla="*/ 3 h 47" name="T15"/>
                <a:gd fmla="*/ 26 w 47" name="T16"/>
                <a:gd fmla="*/ 3 h 47" name="T17"/>
                <a:gd fmla="*/ 26 w 47" name="T18"/>
                <a:gd fmla="*/ 0 h 47" name="T19"/>
                <a:gd fmla="*/ 43 w 47" name="T20"/>
                <a:gd fmla="*/ 15 h 47" name="T21"/>
                <a:gd fmla="*/ 41 w 47" name="T22"/>
                <a:gd fmla="*/ 15 h 47" name="T23"/>
                <a:gd fmla="*/ 41 w 47" name="T24"/>
                <a:gd fmla="*/ 3 h 47" name="T25"/>
                <a:gd fmla="*/ 29 w 47" name="T26"/>
                <a:gd fmla="*/ 3 h 47" name="T27"/>
                <a:gd fmla="*/ 29 w 47" name="T28"/>
                <a:gd fmla="*/ 15 h 47" name="T29"/>
                <a:gd fmla="*/ 18 w 47" name="T30"/>
                <a:gd fmla="*/ 15 h 47" name="T31"/>
                <a:gd fmla="*/ 18 w 47" name="T32"/>
                <a:gd fmla="*/ 3 h 47" name="T33"/>
                <a:gd fmla="*/ 6 w 47" name="T34"/>
                <a:gd fmla="*/ 3 h 47" name="T35"/>
                <a:gd fmla="*/ 6 w 47" name="T36"/>
                <a:gd fmla="*/ 15 h 47" name="T37"/>
                <a:gd fmla="*/ 4 w 47" name="T38"/>
                <a:gd fmla="*/ 15 h 47" name="T39"/>
                <a:gd fmla="*/ 0 w 47" name="T40"/>
                <a:gd fmla="*/ 18 h 47" name="T41"/>
                <a:gd fmla="*/ 0 w 47" name="T42"/>
                <a:gd fmla="*/ 44 h 47" name="T43"/>
                <a:gd fmla="*/ 4 w 47" name="T44"/>
                <a:gd fmla="*/ 47 h 47" name="T45"/>
                <a:gd fmla="*/ 17 w 47" name="T46"/>
                <a:gd fmla="*/ 47 h 47" name="T47"/>
                <a:gd fmla="*/ 21 w 47" name="T48"/>
                <a:gd fmla="*/ 44 h 47" name="T49"/>
                <a:gd fmla="*/ 21 w 47" name="T50"/>
                <a:gd fmla="*/ 27 h 47" name="T51"/>
                <a:gd fmla="*/ 26 w 47" name="T52"/>
                <a:gd fmla="*/ 27 h 47" name="T53"/>
                <a:gd fmla="*/ 26 w 47" name="T54"/>
                <a:gd fmla="*/ 44 h 47" name="T55"/>
                <a:gd fmla="*/ 30 w 47" name="T56"/>
                <a:gd fmla="*/ 47 h 47" name="T57"/>
                <a:gd fmla="*/ 43 w 47" name="T58"/>
                <a:gd fmla="*/ 47 h 47" name="T59"/>
                <a:gd fmla="*/ 47 w 47" name="T60"/>
                <a:gd fmla="*/ 44 h 47" name="T61"/>
                <a:gd fmla="*/ 47 w 47" name="T62"/>
                <a:gd fmla="*/ 18 h 47" name="T63"/>
                <a:gd fmla="*/ 43 w 47" name="T64"/>
                <a:gd fmla="*/ 15 h 47" name="T65"/>
                <a:gd fmla="*/ 16 w 47" name="T66"/>
                <a:gd fmla="*/ 44 h 47" name="T67"/>
                <a:gd fmla="*/ 5 w 47" name="T68"/>
                <a:gd fmla="*/ 44 h 47" name="T69"/>
                <a:gd fmla="*/ 3 w 47" name="T70"/>
                <a:gd fmla="*/ 42 h 47" name="T71"/>
                <a:gd fmla="*/ 5 w 47" name="T72"/>
                <a:gd fmla="*/ 41 h 47" name="T73"/>
                <a:gd fmla="*/ 16 w 47" name="T74"/>
                <a:gd fmla="*/ 41 h 47" name="T75"/>
                <a:gd fmla="*/ 18 w 47" name="T76"/>
                <a:gd fmla="*/ 42 h 47" name="T77"/>
                <a:gd fmla="*/ 16 w 47" name="T78"/>
                <a:gd fmla="*/ 44 h 47" name="T79"/>
                <a:gd fmla="*/ 25 w 47" name="T80"/>
                <a:gd fmla="*/ 24 h 47" name="T81"/>
                <a:gd fmla="*/ 22 w 47" name="T82"/>
                <a:gd fmla="*/ 24 h 47" name="T83"/>
                <a:gd fmla="*/ 21 w 47" name="T84"/>
                <a:gd fmla="*/ 22 h 47" name="T85"/>
                <a:gd fmla="*/ 22 w 47" name="T86"/>
                <a:gd fmla="*/ 21 h 47" name="T87"/>
                <a:gd fmla="*/ 25 w 47" name="T88"/>
                <a:gd fmla="*/ 21 h 47" name="T89"/>
                <a:gd fmla="*/ 26 w 47" name="T90"/>
                <a:gd fmla="*/ 22 h 47" name="T91"/>
                <a:gd fmla="*/ 25 w 47" name="T92"/>
                <a:gd fmla="*/ 24 h 47" name="T93"/>
                <a:gd fmla="*/ 42 w 47" name="T94"/>
                <a:gd fmla="*/ 44 h 47" name="T95"/>
                <a:gd fmla="*/ 31 w 47" name="T96"/>
                <a:gd fmla="*/ 44 h 47" name="T97"/>
                <a:gd fmla="*/ 29 w 47" name="T98"/>
                <a:gd fmla="*/ 42 h 47" name="T99"/>
                <a:gd fmla="*/ 31 w 47" name="T100"/>
                <a:gd fmla="*/ 41 h 47" name="T101"/>
                <a:gd fmla="*/ 42 w 47" name="T102"/>
                <a:gd fmla="*/ 41 h 47" name="T103"/>
                <a:gd fmla="*/ 44 w 47" name="T104"/>
                <a:gd fmla="*/ 42 h 47" name="T105"/>
                <a:gd fmla="*/ 42 w 47" name="T106"/>
                <a:gd fmla="*/ 44 h 4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7" w="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chemeClr val="accent5"/>
            </a:solid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2" name="Freeform 165"/>
            <p:cNvSpPr>
              <a:spLocks noEditPoints="1"/>
            </p:cNvSpPr>
            <p:nvPr/>
          </p:nvSpPr>
          <p:spPr bwMode="auto">
            <a:xfrm>
              <a:off x="8191769" y="2620489"/>
              <a:ext cx="236837" cy="266197"/>
            </a:xfrm>
            <a:custGeom>
              <a:gdLst>
                <a:gd fmla="*/ 58 w 74" name="T0"/>
                <a:gd fmla="*/ 25 h 83" name="T1"/>
                <a:gd fmla="*/ 62 w 74" name="T2"/>
                <a:gd fmla="*/ 22 h 83" name="T3"/>
                <a:gd fmla="*/ 68 w 74" name="T4"/>
                <a:gd fmla="*/ 12 h 83" name="T5"/>
                <a:gd fmla="*/ 65 w 74" name="T6"/>
                <a:gd fmla="*/ 3 h 83" name="T7"/>
                <a:gd fmla="*/ 58 w 74" name="T8"/>
                <a:gd fmla="*/ 0 h 83" name="T9"/>
                <a:gd fmla="*/ 46 w 74" name="T10"/>
                <a:gd fmla="*/ 5 h 83" name="T11"/>
                <a:gd fmla="*/ 36 w 74" name="T12"/>
                <a:gd fmla="*/ 24 h 83" name="T13"/>
                <a:gd fmla="*/ 27 w 74" name="T14"/>
                <a:gd fmla="*/ 6 h 83" name="T15"/>
                <a:gd fmla="*/ 18 w 74" name="T16"/>
                <a:gd fmla="*/ 2 h 83" name="T17"/>
                <a:gd fmla="*/ 11 w 74" name="T18"/>
                <a:gd fmla="*/ 5 h 83" name="T19"/>
                <a:gd fmla="*/ 12 w 74" name="T20"/>
                <a:gd fmla="*/ 21 h 83" name="T21"/>
                <a:gd fmla="*/ 18 w 74" name="T22"/>
                <a:gd fmla="*/ 25 h 83" name="T23"/>
                <a:gd fmla="*/ 0 w 74" name="T24"/>
                <a:gd fmla="*/ 25 h 83" name="T25"/>
                <a:gd fmla="*/ 0 w 74" name="T26"/>
                <a:gd fmla="*/ 46 h 83" name="T27"/>
                <a:gd fmla="*/ 5 w 74" name="T28"/>
                <a:gd fmla="*/ 46 h 83" name="T29"/>
                <a:gd fmla="*/ 5 w 74" name="T30"/>
                <a:gd fmla="*/ 83 h 83" name="T31"/>
                <a:gd fmla="*/ 68 w 74" name="T32"/>
                <a:gd fmla="*/ 83 h 83" name="T33"/>
                <a:gd fmla="*/ 68 w 74" name="T34"/>
                <a:gd fmla="*/ 46 h 83" name="T35"/>
                <a:gd fmla="*/ 74 w 74" name="T36"/>
                <a:gd fmla="*/ 46 h 83" name="T37"/>
                <a:gd fmla="*/ 74 w 74" name="T38"/>
                <a:gd fmla="*/ 25 h 83" name="T39"/>
                <a:gd fmla="*/ 58 w 74" name="T40"/>
                <a:gd fmla="*/ 25 h 83" name="T41"/>
                <a:gd fmla="*/ 50 w 74" name="T42"/>
                <a:gd fmla="*/ 9 h 83" name="T43"/>
                <a:gd fmla="*/ 58 w 74" name="T44"/>
                <a:gd fmla="*/ 6 h 83" name="T45"/>
                <a:gd fmla="*/ 61 w 74" name="T46"/>
                <a:gd fmla="*/ 7 h 83" name="T47"/>
                <a:gd fmla="*/ 58 w 74" name="T48"/>
                <a:gd fmla="*/ 17 h 83" name="T49"/>
                <a:gd fmla="*/ 46 w 74" name="T50"/>
                <a:gd fmla="*/ 25 h 83" name="T51"/>
                <a:gd fmla="*/ 41 w 74" name="T52"/>
                <a:gd fmla="*/ 25 h 83" name="T53"/>
                <a:gd fmla="*/ 50 w 74" name="T54"/>
                <a:gd fmla="*/ 9 h 83" name="T55"/>
                <a:gd fmla="*/ 14 w 74" name="T56"/>
                <a:gd fmla="*/ 12 h 83" name="T57"/>
                <a:gd fmla="*/ 15 w 74" name="T58"/>
                <a:gd fmla="*/ 9 h 83" name="T59"/>
                <a:gd fmla="*/ 18 w 74" name="T60"/>
                <a:gd fmla="*/ 8 h 83" name="T61"/>
                <a:gd fmla="*/ 18 w 74" name="T62"/>
                <a:gd fmla="*/ 8 h 83" name="T63"/>
                <a:gd fmla="*/ 23 w 74" name="T64"/>
                <a:gd fmla="*/ 10 h 83" name="T65"/>
                <a:gd fmla="*/ 29 w 74" name="T66"/>
                <a:gd fmla="*/ 23 h 83" name="T67"/>
                <a:gd fmla="*/ 29 w 74" name="T68"/>
                <a:gd fmla="*/ 23 h 83" name="T69"/>
                <a:gd fmla="*/ 29 w 74" name="T70"/>
                <a:gd fmla="*/ 23 h 83" name="T71"/>
                <a:gd fmla="*/ 16 w 74" name="T72"/>
                <a:gd fmla="*/ 17 h 83" name="T73"/>
                <a:gd fmla="*/ 14 w 74" name="T74"/>
                <a:gd fmla="*/ 12 h 83" name="T75"/>
                <a:gd fmla="*/ 32 w 74" name="T76"/>
                <a:gd fmla="*/ 78 h 83" name="T77"/>
                <a:gd fmla="*/ 11 w 74" name="T78"/>
                <a:gd fmla="*/ 78 h 83" name="T79"/>
                <a:gd fmla="*/ 11 w 74" name="T80"/>
                <a:gd fmla="*/ 44 h 83" name="T81"/>
                <a:gd fmla="*/ 32 w 74" name="T82"/>
                <a:gd fmla="*/ 44 h 83" name="T83"/>
                <a:gd fmla="*/ 32 w 74" name="T84"/>
                <a:gd fmla="*/ 78 h 83" name="T85"/>
                <a:gd fmla="*/ 32 w 74" name="T86"/>
                <a:gd fmla="*/ 41 h 83" name="T87"/>
                <a:gd fmla="*/ 5 w 74" name="T88"/>
                <a:gd fmla="*/ 41 h 83" name="T89"/>
                <a:gd fmla="*/ 5 w 74" name="T90"/>
                <a:gd fmla="*/ 30 h 83" name="T91"/>
                <a:gd fmla="*/ 32 w 74" name="T92"/>
                <a:gd fmla="*/ 30 h 83" name="T93"/>
                <a:gd fmla="*/ 32 w 74" name="T94"/>
                <a:gd fmla="*/ 41 h 83" name="T95"/>
                <a:gd fmla="*/ 63 w 74" name="T96"/>
                <a:gd fmla="*/ 78 h 83" name="T97"/>
                <a:gd fmla="*/ 42 w 74" name="T98"/>
                <a:gd fmla="*/ 78 h 83" name="T99"/>
                <a:gd fmla="*/ 42 w 74" name="T100"/>
                <a:gd fmla="*/ 44 h 83" name="T101"/>
                <a:gd fmla="*/ 63 w 74" name="T102"/>
                <a:gd fmla="*/ 44 h 83" name="T103"/>
                <a:gd fmla="*/ 63 w 74" name="T104"/>
                <a:gd fmla="*/ 78 h 83" name="T105"/>
                <a:gd fmla="*/ 68 w 74" name="T106"/>
                <a:gd fmla="*/ 41 h 83" name="T107"/>
                <a:gd fmla="*/ 42 w 74" name="T108"/>
                <a:gd fmla="*/ 41 h 83" name="T109"/>
                <a:gd fmla="*/ 42 w 74" name="T110"/>
                <a:gd fmla="*/ 30 h 83" name="T111"/>
                <a:gd fmla="*/ 68 w 74" name="T112"/>
                <a:gd fmla="*/ 30 h 83" name="T113"/>
                <a:gd fmla="*/ 68 w 74" name="T114"/>
                <a:gd fmla="*/ 41 h 8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74">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3" name="Freeform 170"/>
            <p:cNvSpPr>
              <a:spLocks noEditPoints="1"/>
            </p:cNvSpPr>
            <p:nvPr/>
          </p:nvSpPr>
          <p:spPr bwMode="auto">
            <a:xfrm>
              <a:off x="8084116" y="2039163"/>
              <a:ext cx="303387" cy="264239"/>
            </a:xfrm>
            <a:custGeom>
              <a:gdLst>
                <a:gd fmla="*/ 95 w 95" name="T0"/>
                <a:gd fmla="*/ 34 h 83" name="T1"/>
                <a:gd fmla="*/ 83 w 95" name="T2"/>
                <a:gd fmla="*/ 0 h 83" name="T3"/>
                <a:gd fmla="*/ 83 w 95" name="T4"/>
                <a:gd fmla="*/ 0 h 83" name="T5"/>
                <a:gd fmla="*/ 75 w 95" name="T6"/>
                <a:gd fmla="*/ 0 h 83" name="T7"/>
                <a:gd fmla="*/ 31 w 95" name="T8"/>
                <a:gd fmla="*/ 19 h 83" name="T9"/>
                <a:gd fmla="*/ 30 w 95" name="T10"/>
                <a:gd fmla="*/ 34 h 83" name="T11"/>
                <a:gd fmla="*/ 31 w 95" name="T12"/>
                <a:gd fmla="*/ 49 h 83" name="T13"/>
                <a:gd fmla="*/ 75 w 95" name="T14"/>
                <a:gd fmla="*/ 68 h 83" name="T15"/>
                <a:gd fmla="*/ 83 w 95" name="T16"/>
                <a:gd fmla="*/ 68 h 83" name="T17"/>
                <a:gd fmla="*/ 83 w 95" name="T18"/>
                <a:gd fmla="*/ 68 h 83" name="T19"/>
                <a:gd fmla="*/ 95 w 95" name="T20"/>
                <a:gd fmla="*/ 34 h 83" name="T21"/>
                <a:gd fmla="*/ 80 w 95" name="T22"/>
                <a:gd fmla="*/ 63 h 83" name="T23"/>
                <a:gd fmla="*/ 78 w 95" name="T24"/>
                <a:gd fmla="*/ 61 h 83" name="T25"/>
                <a:gd fmla="*/ 75 w 95" name="T26"/>
                <a:gd fmla="*/ 55 h 83" name="T27"/>
                <a:gd fmla="*/ 71 w 95" name="T28"/>
                <a:gd fmla="*/ 34 h 83" name="T29"/>
                <a:gd fmla="*/ 75 w 95" name="T30"/>
                <a:gd fmla="*/ 13 h 83" name="T31"/>
                <a:gd fmla="*/ 78 w 95" name="T32"/>
                <a:gd fmla="*/ 7 h 83" name="T33"/>
                <a:gd fmla="*/ 80 w 95" name="T34"/>
                <a:gd fmla="*/ 5 h 83" name="T35"/>
                <a:gd fmla="*/ 83 w 95" name="T36"/>
                <a:gd fmla="*/ 7 h 83" name="T37"/>
                <a:gd fmla="*/ 86 w 95" name="T38"/>
                <a:gd fmla="*/ 13 h 83" name="T39"/>
                <a:gd fmla="*/ 89 w 95" name="T40"/>
                <a:gd fmla="*/ 34 h 83" name="T41"/>
                <a:gd fmla="*/ 86 w 95" name="T42"/>
                <a:gd fmla="*/ 55 h 83" name="T43"/>
                <a:gd fmla="*/ 83 w 95" name="T44"/>
                <a:gd fmla="*/ 61 h 83" name="T45"/>
                <a:gd fmla="*/ 80 w 95" name="T46"/>
                <a:gd fmla="*/ 63 h 83" name="T47"/>
                <a:gd fmla="*/ 24 w 95" name="T48"/>
                <a:gd fmla="*/ 34 h 83" name="T49"/>
                <a:gd fmla="*/ 25 w 95" name="T50"/>
                <a:gd fmla="*/ 20 h 83" name="T51"/>
                <a:gd fmla="*/ 12 w 95" name="T52"/>
                <a:gd fmla="*/ 21 h 83" name="T53"/>
                <a:gd fmla="*/ 5 w 95" name="T54"/>
                <a:gd fmla="*/ 21 h 83" name="T55"/>
                <a:gd fmla="*/ 0 w 95" name="T56"/>
                <a:gd fmla="*/ 30 h 83" name="T57"/>
                <a:gd fmla="*/ 0 w 95" name="T58"/>
                <a:gd fmla="*/ 38 h 83" name="T59"/>
                <a:gd fmla="*/ 5 w 95" name="T60"/>
                <a:gd fmla="*/ 47 h 83" name="T61"/>
                <a:gd fmla="*/ 12 w 95" name="T62"/>
                <a:gd fmla="*/ 47 h 83" name="T63"/>
                <a:gd fmla="*/ 25 w 95" name="T64"/>
                <a:gd fmla="*/ 48 h 83" name="T65"/>
                <a:gd fmla="*/ 24 w 95" name="T66"/>
                <a:gd fmla="*/ 34 h 83" name="T67"/>
                <a:gd fmla="*/ 34 w 95" name="T68"/>
                <a:gd fmla="*/ 54 h 83" name="T69"/>
                <a:gd fmla="*/ 23 w 95" name="T70"/>
                <a:gd fmla="*/ 51 h 83" name="T71"/>
                <a:gd fmla="*/ 30 w 95" name="T72"/>
                <a:gd fmla="*/ 81 h 83" name="T73"/>
                <a:gd fmla="*/ 34 w 95" name="T74"/>
                <a:gd fmla="*/ 83 h 83" name="T75"/>
                <a:gd fmla="*/ 44 w 95" name="T76"/>
                <a:gd fmla="*/ 78 h 83" name="T77"/>
                <a:gd fmla="*/ 46 w 95" name="T78"/>
                <a:gd fmla="*/ 75 h 83" name="T79"/>
                <a:gd fmla="*/ 34 w 95" name="T80"/>
                <a:gd fmla="*/ 54 h 83" name="T81"/>
                <a:gd fmla="*/ 80 w 95" name="T82"/>
                <a:gd fmla="*/ 45 h 83" name="T83"/>
                <a:gd fmla="*/ 79 w 95" name="T84"/>
                <a:gd fmla="*/ 45 h 83" name="T85"/>
                <a:gd fmla="*/ 78 w 95" name="T86"/>
                <a:gd fmla="*/ 42 h 83" name="T87"/>
                <a:gd fmla="*/ 77 w 95" name="T88"/>
                <a:gd fmla="*/ 34 h 83" name="T89"/>
                <a:gd fmla="*/ 78 w 95" name="T90"/>
                <a:gd fmla="*/ 26 h 83" name="T91"/>
                <a:gd fmla="*/ 79 w 95" name="T92"/>
                <a:gd fmla="*/ 24 h 83" name="T93"/>
                <a:gd fmla="*/ 80 w 95" name="T94"/>
                <a:gd fmla="*/ 23 h 83" name="T95"/>
                <a:gd fmla="*/ 81 w 95" name="T96"/>
                <a:gd fmla="*/ 24 h 83" name="T97"/>
                <a:gd fmla="*/ 82 w 95" name="T98"/>
                <a:gd fmla="*/ 26 h 83" name="T99"/>
                <a:gd fmla="*/ 84 w 95" name="T100"/>
                <a:gd fmla="*/ 34 h 83" name="T101"/>
                <a:gd fmla="*/ 82 w 95" name="T102"/>
                <a:gd fmla="*/ 42 h 83" name="T103"/>
                <a:gd fmla="*/ 81 w 95" name="T104"/>
                <a:gd fmla="*/ 45 h 83" name="T105"/>
                <a:gd fmla="*/ 80 w 95" name="T106"/>
                <a:gd fmla="*/ 45 h 8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3" w="95">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4" name="Freeform 173"/>
            <p:cNvSpPr/>
            <p:nvPr/>
          </p:nvSpPr>
          <p:spPr bwMode="auto">
            <a:xfrm>
              <a:off x="7751370" y="2444330"/>
              <a:ext cx="236837" cy="236836"/>
            </a:xfrm>
            <a:custGeom>
              <a:gdLst>
                <a:gd fmla="*/ 60 w 121" name="T0"/>
                <a:gd fmla="*/ 121 h 121" name="T1"/>
                <a:gd fmla="*/ 121 w 121" name="T2"/>
                <a:gd fmla="*/ 61 h 121" name="T3"/>
                <a:gd fmla="*/ 83 w 121" name="T4"/>
                <a:gd fmla="*/ 61 h 121" name="T5"/>
                <a:gd fmla="*/ 83 w 121" name="T6"/>
                <a:gd fmla="*/ 0 h 121" name="T7"/>
                <a:gd fmla="*/ 37 w 121" name="T8"/>
                <a:gd fmla="*/ 0 h 121" name="T9"/>
                <a:gd fmla="*/ 37 w 121" name="T10"/>
                <a:gd fmla="*/ 61 h 121" name="T11"/>
                <a:gd fmla="*/ 0 w 121" name="T12"/>
                <a:gd fmla="*/ 61 h 121" name="T13"/>
                <a:gd fmla="*/ 60 w 121" name="T14"/>
                <a:gd fmla="*/ 121 h 1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0" w="120">
                  <a:moveTo>
                    <a:pt x="60" y="121"/>
                  </a:moveTo>
                  <a:lnTo>
                    <a:pt x="121" y="61"/>
                  </a:lnTo>
                  <a:lnTo>
                    <a:pt x="83" y="61"/>
                  </a:lnTo>
                  <a:lnTo>
                    <a:pt x="83" y="0"/>
                  </a:lnTo>
                  <a:lnTo>
                    <a:pt x="37" y="0"/>
                  </a:lnTo>
                  <a:lnTo>
                    <a:pt x="37" y="61"/>
                  </a:lnTo>
                  <a:lnTo>
                    <a:pt x="0" y="61"/>
                  </a:lnTo>
                  <a:lnTo>
                    <a:pt x="60" y="1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5" name="Freeform 176"/>
            <p:cNvSpPr>
              <a:spLocks noEditPoints="1"/>
            </p:cNvSpPr>
            <p:nvPr/>
          </p:nvSpPr>
          <p:spPr bwMode="auto">
            <a:xfrm>
              <a:off x="7222892" y="3976918"/>
              <a:ext cx="205520" cy="152672"/>
            </a:xfrm>
            <a:custGeom>
              <a:gdLst>
                <a:gd fmla="*/ 56 w 64" name="T0"/>
                <a:gd fmla="*/ 8 h 48" name="T1"/>
                <a:gd fmla="*/ 56 w 64" name="T2"/>
                <a:gd fmla="*/ 0 h 48" name="T3"/>
                <a:gd fmla="*/ 0 w 64" name="T4"/>
                <a:gd fmla="*/ 0 h 48" name="T5"/>
                <a:gd fmla="*/ 0 w 64" name="T6"/>
                <a:gd fmla="*/ 44 h 48" name="T7"/>
                <a:gd fmla="*/ 4 w 64" name="T8"/>
                <a:gd fmla="*/ 48 h 48" name="T9"/>
                <a:gd fmla="*/ 58 w 64" name="T10"/>
                <a:gd fmla="*/ 48 h 48" name="T11"/>
                <a:gd fmla="*/ 64 w 64" name="T12"/>
                <a:gd fmla="*/ 42 h 48" name="T13"/>
                <a:gd fmla="*/ 64 w 64" name="T14"/>
                <a:gd fmla="*/ 8 h 48" name="T15"/>
                <a:gd fmla="*/ 56 w 64" name="T16"/>
                <a:gd fmla="*/ 8 h 48" name="T17"/>
                <a:gd fmla="*/ 52 w 64" name="T18"/>
                <a:gd fmla="*/ 44 h 48" name="T19"/>
                <a:gd fmla="*/ 4 w 64" name="T20"/>
                <a:gd fmla="*/ 44 h 48" name="T21"/>
                <a:gd fmla="*/ 4 w 64" name="T22"/>
                <a:gd fmla="*/ 4 h 48" name="T23"/>
                <a:gd fmla="*/ 52 w 64" name="T24"/>
                <a:gd fmla="*/ 4 h 48" name="T25"/>
                <a:gd fmla="*/ 52 w 64" name="T26"/>
                <a:gd fmla="*/ 44 h 48" name="T27"/>
                <a:gd fmla="*/ 8 w 64" name="T28"/>
                <a:gd fmla="*/ 12 h 48" name="T29"/>
                <a:gd fmla="*/ 48 w 64" name="T30"/>
                <a:gd fmla="*/ 12 h 48" name="T31"/>
                <a:gd fmla="*/ 48 w 64" name="T32"/>
                <a:gd fmla="*/ 16 h 48" name="T33"/>
                <a:gd fmla="*/ 8 w 64" name="T34"/>
                <a:gd fmla="*/ 16 h 48" name="T35"/>
                <a:gd fmla="*/ 8 w 64" name="T36"/>
                <a:gd fmla="*/ 12 h 48" name="T37"/>
                <a:gd fmla="*/ 32 w 64" name="T38"/>
                <a:gd fmla="*/ 20 h 48" name="T39"/>
                <a:gd fmla="*/ 48 w 64" name="T40"/>
                <a:gd fmla="*/ 20 h 48" name="T41"/>
                <a:gd fmla="*/ 48 w 64" name="T42"/>
                <a:gd fmla="*/ 24 h 48" name="T43"/>
                <a:gd fmla="*/ 32 w 64" name="T44"/>
                <a:gd fmla="*/ 24 h 48" name="T45"/>
                <a:gd fmla="*/ 32 w 64" name="T46"/>
                <a:gd fmla="*/ 20 h 48" name="T47"/>
                <a:gd fmla="*/ 32 w 64" name="T48"/>
                <a:gd fmla="*/ 28 h 48" name="T49"/>
                <a:gd fmla="*/ 48 w 64" name="T50"/>
                <a:gd fmla="*/ 28 h 48" name="T51"/>
                <a:gd fmla="*/ 48 w 64" name="T52"/>
                <a:gd fmla="*/ 32 h 48" name="T53"/>
                <a:gd fmla="*/ 32 w 64" name="T54"/>
                <a:gd fmla="*/ 32 h 48" name="T55"/>
                <a:gd fmla="*/ 32 w 64" name="T56"/>
                <a:gd fmla="*/ 28 h 48" name="T57"/>
                <a:gd fmla="*/ 32 w 64" name="T58"/>
                <a:gd fmla="*/ 36 h 48" name="T59"/>
                <a:gd fmla="*/ 44 w 64" name="T60"/>
                <a:gd fmla="*/ 36 h 48" name="T61"/>
                <a:gd fmla="*/ 44 w 64" name="T62"/>
                <a:gd fmla="*/ 40 h 48" name="T63"/>
                <a:gd fmla="*/ 32 w 64" name="T64"/>
                <a:gd fmla="*/ 40 h 48" name="T65"/>
                <a:gd fmla="*/ 32 w 64" name="T66"/>
                <a:gd fmla="*/ 36 h 48" name="T67"/>
                <a:gd fmla="*/ 8 w 64" name="T68"/>
                <a:gd fmla="*/ 20 h 48" name="T69"/>
                <a:gd fmla="*/ 28 w 64" name="T70"/>
                <a:gd fmla="*/ 20 h 48" name="T71"/>
                <a:gd fmla="*/ 28 w 64" name="T72"/>
                <a:gd fmla="*/ 40 h 48" name="T73"/>
                <a:gd fmla="*/ 8 w 64" name="T74"/>
                <a:gd fmla="*/ 40 h 48" name="T75"/>
                <a:gd fmla="*/ 8 w 64" name="T76"/>
                <a:gd fmla="*/ 20 h 4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8" w="64">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6" name="Freeform 180"/>
            <p:cNvSpPr>
              <a:spLocks noEditPoints="1"/>
            </p:cNvSpPr>
            <p:nvPr/>
          </p:nvSpPr>
          <p:spPr bwMode="auto">
            <a:xfrm>
              <a:off x="8054756" y="1359970"/>
              <a:ext cx="246623" cy="246623"/>
            </a:xfrm>
            <a:custGeom>
              <a:gdLst>
                <a:gd fmla="*/ 64 w 77" name="T0"/>
                <a:gd fmla="*/ 0 h 77" name="T1"/>
                <a:gd fmla="*/ 13 w 77" name="T2"/>
                <a:gd fmla="*/ 0 h 77" name="T3"/>
                <a:gd fmla="*/ 0 w 77" name="T4"/>
                <a:gd fmla="*/ 13 h 77" name="T5"/>
                <a:gd fmla="*/ 0 w 77" name="T6"/>
                <a:gd fmla="*/ 64 h 77" name="T7"/>
                <a:gd fmla="*/ 13 w 77" name="T8"/>
                <a:gd fmla="*/ 77 h 77" name="T9"/>
                <a:gd fmla="*/ 64 w 77" name="T10"/>
                <a:gd fmla="*/ 77 h 77" name="T11"/>
                <a:gd fmla="*/ 77 w 77" name="T12"/>
                <a:gd fmla="*/ 64 h 77" name="T13"/>
                <a:gd fmla="*/ 77 w 77" name="T14"/>
                <a:gd fmla="*/ 13 h 77" name="T15"/>
                <a:gd fmla="*/ 64 w 77" name="T16"/>
                <a:gd fmla="*/ 0 h 77" name="T17"/>
                <a:gd fmla="*/ 25 w 77" name="T18"/>
                <a:gd fmla="*/ 34 h 77" name="T19"/>
                <a:gd fmla="*/ 52 w 77" name="T20"/>
                <a:gd fmla="*/ 34 h 77" name="T21"/>
                <a:gd fmla="*/ 53 w 77" name="T22"/>
                <a:gd fmla="*/ 38 h 77" name="T23"/>
                <a:gd fmla="*/ 39 w 77" name="T24"/>
                <a:gd fmla="*/ 53 h 77" name="T25"/>
                <a:gd fmla="*/ 24 w 77" name="T26"/>
                <a:gd fmla="*/ 38 h 77" name="T27"/>
                <a:gd fmla="*/ 25 w 77" name="T28"/>
                <a:gd fmla="*/ 34 h 77" name="T29"/>
                <a:gd fmla="*/ 67 w 77" name="T30"/>
                <a:gd fmla="*/ 33 h 77" name="T31"/>
                <a:gd fmla="*/ 67 w 77" name="T32"/>
                <a:gd fmla="*/ 53 h 77" name="T33"/>
                <a:gd fmla="*/ 67 w 77" name="T34"/>
                <a:gd fmla="*/ 62 h 77" name="T35"/>
                <a:gd fmla="*/ 63 w 77" name="T36"/>
                <a:gd fmla="*/ 67 h 77" name="T37"/>
                <a:gd fmla="*/ 15 w 77" name="T38"/>
                <a:gd fmla="*/ 67 h 77" name="T39"/>
                <a:gd fmla="*/ 10 w 77" name="T40"/>
                <a:gd fmla="*/ 63 h 77" name="T41"/>
                <a:gd fmla="*/ 10 w 77" name="T42"/>
                <a:gd fmla="*/ 53 h 77" name="T43"/>
                <a:gd fmla="*/ 10 w 77" name="T44"/>
                <a:gd fmla="*/ 34 h 77" name="T45"/>
                <a:gd fmla="*/ 10 w 77" name="T46"/>
                <a:gd fmla="*/ 34 h 77" name="T47"/>
                <a:gd fmla="*/ 17 w 77" name="T48"/>
                <a:gd fmla="*/ 34 h 77" name="T49"/>
                <a:gd fmla="*/ 17 w 77" name="T50"/>
                <a:gd fmla="*/ 39 h 77" name="T51"/>
                <a:gd fmla="*/ 39 w 77" name="T52"/>
                <a:gd fmla="*/ 60 h 77" name="T53"/>
                <a:gd fmla="*/ 60 w 77" name="T54"/>
                <a:gd fmla="*/ 38 h 77" name="T55"/>
                <a:gd fmla="*/ 60 w 77" name="T56"/>
                <a:gd fmla="*/ 33 h 77" name="T57"/>
                <a:gd fmla="*/ 67 w 77" name="T58"/>
                <a:gd fmla="*/ 33 h 77" name="T59"/>
                <a:gd fmla="*/ 67 w 77" name="T60"/>
                <a:gd fmla="*/ 17 h 77" name="T61"/>
                <a:gd fmla="*/ 65 w 77" name="T62"/>
                <a:gd fmla="*/ 19 h 77" name="T63"/>
                <a:gd fmla="*/ 60 w 77" name="T64"/>
                <a:gd fmla="*/ 19 h 77" name="T65"/>
                <a:gd fmla="*/ 58 w 77" name="T66"/>
                <a:gd fmla="*/ 17 h 77" name="T67"/>
                <a:gd fmla="*/ 58 w 77" name="T68"/>
                <a:gd fmla="*/ 12 h 77" name="T69"/>
                <a:gd fmla="*/ 60 w 77" name="T70"/>
                <a:gd fmla="*/ 10 h 77" name="T71"/>
                <a:gd fmla="*/ 65 w 77" name="T72"/>
                <a:gd fmla="*/ 10 h 77" name="T73"/>
                <a:gd fmla="*/ 67 w 77" name="T74"/>
                <a:gd fmla="*/ 12 h 77" name="T75"/>
                <a:gd fmla="*/ 67 w 77" name="T76"/>
                <a:gd fmla="*/ 17 h 7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7" w="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7" name="Freeform 181"/>
            <p:cNvSpPr>
              <a:spLocks noEditPoints="1"/>
            </p:cNvSpPr>
            <p:nvPr/>
          </p:nvSpPr>
          <p:spPr bwMode="auto">
            <a:xfrm>
              <a:off x="7590869" y="1725991"/>
              <a:ext cx="252496" cy="191818"/>
            </a:xfrm>
            <a:custGeom>
              <a:gdLst>
                <a:gd fmla="*/ 76 w 79" name="T0"/>
                <a:gd fmla="*/ 3 h 60" name="T1"/>
                <a:gd fmla="*/ 40 w 79" name="T2"/>
                <a:gd fmla="*/ 0 h 60" name="T3"/>
                <a:gd fmla="*/ 4 w 79" name="T4"/>
                <a:gd fmla="*/ 3 h 60" name="T5"/>
                <a:gd fmla="*/ 0 w 79" name="T6"/>
                <a:gd fmla="*/ 30 h 60" name="T7"/>
                <a:gd fmla="*/ 4 w 79" name="T8"/>
                <a:gd fmla="*/ 57 h 60" name="T9"/>
                <a:gd fmla="*/ 40 w 79" name="T10"/>
                <a:gd fmla="*/ 60 h 60" name="T11"/>
                <a:gd fmla="*/ 76 w 79" name="T12"/>
                <a:gd fmla="*/ 57 h 60" name="T13"/>
                <a:gd fmla="*/ 79 w 79" name="T14"/>
                <a:gd fmla="*/ 30 h 60" name="T15"/>
                <a:gd fmla="*/ 76 w 79" name="T16"/>
                <a:gd fmla="*/ 3 h 60" name="T17"/>
                <a:gd fmla="*/ 30 w 79" name="T18"/>
                <a:gd fmla="*/ 45 h 60" name="T19"/>
                <a:gd fmla="*/ 30 w 79" name="T20"/>
                <a:gd fmla="*/ 15 h 60" name="T21"/>
                <a:gd fmla="*/ 55 w 79" name="T22"/>
                <a:gd fmla="*/ 30 h 60" name="T23"/>
                <a:gd fmla="*/ 30 w 79" name="T24"/>
                <a:gd fmla="*/ 45 h 6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0" w="79">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8" name="Freeform 183"/>
            <p:cNvSpPr>
              <a:spLocks noEditPoints="1"/>
            </p:cNvSpPr>
            <p:nvPr/>
          </p:nvSpPr>
          <p:spPr bwMode="auto">
            <a:xfrm>
              <a:off x="7334459" y="2704655"/>
              <a:ext cx="219221" cy="217263"/>
            </a:xfrm>
            <a:custGeom>
              <a:gdLst>
                <a:gd fmla="*/ 34 w 68" name="T0"/>
                <a:gd fmla="*/ 0 h 68" name="T1"/>
                <a:gd fmla="*/ 0 w 68" name="T2"/>
                <a:gd fmla="*/ 34 h 68" name="T3"/>
                <a:gd fmla="*/ 34 w 68" name="T4"/>
                <a:gd fmla="*/ 68 h 68" name="T5"/>
                <a:gd fmla="*/ 68 w 68" name="T6"/>
                <a:gd fmla="*/ 34 h 68" name="T7"/>
                <a:gd fmla="*/ 34 w 68" name="T8"/>
                <a:gd fmla="*/ 0 h 68" name="T9"/>
                <a:gd fmla="*/ 34 w 68" name="T10"/>
                <a:gd fmla="*/ 61 h 68" name="T11"/>
                <a:gd fmla="*/ 7 w 68" name="T12"/>
                <a:gd fmla="*/ 34 h 68" name="T13"/>
                <a:gd fmla="*/ 34 w 68" name="T14"/>
                <a:gd fmla="*/ 6 h 68" name="T15"/>
                <a:gd fmla="*/ 62 w 68" name="T16"/>
                <a:gd fmla="*/ 34 h 68" name="T17"/>
                <a:gd fmla="*/ 34 w 68" name="T18"/>
                <a:gd fmla="*/ 61 h 68" name="T19"/>
                <a:gd fmla="*/ 21 w 68" name="T20"/>
                <a:gd fmla="*/ 21 h 68" name="T21"/>
                <a:gd fmla="*/ 47 w 68" name="T22"/>
                <a:gd fmla="*/ 21 h 68" name="T23"/>
                <a:gd fmla="*/ 47 w 68" name="T24"/>
                <a:gd fmla="*/ 46 h 68" name="T25"/>
                <a:gd fmla="*/ 21 w 68" name="T26"/>
                <a:gd fmla="*/ 46 h 68" name="T27"/>
                <a:gd fmla="*/ 21 w 68" name="T28"/>
                <a:gd fmla="*/ 21 h 6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8" w="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89" name="Freeform 188"/>
            <p:cNvSpPr>
              <a:spLocks noEditPoints="1"/>
            </p:cNvSpPr>
            <p:nvPr/>
          </p:nvSpPr>
          <p:spPr bwMode="auto">
            <a:xfrm>
              <a:off x="6575015" y="3595239"/>
              <a:ext cx="229008" cy="230965"/>
            </a:xfrm>
            <a:custGeom>
              <a:gdLst>
                <a:gd fmla="*/ 36 w 72" name="T0"/>
                <a:gd fmla="*/ 0 h 72" name="T1"/>
                <a:gd fmla="*/ 0 w 72" name="T2"/>
                <a:gd fmla="*/ 36 h 72" name="T3"/>
                <a:gd fmla="*/ 36 w 72" name="T4"/>
                <a:gd fmla="*/ 72 h 72" name="T5"/>
                <a:gd fmla="*/ 72 w 72" name="T6"/>
                <a:gd fmla="*/ 36 h 72" name="T7"/>
                <a:gd fmla="*/ 36 w 72" name="T8"/>
                <a:gd fmla="*/ 0 h 72" name="T9"/>
                <a:gd fmla="*/ 57 w 72" name="T10"/>
                <a:gd fmla="*/ 31 h 72" name="T11"/>
                <a:gd fmla="*/ 38 w 72" name="T12"/>
                <a:gd fmla="*/ 59 h 72" name="T13"/>
                <a:gd fmla="*/ 29 w 72" name="T14"/>
                <a:gd fmla="*/ 55 h 72" name="T15"/>
                <a:gd fmla="*/ 21 w 72" name="T16"/>
                <a:gd fmla="*/ 33 h 72" name="T17"/>
                <a:gd fmla="*/ 16 w 72" name="T18"/>
                <a:gd fmla="*/ 35 h 72" name="T19"/>
                <a:gd fmla="*/ 15 w 72" name="T20"/>
                <a:gd fmla="*/ 32 h 72" name="T21"/>
                <a:gd fmla="*/ 28 w 72" name="T22"/>
                <a:gd fmla="*/ 23 h 72" name="T23"/>
                <a:gd fmla="*/ 35 w 72" name="T24"/>
                <a:gd fmla="*/ 37 h 72" name="T25"/>
                <a:gd fmla="*/ 38 w 72" name="T26"/>
                <a:gd fmla="*/ 46 h 72" name="T27"/>
                <a:gd fmla="*/ 44 w 72" name="T28"/>
                <a:gd fmla="*/ 38 h 72" name="T29"/>
                <a:gd fmla="*/ 39 w 72" name="T30"/>
                <a:gd fmla="*/ 32 h 72" name="T31"/>
                <a:gd fmla="*/ 57 w 72" name="T32"/>
                <a:gd fmla="*/ 31 h 7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2" w="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grp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0" name="Freeform 189"/>
            <p:cNvSpPr>
              <a:spLocks noEditPoints="1"/>
            </p:cNvSpPr>
            <p:nvPr/>
          </p:nvSpPr>
          <p:spPr bwMode="auto">
            <a:xfrm>
              <a:off x="5843656" y="2888235"/>
              <a:ext cx="150715" cy="150714"/>
            </a:xfrm>
            <a:custGeom>
              <a:gdLst>
                <a:gd fmla="*/ 23 w 47" name="T0"/>
                <a:gd fmla="*/ 0 h 47" name="T1"/>
                <a:gd fmla="*/ 0 w 47" name="T2"/>
                <a:gd fmla="*/ 24 h 47" name="T3"/>
                <a:gd fmla="*/ 23 w 47" name="T4"/>
                <a:gd fmla="*/ 47 h 47" name="T5"/>
                <a:gd fmla="*/ 47 w 47" name="T6"/>
                <a:gd fmla="*/ 24 h 47" name="T7"/>
                <a:gd fmla="*/ 23 w 47" name="T8"/>
                <a:gd fmla="*/ 0 h 47" name="T9"/>
                <a:gd fmla="*/ 5 w 47" name="T10"/>
                <a:gd fmla="*/ 24 h 47" name="T11"/>
                <a:gd fmla="*/ 23 w 47" name="T12"/>
                <a:gd fmla="*/ 6 h 47" name="T13"/>
                <a:gd fmla="*/ 23 w 47" name="T14"/>
                <a:gd fmla="*/ 42 h 47" name="T15"/>
                <a:gd fmla="*/ 5 w 47" name="T16"/>
                <a:gd fmla="*/ 24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2"/>
                    <a:pt x="23" y="42"/>
                    <a:pt x="23" y="42"/>
                  </a:cubicBezTo>
                  <a:cubicBezTo>
                    <a:pt x="13" y="42"/>
                    <a:pt x="5" y="34"/>
                    <a:pt x="5" y="24"/>
                  </a:cubicBezTo>
                  <a:close/>
                </a:path>
              </a:pathLst>
            </a:custGeom>
            <a:solidFill>
              <a:schemeClr val="accent5"/>
            </a:solid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1" name="Freeform 190"/>
            <p:cNvSpPr>
              <a:spLocks noEditPoints="1"/>
            </p:cNvSpPr>
            <p:nvPr/>
          </p:nvSpPr>
          <p:spPr bwMode="auto">
            <a:xfrm>
              <a:off x="5900419" y="2101389"/>
              <a:ext cx="215306" cy="199648"/>
            </a:xfrm>
            <a:custGeom>
              <a:gdLst>
                <a:gd fmla="*/ 34 w 67" name="T0"/>
                <a:gd fmla="*/ 8 h 62" name="T1"/>
                <a:gd fmla="*/ 23 w 67" name="T2"/>
                <a:gd fmla="*/ 10 h 62" name="T3"/>
                <a:gd fmla="*/ 15 w 67" name="T4"/>
                <a:gd fmla="*/ 14 h 62" name="T5"/>
                <a:gd fmla="*/ 8 w 67" name="T6"/>
                <a:gd fmla="*/ 27 h 62" name="T7"/>
                <a:gd fmla="*/ 11 w 67" name="T8"/>
                <a:gd fmla="*/ 35 h 62" name="T9"/>
                <a:gd fmla="*/ 17 w 67" name="T10"/>
                <a:gd fmla="*/ 41 h 62" name="T11"/>
                <a:gd fmla="*/ 21 w 67" name="T12"/>
                <a:gd fmla="*/ 47 h 62" name="T13"/>
                <a:gd fmla="*/ 21 w 67" name="T14"/>
                <a:gd fmla="*/ 49 h 62" name="T15"/>
                <a:gd fmla="*/ 22 w 67" name="T16"/>
                <a:gd fmla="*/ 48 h 62" name="T17"/>
                <a:gd fmla="*/ 28 w 67" name="T18"/>
                <a:gd fmla="*/ 45 h 62" name="T19"/>
                <a:gd fmla="*/ 29 w 67" name="T20"/>
                <a:gd fmla="*/ 46 h 62" name="T21"/>
                <a:gd fmla="*/ 34 w 67" name="T22"/>
                <a:gd fmla="*/ 46 h 62" name="T23"/>
                <a:gd fmla="*/ 44 w 67" name="T24"/>
                <a:gd fmla="*/ 44 h 62" name="T25"/>
                <a:gd fmla="*/ 52 w 67" name="T26"/>
                <a:gd fmla="*/ 40 h 62" name="T27"/>
                <a:gd fmla="*/ 59 w 67" name="T28"/>
                <a:gd fmla="*/ 27 h 62" name="T29"/>
                <a:gd fmla="*/ 52 w 67" name="T30"/>
                <a:gd fmla="*/ 14 h 62" name="T31"/>
                <a:gd fmla="*/ 44 w 67" name="T32"/>
                <a:gd fmla="*/ 10 h 62" name="T33"/>
                <a:gd fmla="*/ 34 w 67" name="T34"/>
                <a:gd fmla="*/ 8 h 62" name="T35"/>
                <a:gd fmla="*/ 34 w 67" name="T36"/>
                <a:gd fmla="*/ 0 h 62" name="T37"/>
                <a:gd fmla="*/ 34 w 67" name="T38"/>
                <a:gd fmla="*/ 0 h 62" name="T39"/>
                <a:gd fmla="*/ 67 w 67" name="T40"/>
                <a:gd fmla="*/ 27 h 62" name="T41"/>
                <a:gd fmla="*/ 34 w 67" name="T42"/>
                <a:gd fmla="*/ 54 h 62" name="T43"/>
                <a:gd fmla="*/ 28 w 67" name="T44"/>
                <a:gd fmla="*/ 54 h 62" name="T45"/>
                <a:gd fmla="*/ 4 w 67" name="T46"/>
                <a:gd fmla="*/ 62 h 62" name="T47"/>
                <a:gd fmla="*/ 4 w 67" name="T48"/>
                <a:gd fmla="*/ 61 h 62" name="T49"/>
                <a:gd fmla="*/ 13 w 67" name="T50"/>
                <a:gd fmla="*/ 50 h 62" name="T51"/>
                <a:gd fmla="*/ 12 w 67" name="T52"/>
                <a:gd fmla="*/ 48 h 62" name="T53"/>
                <a:gd fmla="*/ 0 w 67" name="T54"/>
                <a:gd fmla="*/ 27 h 62" name="T55"/>
                <a:gd fmla="*/ 34 w 67" name="T56"/>
                <a:gd fmla="*/ 0 h 6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2" w="67">
                  <a:moveTo>
                    <a:pt x="34" y="8"/>
                  </a:moveTo>
                  <a:cubicBezTo>
                    <a:pt x="30" y="8"/>
                    <a:pt x="26" y="9"/>
                    <a:pt x="23" y="10"/>
                  </a:cubicBezTo>
                  <a:cubicBezTo>
                    <a:pt x="20" y="11"/>
                    <a:pt x="17" y="12"/>
                    <a:pt x="15" y="14"/>
                  </a:cubicBezTo>
                  <a:cubicBezTo>
                    <a:pt x="11" y="18"/>
                    <a:pt x="8" y="22"/>
                    <a:pt x="8" y="27"/>
                  </a:cubicBezTo>
                  <a:cubicBezTo>
                    <a:pt x="8" y="30"/>
                    <a:pt x="9" y="32"/>
                    <a:pt x="11" y="35"/>
                  </a:cubicBezTo>
                  <a:cubicBezTo>
                    <a:pt x="12" y="37"/>
                    <a:pt x="14" y="39"/>
                    <a:pt x="17" y="41"/>
                  </a:cubicBezTo>
                  <a:cubicBezTo>
                    <a:pt x="19" y="42"/>
                    <a:pt x="20" y="45"/>
                    <a:pt x="21" y="47"/>
                  </a:cubicBezTo>
                  <a:cubicBezTo>
                    <a:pt x="21" y="48"/>
                    <a:pt x="21" y="48"/>
                    <a:pt x="21" y="49"/>
                  </a:cubicBezTo>
                  <a:cubicBezTo>
                    <a:pt x="21" y="49"/>
                    <a:pt x="22" y="48"/>
                    <a:pt x="22" y="48"/>
                  </a:cubicBezTo>
                  <a:cubicBezTo>
                    <a:pt x="24" y="46"/>
                    <a:pt x="26" y="45"/>
                    <a:pt x="28" y="45"/>
                  </a:cubicBezTo>
                  <a:cubicBezTo>
                    <a:pt x="29" y="45"/>
                    <a:pt x="29" y="45"/>
                    <a:pt x="29" y="46"/>
                  </a:cubicBezTo>
                  <a:cubicBezTo>
                    <a:pt x="31" y="46"/>
                    <a:pt x="32" y="46"/>
                    <a:pt x="34" y="46"/>
                  </a:cubicBezTo>
                  <a:cubicBezTo>
                    <a:pt x="37" y="46"/>
                    <a:pt x="41" y="45"/>
                    <a:pt x="44" y="44"/>
                  </a:cubicBezTo>
                  <a:cubicBezTo>
                    <a:pt x="47" y="43"/>
                    <a:pt x="50" y="42"/>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9"/>
                    <a:pt x="13" y="55"/>
                    <a:pt x="13" y="50"/>
                  </a:cubicBezTo>
                  <a:cubicBezTo>
                    <a:pt x="13" y="49"/>
                    <a:pt x="13" y="49"/>
                    <a:pt x="12" y="48"/>
                  </a:cubicBezTo>
                  <a:cubicBezTo>
                    <a:pt x="5" y="43"/>
                    <a:pt x="0" y="36"/>
                    <a:pt x="0" y="27"/>
                  </a:cubicBezTo>
                  <a:cubicBezTo>
                    <a:pt x="0" y="12"/>
                    <a:pt x="15" y="0"/>
                    <a:pt x="34" y="0"/>
                  </a:cubicBezTo>
                  <a:close/>
                </a:path>
              </a:pathLst>
            </a:custGeom>
            <a:grp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2" name="Freeform 191"/>
            <p:cNvSpPr>
              <a:spLocks noEditPoints="1"/>
            </p:cNvSpPr>
            <p:nvPr/>
          </p:nvSpPr>
          <p:spPr bwMode="auto">
            <a:xfrm>
              <a:off x="6312733" y="2886686"/>
              <a:ext cx="207477" cy="203562"/>
            </a:xfrm>
            <a:custGeom>
              <a:gdLst>
                <a:gd fmla="*/ 62 w 65" name="T0"/>
                <a:gd fmla="*/ 36 h 64" name="T1"/>
                <a:gd fmla="*/ 62 w 65" name="T2"/>
                <a:gd fmla="*/ 32 h 64" name="T3"/>
                <a:gd fmla="*/ 33 w 65" name="T4"/>
                <a:gd fmla="*/ 3 h 64" name="T5"/>
                <a:gd fmla="*/ 28 w 65" name="T6"/>
                <a:gd fmla="*/ 3 h 64" name="T7"/>
                <a:gd fmla="*/ 18 w 65" name="T8"/>
                <a:gd fmla="*/ 0 h 64" name="T9"/>
                <a:gd fmla="*/ 0 w 65" name="T10"/>
                <a:gd fmla="*/ 18 h 64" name="T11"/>
                <a:gd fmla="*/ 3 w 65" name="T12"/>
                <a:gd fmla="*/ 28 h 64" name="T13"/>
                <a:gd fmla="*/ 3 w 65" name="T14"/>
                <a:gd fmla="*/ 32 h 64" name="T15"/>
                <a:gd fmla="*/ 33 w 65" name="T16"/>
                <a:gd fmla="*/ 62 h 64" name="T17"/>
                <a:gd fmla="*/ 38 w 65" name="T18"/>
                <a:gd fmla="*/ 62 h 64" name="T19"/>
                <a:gd fmla="*/ 47 w 65" name="T20"/>
                <a:gd fmla="*/ 64 h 64" name="T21"/>
                <a:gd fmla="*/ 65 w 65" name="T22"/>
                <a:gd fmla="*/ 46 h 64" name="T23"/>
                <a:gd fmla="*/ 62 w 65" name="T24"/>
                <a:gd fmla="*/ 36 h 64" name="T25"/>
                <a:gd fmla="*/ 35 w 65" name="T26"/>
                <a:gd fmla="*/ 54 h 64" name="T27"/>
                <a:gd fmla="*/ 17 w 65" name="T28"/>
                <a:gd fmla="*/ 49 h 64" name="T29"/>
                <a:gd fmla="*/ 18 w 65" name="T30"/>
                <a:gd fmla="*/ 39 h 64" name="T31"/>
                <a:gd fmla="*/ 26 w 65" name="T32"/>
                <a:gd fmla="*/ 45 h 64" name="T33"/>
                <a:gd fmla="*/ 40 w 65" name="T34"/>
                <a:gd fmla="*/ 44 h 64" name="T35"/>
                <a:gd fmla="*/ 32 w 65" name="T36"/>
                <a:gd fmla="*/ 36 h 64" name="T37"/>
                <a:gd fmla="*/ 15 w 65" name="T38"/>
                <a:gd fmla="*/ 23 h 64" name="T39"/>
                <a:gd fmla="*/ 28 w 65" name="T40"/>
                <a:gd fmla="*/ 10 h 64" name="T41"/>
                <a:gd fmla="*/ 46 w 65" name="T42"/>
                <a:gd fmla="*/ 15 h 64" name="T43"/>
                <a:gd fmla="*/ 45 w 65" name="T44"/>
                <a:gd fmla="*/ 24 h 64" name="T45"/>
                <a:gd fmla="*/ 32 w 65" name="T46"/>
                <a:gd fmla="*/ 17 h 64" name="T47"/>
                <a:gd fmla="*/ 29 w 65" name="T48"/>
                <a:gd fmla="*/ 27 h 64" name="T49"/>
                <a:gd fmla="*/ 50 w 65" name="T50"/>
                <a:gd fmla="*/ 37 h 64" name="T51"/>
                <a:gd fmla="*/ 35 w 65" name="T52"/>
                <a:gd fmla="*/ 54 h 6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4" w="65">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solidFill>
              <a:schemeClr val="accent5"/>
            </a:solid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3" name="Freeform 195"/>
            <p:cNvSpPr>
              <a:spLocks noEditPoints="1"/>
            </p:cNvSpPr>
            <p:nvPr/>
          </p:nvSpPr>
          <p:spPr bwMode="auto">
            <a:xfrm>
              <a:off x="5156634" y="2140536"/>
              <a:ext cx="262282" cy="281855"/>
            </a:xfrm>
            <a:custGeom>
              <a:gdLst>
                <a:gd fmla="*/ 78 w 82" name="T0"/>
                <a:gd fmla="*/ 22 h 88" name="T1"/>
                <a:gd fmla="*/ 50 w 82" name="T2"/>
                <a:gd fmla="*/ 2 h 88" name="T3"/>
                <a:gd fmla="*/ 40 w 82" name="T4"/>
                <a:gd fmla="*/ 4 h 88" name="T5"/>
                <a:gd fmla="*/ 3 w 82" name="T6"/>
                <a:gd fmla="*/ 55 h 88" name="T7"/>
                <a:gd fmla="*/ 4 w 82" name="T8"/>
                <a:gd fmla="*/ 65 h 88" name="T9"/>
                <a:gd fmla="*/ 32 w 82" name="T10"/>
                <a:gd fmla="*/ 85 h 88" name="T11"/>
                <a:gd fmla="*/ 42 w 82" name="T12"/>
                <a:gd fmla="*/ 84 h 88" name="T13"/>
                <a:gd fmla="*/ 80 w 82" name="T14"/>
                <a:gd fmla="*/ 33 h 88" name="T15"/>
                <a:gd fmla="*/ 78 w 82" name="T16"/>
                <a:gd fmla="*/ 22 h 88" name="T17"/>
                <a:gd fmla="*/ 54 w 82" name="T18"/>
                <a:gd fmla="*/ 9 h 88" name="T19"/>
                <a:gd fmla="*/ 70 w 82" name="T20"/>
                <a:gd fmla="*/ 21 h 88" name="T21"/>
                <a:gd fmla="*/ 68 w 82" name="T22"/>
                <a:gd fmla="*/ 23 h 88" name="T23"/>
                <a:gd fmla="*/ 53 w 82" name="T24"/>
                <a:gd fmla="*/ 11 h 88" name="T25"/>
                <a:gd fmla="*/ 54 w 82" name="T26"/>
                <a:gd fmla="*/ 9 h 88" name="T27"/>
                <a:gd fmla="*/ 21 w 82" name="T28"/>
                <a:gd fmla="*/ 71 h 88" name="T29"/>
                <a:gd fmla="*/ 20 w 82" name="T30"/>
                <a:gd fmla="*/ 64 h 88" name="T31"/>
                <a:gd fmla="*/ 27 w 82" name="T32"/>
                <a:gd fmla="*/ 63 h 88" name="T33"/>
                <a:gd fmla="*/ 28 w 82" name="T34"/>
                <a:gd fmla="*/ 70 h 88" name="T35"/>
                <a:gd fmla="*/ 21 w 82" name="T36"/>
                <a:gd fmla="*/ 71 h 88" name="T37"/>
                <a:gd fmla="*/ 45 w 82" name="T38"/>
                <a:gd fmla="*/ 71 h 88" name="T39"/>
                <a:gd fmla="*/ 14 w 82" name="T40"/>
                <a:gd fmla="*/ 48 h 88" name="T41"/>
                <a:gd fmla="*/ 43 w 82" name="T42"/>
                <a:gd fmla="*/ 9 h 88" name="T43"/>
                <a:gd fmla="*/ 74 w 82" name="T44"/>
                <a:gd fmla="*/ 32 h 88" name="T45"/>
                <a:gd fmla="*/ 45 w 82" name="T46"/>
                <a:gd fmla="*/ 71 h 8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8" w="82">
                  <a:moveTo>
                    <a:pt x="78" y="22"/>
                  </a:moveTo>
                  <a:cubicBezTo>
                    <a:pt x="50" y="2"/>
                    <a:pt x="50" y="2"/>
                    <a:pt x="50" y="2"/>
                  </a:cubicBezTo>
                  <a:cubicBezTo>
                    <a:pt x="47" y="0"/>
                    <a:pt x="43" y="1"/>
                    <a:pt x="40" y="4"/>
                  </a:cubicBezTo>
                  <a:cubicBezTo>
                    <a:pt x="3" y="55"/>
                    <a:pt x="3" y="55"/>
                    <a:pt x="3" y="55"/>
                  </a:cubicBezTo>
                  <a:cubicBezTo>
                    <a:pt x="0" y="58"/>
                    <a:pt x="1" y="63"/>
                    <a:pt x="4" y="65"/>
                  </a:cubicBezTo>
                  <a:cubicBezTo>
                    <a:pt x="32" y="85"/>
                    <a:pt x="32" y="85"/>
                    <a:pt x="32" y="85"/>
                  </a:cubicBezTo>
                  <a:cubicBezTo>
                    <a:pt x="35" y="88"/>
                    <a:pt x="40" y="87"/>
                    <a:pt x="42" y="84"/>
                  </a:cubicBezTo>
                  <a:cubicBezTo>
                    <a:pt x="80" y="33"/>
                    <a:pt x="80" y="33"/>
                    <a:pt x="80" y="33"/>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2"/>
                    <a:pt x="74" y="32"/>
                    <a:pt x="74" y="32"/>
                  </a:cubicBezTo>
                  <a:lnTo>
                    <a:pt x="45" y="71"/>
                  </a:lnTo>
                  <a:close/>
                </a:path>
              </a:pathLst>
            </a:custGeom>
            <a:solidFill>
              <a:schemeClr val="accent5"/>
            </a:solid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4" name="Freeform 205"/>
            <p:cNvSpPr>
              <a:spLocks noEditPoints="1"/>
            </p:cNvSpPr>
            <p:nvPr/>
          </p:nvSpPr>
          <p:spPr bwMode="auto">
            <a:xfrm>
              <a:off x="4814101" y="2956741"/>
              <a:ext cx="137013" cy="152672"/>
            </a:xfrm>
            <a:custGeom>
              <a:gdLst>
                <a:gd fmla="*/ 34 w 43" name="T0"/>
                <a:gd fmla="*/ 15 h 48" name="T1"/>
                <a:gd fmla="*/ 36 w 43" name="T2"/>
                <a:gd fmla="*/ 12 h 48" name="T3"/>
                <a:gd fmla="*/ 39 w 43" name="T4"/>
                <a:gd fmla="*/ 7 h 48" name="T5"/>
                <a:gd fmla="*/ 38 w 43" name="T6"/>
                <a:gd fmla="*/ 1 h 48" name="T7"/>
                <a:gd fmla="*/ 34 w 43" name="T8"/>
                <a:gd fmla="*/ 0 h 48" name="T9"/>
                <a:gd fmla="*/ 27 w 43" name="T10"/>
                <a:gd fmla="*/ 3 h 48" name="T11"/>
                <a:gd fmla="*/ 21 w 43" name="T12"/>
                <a:gd fmla="*/ 14 h 48" name="T13"/>
                <a:gd fmla="*/ 16 w 43" name="T14"/>
                <a:gd fmla="*/ 3 h 48" name="T15"/>
                <a:gd fmla="*/ 10 w 43" name="T16"/>
                <a:gd fmla="*/ 1 h 48" name="T17"/>
                <a:gd fmla="*/ 6 w 43" name="T18"/>
                <a:gd fmla="*/ 3 h 48" name="T19"/>
                <a:gd fmla="*/ 7 w 43" name="T20"/>
                <a:gd fmla="*/ 12 h 48" name="T21"/>
                <a:gd fmla="*/ 10 w 43" name="T22"/>
                <a:gd fmla="*/ 15 h 48" name="T23"/>
                <a:gd fmla="*/ 0 w 43" name="T24"/>
                <a:gd fmla="*/ 15 h 48" name="T25"/>
                <a:gd fmla="*/ 0 w 43" name="T26"/>
                <a:gd fmla="*/ 27 h 48" name="T27"/>
                <a:gd fmla="*/ 3 w 43" name="T28"/>
                <a:gd fmla="*/ 27 h 48" name="T29"/>
                <a:gd fmla="*/ 3 w 43" name="T30"/>
                <a:gd fmla="*/ 48 h 48" name="T31"/>
                <a:gd fmla="*/ 40 w 43" name="T32"/>
                <a:gd fmla="*/ 48 h 48" name="T33"/>
                <a:gd fmla="*/ 40 w 43" name="T34"/>
                <a:gd fmla="*/ 27 h 48" name="T35"/>
                <a:gd fmla="*/ 43 w 43" name="T36"/>
                <a:gd fmla="*/ 27 h 48" name="T37"/>
                <a:gd fmla="*/ 43 w 43" name="T38"/>
                <a:gd fmla="*/ 15 h 48" name="T39"/>
                <a:gd fmla="*/ 34 w 43" name="T40"/>
                <a:gd fmla="*/ 15 h 48" name="T41"/>
                <a:gd fmla="*/ 29 w 43" name="T42"/>
                <a:gd fmla="*/ 5 h 48" name="T43"/>
                <a:gd fmla="*/ 34 w 43" name="T44"/>
                <a:gd fmla="*/ 3 h 48" name="T45"/>
                <a:gd fmla="*/ 35 w 43" name="T46"/>
                <a:gd fmla="*/ 4 h 48" name="T47"/>
                <a:gd fmla="*/ 34 w 43" name="T48"/>
                <a:gd fmla="*/ 10 h 48" name="T49"/>
                <a:gd fmla="*/ 27 w 43" name="T50"/>
                <a:gd fmla="*/ 15 h 48" name="T51"/>
                <a:gd fmla="*/ 24 w 43" name="T52"/>
                <a:gd fmla="*/ 15 h 48" name="T53"/>
                <a:gd fmla="*/ 29 w 43" name="T54"/>
                <a:gd fmla="*/ 5 h 48" name="T55"/>
                <a:gd fmla="*/ 8 w 43" name="T56"/>
                <a:gd fmla="*/ 7 h 48" name="T57"/>
                <a:gd fmla="*/ 9 w 43" name="T58"/>
                <a:gd fmla="*/ 5 h 48" name="T59"/>
                <a:gd fmla="*/ 10 w 43" name="T60"/>
                <a:gd fmla="*/ 4 h 48" name="T61"/>
                <a:gd fmla="*/ 10 w 43" name="T62"/>
                <a:gd fmla="*/ 4 h 48" name="T63"/>
                <a:gd fmla="*/ 13 w 43" name="T64"/>
                <a:gd fmla="*/ 6 h 48" name="T65"/>
                <a:gd fmla="*/ 17 w 43" name="T66"/>
                <a:gd fmla="*/ 13 h 48" name="T67"/>
                <a:gd fmla="*/ 17 w 43" name="T68"/>
                <a:gd fmla="*/ 13 h 48" name="T69"/>
                <a:gd fmla="*/ 17 w 43" name="T70"/>
                <a:gd fmla="*/ 13 h 48" name="T71"/>
                <a:gd fmla="*/ 9 w 43" name="T72"/>
                <a:gd fmla="*/ 10 h 48" name="T73"/>
                <a:gd fmla="*/ 8 w 43" name="T74"/>
                <a:gd fmla="*/ 7 h 48" name="T75"/>
                <a:gd fmla="*/ 18 w 43" name="T76"/>
                <a:gd fmla="*/ 45 h 48" name="T77"/>
                <a:gd fmla="*/ 6 w 43" name="T78"/>
                <a:gd fmla="*/ 45 h 48" name="T79"/>
                <a:gd fmla="*/ 6 w 43" name="T80"/>
                <a:gd fmla="*/ 25 h 48" name="T81"/>
                <a:gd fmla="*/ 18 w 43" name="T82"/>
                <a:gd fmla="*/ 25 h 48" name="T83"/>
                <a:gd fmla="*/ 18 w 43" name="T84"/>
                <a:gd fmla="*/ 45 h 48" name="T85"/>
                <a:gd fmla="*/ 18 w 43" name="T86"/>
                <a:gd fmla="*/ 24 h 48" name="T87"/>
                <a:gd fmla="*/ 3 w 43" name="T88"/>
                <a:gd fmla="*/ 24 h 48" name="T89"/>
                <a:gd fmla="*/ 3 w 43" name="T90"/>
                <a:gd fmla="*/ 18 h 48" name="T91"/>
                <a:gd fmla="*/ 18 w 43" name="T92"/>
                <a:gd fmla="*/ 18 h 48" name="T93"/>
                <a:gd fmla="*/ 18 w 43" name="T94"/>
                <a:gd fmla="*/ 24 h 48" name="T95"/>
                <a:gd fmla="*/ 37 w 43" name="T96"/>
                <a:gd fmla="*/ 45 h 48" name="T97"/>
                <a:gd fmla="*/ 25 w 43" name="T98"/>
                <a:gd fmla="*/ 45 h 48" name="T99"/>
                <a:gd fmla="*/ 25 w 43" name="T100"/>
                <a:gd fmla="*/ 25 h 48" name="T101"/>
                <a:gd fmla="*/ 37 w 43" name="T102"/>
                <a:gd fmla="*/ 25 h 48" name="T103"/>
                <a:gd fmla="*/ 37 w 43" name="T104"/>
                <a:gd fmla="*/ 45 h 48" name="T105"/>
                <a:gd fmla="*/ 40 w 43" name="T106"/>
                <a:gd fmla="*/ 24 h 48" name="T107"/>
                <a:gd fmla="*/ 25 w 43" name="T108"/>
                <a:gd fmla="*/ 24 h 48" name="T109"/>
                <a:gd fmla="*/ 25 w 43" name="T110"/>
                <a:gd fmla="*/ 18 h 48" name="T111"/>
                <a:gd fmla="*/ 40 w 43" name="T112"/>
                <a:gd fmla="*/ 18 h 48" name="T113"/>
                <a:gd fmla="*/ 40 w 43" name="T114"/>
                <a:gd fmla="*/ 24 h 4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8" w="43">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grp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5" name="Freeform 223"/>
            <p:cNvSpPr>
              <a:spLocks noEditPoints="1"/>
            </p:cNvSpPr>
            <p:nvPr/>
          </p:nvSpPr>
          <p:spPr bwMode="auto">
            <a:xfrm>
              <a:off x="5646087" y="3307798"/>
              <a:ext cx="227050" cy="199648"/>
            </a:xfrm>
            <a:custGeom>
              <a:gdLst>
                <a:gd fmla="*/ 76 w 116" name="T0"/>
                <a:gd fmla="*/ 15 h 102" name="T1"/>
                <a:gd fmla="*/ 40 w 116" name="T2"/>
                <a:gd fmla="*/ 0 h 102" name="T3"/>
                <a:gd fmla="*/ 0 w 116" name="T4"/>
                <a:gd fmla="*/ 15 h 102" name="T5"/>
                <a:gd fmla="*/ 0 w 116" name="T6"/>
                <a:gd fmla="*/ 102 h 102" name="T7"/>
                <a:gd fmla="*/ 40 w 116" name="T8"/>
                <a:gd fmla="*/ 87 h 102" name="T9"/>
                <a:gd fmla="*/ 76 w 116" name="T10"/>
                <a:gd fmla="*/ 102 h 102" name="T11"/>
                <a:gd fmla="*/ 116 w 116" name="T12"/>
                <a:gd fmla="*/ 87 h 102" name="T13"/>
                <a:gd fmla="*/ 116 w 116" name="T14"/>
                <a:gd fmla="*/ 0 h 102" name="T15"/>
                <a:gd fmla="*/ 76 w 116" name="T16"/>
                <a:gd fmla="*/ 15 h 102" name="T17"/>
                <a:gd fmla="*/ 44 w 116" name="T18"/>
                <a:gd fmla="*/ 9 h 102" name="T19"/>
                <a:gd fmla="*/ 73 w 116" name="T20"/>
                <a:gd fmla="*/ 22 h 102" name="T21"/>
                <a:gd fmla="*/ 73 w 116" name="T22"/>
                <a:gd fmla="*/ 92 h 102" name="T23"/>
                <a:gd fmla="*/ 44 w 116" name="T24"/>
                <a:gd fmla="*/ 80 h 102" name="T25"/>
                <a:gd fmla="*/ 44 w 116" name="T26"/>
                <a:gd fmla="*/ 9 h 102" name="T27"/>
                <a:gd fmla="*/ 8 w 116" name="T28"/>
                <a:gd fmla="*/ 20 h 102" name="T29"/>
                <a:gd fmla="*/ 37 w 116" name="T30"/>
                <a:gd fmla="*/ 9 h 102" name="T31"/>
                <a:gd fmla="*/ 37 w 116" name="T32"/>
                <a:gd fmla="*/ 80 h 102" name="T33"/>
                <a:gd fmla="*/ 8 w 116" name="T34"/>
                <a:gd fmla="*/ 92 h 102" name="T35"/>
                <a:gd fmla="*/ 8 w 116" name="T36"/>
                <a:gd fmla="*/ 20 h 102" name="T37"/>
                <a:gd fmla="*/ 109 w 116" name="T38"/>
                <a:gd fmla="*/ 82 h 102" name="T39"/>
                <a:gd fmla="*/ 80 w 116" name="T40"/>
                <a:gd fmla="*/ 92 h 102" name="T41"/>
                <a:gd fmla="*/ 80 w 116" name="T42"/>
                <a:gd fmla="*/ 22 h 102" name="T43"/>
                <a:gd fmla="*/ 109 w 116" name="T44"/>
                <a:gd fmla="*/ 10 h 102" name="T45"/>
                <a:gd fmla="*/ 109 w 116" name="T46"/>
                <a:gd fmla="*/ 82 h 10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2" w="115">
                  <a:moveTo>
                    <a:pt x="76" y="15"/>
                  </a:moveTo>
                  <a:lnTo>
                    <a:pt x="40" y="0"/>
                  </a:lnTo>
                  <a:lnTo>
                    <a:pt x="0" y="15"/>
                  </a:lnTo>
                  <a:lnTo>
                    <a:pt x="0" y="102"/>
                  </a:lnTo>
                  <a:lnTo>
                    <a:pt x="40" y="87"/>
                  </a:lnTo>
                  <a:lnTo>
                    <a:pt x="76" y="102"/>
                  </a:lnTo>
                  <a:lnTo>
                    <a:pt x="116" y="87"/>
                  </a:lnTo>
                  <a:lnTo>
                    <a:pt x="116" y="0"/>
                  </a:lnTo>
                  <a:lnTo>
                    <a:pt x="76" y="15"/>
                  </a:lnTo>
                  <a:close/>
                  <a:moveTo>
                    <a:pt x="44" y="9"/>
                  </a:moveTo>
                  <a:lnTo>
                    <a:pt x="73" y="22"/>
                  </a:lnTo>
                  <a:lnTo>
                    <a:pt x="73" y="92"/>
                  </a:lnTo>
                  <a:lnTo>
                    <a:pt x="44" y="80"/>
                  </a:lnTo>
                  <a:lnTo>
                    <a:pt x="44" y="9"/>
                  </a:lnTo>
                  <a:close/>
                  <a:moveTo>
                    <a:pt x="8" y="20"/>
                  </a:moveTo>
                  <a:lnTo>
                    <a:pt x="37" y="9"/>
                  </a:lnTo>
                  <a:lnTo>
                    <a:pt x="37" y="80"/>
                  </a:lnTo>
                  <a:lnTo>
                    <a:pt x="8" y="92"/>
                  </a:lnTo>
                  <a:lnTo>
                    <a:pt x="8" y="20"/>
                  </a:lnTo>
                  <a:close/>
                  <a:moveTo>
                    <a:pt x="109" y="82"/>
                  </a:moveTo>
                  <a:lnTo>
                    <a:pt x="80" y="92"/>
                  </a:lnTo>
                  <a:lnTo>
                    <a:pt x="80" y="22"/>
                  </a:lnTo>
                  <a:lnTo>
                    <a:pt x="109" y="10"/>
                  </a:lnTo>
                  <a:lnTo>
                    <a:pt x="109" y="82"/>
                  </a:lnTo>
                  <a:close/>
                </a:path>
              </a:pathLst>
            </a:custGeom>
            <a:solidFill>
              <a:schemeClr val="accent5"/>
            </a:solidFill>
            <a:ln>
              <a:noFill/>
            </a:ln>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grpSp>
      <p:sp>
        <p:nvSpPr>
          <p:cNvPr id="96" name="Freeform 55"/>
          <p:cNvSpPr>
            <a:spLocks noEditPoints="1"/>
          </p:cNvSpPr>
          <p:nvPr/>
        </p:nvSpPr>
        <p:spPr bwMode="auto">
          <a:xfrm>
            <a:off x="11003681" y="3774469"/>
            <a:ext cx="256909" cy="239292"/>
          </a:xfrm>
          <a:custGeom>
            <a:gdLst>
              <a:gd fmla="*/ 53 w 107" name="T0"/>
              <a:gd fmla="*/ 13 h 100" name="T1"/>
              <a:gd fmla="*/ 37 w 107" name="T2"/>
              <a:gd fmla="*/ 16 h 100" name="T3"/>
              <a:gd fmla="*/ 24 w 107" name="T4"/>
              <a:gd fmla="*/ 23 h 100" name="T5"/>
              <a:gd fmla="*/ 13 w 107" name="T6"/>
              <a:gd fmla="*/ 43 h 100" name="T7"/>
              <a:gd fmla="*/ 17 w 107" name="T8"/>
              <a:gd fmla="*/ 55 h 100" name="T9"/>
              <a:gd fmla="*/ 27 w 107" name="T10"/>
              <a:gd fmla="*/ 66 h 100" name="T11"/>
              <a:gd fmla="*/ 33 w 107" name="T12"/>
              <a:gd fmla="*/ 75 h 100" name="T13"/>
              <a:gd fmla="*/ 33 w 107" name="T14"/>
              <a:gd fmla="*/ 79 h 100" name="T15"/>
              <a:gd fmla="*/ 36 w 107" name="T16"/>
              <a:gd fmla="*/ 77 h 100" name="T17"/>
              <a:gd fmla="*/ 45 w 107" name="T18"/>
              <a:gd fmla="*/ 73 h 100" name="T19"/>
              <a:gd fmla="*/ 47 w 107" name="T20"/>
              <a:gd fmla="*/ 73 h 100" name="T21"/>
              <a:gd fmla="*/ 53 w 107" name="T22"/>
              <a:gd fmla="*/ 73 h 100" name="T23"/>
              <a:gd fmla="*/ 70 w 107" name="T24"/>
              <a:gd fmla="*/ 71 h 100" name="T25"/>
              <a:gd fmla="*/ 83 w 107" name="T26"/>
              <a:gd fmla="*/ 64 h 100" name="T27"/>
              <a:gd fmla="*/ 93 w 107" name="T28"/>
              <a:gd fmla="*/ 43 h 100" name="T29"/>
              <a:gd fmla="*/ 83 w 107" name="T30"/>
              <a:gd fmla="*/ 23 h 100" name="T31"/>
              <a:gd fmla="*/ 70 w 107" name="T32"/>
              <a:gd fmla="*/ 16 h 100" name="T33"/>
              <a:gd fmla="*/ 53 w 107" name="T34"/>
              <a:gd fmla="*/ 13 h 100" name="T35"/>
              <a:gd fmla="*/ 53 w 107" name="T36"/>
              <a:gd fmla="*/ 0 h 100" name="T37"/>
              <a:gd fmla="*/ 53 w 107" name="T38"/>
              <a:gd fmla="*/ 0 h 100" name="T39"/>
              <a:gd fmla="*/ 107 w 107" name="T40"/>
              <a:gd fmla="*/ 43 h 100" name="T41"/>
              <a:gd fmla="*/ 53 w 107" name="T42"/>
              <a:gd fmla="*/ 87 h 100" name="T43"/>
              <a:gd fmla="*/ 45 w 107" name="T44"/>
              <a:gd fmla="*/ 86 h 100" name="T45"/>
              <a:gd fmla="*/ 7 w 107" name="T46"/>
              <a:gd fmla="*/ 100 h 100" name="T47"/>
              <a:gd fmla="*/ 7 w 107" name="T48"/>
              <a:gd fmla="*/ 97 h 100" name="T49"/>
              <a:gd fmla="*/ 20 w 107" name="T50"/>
              <a:gd fmla="*/ 80 h 100" name="T51"/>
              <a:gd fmla="*/ 20 w 107" name="T52"/>
              <a:gd fmla="*/ 77 h 100" name="T53"/>
              <a:gd fmla="*/ 0 w 107" name="T54"/>
              <a:gd fmla="*/ 43 h 100" name="T55"/>
              <a:gd fmla="*/ 53 w 107" name="T56"/>
              <a:gd fmla="*/ 0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107">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7" name="Freeform 56"/>
          <p:cNvSpPr>
            <a:spLocks noEditPoints="1"/>
          </p:cNvSpPr>
          <p:nvPr/>
        </p:nvSpPr>
        <p:spPr bwMode="auto">
          <a:xfrm>
            <a:off x="10826047" y="3905125"/>
            <a:ext cx="161485" cy="161486"/>
          </a:xfrm>
          <a:custGeom>
            <a:gdLst>
              <a:gd fmla="*/ 62 w 67" name="T0"/>
              <a:gd fmla="*/ 17 h 67" name="T1"/>
              <a:gd fmla="*/ 67 w 67" name="T2"/>
              <a:gd fmla="*/ 13 h 67" name="T3"/>
              <a:gd fmla="*/ 67 w 67" name="T4"/>
              <a:gd fmla="*/ 5 h 67" name="T5"/>
              <a:gd fmla="*/ 58 w 67" name="T6"/>
              <a:gd fmla="*/ 5 h 67" name="T7"/>
              <a:gd fmla="*/ 58 w 67" name="T8"/>
              <a:gd fmla="*/ 0 h 67" name="T9"/>
              <a:gd fmla="*/ 4 w 67" name="T10"/>
              <a:gd fmla="*/ 0 h 67" name="T11"/>
              <a:gd fmla="*/ 0 w 67" name="T12"/>
              <a:gd fmla="*/ 5 h 67" name="T13"/>
              <a:gd fmla="*/ 0 w 67" name="T14"/>
              <a:gd fmla="*/ 63 h 67" name="T15"/>
              <a:gd fmla="*/ 4 w 67" name="T16"/>
              <a:gd fmla="*/ 67 h 67" name="T17"/>
              <a:gd fmla="*/ 58 w 67" name="T18"/>
              <a:gd fmla="*/ 67 h 67" name="T19"/>
              <a:gd fmla="*/ 58 w 67" name="T20"/>
              <a:gd fmla="*/ 50 h 67" name="T21"/>
              <a:gd fmla="*/ 62 w 67" name="T22"/>
              <a:gd fmla="*/ 50 h 67" name="T23"/>
              <a:gd fmla="*/ 67 w 67" name="T24"/>
              <a:gd fmla="*/ 46 h 67" name="T25"/>
              <a:gd fmla="*/ 67 w 67" name="T26"/>
              <a:gd fmla="*/ 38 h 67" name="T27"/>
              <a:gd fmla="*/ 58 w 67" name="T28"/>
              <a:gd fmla="*/ 38 h 67" name="T29"/>
              <a:gd fmla="*/ 58 w 67" name="T30"/>
              <a:gd fmla="*/ 34 h 67" name="T31"/>
              <a:gd fmla="*/ 62 w 67" name="T32"/>
              <a:gd fmla="*/ 34 h 67" name="T33"/>
              <a:gd fmla="*/ 67 w 67" name="T34"/>
              <a:gd fmla="*/ 30 h 67" name="T35"/>
              <a:gd fmla="*/ 67 w 67" name="T36"/>
              <a:gd fmla="*/ 21 h 67" name="T37"/>
              <a:gd fmla="*/ 58 w 67" name="T38"/>
              <a:gd fmla="*/ 21 h 67" name="T39"/>
              <a:gd fmla="*/ 58 w 67" name="T40"/>
              <a:gd fmla="*/ 17 h 67" name="T41"/>
              <a:gd fmla="*/ 62 w 67" name="T42"/>
              <a:gd fmla="*/ 17 h 67" name="T43"/>
              <a:gd fmla="*/ 37 w 67" name="T44"/>
              <a:gd fmla="*/ 17 h 67" name="T45"/>
              <a:gd fmla="*/ 46 w 67" name="T46"/>
              <a:gd fmla="*/ 25 h 67" name="T47"/>
              <a:gd fmla="*/ 37 w 67" name="T48"/>
              <a:gd fmla="*/ 34 h 67" name="T49"/>
              <a:gd fmla="*/ 29 w 67" name="T50"/>
              <a:gd fmla="*/ 25 h 67" name="T51"/>
              <a:gd fmla="*/ 37 w 67" name="T52"/>
              <a:gd fmla="*/ 17 h 67" name="T53"/>
              <a:gd fmla="*/ 16 w 67" name="T54"/>
              <a:gd fmla="*/ 63 h 67" name="T55"/>
              <a:gd fmla="*/ 12 w 67" name="T56"/>
              <a:gd fmla="*/ 63 h 67" name="T57"/>
              <a:gd fmla="*/ 12 w 67" name="T58"/>
              <a:gd fmla="*/ 5 h 67" name="T59"/>
              <a:gd fmla="*/ 16 w 67" name="T60"/>
              <a:gd fmla="*/ 5 h 67" name="T61"/>
              <a:gd fmla="*/ 16 w 67" name="T62"/>
              <a:gd fmla="*/ 63 h 67" name="T63"/>
              <a:gd fmla="*/ 50 w 67" name="T64"/>
              <a:gd fmla="*/ 50 h 67" name="T65"/>
              <a:gd fmla="*/ 25 w 67" name="T66"/>
              <a:gd fmla="*/ 50 h 67" name="T67"/>
              <a:gd fmla="*/ 25 w 67" name="T68"/>
              <a:gd fmla="*/ 46 h 67" name="T69"/>
              <a:gd fmla="*/ 33 w 67" name="T70"/>
              <a:gd fmla="*/ 38 h 67" name="T71"/>
              <a:gd fmla="*/ 33 w 67" name="T72"/>
              <a:gd fmla="*/ 38 h 67" name="T73"/>
              <a:gd fmla="*/ 41 w 67" name="T74"/>
              <a:gd fmla="*/ 38 h 67" name="T75"/>
              <a:gd fmla="*/ 50 w 67" name="T76"/>
              <a:gd fmla="*/ 46 h 67" name="T77"/>
              <a:gd fmla="*/ 50 w 67" name="T78"/>
              <a:gd fmla="*/ 50 h 6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7" w="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8" name="Freeform 57"/>
          <p:cNvSpPr>
            <a:spLocks noEditPoints="1"/>
          </p:cNvSpPr>
          <p:nvPr/>
        </p:nvSpPr>
        <p:spPr bwMode="auto">
          <a:xfrm>
            <a:off x="11102040" y="3464710"/>
            <a:ext cx="139465" cy="136528"/>
          </a:xfrm>
          <a:custGeom>
            <a:gdLst>
              <a:gd fmla="*/ 58 w 58" name="T0"/>
              <a:gd fmla="*/ 29 h 57" name="T1"/>
              <a:gd fmla="*/ 29 w 58" name="T2"/>
              <a:gd fmla="*/ 57 h 57" name="T3"/>
              <a:gd fmla="*/ 0 w 58" name="T4"/>
              <a:gd fmla="*/ 29 h 57" name="T5"/>
              <a:gd fmla="*/ 29 w 58" name="T6"/>
              <a:gd fmla="*/ 0 h 57" name="T7"/>
              <a:gd fmla="*/ 58 w 58" name="T8"/>
              <a:gd fmla="*/ 29 h 57" name="T9"/>
              <a:gd fmla="*/ 6 w 58" name="T10"/>
              <a:gd fmla="*/ 29 h 57" name="T11"/>
              <a:gd fmla="*/ 29 w 58" name="T12"/>
              <a:gd fmla="*/ 52 h 57" name="T13"/>
              <a:gd fmla="*/ 52 w 58" name="T14"/>
              <a:gd fmla="*/ 29 h 57" name="T15"/>
              <a:gd fmla="*/ 29 w 58" name="T16"/>
              <a:gd fmla="*/ 6 h 57" name="T17"/>
              <a:gd fmla="*/ 6 w 58" name="T18"/>
              <a:gd fmla="*/ 29 h 57" name="T19"/>
              <a:gd fmla="*/ 32 w 58" name="T20"/>
              <a:gd fmla="*/ 12 h 57" name="T21"/>
              <a:gd fmla="*/ 46 w 58" name="T22"/>
              <a:gd fmla="*/ 26 h 57" name="T23"/>
              <a:gd fmla="*/ 46 w 58" name="T24"/>
              <a:gd fmla="*/ 31 h 57" name="T25"/>
              <a:gd fmla="*/ 41 w 58" name="T26"/>
              <a:gd fmla="*/ 31 h 57" name="T27"/>
              <a:gd fmla="*/ 33 w 58" name="T28"/>
              <a:gd fmla="*/ 23 h 57" name="T29"/>
              <a:gd fmla="*/ 33 w 58" name="T30"/>
              <a:gd fmla="*/ 43 h 57" name="T31"/>
              <a:gd fmla="*/ 29 w 58" name="T32"/>
              <a:gd fmla="*/ 47 h 57" name="T33"/>
              <a:gd fmla="*/ 25 w 58" name="T34"/>
              <a:gd fmla="*/ 43 h 57" name="T35"/>
              <a:gd fmla="*/ 25 w 58" name="T36"/>
              <a:gd fmla="*/ 23 h 57" name="T37"/>
              <a:gd fmla="*/ 17 w 58" name="T38"/>
              <a:gd fmla="*/ 31 h 57" name="T39"/>
              <a:gd fmla="*/ 12 w 58" name="T40"/>
              <a:gd fmla="*/ 31 h 57" name="T41"/>
              <a:gd fmla="*/ 11 w 58" name="T42"/>
              <a:gd fmla="*/ 29 h 57" name="T43"/>
              <a:gd fmla="*/ 12 w 58" name="T44"/>
              <a:gd fmla="*/ 26 h 57" name="T45"/>
              <a:gd fmla="*/ 27 w 58" name="T46"/>
              <a:gd fmla="*/ 12 h 57" name="T47"/>
              <a:gd fmla="*/ 32 w 58" name="T48"/>
              <a:gd fmla="*/ 12 h 5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99" name="Freeform 58"/>
          <p:cNvSpPr>
            <a:spLocks noEditPoints="1"/>
          </p:cNvSpPr>
          <p:nvPr/>
        </p:nvSpPr>
        <p:spPr bwMode="auto">
          <a:xfrm>
            <a:off x="11078552" y="3635004"/>
            <a:ext cx="110104" cy="110103"/>
          </a:xfrm>
          <a:custGeom>
            <a:gdLst>
              <a:gd fmla="*/ 3 w 46" name="T0"/>
              <a:gd fmla="*/ 0 h 46" name="T1"/>
              <a:gd fmla="*/ 20 w 46" name="T2"/>
              <a:gd fmla="*/ 0 h 46" name="T3"/>
              <a:gd fmla="*/ 20 w 46" name="T4"/>
              <a:gd fmla="*/ 3 h 46" name="T5"/>
              <a:gd fmla="*/ 3 w 46" name="T6"/>
              <a:gd fmla="*/ 3 h 46" name="T7"/>
              <a:gd fmla="*/ 3 w 46" name="T8"/>
              <a:gd fmla="*/ 0 h 46" name="T9"/>
              <a:gd fmla="*/ 26 w 46" name="T10"/>
              <a:gd fmla="*/ 0 h 46" name="T11"/>
              <a:gd fmla="*/ 43 w 46" name="T12"/>
              <a:gd fmla="*/ 0 h 46" name="T13"/>
              <a:gd fmla="*/ 43 w 46" name="T14"/>
              <a:gd fmla="*/ 3 h 46" name="T15"/>
              <a:gd fmla="*/ 26 w 46" name="T16"/>
              <a:gd fmla="*/ 3 h 46" name="T17"/>
              <a:gd fmla="*/ 26 w 46" name="T18"/>
              <a:gd fmla="*/ 0 h 46" name="T19"/>
              <a:gd fmla="*/ 43 w 46" name="T20"/>
              <a:gd fmla="*/ 14 h 46" name="T21"/>
              <a:gd fmla="*/ 41 w 46" name="T22"/>
              <a:gd fmla="*/ 14 h 46" name="T23"/>
              <a:gd fmla="*/ 41 w 46" name="T24"/>
              <a:gd fmla="*/ 3 h 46" name="T25"/>
              <a:gd fmla="*/ 29 w 46" name="T26"/>
              <a:gd fmla="*/ 3 h 46" name="T27"/>
              <a:gd fmla="*/ 29 w 46" name="T28"/>
              <a:gd fmla="*/ 14 h 46" name="T29"/>
              <a:gd fmla="*/ 17 w 46" name="T30"/>
              <a:gd fmla="*/ 14 h 46" name="T31"/>
              <a:gd fmla="*/ 17 w 46" name="T32"/>
              <a:gd fmla="*/ 3 h 46" name="T33"/>
              <a:gd fmla="*/ 6 w 46" name="T34"/>
              <a:gd fmla="*/ 3 h 46" name="T35"/>
              <a:gd fmla="*/ 6 w 46" name="T36"/>
              <a:gd fmla="*/ 14 h 46" name="T37"/>
              <a:gd fmla="*/ 3 w 46" name="T38"/>
              <a:gd fmla="*/ 14 h 46" name="T39"/>
              <a:gd fmla="*/ 0 w 46" name="T40"/>
              <a:gd fmla="*/ 18 h 46" name="T41"/>
              <a:gd fmla="*/ 0 w 46" name="T42"/>
              <a:gd fmla="*/ 43 h 46" name="T43"/>
              <a:gd fmla="*/ 3 w 46" name="T44"/>
              <a:gd fmla="*/ 46 h 46" name="T45"/>
              <a:gd fmla="*/ 17 w 46" name="T46"/>
              <a:gd fmla="*/ 46 h 46" name="T47"/>
              <a:gd fmla="*/ 20 w 46" name="T48"/>
              <a:gd fmla="*/ 43 h 46" name="T49"/>
              <a:gd fmla="*/ 20 w 46" name="T50"/>
              <a:gd fmla="*/ 26 h 46" name="T51"/>
              <a:gd fmla="*/ 26 w 46" name="T52"/>
              <a:gd fmla="*/ 26 h 46" name="T53"/>
              <a:gd fmla="*/ 26 w 46" name="T54"/>
              <a:gd fmla="*/ 43 h 46" name="T55"/>
              <a:gd fmla="*/ 29 w 46" name="T56"/>
              <a:gd fmla="*/ 46 h 46" name="T57"/>
              <a:gd fmla="*/ 43 w 46" name="T58"/>
              <a:gd fmla="*/ 46 h 46" name="T59"/>
              <a:gd fmla="*/ 46 w 46" name="T60"/>
              <a:gd fmla="*/ 43 h 46" name="T61"/>
              <a:gd fmla="*/ 46 w 46" name="T62"/>
              <a:gd fmla="*/ 18 h 46" name="T63"/>
              <a:gd fmla="*/ 43 w 46" name="T64"/>
              <a:gd fmla="*/ 14 h 46" name="T65"/>
              <a:gd fmla="*/ 16 w 46" name="T66"/>
              <a:gd fmla="*/ 43 h 46" name="T67"/>
              <a:gd fmla="*/ 5 w 46" name="T68"/>
              <a:gd fmla="*/ 43 h 46" name="T69"/>
              <a:gd fmla="*/ 3 w 46" name="T70"/>
              <a:gd fmla="*/ 42 h 46" name="T71"/>
              <a:gd fmla="*/ 5 w 46" name="T72"/>
              <a:gd fmla="*/ 40 h 46" name="T73"/>
              <a:gd fmla="*/ 16 w 46" name="T74"/>
              <a:gd fmla="*/ 40 h 46" name="T75"/>
              <a:gd fmla="*/ 17 w 46" name="T76"/>
              <a:gd fmla="*/ 42 h 46" name="T77"/>
              <a:gd fmla="*/ 16 w 46" name="T78"/>
              <a:gd fmla="*/ 43 h 46" name="T79"/>
              <a:gd fmla="*/ 25 w 46" name="T80"/>
              <a:gd fmla="*/ 23 h 46" name="T81"/>
              <a:gd fmla="*/ 22 w 46" name="T82"/>
              <a:gd fmla="*/ 23 h 46" name="T83"/>
              <a:gd fmla="*/ 20 w 46" name="T84"/>
              <a:gd fmla="*/ 22 h 46" name="T85"/>
              <a:gd fmla="*/ 22 w 46" name="T86"/>
              <a:gd fmla="*/ 20 h 46" name="T87"/>
              <a:gd fmla="*/ 25 w 46" name="T88"/>
              <a:gd fmla="*/ 20 h 46" name="T89"/>
              <a:gd fmla="*/ 26 w 46" name="T90"/>
              <a:gd fmla="*/ 22 h 46" name="T91"/>
              <a:gd fmla="*/ 25 w 46" name="T92"/>
              <a:gd fmla="*/ 23 h 46" name="T93"/>
              <a:gd fmla="*/ 42 w 46" name="T94"/>
              <a:gd fmla="*/ 43 h 46" name="T95"/>
              <a:gd fmla="*/ 31 w 46" name="T96"/>
              <a:gd fmla="*/ 43 h 46" name="T97"/>
              <a:gd fmla="*/ 29 w 46" name="T98"/>
              <a:gd fmla="*/ 42 h 46" name="T99"/>
              <a:gd fmla="*/ 31 w 46" name="T100"/>
              <a:gd fmla="*/ 40 h 46" name="T101"/>
              <a:gd fmla="*/ 42 w 46" name="T102"/>
              <a:gd fmla="*/ 40 h 46" name="T103"/>
              <a:gd fmla="*/ 43 w 46" name="T104"/>
              <a:gd fmla="*/ 42 h 46" name="T105"/>
              <a:gd fmla="*/ 42 w 46" name="T106"/>
              <a:gd fmla="*/ 43 h 4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6" w="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0" name="Freeform 59"/>
          <p:cNvSpPr/>
          <p:nvPr/>
        </p:nvSpPr>
        <p:spPr bwMode="auto">
          <a:xfrm>
            <a:off x="10878897" y="3657024"/>
            <a:ext cx="177634" cy="179102"/>
          </a:xfrm>
          <a:custGeom>
            <a:gdLst>
              <a:gd fmla="*/ 61 w 121" name="T0"/>
              <a:gd fmla="*/ 122 h 122" name="T1"/>
              <a:gd fmla="*/ 121 w 121" name="T2"/>
              <a:gd fmla="*/ 62 h 122" name="T3"/>
              <a:gd fmla="*/ 84 w 121" name="T4"/>
              <a:gd fmla="*/ 62 h 122" name="T5"/>
              <a:gd fmla="*/ 84 w 121" name="T6"/>
              <a:gd fmla="*/ 0 h 122" name="T7"/>
              <a:gd fmla="*/ 38 w 121" name="T8"/>
              <a:gd fmla="*/ 0 h 122" name="T9"/>
              <a:gd fmla="*/ 38 w 121" name="T10"/>
              <a:gd fmla="*/ 62 h 122" name="T11"/>
              <a:gd fmla="*/ 0 w 121" name="T12"/>
              <a:gd fmla="*/ 62 h 122" name="T13"/>
              <a:gd fmla="*/ 61 w 121" name="T14"/>
              <a:gd fmla="*/ 122 h 1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2" w="120">
                <a:moveTo>
                  <a:pt x="61" y="122"/>
                </a:moveTo>
                <a:lnTo>
                  <a:pt x="121" y="62"/>
                </a:lnTo>
                <a:lnTo>
                  <a:pt x="84" y="62"/>
                </a:lnTo>
                <a:lnTo>
                  <a:pt x="84" y="0"/>
                </a:lnTo>
                <a:lnTo>
                  <a:pt x="38" y="0"/>
                </a:lnTo>
                <a:lnTo>
                  <a:pt x="38" y="62"/>
                </a:lnTo>
                <a:lnTo>
                  <a:pt x="0" y="62"/>
                </a:lnTo>
                <a:lnTo>
                  <a:pt x="61" y="122"/>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1" name="Freeform 60"/>
          <p:cNvSpPr>
            <a:spLocks noEditPoints="1"/>
          </p:cNvSpPr>
          <p:nvPr/>
        </p:nvSpPr>
        <p:spPr bwMode="auto">
          <a:xfrm>
            <a:off x="11085891" y="3260651"/>
            <a:ext cx="148274" cy="148273"/>
          </a:xfrm>
          <a:custGeom>
            <a:gdLst>
              <a:gd fmla="*/ 31 w 62" name="T0"/>
              <a:gd fmla="*/ 62 h 62" name="T1"/>
              <a:gd fmla="*/ 0 w 62" name="T2"/>
              <a:gd fmla="*/ 31 h 62" name="T3"/>
              <a:gd fmla="*/ 31 w 62" name="T4"/>
              <a:gd fmla="*/ 0 h 62" name="T5"/>
              <a:gd fmla="*/ 62 w 62" name="T6"/>
              <a:gd fmla="*/ 31 h 62" name="T7"/>
              <a:gd fmla="*/ 31 w 62" name="T8"/>
              <a:gd fmla="*/ 62 h 62" name="T9"/>
              <a:gd fmla="*/ 57 w 62" name="T10"/>
              <a:gd fmla="*/ 35 h 62" name="T11"/>
              <a:gd fmla="*/ 41 w 62" name="T12"/>
              <a:gd fmla="*/ 34 h 62" name="T13"/>
              <a:gd fmla="*/ 46 w 62" name="T14"/>
              <a:gd fmla="*/ 53 h 62" name="T15"/>
              <a:gd fmla="*/ 57 w 62" name="T16"/>
              <a:gd fmla="*/ 35 h 62" name="T17"/>
              <a:gd fmla="*/ 41 w 62" name="T18"/>
              <a:gd fmla="*/ 55 h 62" name="T19"/>
              <a:gd fmla="*/ 36 w 62" name="T20"/>
              <a:gd fmla="*/ 35 h 62" name="T21"/>
              <a:gd fmla="*/ 35 w 62" name="T22"/>
              <a:gd fmla="*/ 35 h 62" name="T23"/>
              <a:gd fmla="*/ 15 w 62" name="T24"/>
              <a:gd fmla="*/ 52 h 62" name="T25"/>
              <a:gd fmla="*/ 31 w 62" name="T26"/>
              <a:gd fmla="*/ 57 h 62" name="T27"/>
              <a:gd fmla="*/ 41 w 62" name="T28"/>
              <a:gd fmla="*/ 55 h 62" name="T29"/>
              <a:gd fmla="*/ 11 w 62" name="T30"/>
              <a:gd fmla="*/ 48 h 62" name="T31"/>
              <a:gd fmla="*/ 33 w 62" name="T32"/>
              <a:gd fmla="*/ 31 h 62" name="T33"/>
              <a:gd fmla="*/ 34 w 62" name="T34"/>
              <a:gd fmla="*/ 31 h 62" name="T35"/>
              <a:gd fmla="*/ 32 w 62" name="T36"/>
              <a:gd fmla="*/ 26 h 62" name="T37"/>
              <a:gd fmla="*/ 4 w 62" name="T38"/>
              <a:gd fmla="*/ 30 h 62" name="T39"/>
              <a:gd fmla="*/ 4 w 62" name="T40"/>
              <a:gd fmla="*/ 31 h 62" name="T41"/>
              <a:gd fmla="*/ 11 w 62" name="T42"/>
              <a:gd fmla="*/ 48 h 62" name="T43"/>
              <a:gd fmla="*/ 5 w 62" name="T44"/>
              <a:gd fmla="*/ 25 h 62" name="T45"/>
              <a:gd fmla="*/ 29 w 62" name="T46"/>
              <a:gd fmla="*/ 22 h 62" name="T47"/>
              <a:gd fmla="*/ 20 w 62" name="T48"/>
              <a:gd fmla="*/ 7 h 62" name="T49"/>
              <a:gd fmla="*/ 5 w 62" name="T50"/>
              <a:gd fmla="*/ 25 h 62" name="T51"/>
              <a:gd fmla="*/ 25 w 62" name="T52"/>
              <a:gd fmla="*/ 5 h 62" name="T53"/>
              <a:gd fmla="*/ 35 w 62" name="T54"/>
              <a:gd fmla="*/ 20 h 62" name="T55"/>
              <a:gd fmla="*/ 49 w 62" name="T56"/>
              <a:gd fmla="*/ 11 h 62" name="T57"/>
              <a:gd fmla="*/ 31 w 62" name="T58"/>
              <a:gd fmla="*/ 4 h 62" name="T59"/>
              <a:gd fmla="*/ 25 w 62" name="T60"/>
              <a:gd fmla="*/ 5 h 62" name="T61"/>
              <a:gd fmla="*/ 51 w 62" name="T62"/>
              <a:gd fmla="*/ 14 h 62" name="T63"/>
              <a:gd fmla="*/ 37 w 62" name="T64"/>
              <a:gd fmla="*/ 24 h 62" name="T65"/>
              <a:gd fmla="*/ 38 w 62" name="T66"/>
              <a:gd fmla="*/ 28 h 62" name="T67"/>
              <a:gd fmla="*/ 39 w 62" name="T68"/>
              <a:gd fmla="*/ 30 h 62" name="T69"/>
              <a:gd fmla="*/ 57 w 62" name="T70"/>
              <a:gd fmla="*/ 30 h 62" name="T71"/>
              <a:gd fmla="*/ 51 w 62" name="T72"/>
              <a:gd fmla="*/ 14 h 6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2" name="Freeform 61"/>
          <p:cNvSpPr>
            <a:spLocks noEditPoints="1"/>
          </p:cNvSpPr>
          <p:nvPr/>
        </p:nvSpPr>
        <p:spPr bwMode="auto">
          <a:xfrm>
            <a:off x="10937619" y="3483794"/>
            <a:ext cx="140933" cy="124784"/>
          </a:xfrm>
          <a:custGeom>
            <a:gdLst>
              <a:gd fmla="*/ 48 w 59" name="T0"/>
              <a:gd fmla="*/ 0 h 52" name="T1"/>
              <a:gd fmla="*/ 11 w 59" name="T2"/>
              <a:gd fmla="*/ 0 h 52" name="T3"/>
              <a:gd fmla="*/ 0 w 59" name="T4"/>
              <a:gd fmla="*/ 12 h 52" name="T5"/>
              <a:gd fmla="*/ 0 w 59" name="T6"/>
              <a:gd fmla="*/ 50 h 52" name="T7"/>
              <a:gd fmla="*/ 2 w 59" name="T8"/>
              <a:gd fmla="*/ 52 h 52" name="T9"/>
              <a:gd fmla="*/ 57 w 59" name="T10"/>
              <a:gd fmla="*/ 52 h 52" name="T11"/>
              <a:gd fmla="*/ 59 w 59" name="T12"/>
              <a:gd fmla="*/ 50 h 52" name="T13"/>
              <a:gd fmla="*/ 59 w 59" name="T14"/>
              <a:gd fmla="*/ 12 h 52" name="T15"/>
              <a:gd fmla="*/ 48 w 59" name="T16"/>
              <a:gd fmla="*/ 0 h 52" name="T17"/>
              <a:gd fmla="*/ 37 w 59" name="T18"/>
              <a:gd fmla="*/ 34 h 52" name="T19"/>
              <a:gd fmla="*/ 37 w 59" name="T20"/>
              <a:gd fmla="*/ 45 h 52" name="T21"/>
              <a:gd fmla="*/ 22 w 59" name="T22"/>
              <a:gd fmla="*/ 45 h 52" name="T23"/>
              <a:gd fmla="*/ 22 w 59" name="T24"/>
              <a:gd fmla="*/ 34 h 52" name="T25"/>
              <a:gd fmla="*/ 11 w 59" name="T26"/>
              <a:gd fmla="*/ 34 h 52" name="T27"/>
              <a:gd fmla="*/ 29 w 59" name="T28"/>
              <a:gd fmla="*/ 19 h 52" name="T29"/>
              <a:gd fmla="*/ 48 w 59" name="T30"/>
              <a:gd fmla="*/ 34 h 52" name="T31"/>
              <a:gd fmla="*/ 37 w 59" name="T32"/>
              <a:gd fmla="*/ 34 h 52" name="T33"/>
              <a:gd fmla="*/ 9 w 59" name="T34"/>
              <a:gd fmla="*/ 8 h 52" name="T35"/>
              <a:gd fmla="*/ 12 w 59" name="T36"/>
              <a:gd fmla="*/ 4 h 52" name="T37"/>
              <a:gd fmla="*/ 46 w 59" name="T38"/>
              <a:gd fmla="*/ 4 h 52" name="T39"/>
              <a:gd fmla="*/ 50 w 59" name="T40"/>
              <a:gd fmla="*/ 8 h 52" name="T41"/>
              <a:gd fmla="*/ 9 w 59" name="T42"/>
              <a:gd fmla="*/ 8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9">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3" name="Freeform 62"/>
          <p:cNvSpPr>
            <a:spLocks noEditPoints="1"/>
          </p:cNvSpPr>
          <p:nvPr/>
        </p:nvSpPr>
        <p:spPr bwMode="auto">
          <a:xfrm>
            <a:off x="10632264" y="3726023"/>
            <a:ext cx="227549" cy="199655"/>
          </a:xfrm>
          <a:custGeom>
            <a:gdLst>
              <a:gd fmla="*/ 95 w 95" name="T0"/>
              <a:gd fmla="*/ 34 h 83" name="T1"/>
              <a:gd fmla="*/ 83 w 95" name="T2"/>
              <a:gd fmla="*/ 0 h 83" name="T3"/>
              <a:gd fmla="*/ 83 w 95" name="T4"/>
              <a:gd fmla="*/ 0 h 83" name="T5"/>
              <a:gd fmla="*/ 75 w 95" name="T6"/>
              <a:gd fmla="*/ 0 h 83" name="T7"/>
              <a:gd fmla="*/ 31 w 95" name="T8"/>
              <a:gd fmla="*/ 19 h 83" name="T9"/>
              <a:gd fmla="*/ 30 w 95" name="T10"/>
              <a:gd fmla="*/ 34 h 83" name="T11"/>
              <a:gd fmla="*/ 31 w 95" name="T12"/>
              <a:gd fmla="*/ 49 h 83" name="T13"/>
              <a:gd fmla="*/ 75 w 95" name="T14"/>
              <a:gd fmla="*/ 67 h 83" name="T15"/>
              <a:gd fmla="*/ 83 w 95" name="T16"/>
              <a:gd fmla="*/ 67 h 83" name="T17"/>
              <a:gd fmla="*/ 83 w 95" name="T18"/>
              <a:gd fmla="*/ 67 h 83" name="T19"/>
              <a:gd fmla="*/ 95 w 95" name="T20"/>
              <a:gd fmla="*/ 34 h 83" name="T21"/>
              <a:gd fmla="*/ 80 w 95" name="T22"/>
              <a:gd fmla="*/ 62 h 83" name="T23"/>
              <a:gd fmla="*/ 78 w 95" name="T24"/>
              <a:gd fmla="*/ 61 h 83" name="T25"/>
              <a:gd fmla="*/ 75 w 95" name="T26"/>
              <a:gd fmla="*/ 55 h 83" name="T27"/>
              <a:gd fmla="*/ 71 w 95" name="T28"/>
              <a:gd fmla="*/ 34 h 83" name="T29"/>
              <a:gd fmla="*/ 75 w 95" name="T30"/>
              <a:gd fmla="*/ 12 h 83" name="T31"/>
              <a:gd fmla="*/ 78 w 95" name="T32"/>
              <a:gd fmla="*/ 7 h 83" name="T33"/>
              <a:gd fmla="*/ 80 w 95" name="T34"/>
              <a:gd fmla="*/ 5 h 83" name="T35"/>
              <a:gd fmla="*/ 82 w 95" name="T36"/>
              <a:gd fmla="*/ 7 h 83" name="T37"/>
              <a:gd fmla="*/ 86 w 95" name="T38"/>
              <a:gd fmla="*/ 12 h 83" name="T39"/>
              <a:gd fmla="*/ 89 w 95" name="T40"/>
              <a:gd fmla="*/ 34 h 83" name="T41"/>
              <a:gd fmla="*/ 86 w 95" name="T42"/>
              <a:gd fmla="*/ 55 h 83" name="T43"/>
              <a:gd fmla="*/ 82 w 95" name="T44"/>
              <a:gd fmla="*/ 61 h 83" name="T45"/>
              <a:gd fmla="*/ 80 w 95" name="T46"/>
              <a:gd fmla="*/ 62 h 83" name="T47"/>
              <a:gd fmla="*/ 23 w 95" name="T48"/>
              <a:gd fmla="*/ 34 h 83" name="T49"/>
              <a:gd fmla="*/ 24 w 95" name="T50"/>
              <a:gd fmla="*/ 20 h 83" name="T51"/>
              <a:gd fmla="*/ 12 w 95" name="T52"/>
              <a:gd fmla="*/ 21 h 83" name="T53"/>
              <a:gd fmla="*/ 5 w 95" name="T54"/>
              <a:gd fmla="*/ 21 h 83" name="T55"/>
              <a:gd fmla="*/ 0 w 95" name="T56"/>
              <a:gd fmla="*/ 30 h 83" name="T57"/>
              <a:gd fmla="*/ 0 w 95" name="T58"/>
              <a:gd fmla="*/ 38 h 83" name="T59"/>
              <a:gd fmla="*/ 5 w 95" name="T60"/>
              <a:gd fmla="*/ 47 h 83" name="T61"/>
              <a:gd fmla="*/ 12 w 95" name="T62"/>
              <a:gd fmla="*/ 47 h 83" name="T63"/>
              <a:gd fmla="*/ 24 w 95" name="T64"/>
              <a:gd fmla="*/ 47 h 83" name="T65"/>
              <a:gd fmla="*/ 23 w 95" name="T66"/>
              <a:gd fmla="*/ 34 h 83" name="T67"/>
              <a:gd fmla="*/ 34 w 95" name="T68"/>
              <a:gd fmla="*/ 53 h 83" name="T69"/>
              <a:gd fmla="*/ 22 w 95" name="T70"/>
              <a:gd fmla="*/ 51 h 83" name="T71"/>
              <a:gd fmla="*/ 30 w 95" name="T72"/>
              <a:gd fmla="*/ 81 h 83" name="T73"/>
              <a:gd fmla="*/ 33 w 95" name="T74"/>
              <a:gd fmla="*/ 83 h 83" name="T75"/>
              <a:gd fmla="*/ 44 w 95" name="T76"/>
              <a:gd fmla="*/ 78 h 83" name="T77"/>
              <a:gd fmla="*/ 46 w 95" name="T78"/>
              <a:gd fmla="*/ 75 h 83" name="T79"/>
              <a:gd fmla="*/ 34 w 95" name="T80"/>
              <a:gd fmla="*/ 53 h 83" name="T81"/>
              <a:gd fmla="*/ 80 w 95" name="T82"/>
              <a:gd fmla="*/ 45 h 83" name="T83"/>
              <a:gd fmla="*/ 79 w 95" name="T84"/>
              <a:gd fmla="*/ 44 h 83" name="T85"/>
              <a:gd fmla="*/ 78 w 95" name="T86"/>
              <a:gd fmla="*/ 42 h 83" name="T87"/>
              <a:gd fmla="*/ 77 w 95" name="T88"/>
              <a:gd fmla="*/ 34 h 83" name="T89"/>
              <a:gd fmla="*/ 78 w 95" name="T90"/>
              <a:gd fmla="*/ 25 h 83" name="T91"/>
              <a:gd fmla="*/ 79 w 95" name="T92"/>
              <a:gd fmla="*/ 23 h 83" name="T93"/>
              <a:gd fmla="*/ 80 w 95" name="T94"/>
              <a:gd fmla="*/ 23 h 83" name="T95"/>
              <a:gd fmla="*/ 81 w 95" name="T96"/>
              <a:gd fmla="*/ 23 h 83" name="T97"/>
              <a:gd fmla="*/ 82 w 95" name="T98"/>
              <a:gd fmla="*/ 25 h 83" name="T99"/>
              <a:gd fmla="*/ 84 w 95" name="T100"/>
              <a:gd fmla="*/ 34 h 83" name="T101"/>
              <a:gd fmla="*/ 82 w 95" name="T102"/>
              <a:gd fmla="*/ 42 h 83" name="T103"/>
              <a:gd fmla="*/ 81 w 95" name="T104"/>
              <a:gd fmla="*/ 44 h 83" name="T105"/>
              <a:gd fmla="*/ 80 w 95" name="T106"/>
              <a:gd fmla="*/ 45 h 8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3" w="95">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4" name="Freeform 33"/>
          <p:cNvSpPr>
            <a:spLocks noEditPoints="1"/>
          </p:cNvSpPr>
          <p:nvPr/>
        </p:nvSpPr>
        <p:spPr bwMode="auto">
          <a:xfrm>
            <a:off x="11025702" y="3416263"/>
            <a:ext cx="120380" cy="48445"/>
          </a:xfrm>
          <a:custGeom>
            <a:gdLst>
              <a:gd fmla="*/ 50 w 50" name="T0"/>
              <a:gd fmla="*/ 10 h 20" name="T1"/>
              <a:gd fmla="*/ 50 w 50" name="T2"/>
              <a:gd fmla="*/ 10 h 20" name="T3"/>
              <a:gd fmla="*/ 40 w 50" name="T4"/>
              <a:gd fmla="*/ 0 h 20" name="T5"/>
              <a:gd fmla="*/ 28 w 50" name="T6"/>
              <a:gd fmla="*/ 0 h 20" name="T7"/>
              <a:gd fmla="*/ 18 w 50" name="T8"/>
              <a:gd fmla="*/ 10 h 20" name="T9"/>
              <a:gd fmla="*/ 18 w 50" name="T10"/>
              <a:gd fmla="*/ 10 h 20" name="T11"/>
              <a:gd fmla="*/ 18 w 50" name="T12"/>
              <a:gd fmla="*/ 11 h 20" name="T13"/>
              <a:gd fmla="*/ 23 w 50" name="T14"/>
              <a:gd fmla="*/ 11 h 20" name="T15"/>
              <a:gd fmla="*/ 23 w 50" name="T16"/>
              <a:gd fmla="*/ 10 h 20" name="T17"/>
              <a:gd fmla="*/ 23 w 50" name="T18"/>
              <a:gd fmla="*/ 10 h 20" name="T19"/>
              <a:gd fmla="*/ 28 w 50" name="T20"/>
              <a:gd fmla="*/ 5 h 20" name="T21"/>
              <a:gd fmla="*/ 40 w 50" name="T22"/>
              <a:gd fmla="*/ 5 h 20" name="T23"/>
              <a:gd fmla="*/ 45 w 50" name="T24"/>
              <a:gd fmla="*/ 10 h 20" name="T25"/>
              <a:gd fmla="*/ 45 w 50" name="T26"/>
              <a:gd fmla="*/ 10 h 20" name="T27"/>
              <a:gd fmla="*/ 40 w 50" name="T28"/>
              <a:gd fmla="*/ 15 h 20" name="T29"/>
              <a:gd fmla="*/ 35 w 50" name="T30"/>
              <a:gd fmla="*/ 15 h 20" name="T31"/>
              <a:gd fmla="*/ 32 w 50" name="T32"/>
              <a:gd fmla="*/ 20 h 20" name="T33"/>
              <a:gd fmla="*/ 40 w 50" name="T34"/>
              <a:gd fmla="*/ 20 h 20" name="T35"/>
              <a:gd fmla="*/ 50 w 50" name="T36"/>
              <a:gd fmla="*/ 10 h 20" name="T37"/>
              <a:gd fmla="*/ 32 w 50" name="T38"/>
              <a:gd fmla="*/ 10 h 20" name="T39"/>
              <a:gd fmla="*/ 32 w 50" name="T40"/>
              <a:gd fmla="*/ 9 h 20" name="T41"/>
              <a:gd fmla="*/ 27 w 50" name="T42"/>
              <a:gd fmla="*/ 9 h 20" name="T43"/>
              <a:gd fmla="*/ 28 w 50" name="T44"/>
              <a:gd fmla="*/ 10 h 20" name="T45"/>
              <a:gd fmla="*/ 28 w 50" name="T46"/>
              <a:gd fmla="*/ 10 h 20" name="T47"/>
              <a:gd fmla="*/ 22 w 50" name="T48"/>
              <a:gd fmla="*/ 15 h 20" name="T49"/>
              <a:gd fmla="*/ 10 w 50" name="T50"/>
              <a:gd fmla="*/ 15 h 20" name="T51"/>
              <a:gd fmla="*/ 5 w 50" name="T52"/>
              <a:gd fmla="*/ 10 h 20" name="T53"/>
              <a:gd fmla="*/ 5 w 50" name="T54"/>
              <a:gd fmla="*/ 10 h 20" name="T55"/>
              <a:gd fmla="*/ 10 w 50" name="T56"/>
              <a:gd fmla="*/ 5 h 20" name="T57"/>
              <a:gd fmla="*/ 16 w 50" name="T58"/>
              <a:gd fmla="*/ 5 h 20" name="T59"/>
              <a:gd fmla="*/ 19 w 50" name="T60"/>
              <a:gd fmla="*/ 0 h 20" name="T61"/>
              <a:gd fmla="*/ 10 w 50" name="T62"/>
              <a:gd fmla="*/ 0 h 20" name="T63"/>
              <a:gd fmla="*/ 0 w 50" name="T64"/>
              <a:gd fmla="*/ 10 h 20" name="T65"/>
              <a:gd fmla="*/ 0 w 50" name="T66"/>
              <a:gd fmla="*/ 10 h 20" name="T67"/>
              <a:gd fmla="*/ 10 w 50" name="T68"/>
              <a:gd fmla="*/ 20 h 20" name="T69"/>
              <a:gd fmla="*/ 22 w 50" name="T70"/>
              <a:gd fmla="*/ 20 h 20" name="T71"/>
              <a:gd fmla="*/ 32 w 50" name="T72"/>
              <a:gd fmla="*/ 10 h 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 w="5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5" name="Freeform 34"/>
          <p:cNvSpPr>
            <a:spLocks noEditPoints="1"/>
          </p:cNvSpPr>
          <p:nvPr/>
        </p:nvSpPr>
        <p:spPr bwMode="auto">
          <a:xfrm>
            <a:off x="11138741" y="2900978"/>
            <a:ext cx="129189" cy="126252"/>
          </a:xfrm>
          <a:custGeom>
            <a:gdLst>
              <a:gd fmla="*/ 27 w 54" name="T0"/>
              <a:gd fmla="*/ 0 h 53" name="T1"/>
              <a:gd fmla="*/ 0 w 54" name="T2"/>
              <a:gd fmla="*/ 27 h 53" name="T3"/>
              <a:gd fmla="*/ 27 w 54" name="T4"/>
              <a:gd fmla="*/ 53 h 53" name="T5"/>
              <a:gd fmla="*/ 54 w 54" name="T6"/>
              <a:gd fmla="*/ 27 h 53" name="T7"/>
              <a:gd fmla="*/ 27 w 54" name="T8"/>
              <a:gd fmla="*/ 0 h 53" name="T9"/>
              <a:gd fmla="*/ 16 w 54" name="T10"/>
              <a:gd fmla="*/ 43 h 53" name="T11"/>
              <a:gd fmla="*/ 17 w 54" name="T12"/>
              <a:gd fmla="*/ 38 h 53" name="T13"/>
              <a:gd fmla="*/ 7 w 54" name="T14"/>
              <a:gd fmla="*/ 24 h 53" name="T15"/>
              <a:gd fmla="*/ 13 w 54" name="T16"/>
              <a:gd fmla="*/ 12 h 53" name="T17"/>
              <a:gd fmla="*/ 27 w 54" name="T18"/>
              <a:gd fmla="*/ 7 h 53" name="T19"/>
              <a:gd fmla="*/ 41 w 54" name="T20"/>
              <a:gd fmla="*/ 12 h 53" name="T21"/>
              <a:gd fmla="*/ 47 w 54" name="T22"/>
              <a:gd fmla="*/ 24 h 53" name="T23"/>
              <a:gd fmla="*/ 37 w 54" name="T24"/>
              <a:gd fmla="*/ 38 h 53" name="T25"/>
              <a:gd fmla="*/ 38 w 54" name="T26"/>
              <a:gd fmla="*/ 43 h 53" name="T27"/>
              <a:gd fmla="*/ 27 w 54" name="T28"/>
              <a:gd fmla="*/ 47 h 53" name="T29"/>
              <a:gd fmla="*/ 16 w 54" name="T30"/>
              <a:gd fmla="*/ 43 h 53" name="T31"/>
              <a:gd fmla="*/ 29 w 54" name="T32"/>
              <a:gd fmla="*/ 33 h 53" name="T33"/>
              <a:gd fmla="*/ 30 w 54" name="T34"/>
              <a:gd fmla="*/ 35 h 53" name="T35"/>
              <a:gd fmla="*/ 30 w 54" name="T36"/>
              <a:gd fmla="*/ 38 h 53" name="T37"/>
              <a:gd fmla="*/ 29 w 54" name="T38"/>
              <a:gd fmla="*/ 40 h 53" name="T39"/>
              <a:gd fmla="*/ 25 w 54" name="T40"/>
              <a:gd fmla="*/ 40 h 53" name="T41"/>
              <a:gd fmla="*/ 24 w 54" name="T42"/>
              <a:gd fmla="*/ 38 h 53" name="T43"/>
              <a:gd fmla="*/ 24 w 54" name="T44"/>
              <a:gd fmla="*/ 35 h 53" name="T45"/>
              <a:gd fmla="*/ 25 w 54" name="T46"/>
              <a:gd fmla="*/ 33 h 53" name="T47"/>
              <a:gd fmla="*/ 26 w 54" name="T48"/>
              <a:gd fmla="*/ 10 h 53" name="T49"/>
              <a:gd fmla="*/ 28 w 54" name="T50"/>
              <a:gd fmla="*/ 10 h 53" name="T51"/>
              <a:gd fmla="*/ 29 w 54" name="T52"/>
              <a:gd fmla="*/ 33 h 5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2" w="54">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6" name="Freeform 35"/>
          <p:cNvSpPr>
            <a:spLocks noEditPoints="1"/>
          </p:cNvSpPr>
          <p:nvPr/>
        </p:nvSpPr>
        <p:spPr bwMode="auto">
          <a:xfrm>
            <a:off x="11121125" y="3041911"/>
            <a:ext cx="113040" cy="91019"/>
          </a:xfrm>
          <a:custGeom>
            <a:gdLst>
              <a:gd fmla="*/ 30 w 77" name="T0"/>
              <a:gd fmla="*/ 62 h 62" name="T1"/>
              <a:gd fmla="*/ 0 w 77" name="T2"/>
              <a:gd fmla="*/ 31 h 62" name="T3"/>
              <a:gd fmla="*/ 15 w 77" name="T4"/>
              <a:gd fmla="*/ 17 h 62" name="T5"/>
              <a:gd fmla="*/ 30 w 77" name="T6"/>
              <a:gd fmla="*/ 33 h 62" name="T7"/>
              <a:gd fmla="*/ 62 w 77" name="T8"/>
              <a:gd fmla="*/ 0 h 62" name="T9"/>
              <a:gd fmla="*/ 77 w 77" name="T10"/>
              <a:gd fmla="*/ 15 h 62" name="T11"/>
              <a:gd fmla="*/ 30 w 77" name="T12"/>
              <a:gd fmla="*/ 62 h 62" name="T13"/>
              <a:gd fmla="*/ 9 w 77" name="T14"/>
              <a:gd fmla="*/ 31 h 62" name="T15"/>
              <a:gd fmla="*/ 30 w 77" name="T16"/>
              <a:gd fmla="*/ 54 h 62" name="T17"/>
              <a:gd fmla="*/ 69 w 77" name="T18"/>
              <a:gd fmla="*/ 15 h 62" name="T19"/>
              <a:gd fmla="*/ 62 w 77" name="T20"/>
              <a:gd fmla="*/ 8 h 62" name="T21"/>
              <a:gd fmla="*/ 30 w 77" name="T22"/>
              <a:gd fmla="*/ 41 h 62" name="T23"/>
              <a:gd fmla="*/ 15 w 77" name="T24"/>
              <a:gd fmla="*/ 25 h 62" name="T25"/>
              <a:gd fmla="*/ 9 w 77" name="T26"/>
              <a:gd fmla="*/ 31 h 6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2" w="77">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7" name="Freeform 36"/>
          <p:cNvSpPr>
            <a:spLocks noEditPoints="1"/>
          </p:cNvSpPr>
          <p:nvPr/>
        </p:nvSpPr>
        <p:spPr bwMode="auto">
          <a:xfrm>
            <a:off x="10930278" y="3219545"/>
            <a:ext cx="133593" cy="177634"/>
          </a:xfrm>
          <a:custGeom>
            <a:gdLst>
              <a:gd fmla="*/ 53 w 56" name="T0"/>
              <a:gd fmla="*/ 9 h 74" name="T1"/>
              <a:gd fmla="*/ 49 w 56" name="T2"/>
              <a:gd fmla="*/ 9 h 74" name="T3"/>
              <a:gd fmla="*/ 49 w 56" name="T4"/>
              <a:gd fmla="*/ 14 h 74" name="T5"/>
              <a:gd fmla="*/ 51 w 56" name="T6"/>
              <a:gd fmla="*/ 14 h 74" name="T7"/>
              <a:gd fmla="*/ 51 w 56" name="T8"/>
              <a:gd fmla="*/ 51 h 74" name="T9"/>
              <a:gd fmla="*/ 32 w 56" name="T10"/>
              <a:gd fmla="*/ 51 h 74" name="T11"/>
              <a:gd fmla="*/ 32 w 56" name="T12"/>
              <a:gd fmla="*/ 70 h 74" name="T13"/>
              <a:gd fmla="*/ 5 w 56" name="T14"/>
              <a:gd fmla="*/ 70 h 74" name="T15"/>
              <a:gd fmla="*/ 5 w 56" name="T16"/>
              <a:gd fmla="*/ 14 h 74" name="T17"/>
              <a:gd fmla="*/ 7 w 56" name="T18"/>
              <a:gd fmla="*/ 14 h 74" name="T19"/>
              <a:gd fmla="*/ 7 w 56" name="T20"/>
              <a:gd fmla="*/ 9 h 74" name="T21"/>
              <a:gd fmla="*/ 2 w 56" name="T22"/>
              <a:gd fmla="*/ 9 h 74" name="T23"/>
              <a:gd fmla="*/ 0 w 56" name="T24"/>
              <a:gd fmla="*/ 12 h 74" name="T25"/>
              <a:gd fmla="*/ 0 w 56" name="T26"/>
              <a:gd fmla="*/ 72 h 74" name="T27"/>
              <a:gd fmla="*/ 2 w 56" name="T28"/>
              <a:gd fmla="*/ 74 h 74" name="T29"/>
              <a:gd fmla="*/ 39 w 56" name="T30"/>
              <a:gd fmla="*/ 74 h 74" name="T31"/>
              <a:gd fmla="*/ 56 w 56" name="T32"/>
              <a:gd fmla="*/ 58 h 74" name="T33"/>
              <a:gd fmla="*/ 56 w 56" name="T34"/>
              <a:gd fmla="*/ 12 h 74" name="T35"/>
              <a:gd fmla="*/ 53 w 56" name="T36"/>
              <a:gd fmla="*/ 9 h 74" name="T37"/>
              <a:gd fmla="*/ 37 w 56" name="T38"/>
              <a:gd fmla="*/ 70 h 74" name="T39"/>
              <a:gd fmla="*/ 37 w 56" name="T40"/>
              <a:gd fmla="*/ 56 h 74" name="T41"/>
              <a:gd fmla="*/ 51 w 56" name="T42"/>
              <a:gd fmla="*/ 56 h 74" name="T43"/>
              <a:gd fmla="*/ 37 w 56" name="T44"/>
              <a:gd fmla="*/ 70 h 74" name="T45"/>
              <a:gd fmla="*/ 46 w 56" name="T46"/>
              <a:gd fmla="*/ 9 h 74" name="T47"/>
              <a:gd fmla="*/ 37 w 56" name="T48"/>
              <a:gd fmla="*/ 9 h 74" name="T49"/>
              <a:gd fmla="*/ 37 w 56" name="T50"/>
              <a:gd fmla="*/ 5 h 74" name="T51"/>
              <a:gd fmla="*/ 32 w 56" name="T52"/>
              <a:gd fmla="*/ 0 h 74" name="T53"/>
              <a:gd fmla="*/ 23 w 56" name="T54"/>
              <a:gd fmla="*/ 0 h 74" name="T55"/>
              <a:gd fmla="*/ 19 w 56" name="T56"/>
              <a:gd fmla="*/ 5 h 74" name="T57"/>
              <a:gd fmla="*/ 19 w 56" name="T58"/>
              <a:gd fmla="*/ 9 h 74" name="T59"/>
              <a:gd fmla="*/ 9 w 56" name="T60"/>
              <a:gd fmla="*/ 9 h 74" name="T61"/>
              <a:gd fmla="*/ 9 w 56" name="T62"/>
              <a:gd fmla="*/ 19 h 74" name="T63"/>
              <a:gd fmla="*/ 46 w 56" name="T64"/>
              <a:gd fmla="*/ 19 h 74" name="T65"/>
              <a:gd fmla="*/ 46 w 56" name="T66"/>
              <a:gd fmla="*/ 9 h 74" name="T67"/>
              <a:gd fmla="*/ 32 w 56" name="T68"/>
              <a:gd fmla="*/ 9 h 74" name="T69"/>
              <a:gd fmla="*/ 23 w 56" name="T70"/>
              <a:gd fmla="*/ 9 h 74" name="T71"/>
              <a:gd fmla="*/ 23 w 56" name="T72"/>
              <a:gd fmla="*/ 5 h 74" name="T73"/>
              <a:gd fmla="*/ 23 w 56" name="T74"/>
              <a:gd fmla="*/ 5 h 74" name="T75"/>
              <a:gd fmla="*/ 32 w 56" name="T76"/>
              <a:gd fmla="*/ 5 h 74" name="T77"/>
              <a:gd fmla="*/ 32 w 56" name="T78"/>
              <a:gd fmla="*/ 5 h 74" name="T79"/>
              <a:gd fmla="*/ 32 w 56" name="T80"/>
              <a:gd fmla="*/ 9 h 7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 w="56">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8" name="Freeform 37"/>
          <p:cNvSpPr/>
          <p:nvPr/>
        </p:nvSpPr>
        <p:spPr bwMode="auto">
          <a:xfrm>
            <a:off x="10439950" y="3430945"/>
            <a:ext cx="456564" cy="256909"/>
          </a:xfrm>
          <a:custGeom>
            <a:gdLst>
              <a:gd fmla="*/ 190 w 190" name="T0"/>
              <a:gd fmla="*/ 74 h 107" name="T1"/>
              <a:gd fmla="*/ 166 w 190" name="T2"/>
              <a:gd fmla="*/ 43 h 107" name="T3"/>
              <a:gd fmla="*/ 122 w 190" name="T4"/>
              <a:gd fmla="*/ 0 h 107" name="T5"/>
              <a:gd fmla="*/ 87 w 190" name="T6"/>
              <a:gd fmla="*/ 17 h 107" name="T7"/>
              <a:gd fmla="*/ 67 w 190" name="T8"/>
              <a:gd fmla="*/ 7 h 107" name="T9"/>
              <a:gd fmla="*/ 42 w 190" name="T10"/>
              <a:gd fmla="*/ 32 h 107" name="T11"/>
              <a:gd fmla="*/ 43 w 190" name="T12"/>
              <a:gd fmla="*/ 35 h 107" name="T13"/>
              <a:gd fmla="*/ 36 w 190" name="T14"/>
              <a:gd fmla="*/ 35 h 107" name="T15"/>
              <a:gd fmla="*/ 0 w 190" name="T16"/>
              <a:gd fmla="*/ 71 h 107" name="T17"/>
              <a:gd fmla="*/ 36 w 190" name="T18"/>
              <a:gd fmla="*/ 107 h 107" name="T19"/>
              <a:gd fmla="*/ 158 w 190" name="T20"/>
              <a:gd fmla="*/ 107 h 107" name="T21"/>
              <a:gd fmla="*/ 158 w 190" name="T22"/>
              <a:gd fmla="*/ 107 h 107" name="T23"/>
              <a:gd fmla="*/ 190 w 190" name="T24"/>
              <a:gd fmla="*/ 74 h 10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7" w="190">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chemeClr val="accent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09" name="Freeform 38"/>
          <p:cNvSpPr/>
          <p:nvPr/>
        </p:nvSpPr>
        <p:spPr bwMode="auto">
          <a:xfrm>
            <a:off x="10924406" y="2758577"/>
            <a:ext cx="218740" cy="237824"/>
          </a:xfrm>
          <a:custGeom>
            <a:gdLst>
              <a:gd fmla="*/ 61 w 91" name="T0"/>
              <a:gd fmla="*/ 27 h 99" name="T1"/>
              <a:gd fmla="*/ 51 w 91" name="T2"/>
              <a:gd fmla="*/ 38 h 99" name="T3"/>
              <a:gd fmla="*/ 46 w 91" name="T4"/>
              <a:gd fmla="*/ 46 h 99" name="T5"/>
              <a:gd fmla="*/ 48 w 91" name="T6"/>
              <a:gd fmla="*/ 29 h 99" name="T7"/>
              <a:gd fmla="*/ 48 w 91" name="T8"/>
              <a:gd fmla="*/ 14 h 99" name="T9"/>
              <a:gd fmla="*/ 23 w 91" name="T10"/>
              <a:gd fmla="*/ 4 h 99" name="T11"/>
              <a:gd fmla="*/ 13 w 91" name="T12"/>
              <a:gd fmla="*/ 29 h 99" name="T13"/>
              <a:gd fmla="*/ 24 w 91" name="T14"/>
              <a:gd fmla="*/ 40 h 99" name="T15"/>
              <a:gd fmla="*/ 38 w 91" name="T16"/>
              <a:gd fmla="*/ 50 h 99" name="T17"/>
              <a:gd fmla="*/ 29 w 91" name="T18"/>
              <a:gd fmla="*/ 48 h 99" name="T19"/>
              <a:gd fmla="*/ 14 w 91" name="T20"/>
              <a:gd fmla="*/ 48 h 99" name="T21"/>
              <a:gd fmla="*/ 4 w 91" name="T22"/>
              <a:gd fmla="*/ 74 h 99" name="T23"/>
              <a:gd fmla="*/ 30 w 91" name="T24"/>
              <a:gd fmla="*/ 84 h 99" name="T25"/>
              <a:gd fmla="*/ 40 w 91" name="T26"/>
              <a:gd fmla="*/ 73 h 99" name="T27"/>
              <a:gd fmla="*/ 45 w 91" name="T28"/>
              <a:gd fmla="*/ 65 h 99" name="T29"/>
              <a:gd fmla="*/ 43 w 91" name="T30"/>
              <a:gd fmla="*/ 96 h 99" name="T31"/>
              <a:gd fmla="*/ 45 w 91" name="T32"/>
              <a:gd fmla="*/ 99 h 99" name="T33"/>
              <a:gd fmla="*/ 61 w 91" name="T34"/>
              <a:gd fmla="*/ 92 h 99" name="T35"/>
              <a:gd fmla="*/ 78 w 91" name="T36"/>
              <a:gd fmla="*/ 84 h 99" name="T37"/>
              <a:gd fmla="*/ 76 w 91" name="T38"/>
              <a:gd fmla="*/ 81 h 99" name="T39"/>
              <a:gd fmla="*/ 53 w 91" name="T40"/>
              <a:gd fmla="*/ 61 h 99" name="T41"/>
              <a:gd fmla="*/ 61 w 91" name="T42"/>
              <a:gd fmla="*/ 63 h 99" name="T43"/>
              <a:gd fmla="*/ 77 w 91" name="T44"/>
              <a:gd fmla="*/ 63 h 99" name="T45"/>
              <a:gd fmla="*/ 87 w 91" name="T46"/>
              <a:gd fmla="*/ 37 h 99" name="T47"/>
              <a:gd fmla="*/ 61 w 91" name="T48"/>
              <a:gd fmla="*/ 27 h 9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9" w="91">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0" name="Freeform 39"/>
          <p:cNvSpPr>
            <a:spLocks noEditPoints="1"/>
          </p:cNvSpPr>
          <p:nvPr/>
        </p:nvSpPr>
        <p:spPr bwMode="auto">
          <a:xfrm>
            <a:off x="10795217" y="3329649"/>
            <a:ext cx="110104" cy="115975"/>
          </a:xfrm>
          <a:custGeom>
            <a:gdLst>
              <a:gd fmla="*/ 43 w 46" name="T0"/>
              <a:gd fmla="*/ 29 h 48" name="T1"/>
              <a:gd fmla="*/ 46 w 46" name="T2"/>
              <a:gd fmla="*/ 16 h 48" name="T3"/>
              <a:gd fmla="*/ 41 w 46" name="T4"/>
              <a:gd fmla="*/ 8 h 48" name="T5"/>
              <a:gd fmla="*/ 37 w 46" name="T6"/>
              <a:gd fmla="*/ 9 h 48" name="T7"/>
              <a:gd fmla="*/ 28 w 46" name="T8"/>
              <a:gd fmla="*/ 0 h 48" name="T9"/>
              <a:gd fmla="*/ 18 w 46" name="T10"/>
              <a:gd fmla="*/ 0 h 48" name="T11"/>
              <a:gd fmla="*/ 17 w 46" name="T12"/>
              <a:gd fmla="*/ 4 h 48" name="T13"/>
              <a:gd fmla="*/ 4 w 46" name="T14"/>
              <a:gd fmla="*/ 8 h 48" name="T15"/>
              <a:gd fmla="*/ 0 w 46" name="T16"/>
              <a:gd fmla="*/ 16 h 48" name="T17"/>
              <a:gd fmla="*/ 3 w 46" name="T18"/>
              <a:gd fmla="*/ 19 h 48" name="T19"/>
              <a:gd fmla="*/ 0 w 46" name="T20"/>
              <a:gd fmla="*/ 32 h 48" name="T21"/>
              <a:gd fmla="*/ 4 w 46" name="T22"/>
              <a:gd fmla="*/ 40 h 48" name="T23"/>
              <a:gd fmla="*/ 9 w 46" name="T24"/>
              <a:gd fmla="*/ 39 h 48" name="T25"/>
              <a:gd fmla="*/ 18 w 46" name="T26"/>
              <a:gd fmla="*/ 48 h 48" name="T27"/>
              <a:gd fmla="*/ 28 w 46" name="T28"/>
              <a:gd fmla="*/ 48 h 48" name="T29"/>
              <a:gd fmla="*/ 29 w 46" name="T30"/>
              <a:gd fmla="*/ 44 h 48" name="T31"/>
              <a:gd fmla="*/ 41 w 46" name="T32"/>
              <a:gd fmla="*/ 40 h 48" name="T33"/>
              <a:gd fmla="*/ 46 w 46" name="T34"/>
              <a:gd fmla="*/ 32 h 48" name="T35"/>
              <a:gd fmla="*/ 43 w 46" name="T36"/>
              <a:gd fmla="*/ 29 h 48" name="T37"/>
              <a:gd fmla="*/ 23 w 46" name="T38"/>
              <a:gd fmla="*/ 34 h 48" name="T39"/>
              <a:gd fmla="*/ 13 w 46" name="T40"/>
              <a:gd fmla="*/ 24 h 48" name="T41"/>
              <a:gd fmla="*/ 23 w 46" name="T42"/>
              <a:gd fmla="*/ 14 h 48" name="T43"/>
              <a:gd fmla="*/ 33 w 46" name="T44"/>
              <a:gd fmla="*/ 24 h 48" name="T45"/>
              <a:gd fmla="*/ 23 w 46" name="T46"/>
              <a:gd fmla="*/ 34 h 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 w="46">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1" name="Freeform 40"/>
          <p:cNvSpPr/>
          <p:nvPr/>
        </p:nvSpPr>
        <p:spPr bwMode="auto">
          <a:xfrm>
            <a:off x="10889173" y="3025762"/>
            <a:ext cx="167357" cy="170294"/>
          </a:xfrm>
          <a:custGeom>
            <a:gdLst>
              <a:gd fmla="*/ 53 w 70" name="T0"/>
              <a:gd fmla="*/ 45 h 71" name="T1"/>
              <a:gd fmla="*/ 41 w 70" name="T2"/>
              <a:gd fmla="*/ 32 h 71" name="T3"/>
              <a:gd fmla="*/ 70 w 70" name="T4"/>
              <a:gd fmla="*/ 10 h 71" name="T5"/>
              <a:gd fmla="*/ 62 w 70" name="T6"/>
              <a:gd fmla="*/ 1 h 71" name="T7"/>
              <a:gd fmla="*/ 25 w 70" name="T8"/>
              <a:gd fmla="*/ 16 h 71" name="T9"/>
              <a:gd fmla="*/ 13 w 70" name="T10"/>
              <a:gd fmla="*/ 5 h 71" name="T11"/>
              <a:gd fmla="*/ 2 w 70" name="T12"/>
              <a:gd fmla="*/ 3 h 71" name="T13"/>
              <a:gd fmla="*/ 4 w 70" name="T14"/>
              <a:gd fmla="*/ 13 h 71" name="T15"/>
              <a:gd fmla="*/ 16 w 70" name="T16"/>
              <a:gd fmla="*/ 25 h 71" name="T17"/>
              <a:gd fmla="*/ 1 w 70" name="T18"/>
              <a:gd fmla="*/ 62 h 71" name="T19"/>
              <a:gd fmla="*/ 10 w 70" name="T20"/>
              <a:gd fmla="*/ 71 h 71" name="T21"/>
              <a:gd fmla="*/ 32 w 70" name="T22"/>
              <a:gd fmla="*/ 41 h 71" name="T23"/>
              <a:gd fmla="*/ 44 w 70" name="T24"/>
              <a:gd fmla="*/ 53 h 71" name="T25"/>
              <a:gd fmla="*/ 44 w 70" name="T26"/>
              <a:gd fmla="*/ 71 h 71" name="T27"/>
              <a:gd fmla="*/ 53 w 70" name="T28"/>
              <a:gd fmla="*/ 71 h 71" name="T29"/>
              <a:gd fmla="*/ 57 w 70" name="T30"/>
              <a:gd fmla="*/ 58 h 71" name="T31"/>
              <a:gd fmla="*/ 70 w 70" name="T32"/>
              <a:gd fmla="*/ 53 h 71" name="T33"/>
              <a:gd fmla="*/ 70 w 70" name="T34"/>
              <a:gd fmla="*/ 45 h 71" name="T35"/>
              <a:gd fmla="*/ 53 w 70" name="T36"/>
              <a:gd fmla="*/ 45 h 7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1" w="70">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2" name="Freeform 41"/>
          <p:cNvSpPr>
            <a:spLocks noEditPoints="1"/>
          </p:cNvSpPr>
          <p:nvPr/>
        </p:nvSpPr>
        <p:spPr bwMode="auto">
          <a:xfrm>
            <a:off x="11094700" y="3135866"/>
            <a:ext cx="58722" cy="107167"/>
          </a:xfrm>
          <a:custGeom>
            <a:gdLst>
              <a:gd fmla="*/ 16 w 24" name="T0"/>
              <a:gd fmla="*/ 44 h 45" name="T1"/>
              <a:gd fmla="*/ 16 w 24" name="T2"/>
              <a:gd fmla="*/ 44 h 45" name="T3"/>
              <a:gd fmla="*/ 23 w 24" name="T4"/>
              <a:gd fmla="*/ 34 h 45" name="T5"/>
              <a:gd fmla="*/ 21 w 24" name="T6"/>
              <a:gd fmla="*/ 23 h 45" name="T7"/>
              <a:gd fmla="*/ 11 w 24" name="T8"/>
              <a:gd fmla="*/ 16 h 45" name="T9"/>
              <a:gd fmla="*/ 11 w 24" name="T10"/>
              <a:gd fmla="*/ 16 h 45" name="T11"/>
              <a:gd fmla="*/ 10 w 24" name="T12"/>
              <a:gd fmla="*/ 17 h 45" name="T13"/>
              <a:gd fmla="*/ 11 w 24" name="T14"/>
              <a:gd fmla="*/ 20 h 45" name="T15"/>
              <a:gd fmla="*/ 12 w 24" name="T16"/>
              <a:gd fmla="*/ 20 h 45" name="T17"/>
              <a:gd fmla="*/ 12 w 24" name="T18"/>
              <a:gd fmla="*/ 20 h 45" name="T19"/>
              <a:gd fmla="*/ 17 w 24" name="T20"/>
              <a:gd fmla="*/ 24 h 45" name="T21"/>
              <a:gd fmla="*/ 19 w 24" name="T22"/>
              <a:gd fmla="*/ 35 h 45" name="T23"/>
              <a:gd fmla="*/ 16 w 24" name="T24"/>
              <a:gd fmla="*/ 40 h 45" name="T25"/>
              <a:gd fmla="*/ 16 w 24" name="T26"/>
              <a:gd fmla="*/ 40 h 45" name="T27"/>
              <a:gd fmla="*/ 10 w 24" name="T28"/>
              <a:gd fmla="*/ 36 h 45" name="T29"/>
              <a:gd fmla="*/ 9 w 24" name="T30"/>
              <a:gd fmla="*/ 31 h 45" name="T31"/>
              <a:gd fmla="*/ 5 w 24" name="T32"/>
              <a:gd fmla="*/ 30 h 45" name="T33"/>
              <a:gd fmla="*/ 6 w 24" name="T34"/>
              <a:gd fmla="*/ 37 h 45" name="T35"/>
              <a:gd fmla="*/ 16 w 24" name="T36"/>
              <a:gd fmla="*/ 44 h 45" name="T37"/>
              <a:gd fmla="*/ 13 w 24" name="T38"/>
              <a:gd fmla="*/ 28 h 45" name="T39"/>
              <a:gd fmla="*/ 15 w 24" name="T40"/>
              <a:gd fmla="*/ 28 h 45" name="T41"/>
              <a:gd fmla="*/ 14 w 24" name="T42"/>
              <a:gd fmla="*/ 24 h 45" name="T43"/>
              <a:gd fmla="*/ 13 w 24" name="T44"/>
              <a:gd fmla="*/ 24 h 45" name="T45"/>
              <a:gd fmla="*/ 12 w 24" name="T46"/>
              <a:gd fmla="*/ 24 h 45" name="T47"/>
              <a:gd fmla="*/ 7 w 24" name="T48"/>
              <a:gd fmla="*/ 21 h 45" name="T49"/>
              <a:gd fmla="*/ 5 w 24" name="T50"/>
              <a:gd fmla="*/ 10 h 45" name="T51"/>
              <a:gd fmla="*/ 9 w 24" name="T52"/>
              <a:gd fmla="*/ 4 h 45" name="T53"/>
              <a:gd fmla="*/ 9 w 24" name="T54"/>
              <a:gd fmla="*/ 4 h 45" name="T55"/>
              <a:gd fmla="*/ 14 w 24" name="T56"/>
              <a:gd fmla="*/ 8 h 45" name="T57"/>
              <a:gd fmla="*/ 15 w 24" name="T58"/>
              <a:gd fmla="*/ 13 h 45" name="T59"/>
              <a:gd fmla="*/ 20 w 24" name="T60"/>
              <a:gd fmla="*/ 15 h 45" name="T61"/>
              <a:gd fmla="*/ 18 w 24" name="T62"/>
              <a:gd fmla="*/ 7 h 45" name="T63"/>
              <a:gd fmla="*/ 8 w 24" name="T64"/>
              <a:gd fmla="*/ 0 h 45" name="T65"/>
              <a:gd fmla="*/ 8 w 24" name="T66"/>
              <a:gd fmla="*/ 1 h 45" name="T67"/>
              <a:gd fmla="*/ 1 w 24" name="T68"/>
              <a:gd fmla="*/ 11 h 45" name="T69"/>
              <a:gd fmla="*/ 3 w 24" name="T70"/>
              <a:gd fmla="*/ 21 h 45" name="T71"/>
              <a:gd fmla="*/ 13 w 24" name="T72"/>
              <a:gd fmla="*/ 28 h 4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5" w="24">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3" name="Freeform 42"/>
          <p:cNvSpPr/>
          <p:nvPr/>
        </p:nvSpPr>
        <p:spPr bwMode="auto">
          <a:xfrm>
            <a:off x="10639604" y="3106506"/>
            <a:ext cx="220207" cy="221675"/>
          </a:xfrm>
          <a:custGeom>
            <a:gdLst>
              <a:gd fmla="*/ 29 w 92" name="T0"/>
              <a:gd fmla="*/ 18 h 92" name="T1"/>
              <a:gd fmla="*/ 92 w 92" name="T2"/>
              <a:gd fmla="*/ 0 h 92" name="T3"/>
              <a:gd fmla="*/ 92 w 92" name="T4"/>
              <a:gd fmla="*/ 6 h 92" name="T5"/>
              <a:gd fmla="*/ 92 w 92" name="T6"/>
              <a:gd fmla="*/ 18 h 92" name="T7"/>
              <a:gd fmla="*/ 92 w 92" name="T8"/>
              <a:gd fmla="*/ 67 h 92" name="T9"/>
              <a:gd fmla="*/ 72 w 92" name="T10"/>
              <a:gd fmla="*/ 81 h 92" name="T11"/>
              <a:gd fmla="*/ 52 w 92" name="T12"/>
              <a:gd fmla="*/ 67 h 92" name="T13"/>
              <a:gd fmla="*/ 72 w 92" name="T14"/>
              <a:gd fmla="*/ 52 h 92" name="T15"/>
              <a:gd fmla="*/ 80 w 92" name="T16"/>
              <a:gd fmla="*/ 54 h 92" name="T17"/>
              <a:gd fmla="*/ 80 w 92" name="T18"/>
              <a:gd fmla="*/ 24 h 92" name="T19"/>
              <a:gd fmla="*/ 40 w 92" name="T20"/>
              <a:gd fmla="*/ 35 h 92" name="T21"/>
              <a:gd fmla="*/ 40 w 92" name="T22"/>
              <a:gd fmla="*/ 78 h 92" name="T23"/>
              <a:gd fmla="*/ 20 w 92" name="T24"/>
              <a:gd fmla="*/ 92 h 92" name="T25"/>
              <a:gd fmla="*/ 0 w 92" name="T26"/>
              <a:gd fmla="*/ 78 h 92" name="T27"/>
              <a:gd fmla="*/ 20 w 92" name="T28"/>
              <a:gd fmla="*/ 64 h 92" name="T29"/>
              <a:gd fmla="*/ 29 w 92" name="T30"/>
              <a:gd fmla="*/ 65 h 92" name="T31"/>
              <a:gd fmla="*/ 29 w 92" name="T32"/>
              <a:gd fmla="*/ 35 h 92" name="T33"/>
              <a:gd fmla="*/ 29 w 92" name="T34"/>
              <a:gd fmla="*/ 18 h 9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2" w="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4" name="Freeform 43"/>
          <p:cNvSpPr>
            <a:spLocks noEditPoints="1"/>
          </p:cNvSpPr>
          <p:nvPr/>
        </p:nvSpPr>
        <p:spPr bwMode="auto">
          <a:xfrm>
            <a:off x="10817239" y="2622048"/>
            <a:ext cx="155614" cy="218739"/>
          </a:xfrm>
          <a:custGeom>
            <a:gdLst>
              <a:gd fmla="*/ 38 w 65" name="T0"/>
              <a:gd fmla="*/ 46 h 91" name="T1"/>
              <a:gd fmla="*/ 46 w 65" name="T2"/>
              <a:gd fmla="*/ 26 h 91" name="T3"/>
              <a:gd fmla="*/ 52 w 65" name="T4"/>
              <a:gd fmla="*/ 33 h 91" name="T5"/>
              <a:gd fmla="*/ 47 w 65" name="T6"/>
              <a:gd fmla="*/ 46 h 91" name="T7"/>
              <a:gd fmla="*/ 52 w 65" name="T8"/>
              <a:gd fmla="*/ 59 h 91" name="T9"/>
              <a:gd fmla="*/ 45 w 65" name="T10"/>
              <a:gd fmla="*/ 65 h 91" name="T11"/>
              <a:gd fmla="*/ 38 w 65" name="T12"/>
              <a:gd fmla="*/ 46 h 91" name="T13"/>
              <a:gd fmla="*/ 32 w 65" name="T14"/>
              <a:gd fmla="*/ 78 h 91" name="T15"/>
              <a:gd fmla="*/ 19 w 65" name="T16"/>
              <a:gd fmla="*/ 46 h 91" name="T17"/>
              <a:gd fmla="*/ 33 w 65" name="T18"/>
              <a:gd fmla="*/ 13 h 91" name="T19"/>
              <a:gd fmla="*/ 39 w 65" name="T20"/>
              <a:gd fmla="*/ 20 h 91" name="T21"/>
              <a:gd fmla="*/ 39 w 65" name="T22"/>
              <a:gd fmla="*/ 20 h 91" name="T23"/>
              <a:gd fmla="*/ 28 w 65" name="T24"/>
              <a:gd fmla="*/ 46 h 91" name="T25"/>
              <a:gd fmla="*/ 39 w 65" name="T26"/>
              <a:gd fmla="*/ 72 h 91" name="T27"/>
              <a:gd fmla="*/ 32 w 65" name="T28"/>
              <a:gd fmla="*/ 78 h 91" name="T29"/>
              <a:gd fmla="*/ 6 w 65" name="T30"/>
              <a:gd fmla="*/ 20 h 91" name="T31"/>
              <a:gd fmla="*/ 20 w 65" name="T32"/>
              <a:gd fmla="*/ 0 h 91" name="T33"/>
              <a:gd fmla="*/ 20 w 65" name="T34"/>
              <a:gd fmla="*/ 0 h 91" name="T35"/>
              <a:gd fmla="*/ 27 w 65" name="T36"/>
              <a:gd fmla="*/ 6 h 91" name="T37"/>
              <a:gd fmla="*/ 10 w 65" name="T38"/>
              <a:gd fmla="*/ 45 h 91" name="T39"/>
              <a:gd fmla="*/ 26 w 65" name="T40"/>
              <a:gd fmla="*/ 85 h 91" name="T41"/>
              <a:gd fmla="*/ 19 w 65" name="T42"/>
              <a:gd fmla="*/ 91 h 91" name="T43"/>
              <a:gd fmla="*/ 5 w 65" name="T44"/>
              <a:gd fmla="*/ 70 h 91" name="T45"/>
              <a:gd fmla="*/ 1 w 65" name="T46"/>
              <a:gd fmla="*/ 45 h 91" name="T47"/>
              <a:gd fmla="*/ 6 w 65" name="T48"/>
              <a:gd fmla="*/ 20 h 91" name="T49"/>
              <a:gd fmla="*/ 61 w 65" name="T50"/>
              <a:gd fmla="*/ 51 h 91" name="T51"/>
              <a:gd fmla="*/ 65 w 65" name="T52"/>
              <a:gd fmla="*/ 46 h 91" name="T53"/>
              <a:gd fmla="*/ 61 w 65" name="T54"/>
              <a:gd fmla="*/ 41 h 91" name="T55"/>
              <a:gd fmla="*/ 56 w 65" name="T56"/>
              <a:gd fmla="*/ 46 h 91" name="T57"/>
              <a:gd fmla="*/ 61 w 65" name="T58"/>
              <a:gd fmla="*/ 51 h 9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1" w="65">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5" name="Freeform 44"/>
          <p:cNvSpPr>
            <a:spLocks noEditPoints="1"/>
          </p:cNvSpPr>
          <p:nvPr/>
        </p:nvSpPr>
        <p:spPr bwMode="auto">
          <a:xfrm>
            <a:off x="10759984" y="2856937"/>
            <a:ext cx="151209" cy="151209"/>
          </a:xfrm>
          <a:custGeom>
            <a:gdLst>
              <a:gd fmla="*/ 63 w 103" name="T0"/>
              <a:gd fmla="*/ 27 h 103" name="T1"/>
              <a:gd fmla="*/ 65 w 103" name="T2"/>
              <a:gd fmla="*/ 2 h 103" name="T3"/>
              <a:gd fmla="*/ 19 w 103" name="T4"/>
              <a:gd fmla="*/ 0 h 103" name="T5"/>
              <a:gd fmla="*/ 1 w 103" name="T6"/>
              <a:gd fmla="*/ 20 h 103" name="T7"/>
              <a:gd fmla="*/ 0 w 103" name="T8"/>
              <a:gd fmla="*/ 77 h 103" name="T9"/>
              <a:gd fmla="*/ 39 w 103" name="T10"/>
              <a:gd fmla="*/ 77 h 103" name="T11"/>
              <a:gd fmla="*/ 37 w 103" name="T12"/>
              <a:gd fmla="*/ 102 h 103" name="T13"/>
              <a:gd fmla="*/ 101 w 103" name="T14"/>
              <a:gd fmla="*/ 103 h 103" name="T15"/>
              <a:gd fmla="*/ 103 w 103" name="T16"/>
              <a:gd fmla="*/ 27 h 103" name="T17"/>
              <a:gd fmla="*/ 63 w 103" name="T18"/>
              <a:gd fmla="*/ 27 h 103" name="T19"/>
              <a:gd fmla="*/ 19 w 103" name="T20"/>
              <a:gd fmla="*/ 10 h 103" name="T21"/>
              <a:gd fmla="*/ 19 w 103" name="T22"/>
              <a:gd fmla="*/ 20 h 103" name="T23"/>
              <a:gd fmla="*/ 9 w 103" name="T24"/>
              <a:gd fmla="*/ 20 h 103" name="T25"/>
              <a:gd fmla="*/ 19 w 103" name="T26"/>
              <a:gd fmla="*/ 10 h 103" name="T27"/>
              <a:gd fmla="*/ 6 w 103" name="T28"/>
              <a:gd fmla="*/ 71 h 103" name="T29"/>
              <a:gd fmla="*/ 6 w 103" name="T30"/>
              <a:gd fmla="*/ 27 h 103" name="T31"/>
              <a:gd fmla="*/ 26 w 103" name="T32"/>
              <a:gd fmla="*/ 27 h 103" name="T33"/>
              <a:gd fmla="*/ 26 w 103" name="T34"/>
              <a:gd fmla="*/ 7 h 103" name="T35"/>
              <a:gd fmla="*/ 58 w 103" name="T36"/>
              <a:gd fmla="*/ 7 h 103" name="T37"/>
              <a:gd fmla="*/ 58 w 103" name="T38"/>
              <a:gd fmla="*/ 27 h 103" name="T39"/>
              <a:gd fmla="*/ 39 w 103" name="T40"/>
              <a:gd fmla="*/ 46 h 103" name="T41"/>
              <a:gd fmla="*/ 39 w 103" name="T42"/>
              <a:gd fmla="*/ 71 h 103" name="T43"/>
              <a:gd fmla="*/ 6 w 103" name="T44"/>
              <a:gd fmla="*/ 71 h 103" name="T45"/>
              <a:gd fmla="*/ 57 w 103" name="T46"/>
              <a:gd fmla="*/ 36 h 103" name="T47"/>
              <a:gd fmla="*/ 57 w 103" name="T48"/>
              <a:gd fmla="*/ 46 h 103" name="T49"/>
              <a:gd fmla="*/ 47 w 103" name="T50"/>
              <a:gd fmla="*/ 46 h 103" name="T51"/>
              <a:gd fmla="*/ 57 w 103" name="T52"/>
              <a:gd fmla="*/ 36 h 103" name="T53"/>
              <a:gd fmla="*/ 94 w 103" name="T54"/>
              <a:gd fmla="*/ 97 h 103" name="T55"/>
              <a:gd fmla="*/ 44 w 103" name="T56"/>
              <a:gd fmla="*/ 97 h 103" name="T57"/>
              <a:gd fmla="*/ 45 w 103" name="T58"/>
              <a:gd fmla="*/ 51 h 103" name="T59"/>
              <a:gd fmla="*/ 63 w 103" name="T60"/>
              <a:gd fmla="*/ 53 h 103" name="T61"/>
              <a:gd fmla="*/ 63 w 103" name="T62"/>
              <a:gd fmla="*/ 33 h 103" name="T63"/>
              <a:gd fmla="*/ 96 w 103" name="T64"/>
              <a:gd fmla="*/ 33 h 103" name="T65"/>
              <a:gd fmla="*/ 94 w 103" name="T66"/>
              <a:gd fmla="*/ 97 h 1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3" w="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6" name="Freeform 45"/>
          <p:cNvSpPr>
            <a:spLocks noEditPoints="1"/>
          </p:cNvSpPr>
          <p:nvPr/>
        </p:nvSpPr>
        <p:spPr bwMode="auto">
          <a:xfrm>
            <a:off x="10564734" y="3941826"/>
            <a:ext cx="245165" cy="208464"/>
          </a:xfrm>
          <a:custGeom>
            <a:gdLst>
              <a:gd fmla="*/ 76 w 102" name="T0"/>
              <a:gd fmla="*/ 1 h 87" name="T1"/>
              <a:gd fmla="*/ 7 w 102" name="T2"/>
              <a:gd fmla="*/ 22 h 87" name="T3"/>
              <a:gd fmla="*/ 1 w 102" name="T4"/>
              <a:gd fmla="*/ 32 h 87" name="T5"/>
              <a:gd fmla="*/ 15 w 102" name="T6"/>
              <a:gd fmla="*/ 80 h 87" name="T7"/>
              <a:gd fmla="*/ 26 w 102" name="T8"/>
              <a:gd fmla="*/ 86 h 87" name="T9"/>
              <a:gd fmla="*/ 95 w 102" name="T10"/>
              <a:gd fmla="*/ 65 h 87" name="T11"/>
              <a:gd fmla="*/ 101 w 102" name="T12"/>
              <a:gd fmla="*/ 55 h 87" name="T13"/>
              <a:gd fmla="*/ 87 w 102" name="T14"/>
              <a:gd fmla="*/ 7 h 87" name="T15"/>
              <a:gd fmla="*/ 76 w 102" name="T16"/>
              <a:gd fmla="*/ 1 h 87" name="T17"/>
              <a:gd fmla="*/ 8 w 102" name="T18"/>
              <a:gd fmla="*/ 27 h 87" name="T19"/>
              <a:gd fmla="*/ 78 w 102" name="T20"/>
              <a:gd fmla="*/ 7 h 87" name="T21"/>
              <a:gd fmla="*/ 81 w 102" name="T22"/>
              <a:gd fmla="*/ 8 h 87" name="T23"/>
              <a:gd fmla="*/ 84 w 102" name="T24"/>
              <a:gd fmla="*/ 17 h 87" name="T25"/>
              <a:gd fmla="*/ 9 w 102" name="T26"/>
              <a:gd fmla="*/ 38 h 87" name="T27"/>
              <a:gd fmla="*/ 7 w 102" name="T28"/>
              <a:gd fmla="*/ 30 h 87" name="T29"/>
              <a:gd fmla="*/ 8 w 102" name="T30"/>
              <a:gd fmla="*/ 27 h 87" name="T31"/>
              <a:gd fmla="*/ 94 w 102" name="T32"/>
              <a:gd fmla="*/ 60 h 87" name="T33"/>
              <a:gd fmla="*/ 24 w 102" name="T34"/>
              <a:gd fmla="*/ 80 h 87" name="T35"/>
              <a:gd fmla="*/ 21 w 102" name="T36"/>
              <a:gd fmla="*/ 78 h 87" name="T37"/>
              <a:gd fmla="*/ 14 w 102" name="T38"/>
              <a:gd fmla="*/ 54 h 87" name="T39"/>
              <a:gd fmla="*/ 88 w 102" name="T40"/>
              <a:gd fmla="*/ 33 h 87" name="T41"/>
              <a:gd fmla="*/ 95 w 102" name="T42"/>
              <a:gd fmla="*/ 57 h 87" name="T43"/>
              <a:gd fmla="*/ 94 w 102" name="T44"/>
              <a:gd fmla="*/ 60 h 87" name="T45"/>
              <a:gd fmla="*/ 22 w 102" name="T46"/>
              <a:gd fmla="*/ 64 h 87" name="T47"/>
              <a:gd fmla="*/ 27 w 102" name="T48"/>
              <a:gd fmla="*/ 62 h 87" name="T49"/>
              <a:gd fmla="*/ 31 w 102" name="T50"/>
              <a:gd fmla="*/ 73 h 87" name="T51"/>
              <a:gd fmla="*/ 25 w 102" name="T52"/>
              <a:gd fmla="*/ 74 h 87" name="T53"/>
              <a:gd fmla="*/ 22 w 102" name="T54"/>
              <a:gd fmla="*/ 64 h 87" name="T55"/>
              <a:gd fmla="*/ 33 w 102" name="T56"/>
              <a:gd fmla="*/ 60 h 87" name="T57"/>
              <a:gd fmla="*/ 38 w 102" name="T58"/>
              <a:gd fmla="*/ 59 h 87" name="T59"/>
              <a:gd fmla="*/ 41 w 102" name="T60"/>
              <a:gd fmla="*/ 70 h 87" name="T61"/>
              <a:gd fmla="*/ 36 w 102" name="T62"/>
              <a:gd fmla="*/ 71 h 87" name="T63"/>
              <a:gd fmla="*/ 33 w 102" name="T64"/>
              <a:gd fmla="*/ 60 h 87" name="T65"/>
              <a:gd fmla="*/ 43 w 102" name="T66"/>
              <a:gd fmla="*/ 57 h 87" name="T67"/>
              <a:gd fmla="*/ 49 w 102" name="T68"/>
              <a:gd fmla="*/ 56 h 87" name="T69"/>
              <a:gd fmla="*/ 52 w 102" name="T70"/>
              <a:gd fmla="*/ 66 h 87" name="T71"/>
              <a:gd fmla="*/ 47 w 102" name="T72"/>
              <a:gd fmla="*/ 68 h 87" name="T73"/>
              <a:gd fmla="*/ 43 w 102" name="T74"/>
              <a:gd fmla="*/ 5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102">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7" name="Freeform 46"/>
          <p:cNvSpPr/>
          <p:nvPr/>
        </p:nvSpPr>
        <p:spPr bwMode="auto">
          <a:xfrm>
            <a:off x="10655754" y="2423861"/>
            <a:ext cx="221676" cy="229016"/>
          </a:xfrm>
          <a:custGeom>
            <a:gdLst>
              <a:gd fmla="*/ 65 w 92" name="T0"/>
              <a:gd fmla="*/ 96 h 96" name="T1"/>
              <a:gd fmla="*/ 36 w 92" name="T2"/>
              <a:gd fmla="*/ 49 h 96" name="T3"/>
              <a:gd fmla="*/ 36 w 92" name="T4"/>
              <a:gd fmla="*/ 72 h 96" name="T5"/>
              <a:gd fmla="*/ 0 w 92" name="T6"/>
              <a:gd fmla="*/ 36 h 96" name="T7"/>
              <a:gd fmla="*/ 36 w 92" name="T8"/>
              <a:gd fmla="*/ 0 h 96" name="T9"/>
              <a:gd fmla="*/ 36 w 92" name="T10"/>
              <a:gd fmla="*/ 24 h 96" name="T11"/>
              <a:gd fmla="*/ 65 w 92" name="T12"/>
              <a:gd fmla="*/ 96 h 96" name="T13"/>
            </a:gdLst>
            <a:cxnLst>
              <a:cxn ang="0">
                <a:pos x="T0" y="T1"/>
              </a:cxn>
              <a:cxn ang="0">
                <a:pos x="T2" y="T3"/>
              </a:cxn>
              <a:cxn ang="0">
                <a:pos x="T4" y="T5"/>
              </a:cxn>
              <a:cxn ang="0">
                <a:pos x="T6" y="T7"/>
              </a:cxn>
              <a:cxn ang="0">
                <a:pos x="T8" y="T9"/>
              </a:cxn>
              <a:cxn ang="0">
                <a:pos x="T10" y="T11"/>
              </a:cxn>
              <a:cxn ang="0">
                <a:pos x="T12" y="T13"/>
              </a:cxn>
            </a:cxnLst>
            <a:rect b="b" l="0" r="r" t="0"/>
            <a:pathLst>
              <a:path h="96" w="92">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8" name="Freeform 47"/>
          <p:cNvSpPr>
            <a:spLocks noEditPoints="1"/>
          </p:cNvSpPr>
          <p:nvPr/>
        </p:nvSpPr>
        <p:spPr bwMode="auto">
          <a:xfrm>
            <a:off x="10591159" y="2598560"/>
            <a:ext cx="206996" cy="146805"/>
          </a:xfrm>
          <a:custGeom>
            <a:gdLst>
              <a:gd fmla="*/ 70 w 86" name="T0"/>
              <a:gd fmla="*/ 58 h 61" name="T1"/>
              <a:gd fmla="*/ 75 w 86" name="T2"/>
              <a:gd fmla="*/ 49 h 61" name="T3"/>
              <a:gd fmla="*/ 80 w 86" name="T4"/>
              <a:gd fmla="*/ 41 h 61" name="T5"/>
              <a:gd fmla="*/ 85 w 86" name="T6"/>
              <a:gd fmla="*/ 32 h 61" name="T7"/>
              <a:gd fmla="*/ 83 w 86" name="T8"/>
              <a:gd fmla="*/ 25 h 61" name="T9"/>
              <a:gd fmla="*/ 65 w 86" name="T10"/>
              <a:gd fmla="*/ 9 h 61" name="T11"/>
              <a:gd fmla="*/ 58 w 86" name="T12"/>
              <a:gd fmla="*/ 9 h 61" name="T13"/>
              <a:gd fmla="*/ 50 w 86" name="T14"/>
              <a:gd fmla="*/ 17 h 61" name="T15"/>
              <a:gd fmla="*/ 49 w 86" name="T16"/>
              <a:gd fmla="*/ 18 h 61" name="T17"/>
              <a:gd fmla="*/ 17 w 86" name="T18"/>
              <a:gd fmla="*/ 0 h 61" name="T19"/>
              <a:gd fmla="*/ 0 w 86" name="T20"/>
              <a:gd fmla="*/ 3 h 61" name="T21"/>
              <a:gd fmla="*/ 4 w 86" name="T22"/>
              <a:gd fmla="*/ 16 h 61" name="T23"/>
              <a:gd fmla="*/ 9 w 86" name="T24"/>
              <a:gd fmla="*/ 15 h 61" name="T25"/>
              <a:gd fmla="*/ 11 w 86" name="T26"/>
              <a:gd fmla="*/ 24 h 61" name="T27"/>
              <a:gd fmla="*/ 20 w 86" name="T28"/>
              <a:gd fmla="*/ 21 h 61" name="T29"/>
              <a:gd fmla="*/ 23 w 86" name="T30"/>
              <a:gd fmla="*/ 30 h 61" name="T31"/>
              <a:gd fmla="*/ 32 w 86" name="T32"/>
              <a:gd fmla="*/ 27 h 61" name="T33"/>
              <a:gd fmla="*/ 35 w 86" name="T34"/>
              <a:gd fmla="*/ 36 h 61" name="T35"/>
              <a:gd fmla="*/ 39 w 86" name="T36"/>
              <a:gd fmla="*/ 35 h 61" name="T37"/>
              <a:gd fmla="*/ 39 w 86" name="T38"/>
              <a:gd fmla="*/ 36 h 61" name="T39"/>
              <a:gd fmla="*/ 37 w 86" name="T40"/>
              <a:gd fmla="*/ 47 h 61" name="T41"/>
              <a:gd fmla="*/ 41 w 86" name="T42"/>
              <a:gd fmla="*/ 53 h 61" name="T43"/>
              <a:gd fmla="*/ 64 w 86" name="T44"/>
              <a:gd fmla="*/ 61 h 61" name="T45"/>
              <a:gd fmla="*/ 70 w 86" name="T46"/>
              <a:gd fmla="*/ 58 h 61" name="T47"/>
              <a:gd fmla="*/ 15 w 86" name="T48"/>
              <a:gd fmla="*/ 10 h 61" name="T49"/>
              <a:gd fmla="*/ 18 w 86" name="T50"/>
              <a:gd fmla="*/ 6 h 61" name="T51"/>
              <a:gd fmla="*/ 46 w 86" name="T52"/>
              <a:gd fmla="*/ 21 h 61" name="T53"/>
              <a:gd fmla="*/ 43 w 86" name="T54"/>
              <a:gd fmla="*/ 25 h 61" name="T55"/>
              <a:gd fmla="*/ 15 w 86" name="T56"/>
              <a:gd fmla="*/ 10 h 61" name="T57"/>
              <a:gd fmla="*/ 61 w 86" name="T58"/>
              <a:gd fmla="*/ 54 h 61" name="T59"/>
              <a:gd fmla="*/ 57 w 86" name="T60"/>
              <a:gd fmla="*/ 52 h 61" name="T61"/>
              <a:gd fmla="*/ 56 w 86" name="T62"/>
              <a:gd fmla="*/ 49 h 61" name="T63"/>
              <a:gd fmla="*/ 69 w 86" name="T64"/>
              <a:gd fmla="*/ 24 h 61" name="T65"/>
              <a:gd fmla="*/ 72 w 86" name="T66"/>
              <a:gd fmla="*/ 23 h 61" name="T67"/>
              <a:gd fmla="*/ 77 w 86" name="T68"/>
              <a:gd fmla="*/ 26 h 61" name="T69"/>
              <a:gd fmla="*/ 77 w 86" name="T70"/>
              <a:gd fmla="*/ 29 h 61" name="T71"/>
              <a:gd fmla="*/ 64 w 86" name="T72"/>
              <a:gd fmla="*/ 53 h 61" name="T73"/>
              <a:gd fmla="*/ 61 w 86" name="T74"/>
              <a:gd fmla="*/ 54 h 6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1" w="86">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19" name="Freeform 48"/>
          <p:cNvSpPr>
            <a:spLocks noEditPoints="1"/>
          </p:cNvSpPr>
          <p:nvPr/>
        </p:nvSpPr>
        <p:spPr bwMode="auto">
          <a:xfrm>
            <a:off x="10447290" y="3814106"/>
            <a:ext cx="165890" cy="143869"/>
          </a:xfrm>
          <a:custGeom>
            <a:gdLst>
              <a:gd fmla="*/ 56 w 69" name="T0"/>
              <a:gd fmla="*/ 0 h 60" name="T1"/>
              <a:gd fmla="*/ 13 w 69" name="T2"/>
              <a:gd fmla="*/ 0 h 60" name="T3"/>
              <a:gd fmla="*/ 0 w 69" name="T4"/>
              <a:gd fmla="*/ 13 h 60" name="T5"/>
              <a:gd fmla="*/ 0 w 69" name="T6"/>
              <a:gd fmla="*/ 58 h 60" name="T7"/>
              <a:gd fmla="*/ 2 w 69" name="T8"/>
              <a:gd fmla="*/ 60 h 60" name="T9"/>
              <a:gd fmla="*/ 66 w 69" name="T10"/>
              <a:gd fmla="*/ 60 h 60" name="T11"/>
              <a:gd fmla="*/ 69 w 69" name="T12"/>
              <a:gd fmla="*/ 58 h 60" name="T13"/>
              <a:gd fmla="*/ 69 w 69" name="T14"/>
              <a:gd fmla="*/ 13 h 60" name="T15"/>
              <a:gd fmla="*/ 56 w 69" name="T16"/>
              <a:gd fmla="*/ 0 h 60" name="T17"/>
              <a:gd fmla="*/ 34 w 69" name="T18"/>
              <a:gd fmla="*/ 51 h 60" name="T19"/>
              <a:gd fmla="*/ 13 w 69" name="T20"/>
              <a:gd fmla="*/ 34 h 60" name="T21"/>
              <a:gd fmla="*/ 26 w 69" name="T22"/>
              <a:gd fmla="*/ 34 h 60" name="T23"/>
              <a:gd fmla="*/ 26 w 69" name="T24"/>
              <a:gd fmla="*/ 21 h 60" name="T25"/>
              <a:gd fmla="*/ 43 w 69" name="T26"/>
              <a:gd fmla="*/ 21 h 60" name="T27"/>
              <a:gd fmla="*/ 43 w 69" name="T28"/>
              <a:gd fmla="*/ 34 h 60" name="T29"/>
              <a:gd fmla="*/ 56 w 69" name="T30"/>
              <a:gd fmla="*/ 34 h 60" name="T31"/>
              <a:gd fmla="*/ 34 w 69" name="T32"/>
              <a:gd fmla="*/ 51 h 60" name="T33"/>
              <a:gd fmla="*/ 10 w 69" name="T34"/>
              <a:gd fmla="*/ 9 h 60" name="T35"/>
              <a:gd fmla="*/ 15 w 69" name="T36"/>
              <a:gd fmla="*/ 4 h 60" name="T37"/>
              <a:gd fmla="*/ 54 w 69" name="T38"/>
              <a:gd fmla="*/ 4 h 60" name="T39"/>
              <a:gd fmla="*/ 58 w 69" name="T40"/>
              <a:gd fmla="*/ 9 h 60" name="T41"/>
              <a:gd fmla="*/ 10 w 69" name="T42"/>
              <a:gd fmla="*/ 9 h 6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0" w="69">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chemeClr val="accent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0" name="Freeform 49"/>
          <p:cNvSpPr>
            <a:spLocks noEditPoints="1"/>
          </p:cNvSpPr>
          <p:nvPr/>
        </p:nvSpPr>
        <p:spPr bwMode="auto">
          <a:xfrm>
            <a:off x="10677774" y="2219802"/>
            <a:ext cx="136529" cy="186442"/>
          </a:xfrm>
          <a:custGeom>
            <a:gdLst>
              <a:gd fmla="*/ 57 w 57" name="T0"/>
              <a:gd fmla="*/ 48 h 78" name="T1"/>
              <a:gd fmla="*/ 57 w 57" name="T2"/>
              <a:gd fmla="*/ 48 h 78" name="T3"/>
              <a:gd fmla="*/ 57 w 57" name="T4"/>
              <a:gd fmla="*/ 48 h 78" name="T5"/>
              <a:gd fmla="*/ 28 w 57" name="T6"/>
              <a:gd fmla="*/ 0 h 78" name="T7"/>
              <a:gd fmla="*/ 0 w 57" name="T8"/>
              <a:gd fmla="*/ 48 h 78" name="T9"/>
              <a:gd fmla="*/ 0 w 57" name="T10"/>
              <a:gd fmla="*/ 48 h 78" name="T11"/>
              <a:gd fmla="*/ 0 w 57" name="T12"/>
              <a:gd fmla="*/ 48 h 78" name="T13"/>
              <a:gd fmla="*/ 0 w 57" name="T14"/>
              <a:gd fmla="*/ 49 h 78" name="T15"/>
              <a:gd fmla="*/ 0 w 57" name="T16"/>
              <a:gd fmla="*/ 49 h 78" name="T17"/>
              <a:gd fmla="*/ 0 w 57" name="T18"/>
              <a:gd fmla="*/ 49 h 78" name="T19"/>
              <a:gd fmla="*/ 28 w 57" name="T20"/>
              <a:gd fmla="*/ 78 h 78" name="T21"/>
              <a:gd fmla="*/ 57 w 57" name="T22"/>
              <a:gd fmla="*/ 49 h 78" name="T23"/>
              <a:gd fmla="*/ 57 w 57" name="T24"/>
              <a:gd fmla="*/ 49 h 78" name="T25"/>
              <a:gd fmla="*/ 57 w 57" name="T26"/>
              <a:gd fmla="*/ 49 h 78" name="T27"/>
              <a:gd fmla="*/ 57 w 57" name="T28"/>
              <a:gd fmla="*/ 48 h 78" name="T29"/>
              <a:gd fmla="*/ 48 w 57" name="T30"/>
              <a:gd fmla="*/ 49 h 78" name="T31"/>
              <a:gd fmla="*/ 48 w 57" name="T32"/>
              <a:gd fmla="*/ 49 h 78" name="T33"/>
              <a:gd fmla="*/ 42 w 57" name="T34"/>
              <a:gd fmla="*/ 62 h 78" name="T35"/>
              <a:gd fmla="*/ 28 w 57" name="T36"/>
              <a:gd fmla="*/ 68 h 78" name="T37"/>
              <a:gd fmla="*/ 26 w 57" name="T38"/>
              <a:gd fmla="*/ 68 h 78" name="T39"/>
              <a:gd fmla="*/ 43 w 57" name="T40"/>
              <a:gd fmla="*/ 37 h 78" name="T41"/>
              <a:gd fmla="*/ 43 w 57" name="T42"/>
              <a:gd fmla="*/ 33 h 78" name="T43"/>
              <a:gd fmla="*/ 48 w 57" name="T44"/>
              <a:gd fmla="*/ 48 h 78" name="T45"/>
              <a:gd fmla="*/ 48 w 57" name="T46"/>
              <a:gd fmla="*/ 48 h 78" name="T47"/>
              <a:gd fmla="*/ 48 w 57" name="T48"/>
              <a:gd fmla="*/ 48 h 78" name="T49"/>
              <a:gd fmla="*/ 48 w 57" name="T50"/>
              <a:gd fmla="*/ 48 h 78" name="T51"/>
              <a:gd fmla="*/ 48 w 57" name="T52"/>
              <a:gd fmla="*/ 49 h 78" name="T53"/>
              <a:gd fmla="*/ 48 w 57" name="T54"/>
              <a:gd fmla="*/ 49 h 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8" w="57">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1" name="Freeform 50"/>
          <p:cNvSpPr>
            <a:spLocks noEditPoints="1"/>
          </p:cNvSpPr>
          <p:nvPr/>
        </p:nvSpPr>
        <p:spPr bwMode="auto">
          <a:xfrm>
            <a:off x="10530968" y="2084742"/>
            <a:ext cx="214335" cy="204059"/>
          </a:xfrm>
          <a:custGeom>
            <a:gdLst>
              <a:gd fmla="*/ 52 w 89" name="T0"/>
              <a:gd fmla="*/ 3 h 85" name="T1"/>
              <a:gd fmla="*/ 4 w 89" name="T2"/>
              <a:gd fmla="*/ 36 h 85" name="T3"/>
              <a:gd fmla="*/ 3 w 89" name="T4"/>
              <a:gd fmla="*/ 45 h 85" name="T5"/>
              <a:gd fmla="*/ 28 w 89" name="T6"/>
              <a:gd fmla="*/ 82 h 85" name="T7"/>
              <a:gd fmla="*/ 37 w 89" name="T8"/>
              <a:gd fmla="*/ 83 h 85" name="T9"/>
              <a:gd fmla="*/ 85 w 89" name="T10"/>
              <a:gd fmla="*/ 50 h 85" name="T11"/>
              <a:gd fmla="*/ 87 w 89" name="T12"/>
              <a:gd fmla="*/ 41 h 85" name="T13"/>
              <a:gd fmla="*/ 61 w 89" name="T14"/>
              <a:gd fmla="*/ 4 h 85" name="T15"/>
              <a:gd fmla="*/ 52 w 89" name="T16"/>
              <a:gd fmla="*/ 3 h 85" name="T17"/>
              <a:gd fmla="*/ 38 w 89" name="T18"/>
              <a:gd fmla="*/ 48 h 85" name="T19"/>
              <a:gd fmla="*/ 31 w 89" name="T20"/>
              <a:gd fmla="*/ 71 h 85" name="T21"/>
              <a:gd fmla="*/ 11 w 89" name="T22"/>
              <a:gd fmla="*/ 42 h 85" name="T23"/>
              <a:gd fmla="*/ 38 w 89" name="T24"/>
              <a:gd fmla="*/ 48 h 85" name="T25"/>
              <a:gd fmla="*/ 14 w 89" name="T26"/>
              <a:gd fmla="*/ 40 h 85" name="T27"/>
              <a:gd fmla="*/ 52 w 89" name="T28"/>
              <a:gd fmla="*/ 13 h 85" name="T29"/>
              <a:gd fmla="*/ 43 w 89" name="T30"/>
              <a:gd fmla="*/ 41 h 85" name="T31"/>
              <a:gd fmla="*/ 14 w 89" name="T32"/>
              <a:gd fmla="*/ 40 h 85" name="T33"/>
              <a:gd fmla="*/ 39 w 89" name="T34"/>
              <a:gd fmla="*/ 48 h 85" name="T35"/>
              <a:gd fmla="*/ 50 w 89" name="T36"/>
              <a:gd fmla="*/ 50 h 85" name="T37"/>
              <a:gd fmla="*/ 51 w 89" name="T38"/>
              <a:gd fmla="*/ 40 h 85" name="T39"/>
              <a:gd fmla="*/ 74 w 89" name="T40"/>
              <a:gd fmla="*/ 47 h 85" name="T41"/>
              <a:gd fmla="*/ 38 w 89" name="T42"/>
              <a:gd fmla="*/ 72 h 85" name="T43"/>
              <a:gd fmla="*/ 39 w 89" name="T44"/>
              <a:gd fmla="*/ 48 h 85" name="T45"/>
              <a:gd fmla="*/ 51 w 89" name="T46"/>
              <a:gd fmla="*/ 39 h 85" name="T47"/>
              <a:gd fmla="*/ 55 w 89" name="T48"/>
              <a:gd fmla="*/ 11 h 85" name="T49"/>
              <a:gd fmla="*/ 75 w 89" name="T50"/>
              <a:gd fmla="*/ 40 h 85" name="T51"/>
              <a:gd fmla="*/ 51 w 89" name="T52"/>
              <a:gd fmla="*/ 39 h 8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5" w="89">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2" name="Freeform 51"/>
          <p:cNvSpPr>
            <a:spLocks noEditPoints="1"/>
          </p:cNvSpPr>
          <p:nvPr/>
        </p:nvSpPr>
        <p:spPr bwMode="auto">
          <a:xfrm>
            <a:off x="10447290" y="1967298"/>
            <a:ext cx="162954" cy="165890"/>
          </a:xfrm>
          <a:custGeom>
            <a:gdLst>
              <a:gd fmla="*/ 34 w 68" name="T0"/>
              <a:gd fmla="*/ 0 h 69" name="T1"/>
              <a:gd fmla="*/ 0 w 68" name="T2"/>
              <a:gd fmla="*/ 35 h 69" name="T3"/>
              <a:gd fmla="*/ 34 w 68" name="T4"/>
              <a:gd fmla="*/ 69 h 69" name="T5"/>
              <a:gd fmla="*/ 68 w 68" name="T6"/>
              <a:gd fmla="*/ 35 h 69" name="T7"/>
              <a:gd fmla="*/ 34 w 68" name="T8"/>
              <a:gd fmla="*/ 0 h 69" name="T9"/>
              <a:gd fmla="*/ 34 w 68" name="T10"/>
              <a:gd fmla="*/ 62 h 69" name="T11"/>
              <a:gd fmla="*/ 7 w 68" name="T12"/>
              <a:gd fmla="*/ 35 h 69" name="T13"/>
              <a:gd fmla="*/ 34 w 68" name="T14"/>
              <a:gd fmla="*/ 7 h 69" name="T15"/>
              <a:gd fmla="*/ 62 w 68" name="T16"/>
              <a:gd fmla="*/ 35 h 69" name="T17"/>
              <a:gd fmla="*/ 34 w 68" name="T18"/>
              <a:gd fmla="*/ 62 h 69" name="T19"/>
              <a:gd fmla="*/ 22 w 68" name="T20"/>
              <a:gd fmla="*/ 24 h 69" name="T21"/>
              <a:gd fmla="*/ 36 w 68" name="T22"/>
              <a:gd fmla="*/ 35 h 69" name="T23"/>
              <a:gd fmla="*/ 22 w 68" name="T24"/>
              <a:gd fmla="*/ 45 h 69" name="T25"/>
              <a:gd fmla="*/ 22 w 68" name="T26"/>
              <a:gd fmla="*/ 24 h 69" name="T27"/>
              <a:gd fmla="*/ 39 w 68" name="T28"/>
              <a:gd fmla="*/ 24 h 69" name="T29"/>
              <a:gd fmla="*/ 54 w 68" name="T30"/>
              <a:gd fmla="*/ 35 h 69" name="T31"/>
              <a:gd fmla="*/ 39 w 68" name="T32"/>
              <a:gd fmla="*/ 45 h 69" name="T33"/>
              <a:gd fmla="*/ 39 w 68" name="T34"/>
              <a:gd fmla="*/ 24 h 6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9" w="68">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3" name="Freeform 52"/>
          <p:cNvSpPr>
            <a:spLocks noEditPoints="1"/>
          </p:cNvSpPr>
          <p:nvPr/>
        </p:nvSpPr>
        <p:spPr bwMode="auto">
          <a:xfrm>
            <a:off x="10522160" y="2318162"/>
            <a:ext cx="129189" cy="148273"/>
          </a:xfrm>
          <a:custGeom>
            <a:gdLst>
              <a:gd fmla="*/ 50 w 54" name="T0"/>
              <a:gd fmla="*/ 12 h 62" name="T1"/>
              <a:gd fmla="*/ 42 w 54" name="T2"/>
              <a:gd fmla="*/ 5 h 62" name="T3"/>
              <a:gd fmla="*/ 33 w 54" name="T4"/>
              <a:gd fmla="*/ 0 h 62" name="T5"/>
              <a:gd fmla="*/ 6 w 54" name="T6"/>
              <a:gd fmla="*/ 0 h 62" name="T7"/>
              <a:gd fmla="*/ 0 w 54" name="T8"/>
              <a:gd fmla="*/ 6 h 62" name="T9"/>
              <a:gd fmla="*/ 0 w 54" name="T10"/>
              <a:gd fmla="*/ 56 h 62" name="T11"/>
              <a:gd fmla="*/ 6 w 54" name="T12"/>
              <a:gd fmla="*/ 62 h 62" name="T13"/>
              <a:gd fmla="*/ 48 w 54" name="T14"/>
              <a:gd fmla="*/ 62 h 62" name="T15"/>
              <a:gd fmla="*/ 54 w 54" name="T16"/>
              <a:gd fmla="*/ 56 h 62" name="T17"/>
              <a:gd fmla="*/ 54 w 54" name="T18"/>
              <a:gd fmla="*/ 21 h 62" name="T19"/>
              <a:gd fmla="*/ 50 w 54" name="T20"/>
              <a:gd fmla="*/ 12 h 62" name="T21"/>
              <a:gd fmla="*/ 35 w 54" name="T22"/>
              <a:gd fmla="*/ 9 h 62" name="T23"/>
              <a:gd fmla="*/ 35 w 54" name="T24"/>
              <a:gd fmla="*/ 9 h 62" name="T25"/>
              <a:gd fmla="*/ 37 w 54" name="T26"/>
              <a:gd fmla="*/ 10 h 62" name="T27"/>
              <a:gd fmla="*/ 44 w 54" name="T28"/>
              <a:gd fmla="*/ 17 h 62" name="T29"/>
              <a:gd fmla="*/ 45 w 54" name="T30"/>
              <a:gd fmla="*/ 19 h 62" name="T31"/>
              <a:gd fmla="*/ 46 w 54" name="T32"/>
              <a:gd fmla="*/ 20 h 62" name="T33"/>
              <a:gd fmla="*/ 35 w 54" name="T34"/>
              <a:gd fmla="*/ 20 h 62" name="T35"/>
              <a:gd fmla="*/ 35 w 54" name="T36"/>
              <a:gd fmla="*/ 9 h 62" name="T37"/>
              <a:gd fmla="*/ 46 w 54" name="T38"/>
              <a:gd fmla="*/ 54 h 62" name="T39"/>
              <a:gd fmla="*/ 8 w 54" name="T40"/>
              <a:gd fmla="*/ 54 h 62" name="T41"/>
              <a:gd fmla="*/ 8 w 54" name="T42"/>
              <a:gd fmla="*/ 8 h 62" name="T43"/>
              <a:gd fmla="*/ 31 w 54" name="T44"/>
              <a:gd fmla="*/ 8 h 62" name="T45"/>
              <a:gd fmla="*/ 31 w 54" name="T46"/>
              <a:gd fmla="*/ 23 h 62" name="T47"/>
              <a:gd fmla="*/ 46 w 54" name="T48"/>
              <a:gd fmla="*/ 23 h 62" name="T49"/>
              <a:gd fmla="*/ 46 w 54" name="T50"/>
              <a:gd fmla="*/ 54 h 6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54">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4" name="Freeform 53"/>
          <p:cNvSpPr>
            <a:spLocks noEditPoints="1"/>
          </p:cNvSpPr>
          <p:nvPr/>
        </p:nvSpPr>
        <p:spPr bwMode="auto">
          <a:xfrm>
            <a:off x="10511884" y="2764449"/>
            <a:ext cx="209932" cy="223144"/>
          </a:xfrm>
          <a:custGeom>
            <a:gdLst>
              <a:gd fmla="*/ 78 w 87" name="T0"/>
              <a:gd fmla="*/ 0 h 93" name="T1"/>
              <a:gd fmla="*/ 9 w 87" name="T2"/>
              <a:gd fmla="*/ 0 h 93" name="T3"/>
              <a:gd fmla="*/ 0 w 87" name="T4"/>
              <a:gd fmla="*/ 9 h 93" name="T5"/>
              <a:gd fmla="*/ 0 w 87" name="T6"/>
              <a:gd fmla="*/ 84 h 93" name="T7"/>
              <a:gd fmla="*/ 9 w 87" name="T8"/>
              <a:gd fmla="*/ 93 h 93" name="T9"/>
              <a:gd fmla="*/ 78 w 87" name="T10"/>
              <a:gd fmla="*/ 93 h 93" name="T11"/>
              <a:gd fmla="*/ 87 w 87" name="T12"/>
              <a:gd fmla="*/ 84 h 93" name="T13"/>
              <a:gd fmla="*/ 87 w 87" name="T14"/>
              <a:gd fmla="*/ 9 h 93" name="T15"/>
              <a:gd fmla="*/ 78 w 87" name="T16"/>
              <a:gd fmla="*/ 0 h 93" name="T17"/>
              <a:gd fmla="*/ 75 w 87" name="T18"/>
              <a:gd fmla="*/ 81 h 93" name="T19"/>
              <a:gd fmla="*/ 12 w 87" name="T20"/>
              <a:gd fmla="*/ 81 h 93" name="T21"/>
              <a:gd fmla="*/ 12 w 87" name="T22"/>
              <a:gd fmla="*/ 12 h 93" name="T23"/>
              <a:gd fmla="*/ 75 w 87" name="T24"/>
              <a:gd fmla="*/ 12 h 93" name="T25"/>
              <a:gd fmla="*/ 75 w 87" name="T26"/>
              <a:gd fmla="*/ 81 h 93" name="T27"/>
              <a:gd fmla="*/ 23 w 87" name="T28"/>
              <a:gd fmla="*/ 41 h 93" name="T29"/>
              <a:gd fmla="*/ 64 w 87" name="T30"/>
              <a:gd fmla="*/ 41 h 93" name="T31"/>
              <a:gd fmla="*/ 64 w 87" name="T32"/>
              <a:gd fmla="*/ 46 h 93" name="T33"/>
              <a:gd fmla="*/ 23 w 87" name="T34"/>
              <a:gd fmla="*/ 46 h 93" name="T35"/>
              <a:gd fmla="*/ 23 w 87" name="T36"/>
              <a:gd fmla="*/ 41 h 93" name="T37"/>
              <a:gd fmla="*/ 23 w 87" name="T38"/>
              <a:gd fmla="*/ 52 h 93" name="T39"/>
              <a:gd fmla="*/ 64 w 87" name="T40"/>
              <a:gd fmla="*/ 52 h 93" name="T41"/>
              <a:gd fmla="*/ 64 w 87" name="T42"/>
              <a:gd fmla="*/ 58 h 93" name="T43"/>
              <a:gd fmla="*/ 23 w 87" name="T44"/>
              <a:gd fmla="*/ 58 h 93" name="T45"/>
              <a:gd fmla="*/ 23 w 87" name="T46"/>
              <a:gd fmla="*/ 52 h 93" name="T47"/>
              <a:gd fmla="*/ 23 w 87" name="T48"/>
              <a:gd fmla="*/ 64 h 93" name="T49"/>
              <a:gd fmla="*/ 64 w 87" name="T50"/>
              <a:gd fmla="*/ 64 h 93" name="T51"/>
              <a:gd fmla="*/ 64 w 87" name="T52"/>
              <a:gd fmla="*/ 69 h 93" name="T53"/>
              <a:gd fmla="*/ 23 w 87" name="T54"/>
              <a:gd fmla="*/ 69 h 93" name="T55"/>
              <a:gd fmla="*/ 23 w 87" name="T56"/>
              <a:gd fmla="*/ 64 h 93" name="T57"/>
              <a:gd fmla="*/ 23 w 87" name="T58"/>
              <a:gd fmla="*/ 29 h 93" name="T59"/>
              <a:gd fmla="*/ 64 w 87" name="T60"/>
              <a:gd fmla="*/ 29 h 93" name="T61"/>
              <a:gd fmla="*/ 64 w 87" name="T62"/>
              <a:gd fmla="*/ 35 h 93" name="T63"/>
              <a:gd fmla="*/ 23 w 87" name="T64"/>
              <a:gd fmla="*/ 35 h 93" name="T65"/>
              <a:gd fmla="*/ 23 w 87" name="T66"/>
              <a:gd fmla="*/ 29 h 9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3" w="87">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5" name="Freeform 54"/>
          <p:cNvSpPr>
            <a:spLocks noEditPoints="1"/>
          </p:cNvSpPr>
          <p:nvPr/>
        </p:nvSpPr>
        <p:spPr bwMode="auto">
          <a:xfrm>
            <a:off x="10473715" y="3030167"/>
            <a:ext cx="196719" cy="148273"/>
          </a:xfrm>
          <a:custGeom>
            <a:gdLst>
              <a:gd fmla="*/ 0 w 134" name="T0"/>
              <a:gd fmla="*/ 0 h 101" name="T1"/>
              <a:gd fmla="*/ 0 w 134" name="T2"/>
              <a:gd fmla="*/ 101 h 101" name="T3"/>
              <a:gd fmla="*/ 134 w 134" name="T4"/>
              <a:gd fmla="*/ 101 h 101" name="T5"/>
              <a:gd fmla="*/ 134 w 134" name="T6"/>
              <a:gd fmla="*/ 0 h 101" name="T7"/>
              <a:gd fmla="*/ 0 w 134" name="T8"/>
              <a:gd fmla="*/ 0 h 101" name="T9"/>
              <a:gd fmla="*/ 25 w 134" name="T10"/>
              <a:gd fmla="*/ 93 h 101" name="T11"/>
              <a:gd fmla="*/ 8 w 134" name="T12"/>
              <a:gd fmla="*/ 93 h 101" name="T13"/>
              <a:gd fmla="*/ 8 w 134" name="T14"/>
              <a:gd fmla="*/ 77 h 101" name="T15"/>
              <a:gd fmla="*/ 25 w 134" name="T16"/>
              <a:gd fmla="*/ 77 h 101" name="T17"/>
              <a:gd fmla="*/ 25 w 134" name="T18"/>
              <a:gd fmla="*/ 93 h 101" name="T19"/>
              <a:gd fmla="*/ 25 w 134" name="T20"/>
              <a:gd fmla="*/ 59 h 101" name="T21"/>
              <a:gd fmla="*/ 8 w 134" name="T22"/>
              <a:gd fmla="*/ 59 h 101" name="T23"/>
              <a:gd fmla="*/ 8 w 134" name="T24"/>
              <a:gd fmla="*/ 43 h 101" name="T25"/>
              <a:gd fmla="*/ 25 w 134" name="T26"/>
              <a:gd fmla="*/ 43 h 101" name="T27"/>
              <a:gd fmla="*/ 25 w 134" name="T28"/>
              <a:gd fmla="*/ 59 h 101" name="T29"/>
              <a:gd fmla="*/ 25 w 134" name="T30"/>
              <a:gd fmla="*/ 26 h 101" name="T31"/>
              <a:gd fmla="*/ 8 w 134" name="T32"/>
              <a:gd fmla="*/ 26 h 101" name="T33"/>
              <a:gd fmla="*/ 8 w 134" name="T34"/>
              <a:gd fmla="*/ 8 h 101" name="T35"/>
              <a:gd fmla="*/ 25 w 134" name="T36"/>
              <a:gd fmla="*/ 8 h 101" name="T37"/>
              <a:gd fmla="*/ 25 w 134" name="T38"/>
              <a:gd fmla="*/ 26 h 101" name="T39"/>
              <a:gd fmla="*/ 102 w 134" name="T40"/>
              <a:gd fmla="*/ 93 h 101" name="T41"/>
              <a:gd fmla="*/ 35 w 134" name="T42"/>
              <a:gd fmla="*/ 93 h 101" name="T43"/>
              <a:gd fmla="*/ 35 w 134" name="T44"/>
              <a:gd fmla="*/ 8 h 101" name="T45"/>
              <a:gd fmla="*/ 102 w 134" name="T46"/>
              <a:gd fmla="*/ 8 h 101" name="T47"/>
              <a:gd fmla="*/ 102 w 134" name="T48"/>
              <a:gd fmla="*/ 93 h 101" name="T49"/>
              <a:gd fmla="*/ 126 w 134" name="T50"/>
              <a:gd fmla="*/ 93 h 101" name="T51"/>
              <a:gd fmla="*/ 110 w 134" name="T52"/>
              <a:gd fmla="*/ 93 h 101" name="T53"/>
              <a:gd fmla="*/ 110 w 134" name="T54"/>
              <a:gd fmla="*/ 77 h 101" name="T55"/>
              <a:gd fmla="*/ 126 w 134" name="T56"/>
              <a:gd fmla="*/ 77 h 101" name="T57"/>
              <a:gd fmla="*/ 126 w 134" name="T58"/>
              <a:gd fmla="*/ 93 h 101" name="T59"/>
              <a:gd fmla="*/ 126 w 134" name="T60"/>
              <a:gd fmla="*/ 59 h 101" name="T61"/>
              <a:gd fmla="*/ 110 w 134" name="T62"/>
              <a:gd fmla="*/ 59 h 101" name="T63"/>
              <a:gd fmla="*/ 110 w 134" name="T64"/>
              <a:gd fmla="*/ 43 h 101" name="T65"/>
              <a:gd fmla="*/ 126 w 134" name="T66"/>
              <a:gd fmla="*/ 43 h 101" name="T67"/>
              <a:gd fmla="*/ 126 w 134" name="T68"/>
              <a:gd fmla="*/ 59 h 101" name="T69"/>
              <a:gd fmla="*/ 126 w 134" name="T70"/>
              <a:gd fmla="*/ 26 h 101" name="T71"/>
              <a:gd fmla="*/ 110 w 134" name="T72"/>
              <a:gd fmla="*/ 26 h 101" name="T73"/>
              <a:gd fmla="*/ 110 w 134" name="T74"/>
              <a:gd fmla="*/ 8 h 101" name="T75"/>
              <a:gd fmla="*/ 126 w 134" name="T76"/>
              <a:gd fmla="*/ 8 h 101" name="T77"/>
              <a:gd fmla="*/ 126 w 134" name="T78"/>
              <a:gd fmla="*/ 26 h 101" name="T79"/>
              <a:gd fmla="*/ 51 w 134" name="T80"/>
              <a:gd fmla="*/ 26 h 101" name="T81"/>
              <a:gd fmla="*/ 51 w 134" name="T82"/>
              <a:gd fmla="*/ 77 h 101" name="T83"/>
              <a:gd fmla="*/ 84 w 134" name="T84"/>
              <a:gd fmla="*/ 51 h 101" name="T85"/>
              <a:gd fmla="*/ 51 w 134" name="T86"/>
              <a:gd fmla="*/ 26 h 10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0" w="134">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chemeClr val="accent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6" name="Freeform 55"/>
          <p:cNvSpPr>
            <a:spLocks noEditPoints="1"/>
          </p:cNvSpPr>
          <p:nvPr/>
        </p:nvSpPr>
        <p:spPr bwMode="auto">
          <a:xfrm>
            <a:off x="10699794" y="2987592"/>
            <a:ext cx="117444" cy="110103"/>
          </a:xfrm>
          <a:custGeom>
            <a:gdLst>
              <a:gd fmla="*/ 80 w 80" name="T0"/>
              <a:gd fmla="*/ 29 h 75" name="T1"/>
              <a:gd fmla="*/ 52 w 80" name="T2"/>
              <a:gd fmla="*/ 24 h 75" name="T3"/>
              <a:gd fmla="*/ 41 w 80" name="T4"/>
              <a:gd fmla="*/ 0 h 75" name="T5"/>
              <a:gd fmla="*/ 28 w 80" name="T6"/>
              <a:gd fmla="*/ 24 h 75" name="T7"/>
              <a:gd fmla="*/ 0 w 80" name="T8"/>
              <a:gd fmla="*/ 29 h 75" name="T9"/>
              <a:gd fmla="*/ 19 w 80" name="T10"/>
              <a:gd fmla="*/ 49 h 75" name="T11"/>
              <a:gd fmla="*/ 15 w 80" name="T12"/>
              <a:gd fmla="*/ 75 h 75" name="T13"/>
              <a:gd fmla="*/ 41 w 80" name="T14"/>
              <a:gd fmla="*/ 62 h 75" name="T15"/>
              <a:gd fmla="*/ 65 w 80" name="T16"/>
              <a:gd fmla="*/ 75 h 75" name="T17"/>
              <a:gd fmla="*/ 60 w 80" name="T18"/>
              <a:gd fmla="*/ 49 h 75" name="T19"/>
              <a:gd fmla="*/ 80 w 80" name="T20"/>
              <a:gd fmla="*/ 29 h 75" name="T21"/>
              <a:gd fmla="*/ 41 w 80" name="T22"/>
              <a:gd fmla="*/ 57 h 75" name="T23"/>
              <a:gd fmla="*/ 23 w 80" name="T24"/>
              <a:gd fmla="*/ 65 h 75" name="T25"/>
              <a:gd fmla="*/ 26 w 80" name="T26"/>
              <a:gd fmla="*/ 45 h 75" name="T27"/>
              <a:gd fmla="*/ 11 w 80" name="T28"/>
              <a:gd fmla="*/ 32 h 75" name="T29"/>
              <a:gd fmla="*/ 31 w 80" name="T30"/>
              <a:gd fmla="*/ 29 h 75" name="T31"/>
              <a:gd fmla="*/ 41 w 80" name="T32"/>
              <a:gd fmla="*/ 11 h 75" name="T33"/>
              <a:gd fmla="*/ 49 w 80" name="T34"/>
              <a:gd fmla="*/ 29 h 75" name="T35"/>
              <a:gd fmla="*/ 68 w 80" name="T36"/>
              <a:gd fmla="*/ 32 h 75" name="T37"/>
              <a:gd fmla="*/ 54 w 80" name="T38"/>
              <a:gd fmla="*/ 45 h 75" name="T39"/>
              <a:gd fmla="*/ 57 w 80" name="T40"/>
              <a:gd fmla="*/ 65 h 75" name="T41"/>
              <a:gd fmla="*/ 41 w 80" name="T42"/>
              <a:gd fmla="*/ 57 h 7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5" w="80">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chemeClr val="accent3"/>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7" name="Freeform 56"/>
          <p:cNvSpPr>
            <a:spLocks noEditPoints="1"/>
          </p:cNvSpPr>
          <p:nvPr/>
        </p:nvSpPr>
        <p:spPr bwMode="auto">
          <a:xfrm>
            <a:off x="10313697" y="1861598"/>
            <a:ext cx="143869" cy="155614"/>
          </a:xfrm>
          <a:custGeom>
            <a:gdLst>
              <a:gd fmla="*/ 48 w 60" name="T0"/>
              <a:gd fmla="*/ 11 h 65" name="T1"/>
              <a:gd fmla="*/ 60 w 60" name="T2"/>
              <a:gd fmla="*/ 6 h 65" name="T3"/>
              <a:gd fmla="*/ 60 w 60" name="T4"/>
              <a:gd fmla="*/ 44 h 65" name="T5"/>
              <a:gd fmla="*/ 48 w 60" name="T6"/>
              <a:gd fmla="*/ 48 h 65" name="T7"/>
              <a:gd fmla="*/ 36 w 60" name="T8"/>
              <a:gd fmla="*/ 45 h 65" name="T9"/>
              <a:gd fmla="*/ 24 w 60" name="T10"/>
              <a:gd fmla="*/ 41 h 65" name="T11"/>
              <a:gd fmla="*/ 12 w 60" name="T12"/>
              <a:gd fmla="*/ 46 h 65" name="T13"/>
              <a:gd fmla="*/ 12 w 60" name="T14"/>
              <a:gd fmla="*/ 8 h 65" name="T15"/>
              <a:gd fmla="*/ 24 w 60" name="T16"/>
              <a:gd fmla="*/ 4 h 65" name="T17"/>
              <a:gd fmla="*/ 36 w 60" name="T18"/>
              <a:gd fmla="*/ 7 h 65" name="T19"/>
              <a:gd fmla="*/ 48 w 60" name="T20"/>
              <a:gd fmla="*/ 11 h 65" name="T21"/>
              <a:gd fmla="*/ 4 w 60" name="T22"/>
              <a:gd fmla="*/ 0 h 65" name="T23"/>
              <a:gd fmla="*/ 8 w 60" name="T24"/>
              <a:gd fmla="*/ 4 h 65" name="T25"/>
              <a:gd fmla="*/ 8 w 60" name="T26"/>
              <a:gd fmla="*/ 65 h 65" name="T27"/>
              <a:gd fmla="*/ 0 w 60" name="T28"/>
              <a:gd fmla="*/ 65 h 65" name="T29"/>
              <a:gd fmla="*/ 0 w 60" name="T30"/>
              <a:gd fmla="*/ 4 h 65" name="T31"/>
              <a:gd fmla="*/ 4 w 60" name="T32"/>
              <a:gd fmla="*/ 0 h 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5" w="60">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8" name="Freeform 57"/>
          <p:cNvSpPr>
            <a:spLocks noEditPoints="1"/>
          </p:cNvSpPr>
          <p:nvPr/>
        </p:nvSpPr>
        <p:spPr bwMode="auto">
          <a:xfrm>
            <a:off x="10131659" y="1785259"/>
            <a:ext cx="152677" cy="155614"/>
          </a:xfrm>
          <a:custGeom>
            <a:gdLst>
              <a:gd fmla="*/ 54 w 64" name="T0"/>
              <a:gd fmla="*/ 0 h 65" name="T1"/>
              <a:gd fmla="*/ 44 w 64" name="T2"/>
              <a:gd fmla="*/ 11 h 65" name="T3"/>
              <a:gd fmla="*/ 44 w 64" name="T4"/>
              <a:gd fmla="*/ 41 h 65" name="T5"/>
              <a:gd fmla="*/ 52 w 64" name="T6"/>
              <a:gd fmla="*/ 41 h 65" name="T7"/>
              <a:gd fmla="*/ 52 w 64" name="T8"/>
              <a:gd fmla="*/ 65 h 65" name="T9"/>
              <a:gd fmla="*/ 64 w 64" name="T10"/>
              <a:gd fmla="*/ 65 h 65" name="T11"/>
              <a:gd fmla="*/ 64 w 64" name="T12"/>
              <a:gd fmla="*/ 11 h 65" name="T13"/>
              <a:gd fmla="*/ 54 w 64" name="T14"/>
              <a:gd fmla="*/ 0 h 65" name="T15"/>
              <a:gd fmla="*/ 26 w 64" name="T16"/>
              <a:gd fmla="*/ 0 h 65" name="T17"/>
              <a:gd fmla="*/ 24 w 64" name="T18"/>
              <a:gd fmla="*/ 2 h 65" name="T19"/>
              <a:gd fmla="*/ 24 w 64" name="T20"/>
              <a:gd fmla="*/ 17 h 65" name="T21"/>
              <a:gd fmla="*/ 22 w 64" name="T22"/>
              <a:gd fmla="*/ 18 h 65" name="T23"/>
              <a:gd fmla="*/ 20 w 64" name="T24"/>
              <a:gd fmla="*/ 17 h 65" name="T25"/>
              <a:gd fmla="*/ 20 w 64" name="T26"/>
              <a:gd fmla="*/ 2 h 65" name="T27"/>
              <a:gd fmla="*/ 18 w 64" name="T28"/>
              <a:gd fmla="*/ 0 h 65" name="T29"/>
              <a:gd fmla="*/ 16 w 64" name="T30"/>
              <a:gd fmla="*/ 2 h 65" name="T31"/>
              <a:gd fmla="*/ 16 w 64" name="T32"/>
              <a:gd fmla="*/ 17 h 65" name="T33"/>
              <a:gd fmla="*/ 14 w 64" name="T34"/>
              <a:gd fmla="*/ 18 h 65" name="T35"/>
              <a:gd fmla="*/ 12 w 64" name="T36"/>
              <a:gd fmla="*/ 17 h 65" name="T37"/>
              <a:gd fmla="*/ 12 w 64" name="T38"/>
              <a:gd fmla="*/ 2 h 65" name="T39"/>
              <a:gd fmla="*/ 10 w 64" name="T40"/>
              <a:gd fmla="*/ 0 h 65" name="T41"/>
              <a:gd fmla="*/ 8 w 64" name="T42"/>
              <a:gd fmla="*/ 2 h 65" name="T43"/>
              <a:gd fmla="*/ 8 w 64" name="T44"/>
              <a:gd fmla="*/ 17 h 65" name="T45"/>
              <a:gd fmla="*/ 6 w 64" name="T46"/>
              <a:gd fmla="*/ 18 h 65" name="T47"/>
              <a:gd fmla="*/ 4 w 64" name="T48"/>
              <a:gd fmla="*/ 17 h 65" name="T49"/>
              <a:gd fmla="*/ 4 w 64" name="T50"/>
              <a:gd fmla="*/ 2 h 65" name="T51"/>
              <a:gd fmla="*/ 2 w 64" name="T52"/>
              <a:gd fmla="*/ 0 h 65" name="T53"/>
              <a:gd fmla="*/ 0 w 64" name="T54"/>
              <a:gd fmla="*/ 2 h 65" name="T55"/>
              <a:gd fmla="*/ 0 w 64" name="T56"/>
              <a:gd fmla="*/ 17 h 65" name="T57"/>
              <a:gd fmla="*/ 0 w 64" name="T58"/>
              <a:gd fmla="*/ 21 h 65" name="T59"/>
              <a:gd fmla="*/ 3 w 64" name="T60"/>
              <a:gd fmla="*/ 25 h 65" name="T61"/>
              <a:gd fmla="*/ 8 w 64" name="T62"/>
              <a:gd fmla="*/ 33 h 65" name="T63"/>
              <a:gd fmla="*/ 8 w 64" name="T64"/>
              <a:gd fmla="*/ 65 h 65" name="T65"/>
              <a:gd fmla="*/ 20 w 64" name="T66"/>
              <a:gd fmla="*/ 65 h 65" name="T67"/>
              <a:gd fmla="*/ 20 w 64" name="T68"/>
              <a:gd fmla="*/ 33 h 65" name="T69"/>
              <a:gd fmla="*/ 25 w 64" name="T70"/>
              <a:gd fmla="*/ 25 h 65" name="T71"/>
              <a:gd fmla="*/ 28 w 64" name="T72"/>
              <a:gd fmla="*/ 21 h 65" name="T73"/>
              <a:gd fmla="*/ 28 w 64" name="T74"/>
              <a:gd fmla="*/ 17 h 65" name="T75"/>
              <a:gd fmla="*/ 28 w 64" name="T76"/>
              <a:gd fmla="*/ 2 h 65" name="T77"/>
              <a:gd fmla="*/ 26 w 64" name="T78"/>
              <a:gd fmla="*/ 0 h 6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5" w="64">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29" name="Freeform 58"/>
          <p:cNvSpPr>
            <a:spLocks noEditPoints="1"/>
          </p:cNvSpPr>
          <p:nvPr/>
        </p:nvSpPr>
        <p:spPr bwMode="auto">
          <a:xfrm>
            <a:off x="10432610" y="3212205"/>
            <a:ext cx="177634" cy="199655"/>
          </a:xfrm>
          <a:custGeom>
            <a:gdLst>
              <a:gd fmla="*/ 58 w 74" name="T0"/>
              <a:gd fmla="*/ 25 h 83" name="T1"/>
              <a:gd fmla="*/ 63 w 74" name="T2"/>
              <a:gd fmla="*/ 22 h 83" name="T3"/>
              <a:gd fmla="*/ 68 w 74" name="T4"/>
              <a:gd fmla="*/ 12 h 83" name="T5"/>
              <a:gd fmla="*/ 65 w 74" name="T6"/>
              <a:gd fmla="*/ 3 h 83" name="T7"/>
              <a:gd fmla="*/ 58 w 74" name="T8"/>
              <a:gd fmla="*/ 0 h 83" name="T9"/>
              <a:gd fmla="*/ 46 w 74" name="T10"/>
              <a:gd fmla="*/ 6 h 83" name="T11"/>
              <a:gd fmla="*/ 36 w 74" name="T12"/>
              <a:gd fmla="*/ 24 h 83" name="T13"/>
              <a:gd fmla="*/ 27 w 74" name="T14"/>
              <a:gd fmla="*/ 6 h 83" name="T15"/>
              <a:gd fmla="*/ 18 w 74" name="T16"/>
              <a:gd fmla="*/ 2 h 83" name="T17"/>
              <a:gd fmla="*/ 11 w 74" name="T18"/>
              <a:gd fmla="*/ 5 h 83" name="T19"/>
              <a:gd fmla="*/ 12 w 74" name="T20"/>
              <a:gd fmla="*/ 21 h 83" name="T21"/>
              <a:gd fmla="*/ 18 w 74" name="T22"/>
              <a:gd fmla="*/ 25 h 83" name="T23"/>
              <a:gd fmla="*/ 0 w 74" name="T24"/>
              <a:gd fmla="*/ 25 h 83" name="T25"/>
              <a:gd fmla="*/ 0 w 74" name="T26"/>
              <a:gd fmla="*/ 47 h 83" name="T27"/>
              <a:gd fmla="*/ 6 w 74" name="T28"/>
              <a:gd fmla="*/ 47 h 83" name="T29"/>
              <a:gd fmla="*/ 6 w 74" name="T30"/>
              <a:gd fmla="*/ 83 h 83" name="T31"/>
              <a:gd fmla="*/ 69 w 74" name="T32"/>
              <a:gd fmla="*/ 83 h 83" name="T33"/>
              <a:gd fmla="*/ 69 w 74" name="T34"/>
              <a:gd fmla="*/ 47 h 83" name="T35"/>
              <a:gd fmla="*/ 74 w 74" name="T36"/>
              <a:gd fmla="*/ 47 h 83" name="T37"/>
              <a:gd fmla="*/ 74 w 74" name="T38"/>
              <a:gd fmla="*/ 25 h 83" name="T39"/>
              <a:gd fmla="*/ 58 w 74" name="T40"/>
              <a:gd fmla="*/ 25 h 83" name="T41"/>
              <a:gd fmla="*/ 50 w 74" name="T42"/>
              <a:gd fmla="*/ 10 h 83" name="T43"/>
              <a:gd fmla="*/ 58 w 74" name="T44"/>
              <a:gd fmla="*/ 6 h 83" name="T45"/>
              <a:gd fmla="*/ 61 w 74" name="T46"/>
              <a:gd fmla="*/ 7 h 83" name="T47"/>
              <a:gd fmla="*/ 59 w 74" name="T48"/>
              <a:gd fmla="*/ 18 h 83" name="T49"/>
              <a:gd fmla="*/ 46 w 74" name="T50"/>
              <a:gd fmla="*/ 25 h 83" name="T51"/>
              <a:gd fmla="*/ 42 w 74" name="T52"/>
              <a:gd fmla="*/ 25 h 83" name="T53"/>
              <a:gd fmla="*/ 50 w 74" name="T54"/>
              <a:gd fmla="*/ 10 h 83" name="T55"/>
              <a:gd fmla="*/ 14 w 74" name="T56"/>
              <a:gd fmla="*/ 12 h 83" name="T57"/>
              <a:gd fmla="*/ 15 w 74" name="T58"/>
              <a:gd fmla="*/ 9 h 83" name="T59"/>
              <a:gd fmla="*/ 18 w 74" name="T60"/>
              <a:gd fmla="*/ 8 h 83" name="T61"/>
              <a:gd fmla="*/ 18 w 74" name="T62"/>
              <a:gd fmla="*/ 8 h 83" name="T63"/>
              <a:gd fmla="*/ 23 w 74" name="T64"/>
              <a:gd fmla="*/ 10 h 83" name="T65"/>
              <a:gd fmla="*/ 30 w 74" name="T66"/>
              <a:gd fmla="*/ 23 h 83" name="T67"/>
              <a:gd fmla="*/ 30 w 74" name="T68"/>
              <a:gd fmla="*/ 24 h 83" name="T69"/>
              <a:gd fmla="*/ 29 w 74" name="T70"/>
              <a:gd fmla="*/ 24 h 83" name="T71"/>
              <a:gd fmla="*/ 17 w 74" name="T72"/>
              <a:gd fmla="*/ 17 h 83" name="T73"/>
              <a:gd fmla="*/ 14 w 74" name="T74"/>
              <a:gd fmla="*/ 12 h 83" name="T75"/>
              <a:gd fmla="*/ 32 w 74" name="T76"/>
              <a:gd fmla="*/ 78 h 83" name="T77"/>
              <a:gd fmla="*/ 11 w 74" name="T78"/>
              <a:gd fmla="*/ 78 h 83" name="T79"/>
              <a:gd fmla="*/ 11 w 74" name="T80"/>
              <a:gd fmla="*/ 44 h 83" name="T81"/>
              <a:gd fmla="*/ 32 w 74" name="T82"/>
              <a:gd fmla="*/ 44 h 83" name="T83"/>
              <a:gd fmla="*/ 32 w 74" name="T84"/>
              <a:gd fmla="*/ 78 h 83" name="T85"/>
              <a:gd fmla="*/ 32 w 74" name="T86"/>
              <a:gd fmla="*/ 41 h 83" name="T87"/>
              <a:gd fmla="*/ 6 w 74" name="T88"/>
              <a:gd fmla="*/ 41 h 83" name="T89"/>
              <a:gd fmla="*/ 6 w 74" name="T90"/>
              <a:gd fmla="*/ 31 h 83" name="T91"/>
              <a:gd fmla="*/ 32 w 74" name="T92"/>
              <a:gd fmla="*/ 31 h 83" name="T93"/>
              <a:gd fmla="*/ 32 w 74" name="T94"/>
              <a:gd fmla="*/ 41 h 83" name="T95"/>
              <a:gd fmla="*/ 63 w 74" name="T96"/>
              <a:gd fmla="*/ 78 h 83" name="T97"/>
              <a:gd fmla="*/ 42 w 74" name="T98"/>
              <a:gd fmla="*/ 78 h 83" name="T99"/>
              <a:gd fmla="*/ 42 w 74" name="T100"/>
              <a:gd fmla="*/ 44 h 83" name="T101"/>
              <a:gd fmla="*/ 63 w 74" name="T102"/>
              <a:gd fmla="*/ 44 h 83" name="T103"/>
              <a:gd fmla="*/ 63 w 74" name="T104"/>
              <a:gd fmla="*/ 78 h 83" name="T105"/>
              <a:gd fmla="*/ 69 w 74" name="T106"/>
              <a:gd fmla="*/ 41 h 83" name="T107"/>
              <a:gd fmla="*/ 42 w 74" name="T108"/>
              <a:gd fmla="*/ 41 h 83" name="T109"/>
              <a:gd fmla="*/ 42 w 74" name="T110"/>
              <a:gd fmla="*/ 31 h 83" name="T111"/>
              <a:gd fmla="*/ 69 w 74" name="T112"/>
              <a:gd fmla="*/ 31 h 83" name="T113"/>
              <a:gd fmla="*/ 69 w 74" name="T114"/>
              <a:gd fmla="*/ 41 h 8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74">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chemeClr val="accent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0" name="Freeform 59"/>
          <p:cNvSpPr>
            <a:spLocks noEditPoints="1"/>
          </p:cNvSpPr>
          <p:nvPr/>
        </p:nvSpPr>
        <p:spPr bwMode="auto">
          <a:xfrm>
            <a:off x="10379760" y="4112120"/>
            <a:ext cx="184974" cy="151209"/>
          </a:xfrm>
          <a:custGeom>
            <a:gdLst>
              <a:gd fmla="*/ 1 w 77" name="T0"/>
              <a:gd fmla="*/ 42 h 63" name="T1"/>
              <a:gd fmla="*/ 8 w 77" name="T2"/>
              <a:gd fmla="*/ 55 h 63" name="T3"/>
              <a:gd fmla="*/ 21 w 77" name="T4"/>
              <a:gd fmla="*/ 61 h 63" name="T5"/>
              <a:gd fmla="*/ 38 w 77" name="T6"/>
              <a:gd fmla="*/ 63 h 63" name="T7"/>
              <a:gd fmla="*/ 56 w 77" name="T8"/>
              <a:gd fmla="*/ 61 h 63" name="T9"/>
              <a:gd fmla="*/ 69 w 77" name="T10"/>
              <a:gd fmla="*/ 55 h 63" name="T11"/>
              <a:gd fmla="*/ 76 w 77" name="T12"/>
              <a:gd fmla="*/ 42 h 63" name="T13"/>
              <a:gd fmla="*/ 71 w 77" name="T14"/>
              <a:gd fmla="*/ 16 h 63" name="T15"/>
              <a:gd fmla="*/ 72 w 77" name="T16"/>
              <a:gd fmla="*/ 11 h 63" name="T17"/>
              <a:gd fmla="*/ 70 w 77" name="T18"/>
              <a:gd fmla="*/ 0 h 63" name="T19"/>
              <a:gd fmla="*/ 67 w 77" name="T20"/>
              <a:gd fmla="*/ 0 h 63" name="T21"/>
              <a:gd fmla="*/ 60 w 77" name="T22"/>
              <a:gd fmla="*/ 3 h 63" name="T23"/>
              <a:gd fmla="*/ 38 w 77" name="T24"/>
              <a:gd fmla="*/ 5 h 63" name="T25"/>
              <a:gd fmla="*/ 17 w 77" name="T26"/>
              <a:gd fmla="*/ 3 h 63" name="T27"/>
              <a:gd fmla="*/ 9 w 77" name="T28"/>
              <a:gd fmla="*/ 0 h 63" name="T29"/>
              <a:gd fmla="*/ 7 w 77" name="T30"/>
              <a:gd fmla="*/ 0 h 63" name="T31"/>
              <a:gd fmla="*/ 5 w 77" name="T32"/>
              <a:gd fmla="*/ 11 h 63" name="T33"/>
              <a:gd fmla="*/ 6 w 77" name="T34"/>
              <a:gd fmla="*/ 16 h 63" name="T35"/>
              <a:gd fmla="*/ 9 w 77" name="T36"/>
              <a:gd fmla="*/ 42 h 63" name="T37"/>
              <a:gd fmla="*/ 18 w 77" name="T38"/>
              <a:gd fmla="*/ 30 h 63" name="T39"/>
              <a:gd fmla="*/ 27 w 77" name="T40"/>
              <a:gd fmla="*/ 29 h 63" name="T41"/>
              <a:gd fmla="*/ 38 w 77" name="T42"/>
              <a:gd fmla="*/ 30 h 63" name="T43"/>
              <a:gd fmla="*/ 49 w 77" name="T44"/>
              <a:gd fmla="*/ 29 h 63" name="T45"/>
              <a:gd fmla="*/ 59 w 77" name="T46"/>
              <a:gd fmla="*/ 30 h 63" name="T47"/>
              <a:gd fmla="*/ 67 w 77" name="T48"/>
              <a:gd fmla="*/ 42 h 63" name="T49"/>
              <a:gd fmla="*/ 64 w 77" name="T50"/>
              <a:gd fmla="*/ 52 h 63" name="T51"/>
              <a:gd fmla="*/ 56 w 77" name="T52"/>
              <a:gd fmla="*/ 57 h 63" name="T53"/>
              <a:gd fmla="*/ 45 w 77" name="T54"/>
              <a:gd fmla="*/ 58 h 63" name="T55"/>
              <a:gd fmla="*/ 31 w 77" name="T56"/>
              <a:gd fmla="*/ 58 h 63" name="T57"/>
              <a:gd fmla="*/ 20 w 77" name="T58"/>
              <a:gd fmla="*/ 57 h 63" name="T59"/>
              <a:gd fmla="*/ 12 w 77" name="T60"/>
              <a:gd fmla="*/ 52 h 63" name="T61"/>
              <a:gd fmla="*/ 9 w 77" name="T62"/>
              <a:gd fmla="*/ 42 h 63" name="T63"/>
              <a:gd fmla="*/ 53 w 77" name="T64"/>
              <a:gd fmla="*/ 48 h 63" name="T65"/>
              <a:gd fmla="*/ 53 w 77" name="T66"/>
              <a:gd fmla="*/ 34 h 63" name="T67"/>
              <a:gd fmla="*/ 19 w 77" name="T68"/>
              <a:gd fmla="*/ 41 h 63" name="T69"/>
              <a:gd fmla="*/ 29 w 77" name="T70"/>
              <a:gd fmla="*/ 41 h 63" name="T71"/>
              <a:gd fmla="*/ 19 w 77" name="T72"/>
              <a:gd fmla="*/ 41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77">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chemeClr val="accent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1" name="Freeform 60"/>
          <p:cNvSpPr>
            <a:spLocks noEditPoints="1"/>
          </p:cNvSpPr>
          <p:nvPr/>
        </p:nvSpPr>
        <p:spPr bwMode="auto">
          <a:xfrm>
            <a:off x="10190381" y="2141995"/>
            <a:ext cx="300951" cy="300950"/>
          </a:xfrm>
          <a:custGeom>
            <a:gdLst>
              <a:gd fmla="*/ 0 w 125" name="T0"/>
              <a:gd fmla="*/ 63 h 125" name="T1"/>
              <a:gd fmla="*/ 125 w 125" name="T2"/>
              <a:gd fmla="*/ 63 h 125" name="T3"/>
              <a:gd fmla="*/ 98 w 125" name="T4"/>
              <a:gd fmla="*/ 83 h 125" name="T5"/>
              <a:gd fmla="*/ 117 w 125" name="T6"/>
              <a:gd fmla="*/ 67 h 125" name="T7"/>
              <a:gd fmla="*/ 98 w 125" name="T8"/>
              <a:gd fmla="*/ 83 h 125" name="T9"/>
              <a:gd fmla="*/ 25 w 125" name="T10"/>
              <a:gd fmla="*/ 59 h 125" name="T11"/>
              <a:gd fmla="*/ 13 w 125" name="T12"/>
              <a:gd fmla="*/ 42 h 125" name="T13"/>
              <a:gd fmla="*/ 90 w 125" name="T14"/>
              <a:gd fmla="*/ 42 h 125" name="T15"/>
              <a:gd fmla="*/ 67 w 125" name="T16"/>
              <a:gd fmla="*/ 59 h 125" name="T17"/>
              <a:gd fmla="*/ 90 w 125" name="T18"/>
              <a:gd fmla="*/ 42 h 125" name="T19"/>
              <a:gd fmla="*/ 67 w 125" name="T20"/>
              <a:gd fmla="*/ 9 h 125" name="T21"/>
              <a:gd fmla="*/ 82 w 125" name="T22"/>
              <a:gd fmla="*/ 23 h 125" name="T23"/>
              <a:gd fmla="*/ 67 w 125" name="T24"/>
              <a:gd fmla="*/ 34 h 125" name="T25"/>
              <a:gd fmla="*/ 53 w 125" name="T26"/>
              <a:gd fmla="*/ 12 h 125" name="T27"/>
              <a:gd fmla="*/ 59 w 125" name="T28"/>
              <a:gd fmla="*/ 34 h 125" name="T29"/>
              <a:gd fmla="*/ 43 w 125" name="T30"/>
              <a:gd fmla="*/ 23 h 125" name="T31"/>
              <a:gd fmla="*/ 59 w 125" name="T32"/>
              <a:gd fmla="*/ 59 h 125" name="T33"/>
              <a:gd fmla="*/ 36 w 125" name="T34"/>
              <a:gd fmla="*/ 42 h 125" name="T35"/>
              <a:gd fmla="*/ 13 w 125" name="T36"/>
              <a:gd fmla="*/ 83 h 125" name="T37"/>
              <a:gd fmla="*/ 25 w 125" name="T38"/>
              <a:gd fmla="*/ 67 h 125" name="T39"/>
              <a:gd fmla="*/ 13 w 125" name="T40"/>
              <a:gd fmla="*/ 83 h 125" name="T41"/>
              <a:gd fmla="*/ 59 w 125" name="T42"/>
              <a:gd fmla="*/ 67 h 125" name="T43"/>
              <a:gd fmla="*/ 36 w 125" name="T44"/>
              <a:gd fmla="*/ 83 h 125" name="T45"/>
              <a:gd fmla="*/ 59 w 125" name="T46"/>
              <a:gd fmla="*/ 92 h 125" name="T47"/>
              <a:gd fmla="*/ 53 w 125" name="T48"/>
              <a:gd fmla="*/ 113 h 125" name="T49"/>
              <a:gd fmla="*/ 38 w 125" name="T50"/>
              <a:gd fmla="*/ 92 h 125" name="T51"/>
              <a:gd fmla="*/ 82 w 125" name="T52"/>
              <a:gd fmla="*/ 102 h 125" name="T53"/>
              <a:gd fmla="*/ 67 w 125" name="T54"/>
              <a:gd fmla="*/ 116 h 125" name="T55"/>
              <a:gd fmla="*/ 87 w 125" name="T56"/>
              <a:gd fmla="*/ 92 h 125" name="T57"/>
              <a:gd fmla="*/ 67 w 125" name="T58"/>
              <a:gd fmla="*/ 83 h 125" name="T59"/>
              <a:gd fmla="*/ 92 w 125" name="T60"/>
              <a:gd fmla="*/ 67 h 125" name="T61"/>
              <a:gd fmla="*/ 67 w 125" name="T62"/>
              <a:gd fmla="*/ 83 h 125" name="T63"/>
              <a:gd fmla="*/ 98 w 125" name="T64"/>
              <a:gd fmla="*/ 42 h 125" name="T65"/>
              <a:gd fmla="*/ 117 w 125" name="T66"/>
              <a:gd fmla="*/ 59 h 125" name="T67"/>
              <a:gd fmla="*/ 108 w 125" name="T68"/>
              <a:gd fmla="*/ 34 h 125" name="T69"/>
              <a:gd fmla="*/ 86 w 125" name="T70"/>
              <a:gd fmla="*/ 14 h 125" name="T71"/>
              <a:gd fmla="*/ 108 w 125" name="T72"/>
              <a:gd fmla="*/ 34 h 125" name="T73"/>
              <a:gd fmla="*/ 39 w 125" name="T74"/>
              <a:gd fmla="*/ 14 h 125" name="T75"/>
              <a:gd fmla="*/ 17 w 125" name="T76"/>
              <a:gd fmla="*/ 34 h 125" name="T77"/>
              <a:gd fmla="*/ 17 w 125" name="T78"/>
              <a:gd fmla="*/ 92 h 125" name="T79"/>
              <a:gd fmla="*/ 39 w 125" name="T80"/>
              <a:gd fmla="*/ 111 h 125" name="T81"/>
              <a:gd fmla="*/ 17 w 125" name="T82"/>
              <a:gd fmla="*/ 92 h 125" name="T83"/>
              <a:gd fmla="*/ 86 w 125" name="T84"/>
              <a:gd fmla="*/ 111 h 125" name="T85"/>
              <a:gd fmla="*/ 108 w 125" name="T86"/>
              <a:gd fmla="*/ 92 h 12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5" w="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2" name="Freeform 61"/>
          <p:cNvSpPr>
            <a:spLocks noEditPoints="1"/>
          </p:cNvSpPr>
          <p:nvPr/>
        </p:nvSpPr>
        <p:spPr bwMode="auto">
          <a:xfrm>
            <a:off x="10133127" y="1984914"/>
            <a:ext cx="142401" cy="140933"/>
          </a:xfrm>
          <a:custGeom>
            <a:gdLst>
              <a:gd fmla="*/ 49 w 59" name="T0"/>
              <a:gd fmla="*/ 0 h 59" name="T1"/>
              <a:gd fmla="*/ 9 w 59" name="T2"/>
              <a:gd fmla="*/ 0 h 59" name="T3"/>
              <a:gd fmla="*/ 0 w 59" name="T4"/>
              <a:gd fmla="*/ 10 h 59" name="T5"/>
              <a:gd fmla="*/ 0 w 59" name="T6"/>
              <a:gd fmla="*/ 49 h 59" name="T7"/>
              <a:gd fmla="*/ 9 w 59" name="T8"/>
              <a:gd fmla="*/ 59 h 59" name="T9"/>
              <a:gd fmla="*/ 49 w 59" name="T10"/>
              <a:gd fmla="*/ 59 h 59" name="T11"/>
              <a:gd fmla="*/ 59 w 59" name="T12"/>
              <a:gd fmla="*/ 49 h 59" name="T13"/>
              <a:gd fmla="*/ 59 w 59" name="T14"/>
              <a:gd fmla="*/ 10 h 59" name="T15"/>
              <a:gd fmla="*/ 49 w 59" name="T16"/>
              <a:gd fmla="*/ 0 h 59" name="T17"/>
              <a:gd fmla="*/ 40 w 59" name="T18"/>
              <a:gd fmla="*/ 2 h 59" name="T19"/>
              <a:gd fmla="*/ 40 w 59" name="T20"/>
              <a:gd fmla="*/ 11 h 59" name="T21"/>
              <a:gd fmla="*/ 31 w 59" name="T22"/>
              <a:gd fmla="*/ 11 h 59" name="T23"/>
              <a:gd fmla="*/ 31 w 59" name="T24"/>
              <a:gd fmla="*/ 2 h 59" name="T25"/>
              <a:gd fmla="*/ 40 w 59" name="T26"/>
              <a:gd fmla="*/ 2 h 59" name="T27"/>
              <a:gd fmla="*/ 27 w 59" name="T28"/>
              <a:gd fmla="*/ 2 h 59" name="T29"/>
              <a:gd fmla="*/ 27 w 59" name="T30"/>
              <a:gd fmla="*/ 11 h 59" name="T31"/>
              <a:gd fmla="*/ 18 w 59" name="T32"/>
              <a:gd fmla="*/ 11 h 59" name="T33"/>
              <a:gd fmla="*/ 18 w 59" name="T34"/>
              <a:gd fmla="*/ 2 h 59" name="T35"/>
              <a:gd fmla="*/ 27 w 59" name="T36"/>
              <a:gd fmla="*/ 2 h 59" name="T37"/>
              <a:gd fmla="*/ 1 w 59" name="T38"/>
              <a:gd fmla="*/ 11 h 59" name="T39"/>
              <a:gd fmla="*/ 1 w 59" name="T40"/>
              <a:gd fmla="*/ 10 h 59" name="T41"/>
              <a:gd fmla="*/ 9 w 59" name="T42"/>
              <a:gd fmla="*/ 2 h 59" name="T43"/>
              <a:gd fmla="*/ 14 w 59" name="T44"/>
              <a:gd fmla="*/ 2 h 59" name="T45"/>
              <a:gd fmla="*/ 14 w 59" name="T46"/>
              <a:gd fmla="*/ 11 h 59" name="T47"/>
              <a:gd fmla="*/ 1 w 59" name="T48"/>
              <a:gd fmla="*/ 11 h 59" name="T49"/>
              <a:gd fmla="*/ 44 w 59" name="T50"/>
              <a:gd fmla="*/ 37 h 59" name="T51"/>
              <a:gd fmla="*/ 33 w 59" name="T52"/>
              <a:gd fmla="*/ 37 h 59" name="T53"/>
              <a:gd fmla="*/ 33 w 59" name="T54"/>
              <a:gd fmla="*/ 48 h 59" name="T55"/>
              <a:gd fmla="*/ 25 w 59" name="T56"/>
              <a:gd fmla="*/ 48 h 59" name="T57"/>
              <a:gd fmla="*/ 25 w 59" name="T58"/>
              <a:gd fmla="*/ 37 h 59" name="T59"/>
              <a:gd fmla="*/ 14 w 59" name="T60"/>
              <a:gd fmla="*/ 37 h 59" name="T61"/>
              <a:gd fmla="*/ 14 w 59" name="T62"/>
              <a:gd fmla="*/ 30 h 59" name="T63"/>
              <a:gd fmla="*/ 25 w 59" name="T64"/>
              <a:gd fmla="*/ 30 h 59" name="T65"/>
              <a:gd fmla="*/ 25 w 59" name="T66"/>
              <a:gd fmla="*/ 18 h 59" name="T67"/>
              <a:gd fmla="*/ 33 w 59" name="T68"/>
              <a:gd fmla="*/ 18 h 59" name="T69"/>
              <a:gd fmla="*/ 33 w 59" name="T70"/>
              <a:gd fmla="*/ 30 h 59" name="T71"/>
              <a:gd fmla="*/ 44 w 59" name="T72"/>
              <a:gd fmla="*/ 30 h 59" name="T73"/>
              <a:gd fmla="*/ 44 w 59" name="T74"/>
              <a:gd fmla="*/ 37 h 59" name="T75"/>
              <a:gd fmla="*/ 57 w 59" name="T76"/>
              <a:gd fmla="*/ 11 h 59" name="T77"/>
              <a:gd fmla="*/ 44 w 59" name="T78"/>
              <a:gd fmla="*/ 11 h 59" name="T79"/>
              <a:gd fmla="*/ 44 w 59" name="T80"/>
              <a:gd fmla="*/ 2 h 59" name="T81"/>
              <a:gd fmla="*/ 49 w 59" name="T82"/>
              <a:gd fmla="*/ 2 h 59" name="T83"/>
              <a:gd fmla="*/ 57 w 59" name="T84"/>
              <a:gd fmla="*/ 10 h 59" name="T85"/>
              <a:gd fmla="*/ 57 w 59" name="T86"/>
              <a:gd fmla="*/ 11 h 5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9" w="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3" name="Freeform 62"/>
          <p:cNvSpPr>
            <a:spLocks noEditPoints="1"/>
          </p:cNvSpPr>
          <p:nvPr/>
        </p:nvSpPr>
        <p:spPr bwMode="auto">
          <a:xfrm>
            <a:off x="10294613" y="2015743"/>
            <a:ext cx="132125" cy="102764"/>
          </a:xfrm>
          <a:custGeom>
            <a:gdLst>
              <a:gd fmla="*/ 34 w 90" name="T0"/>
              <a:gd fmla="*/ 70 h 70" name="T1"/>
              <a:gd fmla="*/ 0 w 90" name="T2"/>
              <a:gd fmla="*/ 36 h 70" name="T3"/>
              <a:gd fmla="*/ 18 w 90" name="T4"/>
              <a:gd fmla="*/ 19 h 70" name="T5"/>
              <a:gd fmla="*/ 34 w 90" name="T6"/>
              <a:gd fmla="*/ 36 h 70" name="T7"/>
              <a:gd fmla="*/ 72 w 90" name="T8"/>
              <a:gd fmla="*/ 0 h 70" name="T9"/>
              <a:gd fmla="*/ 90 w 90" name="T10"/>
              <a:gd fmla="*/ 16 h 70" name="T11"/>
              <a:gd fmla="*/ 34 w 90" name="T12"/>
              <a:gd fmla="*/ 70 h 70" name="T13"/>
              <a:gd fmla="*/ 9 w 90" name="T14"/>
              <a:gd fmla="*/ 36 h 70" name="T15"/>
              <a:gd fmla="*/ 34 w 90" name="T16"/>
              <a:gd fmla="*/ 60 h 70" name="T17"/>
              <a:gd fmla="*/ 80 w 90" name="T18"/>
              <a:gd fmla="*/ 16 h 70" name="T19"/>
              <a:gd fmla="*/ 72 w 90" name="T20"/>
              <a:gd fmla="*/ 8 h 70" name="T21"/>
              <a:gd fmla="*/ 34 w 90" name="T22"/>
              <a:gd fmla="*/ 46 h 70" name="T23"/>
              <a:gd fmla="*/ 18 w 90" name="T24"/>
              <a:gd fmla="*/ 28 h 70" name="T25"/>
              <a:gd fmla="*/ 9 w 90" name="T26"/>
              <a:gd fmla="*/ 36 h 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0" w="9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4" name="Freeform 93"/>
          <p:cNvSpPr>
            <a:spLocks noEditPoints="1"/>
          </p:cNvSpPr>
          <p:nvPr/>
        </p:nvSpPr>
        <p:spPr bwMode="auto">
          <a:xfrm>
            <a:off x="10291677" y="4270670"/>
            <a:ext cx="189379" cy="193782"/>
          </a:xfrm>
          <a:custGeom>
            <a:gdLst>
              <a:gd fmla="*/ 69 w 79" name="T0"/>
              <a:gd fmla="*/ 22 h 81" name="T1"/>
              <a:gd fmla="*/ 22 w 79" name="T2"/>
              <a:gd fmla="*/ 14 h 81" name="T3"/>
              <a:gd fmla="*/ 19 w 79" name="T4"/>
              <a:gd fmla="*/ 3 h 81" name="T5"/>
              <a:gd fmla="*/ 0 w 79" name="T6"/>
              <a:gd fmla="*/ 5 h 81" name="T7"/>
              <a:gd fmla="*/ 12 w 79" name="T8"/>
              <a:gd fmla="*/ 12 h 81" name="T9"/>
              <a:gd fmla="*/ 14 w 79" name="T10"/>
              <a:gd fmla="*/ 54 h 81" name="T11"/>
              <a:gd fmla="*/ 61 w 79" name="T12"/>
              <a:gd fmla="*/ 59 h 81" name="T13"/>
              <a:gd fmla="*/ 76 w 79" name="T14"/>
              <a:gd fmla="*/ 20 h 81" name="T15"/>
              <a:gd fmla="*/ 36 w 79" name="T16"/>
              <a:gd fmla="*/ 32 h 81" name="T17"/>
              <a:gd fmla="*/ 45 w 79" name="T18"/>
              <a:gd fmla="*/ 39 h 81" name="T19"/>
              <a:gd fmla="*/ 44 w 79" name="T20"/>
              <a:gd fmla="*/ 44 h 81" name="T21"/>
              <a:gd fmla="*/ 33 w 79" name="T22"/>
              <a:gd fmla="*/ 47 h 81" name="T23"/>
              <a:gd fmla="*/ 44 w 79" name="T24"/>
              <a:gd fmla="*/ 44 h 81" name="T25"/>
              <a:gd fmla="*/ 38 w 79" name="T26"/>
              <a:gd fmla="*/ 23 h 81" name="T27"/>
              <a:gd fmla="*/ 47 w 79" name="T28"/>
              <a:gd fmla="*/ 29 h 81" name="T29"/>
              <a:gd fmla="*/ 22 w 79" name="T30"/>
              <a:gd fmla="*/ 19 h 81" name="T31"/>
              <a:gd fmla="*/ 32 w 79" name="T32"/>
              <a:gd fmla="*/ 27 h 81" name="T33"/>
              <a:gd fmla="*/ 22 w 79" name="T34"/>
              <a:gd fmla="*/ 19 h 81" name="T35"/>
              <a:gd fmla="*/ 31 w 79" name="T36"/>
              <a:gd fmla="*/ 32 h 81" name="T37"/>
              <a:gd fmla="*/ 21 w 79" name="T38"/>
              <a:gd fmla="*/ 35 h 81" name="T39"/>
              <a:gd fmla="*/ 20 w 79" name="T40"/>
              <a:gd fmla="*/ 40 h 81" name="T41"/>
              <a:gd fmla="*/ 28 w 79" name="T42"/>
              <a:gd fmla="*/ 46 h 81" name="T43"/>
              <a:gd fmla="*/ 20 w 79" name="T44"/>
              <a:gd fmla="*/ 40 h 81" name="T45"/>
              <a:gd fmla="*/ 48 w 79" name="T46"/>
              <a:gd fmla="*/ 50 h 81" name="T47"/>
              <a:gd fmla="*/ 57 w 79" name="T48"/>
              <a:gd fmla="*/ 47 h 81" name="T49"/>
              <a:gd fmla="*/ 59 w 79" name="T50"/>
              <a:gd fmla="*/ 42 h 81" name="T51"/>
              <a:gd fmla="*/ 51 w 79" name="T52"/>
              <a:gd fmla="*/ 35 h 81" name="T53"/>
              <a:gd fmla="*/ 59 w 79" name="T54"/>
              <a:gd fmla="*/ 42 h 81" name="T55"/>
              <a:gd fmla="*/ 52 w 79" name="T56"/>
              <a:gd fmla="*/ 30 h 81" name="T57"/>
              <a:gd fmla="*/ 66 w 79" name="T58"/>
              <a:gd fmla="*/ 28 h 81" name="T59"/>
              <a:gd fmla="*/ 9 w 79" name="T60"/>
              <a:gd fmla="*/ 66 h 81" name="T61"/>
              <a:gd fmla="*/ 24 w 79" name="T62"/>
              <a:gd fmla="*/ 69 h 81" name="T63"/>
              <a:gd fmla="*/ 18 w 79" name="T64"/>
              <a:gd fmla="*/ 60 h 81" name="T65"/>
              <a:gd fmla="*/ 39 w 79" name="T66"/>
              <a:gd fmla="*/ 72 h 81" name="T67"/>
              <a:gd fmla="*/ 54 w 79" name="T68"/>
              <a:gd fmla="*/ 75 h 81" name="T69"/>
              <a:gd fmla="*/ 48 w 79" name="T70"/>
              <a:gd fmla="*/ 66 h 8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1" w="79">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5" name="Freeform 94"/>
          <p:cNvSpPr>
            <a:spLocks noEditPoints="1"/>
          </p:cNvSpPr>
          <p:nvPr/>
        </p:nvSpPr>
        <p:spPr bwMode="auto">
          <a:xfrm>
            <a:off x="10431141" y="3982931"/>
            <a:ext cx="113040" cy="114508"/>
          </a:xfrm>
          <a:custGeom>
            <a:gdLst>
              <a:gd fmla="*/ 24 w 47" name="T0"/>
              <a:gd fmla="*/ 0 h 48" name="T1"/>
              <a:gd fmla="*/ 0 w 47" name="T2"/>
              <a:gd fmla="*/ 24 h 48" name="T3"/>
              <a:gd fmla="*/ 24 w 47" name="T4"/>
              <a:gd fmla="*/ 48 h 48" name="T5"/>
              <a:gd fmla="*/ 47 w 47" name="T6"/>
              <a:gd fmla="*/ 24 h 48" name="T7"/>
              <a:gd fmla="*/ 24 w 47" name="T8"/>
              <a:gd fmla="*/ 0 h 48" name="T9"/>
              <a:gd fmla="*/ 6 w 47" name="T10"/>
              <a:gd fmla="*/ 24 h 48" name="T11"/>
              <a:gd fmla="*/ 24 w 47" name="T12"/>
              <a:gd fmla="*/ 6 h 48" name="T13"/>
              <a:gd fmla="*/ 24 w 47" name="T14"/>
              <a:gd fmla="*/ 42 h 48" name="T15"/>
              <a:gd fmla="*/ 6 w 47" name="T16"/>
              <a:gd fmla="*/ 24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47">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6" name="Freeform 95"/>
          <p:cNvSpPr>
            <a:spLocks noEditPoints="1"/>
          </p:cNvSpPr>
          <p:nvPr/>
        </p:nvSpPr>
        <p:spPr bwMode="auto">
          <a:xfrm>
            <a:off x="10181572" y="3596834"/>
            <a:ext cx="284802" cy="277461"/>
          </a:xfrm>
          <a:custGeom>
            <a:gdLst>
              <a:gd fmla="*/ 22 w 119" name="T0"/>
              <a:gd fmla="*/ 19 h 116" name="T1"/>
              <a:gd fmla="*/ 58 w 119" name="T2"/>
              <a:gd fmla="*/ 33 h 116" name="T3"/>
              <a:gd fmla="*/ 62 w 119" name="T4"/>
              <a:gd fmla="*/ 12 h 116" name="T5"/>
              <a:gd fmla="*/ 82 w 119" name="T6"/>
              <a:gd fmla="*/ 3 h 116" name="T7"/>
              <a:gd fmla="*/ 91 w 119" name="T8"/>
              <a:gd fmla="*/ 23 h 116" name="T9"/>
              <a:gd fmla="*/ 95 w 119" name="T10"/>
              <a:gd fmla="*/ 49 h 116" name="T11"/>
              <a:gd fmla="*/ 95 w 119" name="T12"/>
              <a:gd fmla="*/ 50 h 116" name="T13"/>
              <a:gd fmla="*/ 99 w 119" name="T14"/>
              <a:gd fmla="*/ 41 h 116" name="T15"/>
              <a:gd fmla="*/ 119 w 119" name="T16"/>
              <a:gd fmla="*/ 49 h 116" name="T17"/>
              <a:gd fmla="*/ 93 w 119" name="T18"/>
              <a:gd fmla="*/ 116 h 116" name="T19"/>
              <a:gd fmla="*/ 73 w 119" name="T20"/>
              <a:gd fmla="*/ 109 h 116" name="T21"/>
              <a:gd fmla="*/ 75 w 119" name="T22"/>
              <a:gd fmla="*/ 103 h 116" name="T23"/>
              <a:gd fmla="*/ 63 w 119" name="T24"/>
              <a:gd fmla="*/ 103 h 116" name="T25"/>
              <a:gd fmla="*/ 53 w 119" name="T26"/>
              <a:gd fmla="*/ 106 h 116" name="T27"/>
              <a:gd fmla="*/ 35 w 119" name="T28"/>
              <a:gd fmla="*/ 102 h 116" name="T29"/>
              <a:gd fmla="*/ 30 w 119" name="T30"/>
              <a:gd fmla="*/ 100 h 116" name="T31"/>
              <a:gd fmla="*/ 28 w 119" name="T32"/>
              <a:gd fmla="*/ 99 h 116" name="T33"/>
              <a:gd fmla="*/ 21 w 119" name="T34"/>
              <a:gd fmla="*/ 83 h 116" name="T35"/>
              <a:gd fmla="*/ 22 w 119" name="T36"/>
              <a:gd fmla="*/ 80 h 116" name="T37"/>
              <a:gd fmla="*/ 22 w 119" name="T38"/>
              <a:gd fmla="*/ 70 h 116" name="T39"/>
              <a:gd fmla="*/ 24 w 119" name="T40"/>
              <a:gd fmla="*/ 67 h 116" name="T41"/>
              <a:gd fmla="*/ 24 w 119" name="T42"/>
              <a:gd fmla="*/ 57 h 116" name="T43"/>
              <a:gd fmla="*/ 27 w 119" name="T44"/>
              <a:gd fmla="*/ 52 h 116" name="T45"/>
              <a:gd fmla="*/ 11 w 119" name="T46"/>
              <a:gd fmla="*/ 46 h 116" name="T47"/>
              <a:gd fmla="*/ 3 w 119" name="T48"/>
              <a:gd fmla="*/ 28 h 116" name="T49"/>
              <a:gd fmla="*/ 22 w 119" name="T50"/>
              <a:gd fmla="*/ 19 h 116" name="T51"/>
              <a:gd fmla="*/ 86 w 119" name="T52"/>
              <a:gd fmla="*/ 106 h 116" name="T53"/>
              <a:gd fmla="*/ 90 w 119" name="T54"/>
              <a:gd fmla="*/ 104 h 116" name="T55"/>
              <a:gd fmla="*/ 88 w 119" name="T56"/>
              <a:gd fmla="*/ 99 h 116" name="T57"/>
              <a:gd fmla="*/ 84 w 119" name="T58"/>
              <a:gd fmla="*/ 101 h 116" name="T59"/>
              <a:gd fmla="*/ 86 w 119" name="T60"/>
              <a:gd fmla="*/ 106 h 116" name="T61"/>
              <a:gd fmla="*/ 15 w 119" name="T62"/>
              <a:gd fmla="*/ 40 h 116" name="T63"/>
              <a:gd fmla="*/ 41 w 119" name="T64"/>
              <a:gd fmla="*/ 50 h 116" name="T65"/>
              <a:gd fmla="*/ 42 w 119" name="T66"/>
              <a:gd fmla="*/ 50 h 116" name="T67"/>
              <a:gd fmla="*/ 39 w 119" name="T68"/>
              <a:gd fmla="*/ 57 h 116" name="T69"/>
              <a:gd fmla="*/ 38 w 119" name="T70"/>
              <a:gd fmla="*/ 57 h 116" name="T71"/>
              <a:gd fmla="*/ 31 w 119" name="T72"/>
              <a:gd fmla="*/ 60 h 116" name="T73"/>
              <a:gd fmla="*/ 32 w 119" name="T74"/>
              <a:gd fmla="*/ 66 h 116" name="T75"/>
              <a:gd fmla="*/ 34 w 119" name="T76"/>
              <a:gd fmla="*/ 68 h 116" name="T77"/>
              <a:gd fmla="*/ 31 w 119" name="T78"/>
              <a:gd fmla="*/ 70 h 116" name="T79"/>
              <a:gd fmla="*/ 30 w 119" name="T80"/>
              <a:gd fmla="*/ 73 h 116" name="T81"/>
              <a:gd fmla="*/ 30 w 119" name="T82"/>
              <a:gd fmla="*/ 78 h 116" name="T83"/>
              <a:gd fmla="*/ 32 w 119" name="T84"/>
              <a:gd fmla="*/ 81 h 116" name="T85"/>
              <a:gd fmla="*/ 30 w 119" name="T86"/>
              <a:gd fmla="*/ 83 h 116" name="T87"/>
              <a:gd fmla="*/ 28 w 119" name="T88"/>
              <a:gd fmla="*/ 85 h 116" name="T89"/>
              <a:gd fmla="*/ 31 w 119" name="T90"/>
              <a:gd fmla="*/ 93 h 116" name="T91"/>
              <a:gd fmla="*/ 33 w 119" name="T92"/>
              <a:gd fmla="*/ 93 h 116" name="T93"/>
              <a:gd fmla="*/ 38 w 119" name="T94"/>
              <a:gd fmla="*/ 95 h 116" name="T95"/>
              <a:gd fmla="*/ 60 w 119" name="T96"/>
              <a:gd fmla="*/ 96 h 116" name="T97"/>
              <a:gd fmla="*/ 78 w 119" name="T98"/>
              <a:gd fmla="*/ 95 h 116" name="T99"/>
              <a:gd fmla="*/ 92 w 119" name="T100"/>
              <a:gd fmla="*/ 59 h 116" name="T101"/>
              <a:gd fmla="*/ 88 w 119" name="T102"/>
              <a:gd fmla="*/ 55 h 116" name="T103"/>
              <a:gd fmla="*/ 83 w 119" name="T104"/>
              <a:gd fmla="*/ 20 h 116" name="T105"/>
              <a:gd fmla="*/ 79 w 119" name="T106"/>
              <a:gd fmla="*/ 12 h 116" name="T107"/>
              <a:gd fmla="*/ 70 w 119" name="T108"/>
              <a:gd fmla="*/ 15 h 116" name="T109"/>
              <a:gd fmla="*/ 67 w 119" name="T110"/>
              <a:gd fmla="*/ 37 h 116" name="T111"/>
              <a:gd fmla="*/ 66 w 119" name="T112"/>
              <a:gd fmla="*/ 44 h 116" name="T113"/>
              <a:gd fmla="*/ 20 w 119" name="T114"/>
              <a:gd fmla="*/ 26 h 116" name="T115"/>
              <a:gd fmla="*/ 10 w 119" name="T116"/>
              <a:gd fmla="*/ 31 h 116" name="T117"/>
              <a:gd fmla="*/ 15 w 119" name="T118"/>
              <a:gd fmla="*/ 40 h 1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5" w="119">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7" name="Freeform 96"/>
          <p:cNvSpPr>
            <a:spLocks noEditPoints="1"/>
          </p:cNvSpPr>
          <p:nvPr/>
        </p:nvSpPr>
        <p:spPr bwMode="auto">
          <a:xfrm>
            <a:off x="10071469" y="3888976"/>
            <a:ext cx="344993" cy="302419"/>
          </a:xfrm>
          <a:custGeom>
            <a:gdLst>
              <a:gd fmla="*/ 144 w 144" name="T0"/>
              <a:gd fmla="*/ 41 h 126" name="T1"/>
              <a:gd fmla="*/ 102 w 144" name="T2"/>
              <a:gd fmla="*/ 0 h 126" name="T3"/>
              <a:gd fmla="*/ 72 w 144" name="T4"/>
              <a:gd fmla="*/ 14 h 126" name="T5"/>
              <a:gd fmla="*/ 41 w 144" name="T6"/>
              <a:gd fmla="*/ 0 h 126" name="T7"/>
              <a:gd fmla="*/ 0 w 144" name="T8"/>
              <a:gd fmla="*/ 41 h 126" name="T9"/>
              <a:gd fmla="*/ 13 w 144" name="T10"/>
              <a:gd fmla="*/ 72 h 126" name="T11"/>
              <a:gd fmla="*/ 13 w 144" name="T12"/>
              <a:gd fmla="*/ 72 h 126" name="T13"/>
              <a:gd fmla="*/ 58 w 144" name="T14"/>
              <a:gd fmla="*/ 117 h 126" name="T15"/>
              <a:gd fmla="*/ 72 w 144" name="T16"/>
              <a:gd fmla="*/ 126 h 126" name="T17"/>
              <a:gd fmla="*/ 85 w 144" name="T18"/>
              <a:gd fmla="*/ 117 h 126" name="T19"/>
              <a:gd fmla="*/ 130 w 144" name="T20"/>
              <a:gd fmla="*/ 72 h 126" name="T21"/>
              <a:gd fmla="*/ 130 w 144" name="T22"/>
              <a:gd fmla="*/ 72 h 126" name="T23"/>
              <a:gd fmla="*/ 144 w 144" name="T24"/>
              <a:gd fmla="*/ 41 h 126" name="T25"/>
              <a:gd fmla="*/ 118 w 144" name="T26"/>
              <a:gd fmla="*/ 59 h 126" name="T27"/>
              <a:gd fmla="*/ 73 w 144" name="T28"/>
              <a:gd fmla="*/ 104 h 126" name="T29"/>
              <a:gd fmla="*/ 72 w 144" name="T30"/>
              <a:gd fmla="*/ 105 h 126" name="T31"/>
              <a:gd fmla="*/ 71 w 144" name="T32"/>
              <a:gd fmla="*/ 104 h 126" name="T33"/>
              <a:gd fmla="*/ 25 w 144" name="T34"/>
              <a:gd fmla="*/ 59 h 126" name="T35"/>
              <a:gd fmla="*/ 18 w 144" name="T36"/>
              <a:gd fmla="*/ 41 h 126" name="T37"/>
              <a:gd fmla="*/ 41 w 144" name="T38"/>
              <a:gd fmla="*/ 18 h 126" name="T39"/>
              <a:gd fmla="*/ 58 w 144" name="T40"/>
              <a:gd fmla="*/ 26 h 126" name="T41"/>
              <a:gd fmla="*/ 72 w 144" name="T42"/>
              <a:gd fmla="*/ 40 h 126" name="T43"/>
              <a:gd fmla="*/ 85 w 144" name="T44"/>
              <a:gd fmla="*/ 26 h 126" name="T45"/>
              <a:gd fmla="*/ 102 w 144" name="T46"/>
              <a:gd fmla="*/ 18 h 126" name="T47"/>
              <a:gd fmla="*/ 126 w 144" name="T48"/>
              <a:gd fmla="*/ 41 h 126" name="T49"/>
              <a:gd fmla="*/ 118 w 144" name="T50"/>
              <a:gd fmla="*/ 59 h 1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5" w="144">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8" name="Freeform 97"/>
          <p:cNvSpPr>
            <a:spLocks noEditPoints="1"/>
          </p:cNvSpPr>
          <p:nvPr/>
        </p:nvSpPr>
        <p:spPr bwMode="auto">
          <a:xfrm>
            <a:off x="10118446" y="4214884"/>
            <a:ext cx="146805" cy="146805"/>
          </a:xfrm>
          <a:custGeom>
            <a:gdLst>
              <a:gd fmla="*/ 31 w 61" name="T0"/>
              <a:gd fmla="*/ 0 h 61" name="T1"/>
              <a:gd fmla="*/ 0 w 61" name="T2"/>
              <a:gd fmla="*/ 30 h 61" name="T3"/>
              <a:gd fmla="*/ 31 w 61" name="T4"/>
              <a:gd fmla="*/ 61 h 61" name="T5"/>
              <a:gd fmla="*/ 61 w 61" name="T6"/>
              <a:gd fmla="*/ 30 h 61" name="T7"/>
              <a:gd fmla="*/ 31 w 61" name="T8"/>
              <a:gd fmla="*/ 0 h 61" name="T9"/>
              <a:gd fmla="*/ 31 w 61" name="T10"/>
              <a:gd fmla="*/ 55 h 61" name="T11"/>
              <a:gd fmla="*/ 6 w 61" name="T12"/>
              <a:gd fmla="*/ 30 h 61" name="T13"/>
              <a:gd fmla="*/ 31 w 61" name="T14"/>
              <a:gd fmla="*/ 6 h 61" name="T15"/>
              <a:gd fmla="*/ 55 w 61" name="T16"/>
              <a:gd fmla="*/ 30 h 61" name="T17"/>
              <a:gd fmla="*/ 31 w 61" name="T18"/>
              <a:gd fmla="*/ 55 h 61" name="T19"/>
              <a:gd fmla="*/ 27 w 61" name="T20"/>
              <a:gd fmla="*/ 15 h 61" name="T21"/>
              <a:gd fmla="*/ 34 w 61" name="T22"/>
              <a:gd fmla="*/ 15 h 61" name="T23"/>
              <a:gd fmla="*/ 34 w 61" name="T24"/>
              <a:gd fmla="*/ 23 h 61" name="T25"/>
              <a:gd fmla="*/ 27 w 61" name="T26"/>
              <a:gd fmla="*/ 23 h 61" name="T27"/>
              <a:gd fmla="*/ 27 w 61" name="T28"/>
              <a:gd fmla="*/ 15 h 61" name="T29"/>
              <a:gd fmla="*/ 38 w 61" name="T30"/>
              <a:gd fmla="*/ 46 h 61" name="T31"/>
              <a:gd fmla="*/ 23 w 61" name="T32"/>
              <a:gd fmla="*/ 46 h 61" name="T33"/>
              <a:gd fmla="*/ 23 w 61" name="T34"/>
              <a:gd fmla="*/ 42 h 61" name="T35"/>
              <a:gd fmla="*/ 27 w 61" name="T36"/>
              <a:gd fmla="*/ 42 h 61" name="T37"/>
              <a:gd fmla="*/ 27 w 61" name="T38"/>
              <a:gd fmla="*/ 30 h 61" name="T39"/>
              <a:gd fmla="*/ 23 w 61" name="T40"/>
              <a:gd fmla="*/ 30 h 61" name="T41"/>
              <a:gd fmla="*/ 23 w 61" name="T42"/>
              <a:gd fmla="*/ 27 h 61" name="T43"/>
              <a:gd fmla="*/ 34 w 61" name="T44"/>
              <a:gd fmla="*/ 27 h 61" name="T45"/>
              <a:gd fmla="*/ 34 w 61" name="T46"/>
              <a:gd fmla="*/ 42 h 61" name="T47"/>
              <a:gd fmla="*/ 38 w 61" name="T48"/>
              <a:gd fmla="*/ 42 h 61" name="T49"/>
              <a:gd fmla="*/ 38 w 61" name="T50"/>
              <a:gd fmla="*/ 46 h 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1" w="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39" name="Freeform 98"/>
          <p:cNvSpPr>
            <a:spLocks noEditPoints="1"/>
          </p:cNvSpPr>
          <p:nvPr/>
        </p:nvSpPr>
        <p:spPr bwMode="auto">
          <a:xfrm>
            <a:off x="10155147" y="4460049"/>
            <a:ext cx="224612" cy="226080"/>
          </a:xfrm>
          <a:custGeom>
            <a:gdLst>
              <a:gd fmla="*/ 85 w 94" name="T0"/>
              <a:gd fmla="*/ 20 h 94" name="T1"/>
              <a:gd fmla="*/ 37 w 94" name="T2"/>
              <a:gd fmla="*/ 2 h 94" name="T3"/>
              <a:gd fmla="*/ 20 w 94" name="T4"/>
              <a:gd fmla="*/ 10 h 94" name="T5"/>
              <a:gd fmla="*/ 2 w 94" name="T6"/>
              <a:gd fmla="*/ 57 h 94" name="T7"/>
              <a:gd fmla="*/ 10 w 94" name="T8"/>
              <a:gd fmla="*/ 74 h 94" name="T9"/>
              <a:gd fmla="*/ 57 w 94" name="T10"/>
              <a:gd fmla="*/ 92 h 94" name="T11"/>
              <a:gd fmla="*/ 74 w 94" name="T12"/>
              <a:gd fmla="*/ 84 h 94" name="T13"/>
              <a:gd fmla="*/ 92 w 94" name="T14"/>
              <a:gd fmla="*/ 37 h 94" name="T15"/>
              <a:gd fmla="*/ 85 w 94" name="T16"/>
              <a:gd fmla="*/ 20 h 94" name="T17"/>
              <a:gd fmla="*/ 36 w 94" name="T18"/>
              <a:gd fmla="*/ 38 h 94" name="T19"/>
              <a:gd fmla="*/ 62 w 94" name="T20"/>
              <a:gd fmla="*/ 47 h 94" name="T21"/>
              <a:gd fmla="*/ 61 w 94" name="T22"/>
              <a:gd fmla="*/ 52 h 94" name="T23"/>
              <a:gd fmla="*/ 42 w 94" name="T24"/>
              <a:gd fmla="*/ 61 h 94" name="T25"/>
              <a:gd fmla="*/ 33 w 94" name="T26"/>
              <a:gd fmla="*/ 42 h 94" name="T27"/>
              <a:gd fmla="*/ 36 w 94" name="T28"/>
              <a:gd fmla="*/ 38 h 94" name="T29"/>
              <a:gd fmla="*/ 76 w 94" name="T30"/>
              <a:gd fmla="*/ 53 h 94" name="T31"/>
              <a:gd fmla="*/ 69 w 94" name="T32"/>
              <a:gd fmla="*/ 71 h 94" name="T33"/>
              <a:gd fmla="*/ 66 w 94" name="T34"/>
              <a:gd fmla="*/ 80 h 94" name="T35"/>
              <a:gd fmla="*/ 59 w 94" name="T36"/>
              <a:gd fmla="*/ 82 h 94" name="T37"/>
              <a:gd fmla="*/ 15 w 94" name="T38"/>
              <a:gd fmla="*/ 65 h 94" name="T39"/>
              <a:gd fmla="*/ 12 w 94" name="T40"/>
              <a:gd fmla="*/ 59 h 94" name="T41"/>
              <a:gd fmla="*/ 15 w 94" name="T42"/>
              <a:gd fmla="*/ 50 h 94" name="T43"/>
              <a:gd fmla="*/ 22 w 94" name="T44"/>
              <a:gd fmla="*/ 32 h 94" name="T45"/>
              <a:gd fmla="*/ 22 w 94" name="T46"/>
              <a:gd fmla="*/ 32 h 94" name="T47"/>
              <a:gd fmla="*/ 29 w 94" name="T48"/>
              <a:gd fmla="*/ 35 h 94" name="T49"/>
              <a:gd fmla="*/ 27 w 94" name="T50"/>
              <a:gd fmla="*/ 39 h 94" name="T51"/>
              <a:gd fmla="*/ 39 w 94" name="T52"/>
              <a:gd fmla="*/ 67 h 94" name="T53"/>
              <a:gd fmla="*/ 67 w 94" name="T54"/>
              <a:gd fmla="*/ 55 h 94" name="T55"/>
              <a:gd fmla="*/ 69 w 94" name="T56"/>
              <a:gd fmla="*/ 50 h 94" name="T57"/>
              <a:gd fmla="*/ 76 w 94" name="T58"/>
              <a:gd fmla="*/ 53 h 94" name="T59"/>
              <a:gd fmla="*/ 82 w 94" name="T60"/>
              <a:gd fmla="*/ 37 h 94" name="T61"/>
              <a:gd fmla="*/ 79 w 94" name="T62"/>
              <a:gd fmla="*/ 38 h 94" name="T63"/>
              <a:gd fmla="*/ 74 w 94" name="T64"/>
              <a:gd fmla="*/ 37 h 94" name="T65"/>
              <a:gd fmla="*/ 73 w 94" name="T66"/>
              <a:gd fmla="*/ 34 h 94" name="T67"/>
              <a:gd fmla="*/ 74 w 94" name="T68"/>
              <a:gd fmla="*/ 29 h 94" name="T69"/>
              <a:gd fmla="*/ 77 w 94" name="T70"/>
              <a:gd fmla="*/ 28 h 94" name="T71"/>
              <a:gd fmla="*/ 82 w 94" name="T72"/>
              <a:gd fmla="*/ 29 h 94" name="T73"/>
              <a:gd fmla="*/ 83 w 94" name="T74"/>
              <a:gd fmla="*/ 33 h 94" name="T75"/>
              <a:gd fmla="*/ 82 w 94" name="T76"/>
              <a:gd fmla="*/ 37 h 9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4" w="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0" name="Freeform 99"/>
          <p:cNvSpPr>
            <a:spLocks noEditPoints="1"/>
          </p:cNvSpPr>
          <p:nvPr/>
        </p:nvSpPr>
        <p:spPr bwMode="auto">
          <a:xfrm>
            <a:off x="10294613" y="3438285"/>
            <a:ext cx="126252" cy="126252"/>
          </a:xfrm>
          <a:custGeom>
            <a:gdLst>
              <a:gd fmla="*/ 44 w 53" name="T0"/>
              <a:gd fmla="*/ 0 h 53" name="T1"/>
              <a:gd fmla="*/ 9 w 53" name="T2"/>
              <a:gd fmla="*/ 0 h 53" name="T3"/>
              <a:gd fmla="*/ 0 w 53" name="T4"/>
              <a:gd fmla="*/ 9 h 53" name="T5"/>
              <a:gd fmla="*/ 0 w 53" name="T6"/>
              <a:gd fmla="*/ 44 h 53" name="T7"/>
              <a:gd fmla="*/ 9 w 53" name="T8"/>
              <a:gd fmla="*/ 53 h 53" name="T9"/>
              <a:gd fmla="*/ 44 w 53" name="T10"/>
              <a:gd fmla="*/ 53 h 53" name="T11"/>
              <a:gd fmla="*/ 53 w 53" name="T12"/>
              <a:gd fmla="*/ 44 h 53" name="T13"/>
              <a:gd fmla="*/ 53 w 53" name="T14"/>
              <a:gd fmla="*/ 9 h 53" name="T15"/>
              <a:gd fmla="*/ 44 w 53" name="T16"/>
              <a:gd fmla="*/ 0 h 53" name="T17"/>
              <a:gd fmla="*/ 20 w 53" name="T18"/>
              <a:gd fmla="*/ 43 h 53" name="T19"/>
              <a:gd fmla="*/ 13 w 53" name="T20"/>
              <a:gd fmla="*/ 43 h 53" name="T21"/>
              <a:gd fmla="*/ 13 w 53" name="T22"/>
              <a:gd fmla="*/ 20 h 53" name="T23"/>
              <a:gd fmla="*/ 20 w 53" name="T24"/>
              <a:gd fmla="*/ 20 h 53" name="T25"/>
              <a:gd fmla="*/ 20 w 53" name="T26"/>
              <a:gd fmla="*/ 43 h 53" name="T27"/>
              <a:gd fmla="*/ 17 w 53" name="T28"/>
              <a:gd fmla="*/ 16 h 53" name="T29"/>
              <a:gd fmla="*/ 13 w 53" name="T30"/>
              <a:gd fmla="*/ 13 h 53" name="T31"/>
              <a:gd fmla="*/ 17 w 53" name="T32"/>
              <a:gd fmla="*/ 10 h 53" name="T33"/>
              <a:gd fmla="*/ 20 w 53" name="T34"/>
              <a:gd fmla="*/ 13 h 53" name="T35"/>
              <a:gd fmla="*/ 17 w 53" name="T36"/>
              <a:gd fmla="*/ 16 h 53" name="T37"/>
              <a:gd fmla="*/ 43 w 53" name="T38"/>
              <a:gd fmla="*/ 43 h 53" name="T39"/>
              <a:gd fmla="*/ 37 w 53" name="T40"/>
              <a:gd fmla="*/ 43 h 53" name="T41"/>
              <a:gd fmla="*/ 37 w 53" name="T42"/>
              <a:gd fmla="*/ 30 h 53" name="T43"/>
              <a:gd fmla="*/ 33 w 53" name="T44"/>
              <a:gd fmla="*/ 26 h 53" name="T45"/>
              <a:gd fmla="*/ 30 w 53" name="T46"/>
              <a:gd fmla="*/ 30 h 53" name="T47"/>
              <a:gd fmla="*/ 30 w 53" name="T48"/>
              <a:gd fmla="*/ 43 h 53" name="T49"/>
              <a:gd fmla="*/ 23 w 53" name="T50"/>
              <a:gd fmla="*/ 43 h 53" name="T51"/>
              <a:gd fmla="*/ 23 w 53" name="T52"/>
              <a:gd fmla="*/ 20 h 53" name="T53"/>
              <a:gd fmla="*/ 30 w 53" name="T54"/>
              <a:gd fmla="*/ 20 h 53" name="T55"/>
              <a:gd fmla="*/ 30 w 53" name="T56"/>
              <a:gd fmla="*/ 24 h 53" name="T57"/>
              <a:gd fmla="*/ 36 w 53" name="T58"/>
              <a:gd fmla="*/ 20 h 53" name="T59"/>
              <a:gd fmla="*/ 43 w 53" name="T60"/>
              <a:gd fmla="*/ 28 h 53" name="T61"/>
              <a:gd fmla="*/ 43 w 53" name="T62"/>
              <a:gd fmla="*/ 43 h 5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2" w="52">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1" name="Freeform 100"/>
          <p:cNvSpPr>
            <a:spLocks noEditPoints="1"/>
          </p:cNvSpPr>
          <p:nvPr/>
        </p:nvSpPr>
        <p:spPr bwMode="auto">
          <a:xfrm>
            <a:off x="10184509" y="3263586"/>
            <a:ext cx="231952" cy="145337"/>
          </a:xfrm>
          <a:custGeom>
            <a:gdLst>
              <a:gd fmla="*/ 49 w 158" name="T0"/>
              <a:gd fmla="*/ 70 h 99" name="T1"/>
              <a:gd fmla="*/ 49 w 158" name="T2"/>
              <a:gd fmla="*/ 39 h 99" name="T3"/>
              <a:gd fmla="*/ 78 w 158" name="T4"/>
              <a:gd fmla="*/ 39 h 99" name="T5"/>
              <a:gd fmla="*/ 39 w 158" name="T6"/>
              <a:gd fmla="*/ 0 h 99" name="T7"/>
              <a:gd fmla="*/ 0 w 158" name="T8"/>
              <a:gd fmla="*/ 39 h 99" name="T9"/>
              <a:gd fmla="*/ 29 w 158" name="T10"/>
              <a:gd fmla="*/ 39 h 99" name="T11"/>
              <a:gd fmla="*/ 29 w 158" name="T12"/>
              <a:gd fmla="*/ 89 h 99" name="T13"/>
              <a:gd fmla="*/ 88 w 158" name="T14"/>
              <a:gd fmla="*/ 89 h 99" name="T15"/>
              <a:gd fmla="*/ 68 w 158" name="T16"/>
              <a:gd fmla="*/ 70 h 99" name="T17"/>
              <a:gd fmla="*/ 49 w 158" name="T18"/>
              <a:gd fmla="*/ 70 h 99" name="T19"/>
              <a:gd fmla="*/ 129 w 158" name="T20"/>
              <a:gd fmla="*/ 58 h 99" name="T21"/>
              <a:gd fmla="*/ 129 w 158" name="T22"/>
              <a:gd fmla="*/ 9 h 99" name="T23"/>
              <a:gd fmla="*/ 68 w 158" name="T24"/>
              <a:gd fmla="*/ 9 h 99" name="T25"/>
              <a:gd fmla="*/ 88 w 158" name="T26"/>
              <a:gd fmla="*/ 29 h 99" name="T27"/>
              <a:gd fmla="*/ 107 w 158" name="T28"/>
              <a:gd fmla="*/ 29 h 99" name="T29"/>
              <a:gd fmla="*/ 107 w 158" name="T30"/>
              <a:gd fmla="*/ 58 h 99" name="T31"/>
              <a:gd fmla="*/ 78 w 158" name="T32"/>
              <a:gd fmla="*/ 58 h 99" name="T33"/>
              <a:gd fmla="*/ 119 w 158" name="T34"/>
              <a:gd fmla="*/ 99 h 99" name="T35"/>
              <a:gd fmla="*/ 158 w 158" name="T36"/>
              <a:gd fmla="*/ 58 h 99" name="T37"/>
              <a:gd fmla="*/ 129 w 158" name="T38"/>
              <a:gd fmla="*/ 58 h 9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9" w="158">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2" name="Freeform 101"/>
          <p:cNvSpPr>
            <a:spLocks noEditPoints="1"/>
          </p:cNvSpPr>
          <p:nvPr/>
        </p:nvSpPr>
        <p:spPr bwMode="auto">
          <a:xfrm>
            <a:off x="10382695" y="2492860"/>
            <a:ext cx="240760" cy="242228"/>
          </a:xfrm>
          <a:custGeom>
            <a:gdLst>
              <a:gd fmla="*/ 96 w 100" name="T0"/>
              <a:gd fmla="*/ 85 h 101" name="T1"/>
              <a:gd fmla="*/ 73 w 100" name="T2"/>
              <a:gd fmla="*/ 65 h 101" name="T3"/>
              <a:gd fmla="*/ 66 w 100" name="T4"/>
              <a:gd fmla="*/ 62 h 101" name="T5"/>
              <a:gd fmla="*/ 74 w 100" name="T6"/>
              <a:gd fmla="*/ 37 h 101" name="T7"/>
              <a:gd fmla="*/ 37 w 100" name="T8"/>
              <a:gd fmla="*/ 0 h 101" name="T9"/>
              <a:gd fmla="*/ 0 w 100" name="T10"/>
              <a:gd fmla="*/ 37 h 101" name="T11"/>
              <a:gd fmla="*/ 37 w 100" name="T12"/>
              <a:gd fmla="*/ 75 h 101" name="T13"/>
              <a:gd fmla="*/ 61 w 100" name="T14"/>
              <a:gd fmla="*/ 66 h 101" name="T15"/>
              <a:gd fmla="*/ 64 w 100" name="T16"/>
              <a:gd fmla="*/ 73 h 101" name="T17"/>
              <a:gd fmla="*/ 84 w 100" name="T18"/>
              <a:gd fmla="*/ 96 h 101" name="T19"/>
              <a:gd fmla="*/ 97 w 100" name="T20"/>
              <a:gd fmla="*/ 97 h 101" name="T21"/>
              <a:gd fmla="*/ 96 w 100" name="T22"/>
              <a:gd fmla="*/ 85 h 101" name="T23"/>
              <a:gd fmla="*/ 37 w 100" name="T24"/>
              <a:gd fmla="*/ 62 h 101" name="T25"/>
              <a:gd fmla="*/ 12 w 100" name="T26"/>
              <a:gd fmla="*/ 37 h 101" name="T27"/>
              <a:gd fmla="*/ 37 w 100" name="T28"/>
              <a:gd fmla="*/ 12 h 101" name="T29"/>
              <a:gd fmla="*/ 62 w 100" name="T30"/>
              <a:gd fmla="*/ 37 h 101" name="T31"/>
              <a:gd fmla="*/ 37 w 100" name="T32"/>
              <a:gd fmla="*/ 62 h 10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0" w="100">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3" name="Freeform 102"/>
          <p:cNvSpPr/>
          <p:nvPr/>
        </p:nvSpPr>
        <p:spPr bwMode="auto">
          <a:xfrm>
            <a:off x="10136063" y="2463499"/>
            <a:ext cx="296546" cy="287738"/>
          </a:xfrm>
          <a:custGeom>
            <a:gdLst>
              <a:gd fmla="*/ 78 w 124" name="T0"/>
              <a:gd fmla="*/ 84 h 120" name="T1"/>
              <a:gd fmla="*/ 75 w 124" name="T2"/>
              <a:gd fmla="*/ 75 h 120" name="T3"/>
              <a:gd fmla="*/ 86 w 124" name="T4"/>
              <a:gd fmla="*/ 54 h 120" name="T5"/>
              <a:gd fmla="*/ 89 w 124" name="T6"/>
              <a:gd fmla="*/ 37 h 120" name="T7"/>
              <a:gd fmla="*/ 62 w 124" name="T8"/>
              <a:gd fmla="*/ 0 h 120" name="T9"/>
              <a:gd fmla="*/ 36 w 124" name="T10"/>
              <a:gd fmla="*/ 37 h 120" name="T11"/>
              <a:gd fmla="*/ 39 w 124" name="T12"/>
              <a:gd fmla="*/ 54 h 120" name="T13"/>
              <a:gd fmla="*/ 50 w 124" name="T14"/>
              <a:gd fmla="*/ 75 h 120" name="T15"/>
              <a:gd fmla="*/ 47 w 124" name="T16"/>
              <a:gd fmla="*/ 84 h 120" name="T17"/>
              <a:gd fmla="*/ 0 w 124" name="T18"/>
              <a:gd fmla="*/ 120 h 120" name="T19"/>
              <a:gd fmla="*/ 62 w 124" name="T20"/>
              <a:gd fmla="*/ 120 h 120" name="T21"/>
              <a:gd fmla="*/ 124 w 124" name="T22"/>
              <a:gd fmla="*/ 120 h 120" name="T23"/>
              <a:gd fmla="*/ 78 w 124" name="T24"/>
              <a:gd fmla="*/ 84 h 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124">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4" name="Freeform 103"/>
          <p:cNvSpPr>
            <a:spLocks noEditPoints="1"/>
          </p:cNvSpPr>
          <p:nvPr/>
        </p:nvSpPr>
        <p:spPr bwMode="auto">
          <a:xfrm>
            <a:off x="10193316" y="4694937"/>
            <a:ext cx="98360" cy="155614"/>
          </a:xfrm>
          <a:custGeom>
            <a:gdLst>
              <a:gd fmla="*/ 21 w 41" name="T0"/>
              <a:gd fmla="*/ 0 h 65" name="T1"/>
              <a:gd fmla="*/ 0 w 41" name="T2"/>
              <a:gd fmla="*/ 20 h 65" name="T3"/>
              <a:gd fmla="*/ 21 w 41" name="T4"/>
              <a:gd fmla="*/ 65 h 65" name="T5"/>
              <a:gd fmla="*/ 41 w 41" name="T6"/>
              <a:gd fmla="*/ 20 h 65" name="T7"/>
              <a:gd fmla="*/ 21 w 41" name="T8"/>
              <a:gd fmla="*/ 0 h 65" name="T9"/>
              <a:gd fmla="*/ 21 w 41" name="T10"/>
              <a:gd fmla="*/ 33 h 65" name="T11"/>
              <a:gd fmla="*/ 8 w 41" name="T12"/>
              <a:gd fmla="*/ 20 h 65" name="T13"/>
              <a:gd fmla="*/ 21 w 41" name="T14"/>
              <a:gd fmla="*/ 8 h 65" name="T15"/>
              <a:gd fmla="*/ 33 w 41" name="T16"/>
              <a:gd fmla="*/ 20 h 65" name="T17"/>
              <a:gd fmla="*/ 21 w 41" name="T18"/>
              <a:gd fmla="*/ 33 h 65" name="T19"/>
              <a:gd fmla="*/ 13 w 41" name="T20"/>
              <a:gd fmla="*/ 20 h 65" name="T21"/>
              <a:gd fmla="*/ 21 w 41" name="T22"/>
              <a:gd fmla="*/ 28 h 65" name="T23"/>
              <a:gd fmla="*/ 29 w 41" name="T24"/>
              <a:gd fmla="*/ 20 h 65" name="T25"/>
              <a:gd fmla="*/ 21 w 41" name="T26"/>
              <a:gd fmla="*/ 12 h 65" name="T27"/>
              <a:gd fmla="*/ 13 w 41" name="T28"/>
              <a:gd fmla="*/ 20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41">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5" name="Freeform 104"/>
          <p:cNvSpPr>
            <a:spLocks noEditPoints="1"/>
          </p:cNvSpPr>
          <p:nvPr/>
        </p:nvSpPr>
        <p:spPr bwMode="auto">
          <a:xfrm>
            <a:off x="10086149" y="4862295"/>
            <a:ext cx="152677" cy="206995"/>
          </a:xfrm>
          <a:custGeom>
            <a:gdLst>
              <a:gd fmla="*/ 58 w 64" name="T0"/>
              <a:gd fmla="*/ 9 h 86" name="T1"/>
              <a:gd fmla="*/ 24 w 64" name="T2"/>
              <a:gd fmla="*/ 1 h 86" name="T3"/>
              <a:gd fmla="*/ 16 w 64" name="T4"/>
              <a:gd fmla="*/ 7 h 86" name="T5"/>
              <a:gd fmla="*/ 1 w 64" name="T6"/>
              <a:gd fmla="*/ 68 h 86" name="T7"/>
              <a:gd fmla="*/ 6 w 64" name="T8"/>
              <a:gd fmla="*/ 77 h 86" name="T9"/>
              <a:gd fmla="*/ 39 w 64" name="T10"/>
              <a:gd fmla="*/ 85 h 86" name="T11"/>
              <a:gd fmla="*/ 48 w 64" name="T12"/>
              <a:gd fmla="*/ 80 h 86" name="T13"/>
              <a:gd fmla="*/ 63 w 64" name="T14"/>
              <a:gd fmla="*/ 18 h 86" name="T15"/>
              <a:gd fmla="*/ 58 w 64" name="T16"/>
              <a:gd fmla="*/ 9 h 86" name="T17"/>
              <a:gd fmla="*/ 31 w 64" name="T18"/>
              <a:gd fmla="*/ 7 h 86" name="T19"/>
              <a:gd fmla="*/ 50 w 64" name="T20"/>
              <a:gd fmla="*/ 11 h 86" name="T21"/>
              <a:gd fmla="*/ 49 w 64" name="T22"/>
              <a:gd fmla="*/ 14 h 86" name="T23"/>
              <a:gd fmla="*/ 30 w 64" name="T24"/>
              <a:gd fmla="*/ 9 h 86" name="T25"/>
              <a:gd fmla="*/ 31 w 64" name="T26"/>
              <a:gd fmla="*/ 7 h 86" name="T27"/>
              <a:gd fmla="*/ 24 w 64" name="T28"/>
              <a:gd fmla="*/ 76 h 86" name="T29"/>
              <a:gd fmla="*/ 20 w 64" name="T30"/>
              <a:gd fmla="*/ 71 h 86" name="T31"/>
              <a:gd fmla="*/ 26 w 64" name="T32"/>
              <a:gd fmla="*/ 67 h 86" name="T33"/>
              <a:gd fmla="*/ 30 w 64" name="T34"/>
              <a:gd fmla="*/ 73 h 86" name="T35"/>
              <a:gd fmla="*/ 24 w 64" name="T36"/>
              <a:gd fmla="*/ 76 h 86" name="T37"/>
              <a:gd fmla="*/ 46 w 64" name="T38"/>
              <a:gd fmla="*/ 67 h 86" name="T39"/>
              <a:gd fmla="*/ 8 w 64" name="T40"/>
              <a:gd fmla="*/ 58 h 86" name="T41"/>
              <a:gd fmla="*/ 20 w 64" name="T42"/>
              <a:gd fmla="*/ 10 h 86" name="T43"/>
              <a:gd fmla="*/ 58 w 64" name="T44"/>
              <a:gd fmla="*/ 19 h 86" name="T45"/>
              <a:gd fmla="*/ 46 w 64" name="T46"/>
              <a:gd fmla="*/ 67 h 8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6" w="64">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6" name="Freeform 105"/>
          <p:cNvSpPr>
            <a:spLocks noEditPoints="1"/>
          </p:cNvSpPr>
          <p:nvPr/>
        </p:nvSpPr>
        <p:spPr bwMode="auto">
          <a:xfrm>
            <a:off x="10052384" y="3445625"/>
            <a:ext cx="205527" cy="155614"/>
          </a:xfrm>
          <a:custGeom>
            <a:gdLst>
              <a:gd fmla="*/ 75 w 86" name="T0"/>
              <a:gd fmla="*/ 11 h 65" name="T1"/>
              <a:gd fmla="*/ 75 w 86" name="T2"/>
              <a:gd fmla="*/ 0 h 65" name="T3"/>
              <a:gd fmla="*/ 0 w 86" name="T4"/>
              <a:gd fmla="*/ 0 h 65" name="T5"/>
              <a:gd fmla="*/ 0 w 86" name="T6"/>
              <a:gd fmla="*/ 60 h 65" name="T7"/>
              <a:gd fmla="*/ 5 w 86" name="T8"/>
              <a:gd fmla="*/ 65 h 65" name="T9"/>
              <a:gd fmla="*/ 78 w 86" name="T10"/>
              <a:gd fmla="*/ 65 h 65" name="T11"/>
              <a:gd fmla="*/ 86 w 86" name="T12"/>
              <a:gd fmla="*/ 57 h 65" name="T13"/>
              <a:gd fmla="*/ 86 w 86" name="T14"/>
              <a:gd fmla="*/ 11 h 65" name="T15"/>
              <a:gd fmla="*/ 75 w 86" name="T16"/>
              <a:gd fmla="*/ 11 h 65" name="T17"/>
              <a:gd fmla="*/ 70 w 86" name="T18"/>
              <a:gd fmla="*/ 60 h 65" name="T19"/>
              <a:gd fmla="*/ 5 w 86" name="T20"/>
              <a:gd fmla="*/ 60 h 65" name="T21"/>
              <a:gd fmla="*/ 5 w 86" name="T22"/>
              <a:gd fmla="*/ 5 h 65" name="T23"/>
              <a:gd fmla="*/ 70 w 86" name="T24"/>
              <a:gd fmla="*/ 5 h 65" name="T25"/>
              <a:gd fmla="*/ 70 w 86" name="T26"/>
              <a:gd fmla="*/ 60 h 65" name="T27"/>
              <a:gd fmla="*/ 10 w 86" name="T28"/>
              <a:gd fmla="*/ 16 h 65" name="T29"/>
              <a:gd fmla="*/ 64 w 86" name="T30"/>
              <a:gd fmla="*/ 16 h 65" name="T31"/>
              <a:gd fmla="*/ 64 w 86" name="T32"/>
              <a:gd fmla="*/ 22 h 65" name="T33"/>
              <a:gd fmla="*/ 10 w 86" name="T34"/>
              <a:gd fmla="*/ 22 h 65" name="T35"/>
              <a:gd fmla="*/ 10 w 86" name="T36"/>
              <a:gd fmla="*/ 16 h 65" name="T37"/>
              <a:gd fmla="*/ 43 w 86" name="T38"/>
              <a:gd fmla="*/ 27 h 65" name="T39"/>
              <a:gd fmla="*/ 64 w 86" name="T40"/>
              <a:gd fmla="*/ 27 h 65" name="T41"/>
              <a:gd fmla="*/ 64 w 86" name="T42"/>
              <a:gd fmla="*/ 32 h 65" name="T43"/>
              <a:gd fmla="*/ 43 w 86" name="T44"/>
              <a:gd fmla="*/ 32 h 65" name="T45"/>
              <a:gd fmla="*/ 43 w 86" name="T46"/>
              <a:gd fmla="*/ 27 h 65" name="T47"/>
              <a:gd fmla="*/ 43 w 86" name="T48"/>
              <a:gd fmla="*/ 38 h 65" name="T49"/>
              <a:gd fmla="*/ 64 w 86" name="T50"/>
              <a:gd fmla="*/ 38 h 65" name="T51"/>
              <a:gd fmla="*/ 64 w 86" name="T52"/>
              <a:gd fmla="*/ 43 h 65" name="T53"/>
              <a:gd fmla="*/ 43 w 86" name="T54"/>
              <a:gd fmla="*/ 43 h 65" name="T55"/>
              <a:gd fmla="*/ 43 w 86" name="T56"/>
              <a:gd fmla="*/ 38 h 65" name="T57"/>
              <a:gd fmla="*/ 43 w 86" name="T58"/>
              <a:gd fmla="*/ 49 h 65" name="T59"/>
              <a:gd fmla="*/ 59 w 86" name="T60"/>
              <a:gd fmla="*/ 49 h 65" name="T61"/>
              <a:gd fmla="*/ 59 w 86" name="T62"/>
              <a:gd fmla="*/ 54 h 65" name="T63"/>
              <a:gd fmla="*/ 43 w 86" name="T64"/>
              <a:gd fmla="*/ 54 h 65" name="T65"/>
              <a:gd fmla="*/ 43 w 86" name="T66"/>
              <a:gd fmla="*/ 49 h 65" name="T67"/>
              <a:gd fmla="*/ 10 w 86" name="T68"/>
              <a:gd fmla="*/ 27 h 65" name="T69"/>
              <a:gd fmla="*/ 37 w 86" name="T70"/>
              <a:gd fmla="*/ 27 h 65" name="T71"/>
              <a:gd fmla="*/ 37 w 86" name="T72"/>
              <a:gd fmla="*/ 54 h 65" name="T73"/>
              <a:gd fmla="*/ 10 w 86" name="T74"/>
              <a:gd fmla="*/ 54 h 65" name="T75"/>
              <a:gd fmla="*/ 10 w 86" name="T76"/>
              <a:gd fmla="*/ 27 h 6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5" w="86">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7" name="Freeform 106"/>
          <p:cNvSpPr>
            <a:spLocks noEditPoints="1"/>
          </p:cNvSpPr>
          <p:nvPr/>
        </p:nvSpPr>
        <p:spPr bwMode="auto">
          <a:xfrm>
            <a:off x="10272591" y="2792342"/>
            <a:ext cx="192315" cy="192314"/>
          </a:xfrm>
          <a:custGeom>
            <a:gdLst>
              <a:gd fmla="*/ 0 w 131" name="T0"/>
              <a:gd fmla="*/ 131 h 131" name="T1"/>
              <a:gd fmla="*/ 65 w 131" name="T2"/>
              <a:gd fmla="*/ 131 h 131" name="T3"/>
              <a:gd fmla="*/ 65 w 131" name="T4"/>
              <a:gd fmla="*/ 0 h 131" name="T5"/>
              <a:gd fmla="*/ 0 w 131" name="T6"/>
              <a:gd fmla="*/ 0 h 131" name="T7"/>
              <a:gd fmla="*/ 0 w 131" name="T8"/>
              <a:gd fmla="*/ 131 h 131" name="T9"/>
              <a:gd fmla="*/ 41 w 131" name="T10"/>
              <a:gd fmla="*/ 17 h 131" name="T11"/>
              <a:gd fmla="*/ 57 w 131" name="T12"/>
              <a:gd fmla="*/ 17 h 131" name="T13"/>
              <a:gd fmla="*/ 57 w 131" name="T14"/>
              <a:gd fmla="*/ 33 h 131" name="T15"/>
              <a:gd fmla="*/ 41 w 131" name="T16"/>
              <a:gd fmla="*/ 33 h 131" name="T17"/>
              <a:gd fmla="*/ 41 w 131" name="T18"/>
              <a:gd fmla="*/ 17 h 131" name="T19"/>
              <a:gd fmla="*/ 41 w 131" name="T20"/>
              <a:gd fmla="*/ 49 h 131" name="T21"/>
              <a:gd fmla="*/ 57 w 131" name="T22"/>
              <a:gd fmla="*/ 49 h 131" name="T23"/>
              <a:gd fmla="*/ 57 w 131" name="T24"/>
              <a:gd fmla="*/ 66 h 131" name="T25"/>
              <a:gd fmla="*/ 41 w 131" name="T26"/>
              <a:gd fmla="*/ 66 h 131" name="T27"/>
              <a:gd fmla="*/ 41 w 131" name="T28"/>
              <a:gd fmla="*/ 49 h 131" name="T29"/>
              <a:gd fmla="*/ 41 w 131" name="T30"/>
              <a:gd fmla="*/ 82 h 131" name="T31"/>
              <a:gd fmla="*/ 57 w 131" name="T32"/>
              <a:gd fmla="*/ 82 h 131" name="T33"/>
              <a:gd fmla="*/ 57 w 131" name="T34"/>
              <a:gd fmla="*/ 98 h 131" name="T35"/>
              <a:gd fmla="*/ 41 w 131" name="T36"/>
              <a:gd fmla="*/ 98 h 131" name="T37"/>
              <a:gd fmla="*/ 41 w 131" name="T38"/>
              <a:gd fmla="*/ 82 h 131" name="T39"/>
              <a:gd fmla="*/ 8 w 131" name="T40"/>
              <a:gd fmla="*/ 17 h 131" name="T41"/>
              <a:gd fmla="*/ 24 w 131" name="T42"/>
              <a:gd fmla="*/ 17 h 131" name="T43"/>
              <a:gd fmla="*/ 24 w 131" name="T44"/>
              <a:gd fmla="*/ 33 h 131" name="T45"/>
              <a:gd fmla="*/ 8 w 131" name="T46"/>
              <a:gd fmla="*/ 33 h 131" name="T47"/>
              <a:gd fmla="*/ 8 w 131" name="T48"/>
              <a:gd fmla="*/ 17 h 131" name="T49"/>
              <a:gd fmla="*/ 8 w 131" name="T50"/>
              <a:gd fmla="*/ 49 h 131" name="T51"/>
              <a:gd fmla="*/ 24 w 131" name="T52"/>
              <a:gd fmla="*/ 49 h 131" name="T53"/>
              <a:gd fmla="*/ 24 w 131" name="T54"/>
              <a:gd fmla="*/ 66 h 131" name="T55"/>
              <a:gd fmla="*/ 8 w 131" name="T56"/>
              <a:gd fmla="*/ 66 h 131" name="T57"/>
              <a:gd fmla="*/ 8 w 131" name="T58"/>
              <a:gd fmla="*/ 49 h 131" name="T59"/>
              <a:gd fmla="*/ 8 w 131" name="T60"/>
              <a:gd fmla="*/ 82 h 131" name="T61"/>
              <a:gd fmla="*/ 24 w 131" name="T62"/>
              <a:gd fmla="*/ 82 h 131" name="T63"/>
              <a:gd fmla="*/ 24 w 131" name="T64"/>
              <a:gd fmla="*/ 98 h 131" name="T65"/>
              <a:gd fmla="*/ 8 w 131" name="T66"/>
              <a:gd fmla="*/ 98 h 131" name="T67"/>
              <a:gd fmla="*/ 8 w 131" name="T68"/>
              <a:gd fmla="*/ 82 h 131" name="T69"/>
              <a:gd fmla="*/ 73 w 131" name="T70"/>
              <a:gd fmla="*/ 41 h 131" name="T71"/>
              <a:gd fmla="*/ 131 w 131" name="T72"/>
              <a:gd fmla="*/ 41 h 131" name="T73"/>
              <a:gd fmla="*/ 131 w 131" name="T74"/>
              <a:gd fmla="*/ 49 h 131" name="T75"/>
              <a:gd fmla="*/ 73 w 131" name="T76"/>
              <a:gd fmla="*/ 49 h 131" name="T77"/>
              <a:gd fmla="*/ 73 w 131" name="T78"/>
              <a:gd fmla="*/ 41 h 131" name="T79"/>
              <a:gd fmla="*/ 73 w 131" name="T80"/>
              <a:gd fmla="*/ 131 h 131" name="T81"/>
              <a:gd fmla="*/ 90 w 131" name="T82"/>
              <a:gd fmla="*/ 131 h 131" name="T83"/>
              <a:gd fmla="*/ 90 w 131" name="T84"/>
              <a:gd fmla="*/ 98 h 131" name="T85"/>
              <a:gd fmla="*/ 114 w 131" name="T86"/>
              <a:gd fmla="*/ 98 h 131" name="T87"/>
              <a:gd fmla="*/ 114 w 131" name="T88"/>
              <a:gd fmla="*/ 131 h 131" name="T89"/>
              <a:gd fmla="*/ 131 w 131" name="T90"/>
              <a:gd fmla="*/ 131 h 131" name="T91"/>
              <a:gd fmla="*/ 131 w 131" name="T92"/>
              <a:gd fmla="*/ 57 h 131" name="T93"/>
              <a:gd fmla="*/ 73 w 131" name="T94"/>
              <a:gd fmla="*/ 57 h 131" name="T95"/>
              <a:gd fmla="*/ 73 w 131" name="T96"/>
              <a:gd fmla="*/ 131 h 13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1" w="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8" name="Freeform 107"/>
          <p:cNvSpPr>
            <a:spLocks noEditPoints="1"/>
          </p:cNvSpPr>
          <p:nvPr/>
        </p:nvSpPr>
        <p:spPr bwMode="auto">
          <a:xfrm>
            <a:off x="10234422" y="3027231"/>
            <a:ext cx="204059" cy="204059"/>
          </a:xfrm>
          <a:custGeom>
            <a:gdLst>
              <a:gd fmla="*/ 79 w 85" name="T0"/>
              <a:gd fmla="*/ 24 h 85" name="T1"/>
              <a:gd fmla="*/ 61 w 85" name="T2"/>
              <a:gd fmla="*/ 6 h 85" name="T3"/>
              <a:gd fmla="*/ 66 w 85" name="T4"/>
              <a:gd fmla="*/ 0 h 85" name="T5"/>
              <a:gd fmla="*/ 85 w 85" name="T6"/>
              <a:gd fmla="*/ 19 h 85" name="T7"/>
              <a:gd fmla="*/ 79 w 85" name="T8"/>
              <a:gd fmla="*/ 24 h 85" name="T9"/>
              <a:gd fmla="*/ 74 w 85" name="T10"/>
              <a:gd fmla="*/ 30 h 85" name="T11"/>
              <a:gd fmla="*/ 71 w 85" name="T12"/>
              <a:gd fmla="*/ 59 h 85" name="T13"/>
              <a:gd fmla="*/ 13 w 85" name="T14"/>
              <a:gd fmla="*/ 85 h 85" name="T15"/>
              <a:gd fmla="*/ 8 w 85" name="T16"/>
              <a:gd fmla="*/ 81 h 85" name="T17"/>
              <a:gd fmla="*/ 31 w 85" name="T18"/>
              <a:gd fmla="*/ 58 h 85" name="T19"/>
              <a:gd fmla="*/ 34 w 85" name="T20"/>
              <a:gd fmla="*/ 59 h 85" name="T21"/>
              <a:gd fmla="*/ 42 w 85" name="T22"/>
              <a:gd fmla="*/ 51 h 85" name="T23"/>
              <a:gd fmla="*/ 34 w 85" name="T24"/>
              <a:gd fmla="*/ 43 h 85" name="T25"/>
              <a:gd fmla="*/ 26 w 85" name="T26"/>
              <a:gd fmla="*/ 51 h 85" name="T27"/>
              <a:gd fmla="*/ 27 w 85" name="T28"/>
              <a:gd fmla="*/ 54 h 85" name="T29"/>
              <a:gd fmla="*/ 4 w 85" name="T30"/>
              <a:gd fmla="*/ 76 h 85" name="T31"/>
              <a:gd fmla="*/ 0 w 85" name="T32"/>
              <a:gd fmla="*/ 72 h 85" name="T33"/>
              <a:gd fmla="*/ 26 w 85" name="T34"/>
              <a:gd fmla="*/ 14 h 85" name="T35"/>
              <a:gd fmla="*/ 55 w 85" name="T36"/>
              <a:gd fmla="*/ 11 h 85" name="T37"/>
              <a:gd fmla="*/ 74 w 85" name="T38"/>
              <a:gd fmla="*/ 30 h 8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5" w="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49" name="Freeform 108"/>
          <p:cNvSpPr>
            <a:spLocks noEditPoints="1"/>
          </p:cNvSpPr>
          <p:nvPr/>
        </p:nvSpPr>
        <p:spPr bwMode="auto">
          <a:xfrm>
            <a:off x="10049448" y="2785002"/>
            <a:ext cx="184974" cy="184974"/>
          </a:xfrm>
          <a:custGeom>
            <a:gdLst>
              <a:gd fmla="*/ 53 w 77" name="T0"/>
              <a:gd fmla="*/ 30 h 77" name="T1"/>
              <a:gd fmla="*/ 26 w 77" name="T2"/>
              <a:gd fmla="*/ 2 h 77" name="T3"/>
              <a:gd fmla="*/ 39 w 77" name="T4"/>
              <a:gd fmla="*/ 0 h 77" name="T5"/>
              <a:gd fmla="*/ 53 w 77" name="T6"/>
              <a:gd fmla="*/ 3 h 77" name="T7"/>
              <a:gd fmla="*/ 53 w 77" name="T8"/>
              <a:gd fmla="*/ 30 h 77" name="T9"/>
              <a:gd fmla="*/ 58 w 77" name="T10"/>
              <a:gd fmla="*/ 53 h 77" name="T11"/>
              <a:gd fmla="*/ 58 w 77" name="T12"/>
              <a:gd fmla="*/ 5 h 77" name="T13"/>
              <a:gd fmla="*/ 77 w 77" name="T14"/>
              <a:gd fmla="*/ 38 h 77" name="T15"/>
              <a:gd fmla="*/ 74 w 77" name="T16"/>
              <a:gd fmla="*/ 53 h 77" name="T17"/>
              <a:gd fmla="*/ 58 w 77" name="T18"/>
              <a:gd fmla="*/ 53 h 77" name="T19"/>
              <a:gd fmla="*/ 24 w 77" name="T20"/>
              <a:gd fmla="*/ 58 h 77" name="T21"/>
              <a:gd fmla="*/ 72 w 77" name="T22"/>
              <a:gd fmla="*/ 58 h 77" name="T23"/>
              <a:gd fmla="*/ 39 w 77" name="T24"/>
              <a:gd fmla="*/ 77 h 77" name="T25"/>
              <a:gd fmla="*/ 24 w 77" name="T26"/>
              <a:gd fmla="*/ 74 h 77" name="T27"/>
              <a:gd fmla="*/ 24 w 77" name="T28"/>
              <a:gd fmla="*/ 58 h 77" name="T29"/>
              <a:gd fmla="*/ 32 w 77" name="T30"/>
              <a:gd fmla="*/ 17 h 77" name="T31"/>
              <a:gd fmla="*/ 1 w 77" name="T32"/>
              <a:gd fmla="*/ 48 h 77" name="T33"/>
              <a:gd fmla="*/ 0 w 77" name="T34"/>
              <a:gd fmla="*/ 38 h 77" name="T35"/>
              <a:gd fmla="*/ 20 w 77" name="T36"/>
              <a:gd fmla="*/ 5 h 77" name="T37"/>
              <a:gd fmla="*/ 32 w 77" name="T38"/>
              <a:gd fmla="*/ 17 h 77" name="T39"/>
              <a:gd fmla="*/ 20 w 77" name="T40"/>
              <a:gd fmla="*/ 38 h 77" name="T41"/>
              <a:gd fmla="*/ 20 w 77" name="T42"/>
              <a:gd fmla="*/ 72 h 77" name="T43"/>
              <a:gd fmla="*/ 4 w 77" name="T44"/>
              <a:gd fmla="*/ 54 h 77" name="T45"/>
              <a:gd fmla="*/ 20 w 77" name="T46"/>
              <a:gd fmla="*/ 38 h 7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7" w="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0" name="Freeform 109"/>
          <p:cNvSpPr>
            <a:spLocks noEditPoints="1"/>
          </p:cNvSpPr>
          <p:nvPr/>
        </p:nvSpPr>
        <p:spPr bwMode="auto">
          <a:xfrm>
            <a:off x="10046512" y="3003742"/>
            <a:ext cx="173230" cy="139465"/>
          </a:xfrm>
          <a:custGeom>
            <a:gdLst>
              <a:gd fmla="*/ 0 w 72" name="T0"/>
              <a:gd fmla="*/ 0 h 58" name="T1"/>
              <a:gd fmla="*/ 0 w 72" name="T2"/>
              <a:gd fmla="*/ 58 h 58" name="T3"/>
              <a:gd fmla="*/ 72 w 72" name="T4"/>
              <a:gd fmla="*/ 58 h 58" name="T5"/>
              <a:gd fmla="*/ 72 w 72" name="T6"/>
              <a:gd fmla="*/ 0 h 58" name="T7"/>
              <a:gd fmla="*/ 0 w 72" name="T8"/>
              <a:gd fmla="*/ 0 h 58" name="T9"/>
              <a:gd fmla="*/ 67 w 72" name="T10"/>
              <a:gd fmla="*/ 53 h 58" name="T11"/>
              <a:gd fmla="*/ 4 w 72" name="T12"/>
              <a:gd fmla="*/ 53 h 58" name="T13"/>
              <a:gd fmla="*/ 4 w 72" name="T14"/>
              <a:gd fmla="*/ 4 h 58" name="T15"/>
              <a:gd fmla="*/ 67 w 72" name="T16"/>
              <a:gd fmla="*/ 4 h 58" name="T17"/>
              <a:gd fmla="*/ 67 w 72" name="T18"/>
              <a:gd fmla="*/ 53 h 58" name="T19"/>
              <a:gd fmla="*/ 49 w 72" name="T20"/>
              <a:gd fmla="*/ 15 h 58" name="T21"/>
              <a:gd fmla="*/ 56 w 72" name="T22"/>
              <a:gd fmla="*/ 22 h 58" name="T23"/>
              <a:gd fmla="*/ 63 w 72" name="T24"/>
              <a:gd fmla="*/ 15 h 58" name="T25"/>
              <a:gd fmla="*/ 56 w 72" name="T26"/>
              <a:gd fmla="*/ 9 h 58" name="T27"/>
              <a:gd fmla="*/ 49 w 72" name="T28"/>
              <a:gd fmla="*/ 15 h 58" name="T29"/>
              <a:gd fmla="*/ 63 w 72" name="T30"/>
              <a:gd fmla="*/ 49 h 58" name="T31"/>
              <a:gd fmla="*/ 9 w 72" name="T32"/>
              <a:gd fmla="*/ 49 h 58" name="T33"/>
              <a:gd fmla="*/ 22 w 72" name="T34"/>
              <a:gd fmla="*/ 13 h 58" name="T35"/>
              <a:gd fmla="*/ 40 w 72" name="T36"/>
              <a:gd fmla="*/ 35 h 58" name="T37"/>
              <a:gd fmla="*/ 49 w 72" name="T38"/>
              <a:gd fmla="*/ 29 h 58" name="T39"/>
              <a:gd fmla="*/ 63 w 72" name="T40"/>
              <a:gd fmla="*/ 49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72">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1" name="Freeform 110"/>
          <p:cNvSpPr>
            <a:spLocks noEditPoints="1"/>
          </p:cNvSpPr>
          <p:nvPr/>
        </p:nvSpPr>
        <p:spPr bwMode="auto">
          <a:xfrm>
            <a:off x="9977514" y="3196056"/>
            <a:ext cx="182039" cy="211399"/>
          </a:xfrm>
          <a:custGeom>
            <a:gdLst>
              <a:gd fmla="*/ 54 w 76" name="T0"/>
              <a:gd fmla="*/ 0 h 88" name="T1"/>
              <a:gd fmla="*/ 14 w 76" name="T2"/>
              <a:gd fmla="*/ 28 h 88" name="T3"/>
              <a:gd fmla="*/ 16 w 76" name="T4"/>
              <a:gd fmla="*/ 65 h 88" name="T5"/>
              <a:gd fmla="*/ 49 w 76" name="T6"/>
              <a:gd fmla="*/ 27 h 88" name="T7"/>
              <a:gd fmla="*/ 32 w 76" name="T8"/>
              <a:gd fmla="*/ 75 h 88" name="T9"/>
              <a:gd fmla="*/ 70 w 76" name="T10"/>
              <a:gd fmla="*/ 57 h 88" name="T11"/>
              <a:gd fmla="*/ 54 w 76" name="T12"/>
              <a:gd fmla="*/ 0 h 88" name="T13"/>
              <a:gd fmla="*/ 4 w 76" name="T14"/>
              <a:gd fmla="*/ 78 h 88" name="T15"/>
              <a:gd fmla="*/ 10 w 76" name="T16"/>
              <a:gd fmla="*/ 83 h 88" name="T17"/>
              <a:gd fmla="*/ 47 w 76" name="T18"/>
              <a:gd fmla="*/ 41 h 88" name="T19"/>
              <a:gd fmla="*/ 4 w 76" name="T20"/>
              <a:gd fmla="*/ 78 h 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8" w="76">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2" name="Freeform 111"/>
          <p:cNvSpPr>
            <a:spLocks noEditPoints="1"/>
          </p:cNvSpPr>
          <p:nvPr/>
        </p:nvSpPr>
        <p:spPr bwMode="auto">
          <a:xfrm>
            <a:off x="9927600" y="2476711"/>
            <a:ext cx="246632" cy="183506"/>
          </a:xfrm>
          <a:custGeom>
            <a:gdLst>
              <a:gd fmla="*/ 99 w 103" name="T0"/>
              <a:gd fmla="*/ 3 h 77" name="T1"/>
              <a:gd fmla="*/ 52 w 103" name="T2"/>
              <a:gd fmla="*/ 0 h 77" name="T3"/>
              <a:gd fmla="*/ 4 w 103" name="T4"/>
              <a:gd fmla="*/ 3 h 77" name="T5"/>
              <a:gd fmla="*/ 0 w 103" name="T6"/>
              <a:gd fmla="*/ 38 h 77" name="T7"/>
              <a:gd fmla="*/ 4 w 103" name="T8"/>
              <a:gd fmla="*/ 73 h 77" name="T9"/>
              <a:gd fmla="*/ 52 w 103" name="T10"/>
              <a:gd fmla="*/ 77 h 77" name="T11"/>
              <a:gd fmla="*/ 99 w 103" name="T12"/>
              <a:gd fmla="*/ 73 h 77" name="T13"/>
              <a:gd fmla="*/ 103 w 103" name="T14"/>
              <a:gd fmla="*/ 38 h 77" name="T15"/>
              <a:gd fmla="*/ 99 w 103" name="T16"/>
              <a:gd fmla="*/ 3 h 77" name="T17"/>
              <a:gd fmla="*/ 39 w 103" name="T18"/>
              <a:gd fmla="*/ 57 h 77" name="T19"/>
              <a:gd fmla="*/ 39 w 103" name="T20"/>
              <a:gd fmla="*/ 19 h 77" name="T21"/>
              <a:gd fmla="*/ 71 w 103" name="T22"/>
              <a:gd fmla="*/ 38 h 77" name="T23"/>
              <a:gd fmla="*/ 39 w 103" name="T24"/>
              <a:gd fmla="*/ 57 h 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 w="103">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3" name="Freeform 112"/>
          <p:cNvSpPr>
            <a:spLocks noEditPoints="1"/>
          </p:cNvSpPr>
          <p:nvPr/>
        </p:nvSpPr>
        <p:spPr bwMode="auto">
          <a:xfrm>
            <a:off x="9908515" y="3662897"/>
            <a:ext cx="275994" cy="275994"/>
          </a:xfrm>
          <a:custGeom>
            <a:gdLst>
              <a:gd fmla="*/ 115 w 115" name="T0"/>
              <a:gd fmla="*/ 32 h 115" name="T1"/>
              <a:gd fmla="*/ 104 w 115" name="T2"/>
              <a:gd fmla="*/ 22 h 115" name="T3"/>
              <a:gd fmla="*/ 84 w 115" name="T4"/>
              <a:gd fmla="*/ 42 h 115" name="T5"/>
              <a:gd fmla="*/ 73 w 115" name="T6"/>
              <a:gd fmla="*/ 30 h 115" name="T7"/>
              <a:gd fmla="*/ 93 w 115" name="T8"/>
              <a:gd fmla="*/ 10 h 115" name="T9"/>
              <a:gd fmla="*/ 83 w 115" name="T10"/>
              <a:gd fmla="*/ 0 h 115" name="T11"/>
              <a:gd fmla="*/ 63 w 115" name="T12"/>
              <a:gd fmla="*/ 20 h 115" name="T13"/>
              <a:gd fmla="*/ 50 w 115" name="T14"/>
              <a:gd fmla="*/ 7 h 115" name="T15"/>
              <a:gd fmla="*/ 40 w 115" name="T16"/>
              <a:gd fmla="*/ 17 h 115" name="T17"/>
              <a:gd fmla="*/ 98 w 115" name="T18"/>
              <a:gd fmla="*/ 74 h 115" name="T19"/>
              <a:gd fmla="*/ 107 w 115" name="T20"/>
              <a:gd fmla="*/ 65 h 115" name="T21"/>
              <a:gd fmla="*/ 95 w 115" name="T22"/>
              <a:gd fmla="*/ 52 h 115" name="T23"/>
              <a:gd fmla="*/ 115 w 115" name="T24"/>
              <a:gd fmla="*/ 32 h 115" name="T25"/>
              <a:gd fmla="*/ 31 w 115" name="T26"/>
              <a:gd fmla="*/ 84 h 115" name="T27"/>
              <a:gd fmla="*/ 89 w 115" name="T28"/>
              <a:gd fmla="*/ 76 h 115" name="T29"/>
              <a:gd fmla="*/ 39 w 115" name="T30"/>
              <a:gd fmla="*/ 26 h 115" name="T31"/>
              <a:gd fmla="*/ 31 w 115" name="T32"/>
              <a:gd fmla="*/ 84 h 115" name="T33"/>
              <a:gd fmla="*/ 21 w 115" name="T34"/>
              <a:gd fmla="*/ 79 h 115" name="T35"/>
              <a:gd fmla="*/ 36 w 115" name="T36"/>
              <a:gd fmla="*/ 93 h 115" name="T37"/>
              <a:gd fmla="*/ 14 w 115" name="T38"/>
              <a:gd fmla="*/ 115 h 115" name="T39"/>
              <a:gd fmla="*/ 0 w 115" name="T40"/>
              <a:gd fmla="*/ 100 h 115" name="T41"/>
              <a:gd fmla="*/ 21 w 115" name="T42"/>
              <a:gd fmla="*/ 79 h 11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5" w="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4" name="Freeform 113"/>
          <p:cNvSpPr>
            <a:spLocks noEditPoints="1"/>
          </p:cNvSpPr>
          <p:nvPr/>
        </p:nvSpPr>
        <p:spPr bwMode="auto">
          <a:xfrm>
            <a:off x="9863006" y="3999081"/>
            <a:ext cx="202591" cy="234889"/>
          </a:xfrm>
          <a:custGeom>
            <a:gdLst>
              <a:gd fmla="*/ 55 w 85" name="T0"/>
              <a:gd fmla="*/ 14 h 98" name="T1"/>
              <a:gd fmla="*/ 55 w 85" name="T2"/>
              <a:gd fmla="*/ 27 h 98" name="T3"/>
              <a:gd fmla="*/ 64 w 85" name="T4"/>
              <a:gd fmla="*/ 33 h 98" name="T5"/>
              <a:gd fmla="*/ 73 w 85" name="T6"/>
              <a:gd fmla="*/ 55 h 98" name="T7"/>
              <a:gd fmla="*/ 64 w 85" name="T8"/>
              <a:gd fmla="*/ 77 h 98" name="T9"/>
              <a:gd fmla="*/ 43 w 85" name="T10"/>
              <a:gd fmla="*/ 86 h 98" name="T11"/>
              <a:gd fmla="*/ 21 w 85" name="T12"/>
              <a:gd fmla="*/ 77 h 98" name="T13"/>
              <a:gd fmla="*/ 12 w 85" name="T14"/>
              <a:gd fmla="*/ 55 h 98" name="T15"/>
              <a:gd fmla="*/ 21 w 85" name="T16"/>
              <a:gd fmla="*/ 33 h 98" name="T17"/>
              <a:gd fmla="*/ 30 w 85" name="T18"/>
              <a:gd fmla="*/ 27 h 98" name="T19"/>
              <a:gd fmla="*/ 30 w 85" name="T20"/>
              <a:gd fmla="*/ 14 h 98" name="T21"/>
              <a:gd fmla="*/ 0 w 85" name="T22"/>
              <a:gd fmla="*/ 55 h 98" name="T23"/>
              <a:gd fmla="*/ 43 w 85" name="T24"/>
              <a:gd fmla="*/ 98 h 98" name="T25"/>
              <a:gd fmla="*/ 85 w 85" name="T26"/>
              <a:gd fmla="*/ 55 h 98" name="T27"/>
              <a:gd fmla="*/ 55 w 85" name="T28"/>
              <a:gd fmla="*/ 14 h 98" name="T29"/>
              <a:gd fmla="*/ 37 w 85" name="T30"/>
              <a:gd fmla="*/ 0 h 98" name="T31"/>
              <a:gd fmla="*/ 49 w 85" name="T32"/>
              <a:gd fmla="*/ 0 h 98" name="T33"/>
              <a:gd fmla="*/ 49 w 85" name="T34"/>
              <a:gd fmla="*/ 49 h 98" name="T35"/>
              <a:gd fmla="*/ 37 w 85" name="T36"/>
              <a:gd fmla="*/ 49 h 98" name="T37"/>
              <a:gd fmla="*/ 37 w 85" name="T38"/>
              <a:gd fmla="*/ 0 h 9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8" w="85">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5" name="Freeform 114"/>
          <p:cNvSpPr/>
          <p:nvPr/>
        </p:nvSpPr>
        <p:spPr bwMode="auto">
          <a:xfrm>
            <a:off x="9886494" y="3447093"/>
            <a:ext cx="110104" cy="192314"/>
          </a:xfrm>
          <a:custGeom>
            <a:gdLst>
              <a:gd fmla="*/ 0 w 75" name="T0"/>
              <a:gd fmla="*/ 131 h 131" name="T1"/>
              <a:gd fmla="*/ 0 w 75" name="T2"/>
              <a:gd fmla="*/ 0 h 131" name="T3"/>
              <a:gd fmla="*/ 21 w 75" name="T4"/>
              <a:gd fmla="*/ 0 h 131" name="T5"/>
              <a:gd fmla="*/ 21 w 75" name="T6"/>
              <a:gd fmla="*/ 59 h 131" name="T7"/>
              <a:gd fmla="*/ 75 w 75" name="T8"/>
              <a:gd fmla="*/ 5 h 131" name="T9"/>
              <a:gd fmla="*/ 75 w 75" name="T10"/>
              <a:gd fmla="*/ 125 h 131" name="T11"/>
              <a:gd fmla="*/ 21 w 75" name="T12"/>
              <a:gd fmla="*/ 71 h 131" name="T13"/>
              <a:gd fmla="*/ 21 w 75" name="T14"/>
              <a:gd fmla="*/ 131 h 131" name="T15"/>
              <a:gd fmla="*/ 0 w 75" name="T16"/>
              <a:gd fmla="*/ 131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75">
                <a:moveTo>
                  <a:pt x="0" y="131"/>
                </a:moveTo>
                <a:lnTo>
                  <a:pt x="0" y="0"/>
                </a:lnTo>
                <a:lnTo>
                  <a:pt x="21" y="0"/>
                </a:lnTo>
                <a:lnTo>
                  <a:pt x="21" y="59"/>
                </a:lnTo>
                <a:lnTo>
                  <a:pt x="75" y="5"/>
                </a:lnTo>
                <a:lnTo>
                  <a:pt x="75" y="125"/>
                </a:lnTo>
                <a:lnTo>
                  <a:pt x="21" y="71"/>
                </a:lnTo>
                <a:lnTo>
                  <a:pt x="21" y="131"/>
                </a:lnTo>
                <a:lnTo>
                  <a:pt x="0" y="131"/>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6" name="Freeform 115"/>
          <p:cNvSpPr>
            <a:spLocks noEditPoints="1"/>
          </p:cNvSpPr>
          <p:nvPr/>
        </p:nvSpPr>
        <p:spPr bwMode="auto">
          <a:xfrm>
            <a:off x="9817495" y="2705727"/>
            <a:ext cx="209932" cy="187911"/>
          </a:xfrm>
          <a:custGeom>
            <a:gdLst>
              <a:gd fmla="*/ 22 w 88" name="T0"/>
              <a:gd fmla="*/ 0 h 78" name="T1"/>
              <a:gd fmla="*/ 66 w 88" name="T2"/>
              <a:gd fmla="*/ 0 h 78" name="T3"/>
              <a:gd fmla="*/ 66 w 88" name="T4"/>
              <a:gd fmla="*/ 11 h 78" name="T5"/>
              <a:gd fmla="*/ 22 w 88" name="T6"/>
              <a:gd fmla="*/ 11 h 78" name="T7"/>
              <a:gd fmla="*/ 22 w 88" name="T8"/>
              <a:gd fmla="*/ 0 h 78" name="T9"/>
              <a:gd fmla="*/ 83 w 88" name="T10"/>
              <a:gd fmla="*/ 17 h 78" name="T11"/>
              <a:gd fmla="*/ 5 w 88" name="T12"/>
              <a:gd fmla="*/ 17 h 78" name="T13"/>
              <a:gd fmla="*/ 0 w 88" name="T14"/>
              <a:gd fmla="*/ 22 h 78" name="T15"/>
              <a:gd fmla="*/ 0 w 88" name="T16"/>
              <a:gd fmla="*/ 50 h 78" name="T17"/>
              <a:gd fmla="*/ 5 w 88" name="T18"/>
              <a:gd fmla="*/ 56 h 78" name="T19"/>
              <a:gd fmla="*/ 22 w 88" name="T20"/>
              <a:gd fmla="*/ 56 h 78" name="T21"/>
              <a:gd fmla="*/ 22 w 88" name="T22"/>
              <a:gd fmla="*/ 78 h 78" name="T23"/>
              <a:gd fmla="*/ 66 w 88" name="T24"/>
              <a:gd fmla="*/ 78 h 78" name="T25"/>
              <a:gd fmla="*/ 66 w 88" name="T26"/>
              <a:gd fmla="*/ 56 h 78" name="T27"/>
              <a:gd fmla="*/ 83 w 88" name="T28"/>
              <a:gd fmla="*/ 56 h 78" name="T29"/>
              <a:gd fmla="*/ 88 w 88" name="T30"/>
              <a:gd fmla="*/ 50 h 78" name="T31"/>
              <a:gd fmla="*/ 88 w 88" name="T32"/>
              <a:gd fmla="*/ 22 h 78" name="T33"/>
              <a:gd fmla="*/ 83 w 88" name="T34"/>
              <a:gd fmla="*/ 17 h 78" name="T35"/>
              <a:gd fmla="*/ 60 w 88" name="T36"/>
              <a:gd fmla="*/ 72 h 78" name="T37"/>
              <a:gd fmla="*/ 27 w 88" name="T38"/>
              <a:gd fmla="*/ 72 h 78" name="T39"/>
              <a:gd fmla="*/ 27 w 88" name="T40"/>
              <a:gd fmla="*/ 45 h 78" name="T41"/>
              <a:gd fmla="*/ 60 w 88" name="T42"/>
              <a:gd fmla="*/ 45 h 78" name="T43"/>
              <a:gd fmla="*/ 60 w 88" name="T44"/>
              <a:gd fmla="*/ 72 h 78" name="T45"/>
              <a:gd fmla="*/ 84 w 88" name="T46"/>
              <a:gd fmla="*/ 25 h 78" name="T47"/>
              <a:gd fmla="*/ 80 w 88" name="T48"/>
              <a:gd fmla="*/ 29 h 78" name="T49"/>
              <a:gd fmla="*/ 76 w 88" name="T50"/>
              <a:gd fmla="*/ 25 h 78" name="T51"/>
              <a:gd fmla="*/ 80 w 88" name="T52"/>
              <a:gd fmla="*/ 21 h 78" name="T53"/>
              <a:gd fmla="*/ 84 w 88" name="T54"/>
              <a:gd fmla="*/ 25 h 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8" w="8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7" name="Freeform 116"/>
          <p:cNvSpPr>
            <a:spLocks noEditPoints="1"/>
          </p:cNvSpPr>
          <p:nvPr/>
        </p:nvSpPr>
        <p:spPr bwMode="auto">
          <a:xfrm>
            <a:off x="9823368" y="2931807"/>
            <a:ext cx="183507" cy="193782"/>
          </a:xfrm>
          <a:custGeom>
            <a:gdLst>
              <a:gd fmla="*/ 69 w 76" name="T0"/>
              <a:gd fmla="*/ 0 h 81" name="T1"/>
              <a:gd fmla="*/ 8 w 76" name="T2"/>
              <a:gd fmla="*/ 0 h 81" name="T3"/>
              <a:gd fmla="*/ 0 w 76" name="T4"/>
              <a:gd fmla="*/ 7 h 81" name="T5"/>
              <a:gd fmla="*/ 0 w 76" name="T6"/>
              <a:gd fmla="*/ 73 h 81" name="T7"/>
              <a:gd fmla="*/ 8 w 76" name="T8"/>
              <a:gd fmla="*/ 81 h 81" name="T9"/>
              <a:gd fmla="*/ 69 w 76" name="T10"/>
              <a:gd fmla="*/ 81 h 81" name="T11"/>
              <a:gd fmla="*/ 76 w 76" name="T12"/>
              <a:gd fmla="*/ 73 h 81" name="T13"/>
              <a:gd fmla="*/ 76 w 76" name="T14"/>
              <a:gd fmla="*/ 7 h 81" name="T15"/>
              <a:gd fmla="*/ 69 w 76" name="T16"/>
              <a:gd fmla="*/ 0 h 81" name="T17"/>
              <a:gd fmla="*/ 66 w 76" name="T18"/>
              <a:gd fmla="*/ 71 h 81" name="T19"/>
              <a:gd fmla="*/ 11 w 76" name="T20"/>
              <a:gd fmla="*/ 71 h 81" name="T21"/>
              <a:gd fmla="*/ 11 w 76" name="T22"/>
              <a:gd fmla="*/ 10 h 81" name="T23"/>
              <a:gd fmla="*/ 66 w 76" name="T24"/>
              <a:gd fmla="*/ 10 h 81" name="T25"/>
              <a:gd fmla="*/ 66 w 76" name="T26"/>
              <a:gd fmla="*/ 71 h 81" name="T27"/>
              <a:gd fmla="*/ 21 w 76" name="T28"/>
              <a:gd fmla="*/ 45 h 81" name="T29"/>
              <a:gd fmla="*/ 56 w 76" name="T30"/>
              <a:gd fmla="*/ 45 h 81" name="T31"/>
              <a:gd fmla="*/ 56 w 76" name="T32"/>
              <a:gd fmla="*/ 50 h 81" name="T33"/>
              <a:gd fmla="*/ 21 w 76" name="T34"/>
              <a:gd fmla="*/ 50 h 81" name="T35"/>
              <a:gd fmla="*/ 21 w 76" name="T36"/>
              <a:gd fmla="*/ 45 h 81" name="T37"/>
              <a:gd fmla="*/ 21 w 76" name="T38"/>
              <a:gd fmla="*/ 55 h 81" name="T39"/>
              <a:gd fmla="*/ 56 w 76" name="T40"/>
              <a:gd fmla="*/ 55 h 81" name="T41"/>
              <a:gd fmla="*/ 56 w 76" name="T42"/>
              <a:gd fmla="*/ 60 h 81" name="T43"/>
              <a:gd fmla="*/ 21 w 76" name="T44"/>
              <a:gd fmla="*/ 60 h 81" name="T45"/>
              <a:gd fmla="*/ 21 w 76" name="T46"/>
              <a:gd fmla="*/ 55 h 81" name="T47"/>
              <a:gd fmla="*/ 26 w 76" name="T48"/>
              <a:gd fmla="*/ 23 h 81" name="T49"/>
              <a:gd fmla="*/ 33 w 76" name="T50"/>
              <a:gd fmla="*/ 30 h 81" name="T51"/>
              <a:gd fmla="*/ 41 w 76" name="T52"/>
              <a:gd fmla="*/ 23 h 81" name="T53"/>
              <a:gd fmla="*/ 33 w 76" name="T54"/>
              <a:gd fmla="*/ 15 h 81" name="T55"/>
              <a:gd fmla="*/ 26 w 76" name="T56"/>
              <a:gd fmla="*/ 23 h 81" name="T57"/>
              <a:gd fmla="*/ 38 w 76" name="T58"/>
              <a:gd fmla="*/ 30 h 81" name="T59"/>
              <a:gd fmla="*/ 28 w 76" name="T60"/>
              <a:gd fmla="*/ 30 h 81" name="T61"/>
              <a:gd fmla="*/ 21 w 76" name="T62"/>
              <a:gd fmla="*/ 35 h 81" name="T63"/>
              <a:gd fmla="*/ 21 w 76" name="T64"/>
              <a:gd fmla="*/ 40 h 81" name="T65"/>
              <a:gd fmla="*/ 46 w 76" name="T66"/>
              <a:gd fmla="*/ 40 h 81" name="T67"/>
              <a:gd fmla="*/ 46 w 76" name="T68"/>
              <a:gd fmla="*/ 35 h 81" name="T69"/>
              <a:gd fmla="*/ 38 w 76" name="T70"/>
              <a:gd fmla="*/ 30 h 8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1" w="76">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8" name="Freeform 117"/>
          <p:cNvSpPr>
            <a:spLocks noEditPoints="1"/>
          </p:cNvSpPr>
          <p:nvPr/>
        </p:nvSpPr>
        <p:spPr bwMode="auto">
          <a:xfrm>
            <a:off x="9987790" y="2257972"/>
            <a:ext cx="186443" cy="186442"/>
          </a:xfrm>
          <a:custGeom>
            <a:gdLst>
              <a:gd fmla="*/ 67 w 127" name="T0"/>
              <a:gd fmla="*/ 0 h 127" name="T1"/>
              <a:gd fmla="*/ 55 w 127" name="T2"/>
              <a:gd fmla="*/ 11 h 127" name="T3"/>
              <a:gd fmla="*/ 67 w 127" name="T4"/>
              <a:gd fmla="*/ 24 h 127" name="T5"/>
              <a:gd fmla="*/ 39 w 127" name="T6"/>
              <a:gd fmla="*/ 55 h 127" name="T7"/>
              <a:gd fmla="*/ 11 w 127" name="T8"/>
              <a:gd fmla="*/ 55 h 127" name="T9"/>
              <a:gd fmla="*/ 34 w 127" name="T10"/>
              <a:gd fmla="*/ 77 h 127" name="T11"/>
              <a:gd fmla="*/ 0 w 127" name="T12"/>
              <a:gd fmla="*/ 122 h 127" name="T13"/>
              <a:gd fmla="*/ 0 w 127" name="T14"/>
              <a:gd fmla="*/ 127 h 127" name="T15"/>
              <a:gd fmla="*/ 4 w 127" name="T16"/>
              <a:gd fmla="*/ 127 h 127" name="T17"/>
              <a:gd fmla="*/ 49 w 127" name="T18"/>
              <a:gd fmla="*/ 93 h 127" name="T19"/>
              <a:gd fmla="*/ 71 w 127" name="T20"/>
              <a:gd fmla="*/ 114 h 127" name="T21"/>
              <a:gd fmla="*/ 71 w 127" name="T22"/>
              <a:gd fmla="*/ 86 h 127" name="T23"/>
              <a:gd fmla="*/ 102 w 127" name="T24"/>
              <a:gd fmla="*/ 59 h 127" name="T25"/>
              <a:gd fmla="*/ 114 w 127" name="T26"/>
              <a:gd fmla="*/ 72 h 127" name="T27"/>
              <a:gd fmla="*/ 127 w 127" name="T28"/>
              <a:gd fmla="*/ 59 h 127" name="T29"/>
              <a:gd fmla="*/ 67 w 127" name="T30"/>
              <a:gd fmla="*/ 0 h 127" name="T31"/>
              <a:gd fmla="*/ 55 w 127" name="T32"/>
              <a:gd fmla="*/ 67 h 127" name="T33"/>
              <a:gd fmla="*/ 47 w 127" name="T34"/>
              <a:gd fmla="*/ 59 h 127" name="T35"/>
              <a:gd fmla="*/ 75 w 127" name="T36"/>
              <a:gd fmla="*/ 31 h 127" name="T37"/>
              <a:gd fmla="*/ 83 w 127" name="T38"/>
              <a:gd fmla="*/ 39 h 127" name="T39"/>
              <a:gd fmla="*/ 55 w 127" name="T40"/>
              <a:gd fmla="*/ 67 h 12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7" w="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59" name="Freeform 118"/>
          <p:cNvSpPr>
            <a:spLocks noEditPoints="1"/>
          </p:cNvSpPr>
          <p:nvPr/>
        </p:nvSpPr>
        <p:spPr bwMode="auto">
          <a:xfrm>
            <a:off x="9905579" y="1742685"/>
            <a:ext cx="184974" cy="124784"/>
          </a:xfrm>
          <a:custGeom>
            <a:gdLst>
              <a:gd fmla="*/ 17 w 77" name="T0"/>
              <a:gd fmla="*/ 19 h 52" name="T1"/>
              <a:gd fmla="*/ 34 w 77" name="T2"/>
              <a:gd fmla="*/ 36 h 52" name="T3"/>
              <a:gd fmla="*/ 17 w 77" name="T4"/>
              <a:gd fmla="*/ 52 h 52" name="T5"/>
              <a:gd fmla="*/ 0 w 77" name="T6"/>
              <a:gd fmla="*/ 36 h 52" name="T7"/>
              <a:gd fmla="*/ 0 w 77" name="T8"/>
              <a:gd fmla="*/ 33 h 52" name="T9"/>
              <a:gd fmla="*/ 34 w 77" name="T10"/>
              <a:gd fmla="*/ 0 h 52" name="T11"/>
              <a:gd fmla="*/ 34 w 77" name="T12"/>
              <a:gd fmla="*/ 9 h 52" name="T13"/>
              <a:gd fmla="*/ 17 w 77" name="T14"/>
              <a:gd fmla="*/ 16 h 52" name="T15"/>
              <a:gd fmla="*/ 14 w 77" name="T16"/>
              <a:gd fmla="*/ 19 h 52" name="T17"/>
              <a:gd fmla="*/ 17 w 77" name="T18"/>
              <a:gd fmla="*/ 19 h 52" name="T19"/>
              <a:gd fmla="*/ 60 w 77" name="T20"/>
              <a:gd fmla="*/ 19 h 52" name="T21"/>
              <a:gd fmla="*/ 77 w 77" name="T22"/>
              <a:gd fmla="*/ 36 h 52" name="T23"/>
              <a:gd fmla="*/ 60 w 77" name="T24"/>
              <a:gd fmla="*/ 52 h 52" name="T25"/>
              <a:gd fmla="*/ 43 w 77" name="T26"/>
              <a:gd fmla="*/ 36 h 52" name="T27"/>
              <a:gd fmla="*/ 43 w 77" name="T28"/>
              <a:gd fmla="*/ 33 h 52" name="T29"/>
              <a:gd fmla="*/ 77 w 77" name="T30"/>
              <a:gd fmla="*/ 0 h 52" name="T31"/>
              <a:gd fmla="*/ 77 w 77" name="T32"/>
              <a:gd fmla="*/ 9 h 52" name="T33"/>
              <a:gd fmla="*/ 60 w 77" name="T34"/>
              <a:gd fmla="*/ 16 h 52" name="T35"/>
              <a:gd fmla="*/ 58 w 77" name="T36"/>
              <a:gd fmla="*/ 19 h 52" name="T37"/>
              <a:gd fmla="*/ 60 w 77" name="T38"/>
              <a:gd fmla="*/ 19 h 5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2" w="77">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0" name="Freeform 119"/>
          <p:cNvSpPr/>
          <p:nvPr/>
        </p:nvSpPr>
        <p:spPr bwMode="auto">
          <a:xfrm>
            <a:off x="9860070" y="2053913"/>
            <a:ext cx="287738" cy="273057"/>
          </a:xfrm>
          <a:custGeom>
            <a:gdLst>
              <a:gd fmla="*/ 78 w 120" name="T0"/>
              <a:gd fmla="*/ 29 h 114" name="T1"/>
              <a:gd fmla="*/ 83 w 120" name="T2"/>
              <a:gd fmla="*/ 0 h 114" name="T3"/>
              <a:gd fmla="*/ 120 w 120" name="T4"/>
              <a:gd fmla="*/ 52 h 114" name="T5"/>
              <a:gd fmla="*/ 68 w 120" name="T6"/>
              <a:gd fmla="*/ 90 h 114" name="T7"/>
              <a:gd fmla="*/ 73 w 120" name="T8"/>
              <a:gd fmla="*/ 60 h 114" name="T9"/>
              <a:gd fmla="*/ 27 w 120" name="T10"/>
              <a:gd fmla="*/ 114 h 114" name="T11"/>
              <a:gd fmla="*/ 78 w 120" name="T12"/>
              <a:gd fmla="*/ 29 h 114" name="T13"/>
            </a:gdLst>
            <a:cxnLst>
              <a:cxn ang="0">
                <a:pos x="T0" y="T1"/>
              </a:cxn>
              <a:cxn ang="0">
                <a:pos x="T2" y="T3"/>
              </a:cxn>
              <a:cxn ang="0">
                <a:pos x="T4" y="T5"/>
              </a:cxn>
              <a:cxn ang="0">
                <a:pos x="T6" y="T7"/>
              </a:cxn>
              <a:cxn ang="0">
                <a:pos x="T8" y="T9"/>
              </a:cxn>
              <a:cxn ang="0">
                <a:pos x="T10" y="T11"/>
              </a:cxn>
              <a:cxn ang="0">
                <a:pos x="T12" y="T13"/>
              </a:cxn>
            </a:cxnLst>
            <a:rect b="b" l="0" r="r" t="0"/>
            <a:pathLst>
              <a:path h="114" w="120">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1" name="Freeform 120"/>
          <p:cNvSpPr/>
          <p:nvPr/>
        </p:nvSpPr>
        <p:spPr bwMode="auto">
          <a:xfrm>
            <a:off x="9921728" y="1883618"/>
            <a:ext cx="180571" cy="189378"/>
          </a:xfrm>
          <a:custGeom>
            <a:gdLst>
              <a:gd fmla="*/ 59 w 123" name="T0"/>
              <a:gd fmla="*/ 129 h 129" name="T1"/>
              <a:gd fmla="*/ 59 w 123" name="T2"/>
              <a:gd fmla="*/ 72 h 129" name="T3"/>
              <a:gd fmla="*/ 0 w 123" name="T4"/>
              <a:gd fmla="*/ 129 h 129" name="T5"/>
              <a:gd fmla="*/ 0 w 123" name="T6"/>
              <a:gd fmla="*/ 0 h 129" name="T7"/>
              <a:gd fmla="*/ 59 w 123" name="T8"/>
              <a:gd fmla="*/ 59 h 129" name="T9"/>
              <a:gd fmla="*/ 59 w 123" name="T10"/>
              <a:gd fmla="*/ 0 h 129" name="T11"/>
              <a:gd fmla="*/ 123 w 123" name="T12"/>
              <a:gd fmla="*/ 65 h 129" name="T13"/>
              <a:gd fmla="*/ 59 w 123" name="T14"/>
              <a:gd fmla="*/ 129 h 1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 w="123">
                <a:moveTo>
                  <a:pt x="59" y="129"/>
                </a:moveTo>
                <a:lnTo>
                  <a:pt x="59" y="72"/>
                </a:lnTo>
                <a:lnTo>
                  <a:pt x="0" y="129"/>
                </a:lnTo>
                <a:lnTo>
                  <a:pt x="0" y="0"/>
                </a:lnTo>
                <a:lnTo>
                  <a:pt x="59" y="59"/>
                </a:lnTo>
                <a:lnTo>
                  <a:pt x="59" y="0"/>
                </a:lnTo>
                <a:lnTo>
                  <a:pt x="123" y="65"/>
                </a:lnTo>
                <a:lnTo>
                  <a:pt x="59" y="129"/>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2" name="Freeform 121"/>
          <p:cNvSpPr/>
          <p:nvPr/>
        </p:nvSpPr>
        <p:spPr bwMode="auto">
          <a:xfrm>
            <a:off x="9738221" y="3176972"/>
            <a:ext cx="227549" cy="227547"/>
          </a:xfrm>
          <a:custGeom>
            <a:gdLst>
              <a:gd fmla="*/ 95 w 95" name="T0"/>
              <a:gd fmla="*/ 35 h 95" name="T1"/>
              <a:gd fmla="*/ 60 w 95" name="T2"/>
              <a:gd fmla="*/ 35 h 95" name="T3"/>
              <a:gd fmla="*/ 73 w 95" name="T4"/>
              <a:gd fmla="*/ 22 h 95" name="T5"/>
              <a:gd fmla="*/ 48 w 95" name="T6"/>
              <a:gd fmla="*/ 12 h 95" name="T7"/>
              <a:gd fmla="*/ 23 w 95" name="T8"/>
              <a:gd fmla="*/ 22 h 95" name="T9"/>
              <a:gd fmla="*/ 12 w 95" name="T10"/>
              <a:gd fmla="*/ 47 h 95" name="T11"/>
              <a:gd fmla="*/ 23 w 95" name="T12"/>
              <a:gd fmla="*/ 72 h 95" name="T13"/>
              <a:gd fmla="*/ 48 w 95" name="T14"/>
              <a:gd fmla="*/ 83 h 95" name="T15"/>
              <a:gd fmla="*/ 73 w 95" name="T16"/>
              <a:gd fmla="*/ 72 h 95" name="T17"/>
              <a:gd fmla="*/ 74 w 95" name="T18"/>
              <a:gd fmla="*/ 71 h 95" name="T19"/>
              <a:gd fmla="*/ 83 w 95" name="T20"/>
              <a:gd fmla="*/ 78 h 95" name="T21"/>
              <a:gd fmla="*/ 48 w 95" name="T22"/>
              <a:gd fmla="*/ 95 h 95" name="T23"/>
              <a:gd fmla="*/ 0 w 95" name="T24"/>
              <a:gd fmla="*/ 47 h 95" name="T25"/>
              <a:gd fmla="*/ 48 w 95" name="T26"/>
              <a:gd fmla="*/ 0 h 95" name="T27"/>
              <a:gd fmla="*/ 81 w 95" name="T28"/>
              <a:gd fmla="*/ 14 h 95" name="T29"/>
              <a:gd fmla="*/ 95 w 95" name="T30"/>
              <a:gd fmla="*/ 0 h 95" name="T31"/>
              <a:gd fmla="*/ 95 w 95" name="T32"/>
              <a:gd fmla="*/ 35 h 9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5" w="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3" name="Freeform 122"/>
          <p:cNvSpPr>
            <a:spLocks noEditPoints="1"/>
          </p:cNvSpPr>
          <p:nvPr/>
        </p:nvSpPr>
        <p:spPr bwMode="auto">
          <a:xfrm>
            <a:off x="9633990" y="2425329"/>
            <a:ext cx="249569" cy="252505"/>
          </a:xfrm>
          <a:custGeom>
            <a:gdLst>
              <a:gd fmla="*/ 86 w 104" name="T0"/>
              <a:gd fmla="*/ 0 h 105" name="T1"/>
              <a:gd fmla="*/ 17 w 104" name="T2"/>
              <a:gd fmla="*/ 0 h 105" name="T3"/>
              <a:gd fmla="*/ 0 w 104" name="T4"/>
              <a:gd fmla="*/ 18 h 105" name="T5"/>
              <a:gd fmla="*/ 0 w 104" name="T6"/>
              <a:gd fmla="*/ 87 h 105" name="T7"/>
              <a:gd fmla="*/ 17 w 104" name="T8"/>
              <a:gd fmla="*/ 105 h 105" name="T9"/>
              <a:gd fmla="*/ 86 w 104" name="T10"/>
              <a:gd fmla="*/ 105 h 105" name="T11"/>
              <a:gd fmla="*/ 104 w 104" name="T12"/>
              <a:gd fmla="*/ 87 h 105" name="T13"/>
              <a:gd fmla="*/ 104 w 104" name="T14"/>
              <a:gd fmla="*/ 18 h 105" name="T15"/>
              <a:gd fmla="*/ 86 w 104" name="T16"/>
              <a:gd fmla="*/ 0 h 105" name="T17"/>
              <a:gd fmla="*/ 28 w 104" name="T18"/>
              <a:gd fmla="*/ 85 h 105" name="T19"/>
              <a:gd fmla="*/ 19 w 104" name="T20"/>
              <a:gd fmla="*/ 76 h 105" name="T21"/>
              <a:gd fmla="*/ 28 w 104" name="T22"/>
              <a:gd fmla="*/ 67 h 105" name="T23"/>
              <a:gd fmla="*/ 37 w 104" name="T24"/>
              <a:gd fmla="*/ 76 h 105" name="T25"/>
              <a:gd fmla="*/ 28 w 104" name="T26"/>
              <a:gd fmla="*/ 85 h 105" name="T27"/>
              <a:gd fmla="*/ 50 w 104" name="T28"/>
              <a:gd fmla="*/ 85 h 105" name="T29"/>
              <a:gd fmla="*/ 41 w 104" name="T30"/>
              <a:gd fmla="*/ 63 h 105" name="T31"/>
              <a:gd fmla="*/ 19 w 104" name="T32"/>
              <a:gd fmla="*/ 54 h 105" name="T33"/>
              <a:gd fmla="*/ 19 w 104" name="T34"/>
              <a:gd fmla="*/ 41 h 105" name="T35"/>
              <a:gd fmla="*/ 63 w 104" name="T36"/>
              <a:gd fmla="*/ 85 h 105" name="T37"/>
              <a:gd fmla="*/ 50 w 104" name="T38"/>
              <a:gd fmla="*/ 85 h 105" name="T39"/>
              <a:gd fmla="*/ 73 w 104" name="T40"/>
              <a:gd fmla="*/ 85 h 105" name="T41"/>
              <a:gd fmla="*/ 19 w 104" name="T42"/>
              <a:gd fmla="*/ 31 h 105" name="T43"/>
              <a:gd fmla="*/ 19 w 104" name="T44"/>
              <a:gd fmla="*/ 18 h 105" name="T45"/>
              <a:gd fmla="*/ 86 w 104" name="T46"/>
              <a:gd fmla="*/ 85 h 105" name="T47"/>
              <a:gd fmla="*/ 73 w 104" name="T48"/>
              <a:gd fmla="*/ 85 h 10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5" w="104">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4" name="Freeform 123"/>
          <p:cNvSpPr>
            <a:spLocks noEditPoints="1"/>
          </p:cNvSpPr>
          <p:nvPr/>
        </p:nvSpPr>
        <p:spPr bwMode="auto">
          <a:xfrm>
            <a:off x="9613437" y="3401583"/>
            <a:ext cx="230484" cy="242228"/>
          </a:xfrm>
          <a:custGeom>
            <a:gdLst>
              <a:gd fmla="*/ 41 w 96" name="T0"/>
              <a:gd fmla="*/ 6 h 101" name="T1"/>
              <a:gd fmla="*/ 42 w 96" name="T2"/>
              <a:gd fmla="*/ 2 h 101" name="T3"/>
              <a:gd fmla="*/ 36 w 96" name="T4"/>
              <a:gd fmla="*/ 0 h 101" name="T5"/>
              <a:gd fmla="*/ 35 w 96" name="T6"/>
              <a:gd fmla="*/ 7 h 101" name="T7"/>
              <a:gd fmla="*/ 0 w 96" name="T8"/>
              <a:gd fmla="*/ 54 h 101" name="T9"/>
              <a:gd fmla="*/ 96 w 96" name="T10"/>
              <a:gd fmla="*/ 54 h 101" name="T11"/>
              <a:gd fmla="*/ 33 w 96" name="T12"/>
              <a:gd fmla="*/ 4 h 101" name="T13"/>
              <a:gd fmla="*/ 38 w 96" name="T14"/>
              <a:gd fmla="*/ 1 h 101" name="T15"/>
              <a:gd fmla="*/ 40 w 96" name="T16"/>
              <a:gd fmla="*/ 5 h 101" name="T17"/>
              <a:gd fmla="*/ 35 w 96" name="T18"/>
              <a:gd fmla="*/ 6 h 101" name="T19"/>
              <a:gd fmla="*/ 73 w 96" name="T20"/>
              <a:gd fmla="*/ 79 h 101" name="T21"/>
              <a:gd fmla="*/ 54 w 96" name="T22"/>
              <a:gd fmla="*/ 81 h 101" name="T23"/>
              <a:gd fmla="*/ 48 w 96" name="T24"/>
              <a:gd fmla="*/ 90 h 101" name="T25"/>
              <a:gd fmla="*/ 13 w 96" name="T26"/>
              <a:gd fmla="*/ 64 h 101" name="T27"/>
              <a:gd fmla="*/ 12 w 96" name="T28"/>
              <a:gd fmla="*/ 58 h 101" name="T29"/>
              <a:gd fmla="*/ 22 w 96" name="T30"/>
              <a:gd fmla="*/ 28 h 101" name="T31"/>
              <a:gd fmla="*/ 42 w 96" name="T32"/>
              <a:gd fmla="*/ 26 h 101" name="T33"/>
              <a:gd fmla="*/ 48 w 96" name="T34"/>
              <a:gd fmla="*/ 17 h 101" name="T35"/>
              <a:gd fmla="*/ 83 w 96" name="T36"/>
              <a:gd fmla="*/ 43 h 101" name="T37"/>
              <a:gd fmla="*/ 84 w 96" name="T38"/>
              <a:gd fmla="*/ 49 h 101" name="T39"/>
              <a:gd fmla="*/ 73 w 96" name="T40"/>
              <a:gd fmla="*/ 79 h 101" name="T41"/>
              <a:gd fmla="*/ 53 w 96" name="T42"/>
              <a:gd fmla="*/ 44 h 101" name="T43"/>
              <a:gd fmla="*/ 43 w 96" name="T44"/>
              <a:gd fmla="*/ 32 h 101" name="T45"/>
              <a:gd fmla="*/ 40 w 96" name="T46"/>
              <a:gd fmla="*/ 46 h 101" name="T47"/>
              <a:gd fmla="*/ 38 w 96" name="T48"/>
              <a:gd fmla="*/ 49 h 101" name="T49"/>
              <a:gd fmla="*/ 26 w 96" name="T50"/>
              <a:gd fmla="*/ 58 h 101" name="T51"/>
              <a:gd fmla="*/ 38 w 96" name="T52"/>
              <a:gd fmla="*/ 59 h 101" name="T53"/>
              <a:gd fmla="*/ 43 w 96" name="T54"/>
              <a:gd fmla="*/ 63 h 101" name="T55"/>
              <a:gd fmla="*/ 53 w 96" name="T56"/>
              <a:gd fmla="*/ 75 h 101" name="T57"/>
              <a:gd fmla="*/ 56 w 96" name="T58"/>
              <a:gd fmla="*/ 61 h 101" name="T59"/>
              <a:gd fmla="*/ 58 w 96" name="T60"/>
              <a:gd fmla="*/ 58 h 101" name="T61"/>
              <a:gd fmla="*/ 70 w 96" name="T62"/>
              <a:gd fmla="*/ 49 h 101" name="T63"/>
              <a:gd fmla="*/ 58 w 96" name="T64"/>
              <a:gd fmla="*/ 48 h 101" name="T65"/>
              <a:gd fmla="*/ 48 w 96" name="T66"/>
              <a:gd fmla="*/ 44 h 101" name="T67"/>
              <a:gd fmla="*/ 48 w 96" name="T68"/>
              <a:gd fmla="*/ 44 h 101" name="T69"/>
              <a:gd fmla="*/ 48 w 96" name="T70"/>
              <a:gd fmla="*/ 44 h 101" name="T71"/>
              <a:gd fmla="*/ 49 w 96" name="T72"/>
              <a:gd fmla="*/ 44 h 101" name="T73"/>
              <a:gd fmla="*/ 52 w 96" name="T74"/>
              <a:gd fmla="*/ 45 h 101" name="T75"/>
              <a:gd fmla="*/ 39 w 96" name="T76"/>
              <a:gd fmla="*/ 57 h 101" name="T77"/>
              <a:gd fmla="*/ 46 w 96" name="T78"/>
              <a:gd fmla="*/ 44 h 101" name="T79"/>
              <a:gd fmla="*/ 53 w 96" name="T80"/>
              <a:gd fmla="*/ 62 h 101" name="T81"/>
              <a:gd fmla="*/ 50 w 96" name="T82"/>
              <a:gd fmla="*/ 63 h 101" name="T83"/>
              <a:gd fmla="*/ 47 w 96" name="T84"/>
              <a:gd fmla="*/ 63 h 101" name="T85"/>
              <a:gd fmla="*/ 47 w 96" name="T86"/>
              <a:gd fmla="*/ 63 h 101" name="T87"/>
              <a:gd fmla="*/ 51 w 96" name="T88"/>
              <a:gd fmla="*/ 57 h 101" name="T89"/>
              <a:gd fmla="*/ 57 w 96" name="T90"/>
              <a:gd fmla="*/ 52 h 10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0" w="96">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5" name="Freeform 124"/>
          <p:cNvSpPr/>
          <p:nvPr/>
        </p:nvSpPr>
        <p:spPr bwMode="auto">
          <a:xfrm>
            <a:off x="9522418" y="2726280"/>
            <a:ext cx="255441" cy="255441"/>
          </a:xfrm>
          <a:custGeom>
            <a:gdLst>
              <a:gd fmla="*/ 90 w 107" name="T0"/>
              <a:gd fmla="*/ 74 h 107" name="T1"/>
              <a:gd fmla="*/ 78 w 107" name="T2"/>
              <a:gd fmla="*/ 79 h 107" name="T3"/>
              <a:gd fmla="*/ 33 w 107" name="T4"/>
              <a:gd fmla="*/ 56 h 107" name="T5"/>
              <a:gd fmla="*/ 34 w 107" name="T6"/>
              <a:gd fmla="*/ 54 h 107" name="T7"/>
              <a:gd fmla="*/ 33 w 107" name="T8"/>
              <a:gd fmla="*/ 51 h 107" name="T9"/>
              <a:gd fmla="*/ 78 w 107" name="T10"/>
              <a:gd fmla="*/ 29 h 107" name="T11"/>
              <a:gd fmla="*/ 90 w 107" name="T12"/>
              <a:gd fmla="*/ 34 h 107" name="T13"/>
              <a:gd fmla="*/ 107 w 107" name="T14"/>
              <a:gd fmla="*/ 17 h 107" name="T15"/>
              <a:gd fmla="*/ 90 w 107" name="T16"/>
              <a:gd fmla="*/ 0 h 107" name="T17"/>
              <a:gd fmla="*/ 74 w 107" name="T18"/>
              <a:gd fmla="*/ 17 h 107" name="T19"/>
              <a:gd fmla="*/ 74 w 107" name="T20"/>
              <a:gd fmla="*/ 20 h 107" name="T21"/>
              <a:gd fmla="*/ 29 w 107" name="T22"/>
              <a:gd fmla="*/ 42 h 107" name="T23"/>
              <a:gd fmla="*/ 17 w 107" name="T24"/>
              <a:gd fmla="*/ 37 h 107" name="T25"/>
              <a:gd fmla="*/ 0 w 107" name="T26"/>
              <a:gd fmla="*/ 54 h 107" name="T27"/>
              <a:gd fmla="*/ 17 w 107" name="T28"/>
              <a:gd fmla="*/ 70 h 107" name="T29"/>
              <a:gd fmla="*/ 29 w 107" name="T30"/>
              <a:gd fmla="*/ 65 h 107" name="T31"/>
              <a:gd fmla="*/ 74 w 107" name="T32"/>
              <a:gd fmla="*/ 88 h 107" name="T33"/>
              <a:gd fmla="*/ 74 w 107" name="T34"/>
              <a:gd fmla="*/ 90 h 107" name="T35"/>
              <a:gd fmla="*/ 90 w 107" name="T36"/>
              <a:gd fmla="*/ 107 h 107" name="T37"/>
              <a:gd fmla="*/ 107 w 107" name="T38"/>
              <a:gd fmla="*/ 90 h 107" name="T39"/>
              <a:gd fmla="*/ 90 w 107" name="T40"/>
              <a:gd fmla="*/ 74 h 10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7" w="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6" name="Freeform 125"/>
          <p:cNvSpPr>
            <a:spLocks noEditPoints="1"/>
          </p:cNvSpPr>
          <p:nvPr/>
        </p:nvSpPr>
        <p:spPr bwMode="auto">
          <a:xfrm>
            <a:off x="9606096" y="2122911"/>
            <a:ext cx="243697" cy="264249"/>
          </a:xfrm>
          <a:custGeom>
            <a:gdLst>
              <a:gd fmla="*/ 13 w 102" name="T0"/>
              <a:gd fmla="*/ 100 h 110" name="T1"/>
              <a:gd fmla="*/ 24 w 102" name="T2"/>
              <a:gd fmla="*/ 110 h 110" name="T3"/>
              <a:gd fmla="*/ 34 w 102" name="T4"/>
              <a:gd fmla="*/ 100 h 110" name="T5"/>
              <a:gd fmla="*/ 34 w 102" name="T6"/>
              <a:gd fmla="*/ 100 h 110" name="T7"/>
              <a:gd fmla="*/ 24 w 102" name="T8"/>
              <a:gd fmla="*/ 89 h 110" name="T9"/>
              <a:gd fmla="*/ 13 w 102" name="T10"/>
              <a:gd fmla="*/ 100 h 110" name="T11"/>
              <a:gd fmla="*/ 82 w 102" name="T12"/>
              <a:gd fmla="*/ 100 h 110" name="T13"/>
              <a:gd fmla="*/ 92 w 102" name="T14"/>
              <a:gd fmla="*/ 110 h 110" name="T15"/>
              <a:gd fmla="*/ 102 w 102" name="T16"/>
              <a:gd fmla="*/ 100 h 110" name="T17"/>
              <a:gd fmla="*/ 102 w 102" name="T18"/>
              <a:gd fmla="*/ 100 h 110" name="T19"/>
              <a:gd fmla="*/ 92 w 102" name="T20"/>
              <a:gd fmla="*/ 89 h 110" name="T21"/>
              <a:gd fmla="*/ 82 w 102" name="T22"/>
              <a:gd fmla="*/ 100 h 110" name="T23"/>
              <a:gd fmla="*/ 102 w 102" name="T24"/>
              <a:gd fmla="*/ 55 h 110" name="T25"/>
              <a:gd fmla="*/ 102 w 102" name="T26"/>
              <a:gd fmla="*/ 14 h 110" name="T27"/>
              <a:gd fmla="*/ 13 w 102" name="T28"/>
              <a:gd fmla="*/ 14 h 110" name="T29"/>
              <a:gd fmla="*/ 0 w 102" name="T30"/>
              <a:gd fmla="*/ 0 h 110" name="T31"/>
              <a:gd fmla="*/ 0 w 102" name="T32"/>
              <a:gd fmla="*/ 7 h 110" name="T33"/>
              <a:gd fmla="*/ 7 w 102" name="T34"/>
              <a:gd fmla="*/ 14 h 110" name="T35"/>
              <a:gd fmla="*/ 12 w 102" name="T36"/>
              <a:gd fmla="*/ 58 h 110" name="T37"/>
              <a:gd fmla="*/ 7 w 102" name="T38"/>
              <a:gd fmla="*/ 69 h 110" name="T39"/>
              <a:gd fmla="*/ 20 w 102" name="T40"/>
              <a:gd fmla="*/ 82 h 110" name="T41"/>
              <a:gd fmla="*/ 102 w 102" name="T42"/>
              <a:gd fmla="*/ 82 h 110" name="T43"/>
              <a:gd fmla="*/ 102 w 102" name="T44"/>
              <a:gd fmla="*/ 76 h 110" name="T45"/>
              <a:gd fmla="*/ 20 w 102" name="T46"/>
              <a:gd fmla="*/ 76 h 110" name="T47"/>
              <a:gd fmla="*/ 13 w 102" name="T48"/>
              <a:gd fmla="*/ 69 h 110" name="T49"/>
              <a:gd fmla="*/ 13 w 102" name="T50"/>
              <a:gd fmla="*/ 69 h 110" name="T51"/>
              <a:gd fmla="*/ 102 w 102" name="T52"/>
              <a:gd fmla="*/ 55 h 11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0" w="102">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7" name="Freeform 126"/>
          <p:cNvSpPr>
            <a:spLocks noEditPoints="1"/>
          </p:cNvSpPr>
          <p:nvPr/>
        </p:nvSpPr>
        <p:spPr bwMode="auto">
          <a:xfrm>
            <a:off x="9673627" y="1917384"/>
            <a:ext cx="205527" cy="201122"/>
          </a:xfrm>
          <a:custGeom>
            <a:gdLst>
              <a:gd fmla="*/ 82 w 86" name="T0"/>
              <a:gd fmla="*/ 47 h 84" name="T1"/>
              <a:gd fmla="*/ 82 w 86" name="T2"/>
              <a:gd fmla="*/ 42 h 84" name="T3"/>
              <a:gd fmla="*/ 43 w 86" name="T4"/>
              <a:gd fmla="*/ 3 h 84" name="T5"/>
              <a:gd fmla="*/ 36 w 86" name="T6"/>
              <a:gd fmla="*/ 4 h 84" name="T7"/>
              <a:gd fmla="*/ 24 w 86" name="T8"/>
              <a:gd fmla="*/ 0 h 84" name="T9"/>
              <a:gd fmla="*/ 0 w 86" name="T10"/>
              <a:gd fmla="*/ 23 h 84" name="T11"/>
              <a:gd fmla="*/ 4 w 86" name="T12"/>
              <a:gd fmla="*/ 36 h 84" name="T13"/>
              <a:gd fmla="*/ 4 w 86" name="T14"/>
              <a:gd fmla="*/ 42 h 84" name="T15"/>
              <a:gd fmla="*/ 43 w 86" name="T16"/>
              <a:gd fmla="*/ 81 h 84" name="T17"/>
              <a:gd fmla="*/ 50 w 86" name="T18"/>
              <a:gd fmla="*/ 80 h 84" name="T19"/>
              <a:gd fmla="*/ 62 w 86" name="T20"/>
              <a:gd fmla="*/ 84 h 84" name="T21"/>
              <a:gd fmla="*/ 86 w 86" name="T22"/>
              <a:gd fmla="*/ 61 h 84" name="T23"/>
              <a:gd fmla="*/ 82 w 86" name="T24"/>
              <a:gd fmla="*/ 47 h 84" name="T25"/>
              <a:gd fmla="*/ 46 w 86" name="T26"/>
              <a:gd fmla="*/ 71 h 84" name="T27"/>
              <a:gd fmla="*/ 23 w 86" name="T28"/>
              <a:gd fmla="*/ 64 h 84" name="T29"/>
              <a:gd fmla="*/ 24 w 86" name="T30"/>
              <a:gd fmla="*/ 51 h 84" name="T31"/>
              <a:gd fmla="*/ 34 w 86" name="T32"/>
              <a:gd fmla="*/ 59 h 84" name="T33"/>
              <a:gd fmla="*/ 52 w 86" name="T34"/>
              <a:gd fmla="*/ 58 h 84" name="T35"/>
              <a:gd fmla="*/ 41 w 86" name="T36"/>
              <a:gd fmla="*/ 47 h 84" name="T37"/>
              <a:gd fmla="*/ 20 w 86" name="T38"/>
              <a:gd fmla="*/ 30 h 84" name="T39"/>
              <a:gd fmla="*/ 37 w 86" name="T40"/>
              <a:gd fmla="*/ 13 h 84" name="T41"/>
              <a:gd fmla="*/ 61 w 86" name="T42"/>
              <a:gd fmla="*/ 19 h 84" name="T43"/>
              <a:gd fmla="*/ 59 w 86" name="T44"/>
              <a:gd fmla="*/ 31 h 84" name="T45"/>
              <a:gd fmla="*/ 42 w 86" name="T46"/>
              <a:gd fmla="*/ 22 h 84" name="T47"/>
              <a:gd fmla="*/ 38 w 86" name="T48"/>
              <a:gd fmla="*/ 35 h 84" name="T49"/>
              <a:gd fmla="*/ 66 w 86" name="T50"/>
              <a:gd fmla="*/ 49 h 84" name="T51"/>
              <a:gd fmla="*/ 46 w 86" name="T52"/>
              <a:gd fmla="*/ 71 h 8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4" w="86">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8" name="Freeform 127"/>
          <p:cNvSpPr>
            <a:spLocks noEditPoints="1"/>
          </p:cNvSpPr>
          <p:nvPr/>
        </p:nvSpPr>
        <p:spPr bwMode="auto">
          <a:xfrm>
            <a:off x="9761710" y="1742685"/>
            <a:ext cx="114508" cy="149742"/>
          </a:xfrm>
          <a:custGeom>
            <a:gdLst>
              <a:gd fmla="*/ 42 w 48" name="T0"/>
              <a:gd fmla="*/ 8 h 63" name="T1"/>
              <a:gd fmla="*/ 6 w 48" name="T2"/>
              <a:gd fmla="*/ 8 h 63" name="T3"/>
              <a:gd fmla="*/ 0 w 48" name="T4"/>
              <a:gd fmla="*/ 14 h 63" name="T5"/>
              <a:gd fmla="*/ 0 w 48" name="T6"/>
              <a:gd fmla="*/ 16 h 63" name="T7"/>
              <a:gd fmla="*/ 48 w 48" name="T8"/>
              <a:gd fmla="*/ 16 h 63" name="T9"/>
              <a:gd fmla="*/ 48 w 48" name="T10"/>
              <a:gd fmla="*/ 14 h 63" name="T11"/>
              <a:gd fmla="*/ 42 w 48" name="T12"/>
              <a:gd fmla="*/ 8 h 63" name="T13"/>
              <a:gd fmla="*/ 31 w 48" name="T14"/>
              <a:gd fmla="*/ 4 h 63" name="T15"/>
              <a:gd fmla="*/ 32 w 48" name="T16"/>
              <a:gd fmla="*/ 10 h 63" name="T17"/>
              <a:gd fmla="*/ 16 w 48" name="T18"/>
              <a:gd fmla="*/ 10 h 63" name="T19"/>
              <a:gd fmla="*/ 17 w 48" name="T20"/>
              <a:gd fmla="*/ 4 h 63" name="T21"/>
              <a:gd fmla="*/ 31 w 48" name="T22"/>
              <a:gd fmla="*/ 4 h 63" name="T23"/>
              <a:gd fmla="*/ 32 w 48" name="T24"/>
              <a:gd fmla="*/ 0 h 63" name="T25"/>
              <a:gd fmla="*/ 16 w 48" name="T26"/>
              <a:gd fmla="*/ 0 h 63" name="T27"/>
              <a:gd fmla="*/ 13 w 48" name="T28"/>
              <a:gd fmla="*/ 3 h 63" name="T29"/>
              <a:gd fmla="*/ 12 w 48" name="T30"/>
              <a:gd fmla="*/ 11 h 63" name="T31"/>
              <a:gd fmla="*/ 14 w 48" name="T32"/>
              <a:gd fmla="*/ 14 h 63" name="T33"/>
              <a:gd fmla="*/ 34 w 48" name="T34"/>
              <a:gd fmla="*/ 14 h 63" name="T35"/>
              <a:gd fmla="*/ 36 w 48" name="T36"/>
              <a:gd fmla="*/ 11 h 63" name="T37"/>
              <a:gd fmla="*/ 35 w 48" name="T38"/>
              <a:gd fmla="*/ 3 h 63" name="T39"/>
              <a:gd fmla="*/ 32 w 48" name="T40"/>
              <a:gd fmla="*/ 0 h 63" name="T41"/>
              <a:gd fmla="*/ 43 w 48" name="T42"/>
              <a:gd fmla="*/ 20 h 63" name="T43"/>
              <a:gd fmla="*/ 5 w 48" name="T44"/>
              <a:gd fmla="*/ 20 h 63" name="T45"/>
              <a:gd fmla="*/ 2 w 48" name="T46"/>
              <a:gd fmla="*/ 24 h 63" name="T47"/>
              <a:gd fmla="*/ 5 w 48" name="T48"/>
              <a:gd fmla="*/ 59 h 63" name="T49"/>
              <a:gd fmla="*/ 9 w 48" name="T50"/>
              <a:gd fmla="*/ 63 h 63" name="T51"/>
              <a:gd fmla="*/ 39 w 48" name="T52"/>
              <a:gd fmla="*/ 63 h 63" name="T53"/>
              <a:gd fmla="*/ 43 w 48" name="T54"/>
              <a:gd fmla="*/ 59 h 63" name="T55"/>
              <a:gd fmla="*/ 46 w 48" name="T56"/>
              <a:gd fmla="*/ 24 h 63" name="T57"/>
              <a:gd fmla="*/ 43 w 48" name="T58"/>
              <a:gd fmla="*/ 20 h 63" name="T59"/>
              <a:gd fmla="*/ 16 w 48" name="T60"/>
              <a:gd fmla="*/ 55 h 63" name="T61"/>
              <a:gd fmla="*/ 10 w 48" name="T62"/>
              <a:gd fmla="*/ 55 h 63" name="T63"/>
              <a:gd fmla="*/ 8 w 48" name="T64"/>
              <a:gd fmla="*/ 28 h 63" name="T65"/>
              <a:gd fmla="*/ 16 w 48" name="T66"/>
              <a:gd fmla="*/ 28 h 63" name="T67"/>
              <a:gd fmla="*/ 16 w 48" name="T68"/>
              <a:gd fmla="*/ 55 h 63" name="T69"/>
              <a:gd fmla="*/ 28 w 48" name="T70"/>
              <a:gd fmla="*/ 55 h 63" name="T71"/>
              <a:gd fmla="*/ 20 w 48" name="T72"/>
              <a:gd fmla="*/ 55 h 63" name="T73"/>
              <a:gd fmla="*/ 20 w 48" name="T74"/>
              <a:gd fmla="*/ 28 h 63" name="T75"/>
              <a:gd fmla="*/ 28 w 48" name="T76"/>
              <a:gd fmla="*/ 28 h 63" name="T77"/>
              <a:gd fmla="*/ 28 w 48" name="T78"/>
              <a:gd fmla="*/ 55 h 63" name="T79"/>
              <a:gd fmla="*/ 38 w 48" name="T80"/>
              <a:gd fmla="*/ 55 h 63" name="T81"/>
              <a:gd fmla="*/ 32 w 48" name="T82"/>
              <a:gd fmla="*/ 55 h 63" name="T83"/>
              <a:gd fmla="*/ 32 w 48" name="T84"/>
              <a:gd fmla="*/ 28 h 63" name="T85"/>
              <a:gd fmla="*/ 40 w 48" name="T86"/>
              <a:gd fmla="*/ 28 h 63" name="T87"/>
              <a:gd fmla="*/ 38 w 48" name="T88"/>
              <a:gd fmla="*/ 55 h 6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2" w="48">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69" name="Freeform 128"/>
          <p:cNvSpPr>
            <a:spLocks noEditPoints="1"/>
          </p:cNvSpPr>
          <p:nvPr/>
        </p:nvSpPr>
        <p:spPr bwMode="auto">
          <a:xfrm>
            <a:off x="9425526" y="2968509"/>
            <a:ext cx="312696" cy="314163"/>
          </a:xfrm>
          <a:custGeom>
            <a:gdLst>
              <a:gd fmla="*/ 65 w 130" name="T0"/>
              <a:gd fmla="*/ 0 h 131" name="T1"/>
              <a:gd fmla="*/ 0 w 130" name="T2"/>
              <a:gd fmla="*/ 65 h 131" name="T3"/>
              <a:gd fmla="*/ 65 w 130" name="T4"/>
              <a:gd fmla="*/ 131 h 131" name="T5"/>
              <a:gd fmla="*/ 130 w 130" name="T6"/>
              <a:gd fmla="*/ 65 h 131" name="T7"/>
              <a:gd fmla="*/ 65 w 130" name="T8"/>
              <a:gd fmla="*/ 0 h 131" name="T9"/>
              <a:gd fmla="*/ 65 w 130" name="T10"/>
              <a:gd fmla="*/ 114 h 131" name="T11"/>
              <a:gd fmla="*/ 16 w 130" name="T12"/>
              <a:gd fmla="*/ 65 h 131" name="T13"/>
              <a:gd fmla="*/ 65 w 130" name="T14"/>
              <a:gd fmla="*/ 17 h 131" name="T15"/>
              <a:gd fmla="*/ 114 w 130" name="T16"/>
              <a:gd fmla="*/ 65 h 131" name="T17"/>
              <a:gd fmla="*/ 65 w 130" name="T18"/>
              <a:gd fmla="*/ 114 h 131" name="T19"/>
              <a:gd fmla="*/ 40 w 130" name="T20"/>
              <a:gd fmla="*/ 65 h 131" name="T21"/>
              <a:gd fmla="*/ 65 w 130" name="T22"/>
              <a:gd fmla="*/ 90 h 131" name="T23"/>
              <a:gd fmla="*/ 89 w 130" name="T24"/>
              <a:gd fmla="*/ 65 h 131" name="T25"/>
              <a:gd fmla="*/ 65 w 130" name="T26"/>
              <a:gd fmla="*/ 41 h 131" name="T27"/>
              <a:gd fmla="*/ 40 w 130" name="T28"/>
              <a:gd fmla="*/ 65 h 13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1" w="130">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0" name="Freeform 129"/>
          <p:cNvSpPr>
            <a:spLocks noEditPoints="1"/>
          </p:cNvSpPr>
          <p:nvPr/>
        </p:nvSpPr>
        <p:spPr bwMode="auto">
          <a:xfrm>
            <a:off x="9197978" y="1656071"/>
            <a:ext cx="518223" cy="224612"/>
          </a:xfrm>
          <a:custGeom>
            <a:gdLst>
              <a:gd fmla="*/ 188 w 216" name="T0"/>
              <a:gd fmla="*/ 41 h 94" name="T1"/>
              <a:gd fmla="*/ 178 w 216" name="T2"/>
              <a:gd fmla="*/ 43 h 94" name="T3"/>
              <a:gd fmla="*/ 129 w 216" name="T4"/>
              <a:gd fmla="*/ 0 h 94" name="T5"/>
              <a:gd fmla="*/ 111 w 216" name="T6"/>
              <a:gd fmla="*/ 3 h 94" name="T7"/>
              <a:gd fmla="*/ 108 w 216" name="T8"/>
              <a:gd fmla="*/ 6 h 94" name="T9"/>
              <a:gd fmla="*/ 108 w 216" name="T10"/>
              <a:gd fmla="*/ 91 h 94" name="T11"/>
              <a:gd fmla="*/ 111 w 216" name="T12"/>
              <a:gd fmla="*/ 94 h 94" name="T13"/>
              <a:gd fmla="*/ 188 w 216" name="T14"/>
              <a:gd fmla="*/ 94 h 94" name="T15"/>
              <a:gd fmla="*/ 216 w 216" name="T16"/>
              <a:gd fmla="*/ 68 h 94" name="T17"/>
              <a:gd fmla="*/ 188 w 216" name="T18"/>
              <a:gd fmla="*/ 41 h 94" name="T19"/>
              <a:gd fmla="*/ 85 w 216" name="T20"/>
              <a:gd fmla="*/ 94 h 94" name="T21"/>
              <a:gd fmla="*/ 91 w 216" name="T22"/>
              <a:gd fmla="*/ 94 h 94" name="T23"/>
              <a:gd fmla="*/ 95 w 216" name="T24"/>
              <a:gd fmla="*/ 47 h 94" name="T25"/>
              <a:gd fmla="*/ 91 w 216" name="T26"/>
              <a:gd fmla="*/ 0 h 94" name="T27"/>
              <a:gd fmla="*/ 85 w 216" name="T28"/>
              <a:gd fmla="*/ 0 h 94" name="T29"/>
              <a:gd fmla="*/ 81 w 216" name="T30"/>
              <a:gd fmla="*/ 47 h 94" name="T31"/>
              <a:gd fmla="*/ 85 w 216" name="T32"/>
              <a:gd fmla="*/ 94 h 94" name="T33"/>
              <a:gd fmla="*/ 64 w 216" name="T34"/>
              <a:gd fmla="*/ 94 h 94" name="T35"/>
              <a:gd fmla="*/ 58 w 216" name="T36"/>
              <a:gd fmla="*/ 94 h 94" name="T37"/>
              <a:gd fmla="*/ 54 w 216" name="T38"/>
              <a:gd fmla="*/ 60 h 94" name="T39"/>
              <a:gd fmla="*/ 58 w 216" name="T40"/>
              <a:gd fmla="*/ 27 h 94" name="T41"/>
              <a:gd fmla="*/ 64 w 216" name="T42"/>
              <a:gd fmla="*/ 27 h 94" name="T43"/>
              <a:gd fmla="*/ 68 w 216" name="T44"/>
              <a:gd fmla="*/ 61 h 94" name="T45"/>
              <a:gd fmla="*/ 64 w 216" name="T46"/>
              <a:gd fmla="*/ 94 h 94" name="T47"/>
              <a:gd fmla="*/ 31 w 216" name="T48"/>
              <a:gd fmla="*/ 94 h 94" name="T49"/>
              <a:gd fmla="*/ 37 w 216" name="T50"/>
              <a:gd fmla="*/ 94 h 94" name="T51"/>
              <a:gd fmla="*/ 41 w 216" name="T52"/>
              <a:gd fmla="*/ 67 h 94" name="T53"/>
              <a:gd fmla="*/ 37 w 216" name="T54"/>
              <a:gd fmla="*/ 40 h 94" name="T55"/>
              <a:gd fmla="*/ 31 w 216" name="T56"/>
              <a:gd fmla="*/ 40 h 94" name="T57"/>
              <a:gd fmla="*/ 27 w 216" name="T58"/>
              <a:gd fmla="*/ 67 h 94" name="T59"/>
              <a:gd fmla="*/ 31 w 216" name="T60"/>
              <a:gd fmla="*/ 94 h 94" name="T61"/>
              <a:gd fmla="*/ 4 w 216" name="T62"/>
              <a:gd fmla="*/ 81 h 94" name="T63"/>
              <a:gd fmla="*/ 10 w 216" name="T64"/>
              <a:gd fmla="*/ 81 h 94" name="T65"/>
              <a:gd fmla="*/ 14 w 216" name="T66"/>
              <a:gd fmla="*/ 67 h 94" name="T67"/>
              <a:gd fmla="*/ 10 w 216" name="T68"/>
              <a:gd fmla="*/ 54 h 94" name="T69"/>
              <a:gd fmla="*/ 4 w 216" name="T70"/>
              <a:gd fmla="*/ 54 h 94" name="T71"/>
              <a:gd fmla="*/ 0 w 216" name="T72"/>
              <a:gd fmla="*/ 67 h 94" name="T73"/>
              <a:gd fmla="*/ 4 w 216" name="T74"/>
              <a:gd fmla="*/ 81 h 9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4" w="216">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chemeClr val="accent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1" name="Freeform 130"/>
          <p:cNvSpPr>
            <a:spLocks noEditPoints="1"/>
          </p:cNvSpPr>
          <p:nvPr/>
        </p:nvSpPr>
        <p:spPr bwMode="auto">
          <a:xfrm>
            <a:off x="9296338" y="1924724"/>
            <a:ext cx="287738" cy="256909"/>
          </a:xfrm>
          <a:custGeom>
            <a:gdLst>
              <a:gd fmla="*/ 50 w 120" name="T0"/>
              <a:gd fmla="*/ 0 h 107" name="T1"/>
              <a:gd fmla="*/ 50 w 120" name="T2"/>
              <a:gd fmla="*/ 0 h 107" name="T3"/>
              <a:gd fmla="*/ 100 w 120" name="T4"/>
              <a:gd fmla="*/ 41 h 107" name="T5"/>
              <a:gd fmla="*/ 50 w 120" name="T6"/>
              <a:gd fmla="*/ 81 h 107" name="T7"/>
              <a:gd fmla="*/ 42 w 120" name="T8"/>
              <a:gd fmla="*/ 81 h 107" name="T9"/>
              <a:gd fmla="*/ 7 w 120" name="T10"/>
              <a:gd fmla="*/ 93 h 107" name="T11"/>
              <a:gd fmla="*/ 7 w 120" name="T12"/>
              <a:gd fmla="*/ 91 h 107" name="T13"/>
              <a:gd fmla="*/ 19 w 120" name="T14"/>
              <a:gd fmla="*/ 75 h 107" name="T15"/>
              <a:gd fmla="*/ 19 w 120" name="T16"/>
              <a:gd fmla="*/ 72 h 107" name="T17"/>
              <a:gd fmla="*/ 0 w 120" name="T18"/>
              <a:gd fmla="*/ 41 h 107" name="T19"/>
              <a:gd fmla="*/ 50 w 120" name="T20"/>
              <a:gd fmla="*/ 0 h 107" name="T21"/>
              <a:gd fmla="*/ 104 w 120" name="T22"/>
              <a:gd fmla="*/ 91 h 107" name="T23"/>
              <a:gd fmla="*/ 113 w 120" name="T24"/>
              <a:gd fmla="*/ 104 h 107" name="T25"/>
              <a:gd fmla="*/ 113 w 120" name="T26"/>
              <a:gd fmla="*/ 107 h 107" name="T27"/>
              <a:gd fmla="*/ 83 w 120" name="T28"/>
              <a:gd fmla="*/ 96 h 107" name="T29"/>
              <a:gd fmla="*/ 77 w 120" name="T30"/>
              <a:gd fmla="*/ 96 h 107" name="T31"/>
              <a:gd fmla="*/ 50 w 120" name="T32"/>
              <a:gd fmla="*/ 89 h 107" name="T33"/>
              <a:gd fmla="*/ 90 w 120" name="T34"/>
              <a:gd fmla="*/ 75 h 107" name="T35"/>
              <a:gd fmla="*/ 103 w 120" name="T36"/>
              <a:gd fmla="*/ 60 h 107" name="T37"/>
              <a:gd fmla="*/ 108 w 120" name="T38"/>
              <a:gd fmla="*/ 41 h 107" name="T39"/>
              <a:gd fmla="*/ 108 w 120" name="T40"/>
              <a:gd fmla="*/ 37 h 107" name="T41"/>
              <a:gd fmla="*/ 120 w 120" name="T42"/>
              <a:gd fmla="*/ 62 h 107" name="T43"/>
              <a:gd fmla="*/ 104 w 120" name="T44"/>
              <a:gd fmla="*/ 88 h 107" name="T45"/>
              <a:gd fmla="*/ 104 w 120" name="T46"/>
              <a:gd fmla="*/ 91 h 1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7" w="120">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2" name="Freeform 131"/>
          <p:cNvSpPr>
            <a:spLocks noEditPoints="1"/>
          </p:cNvSpPr>
          <p:nvPr/>
        </p:nvSpPr>
        <p:spPr bwMode="auto">
          <a:xfrm>
            <a:off x="9325699" y="2209525"/>
            <a:ext cx="253973" cy="252505"/>
          </a:xfrm>
          <a:custGeom>
            <a:gdLst>
              <a:gd fmla="*/ 20 w 106" name="T0"/>
              <a:gd fmla="*/ 53 h 105" name="T1"/>
              <a:gd fmla="*/ 20 w 106" name="T2"/>
              <a:gd fmla="*/ 49 h 105" name="T3"/>
              <a:gd fmla="*/ 1 w 106" name="T4"/>
              <a:gd fmla="*/ 43 h 105" name="T5"/>
              <a:gd fmla="*/ 0 w 106" name="T6"/>
              <a:gd fmla="*/ 53 h 105" name="T7"/>
              <a:gd fmla="*/ 17 w 106" name="T8"/>
              <a:gd fmla="*/ 91 h 105" name="T9"/>
              <a:gd fmla="*/ 29 w 106" name="T10"/>
              <a:gd fmla="*/ 75 h 105" name="T11"/>
              <a:gd fmla="*/ 20 w 106" name="T12"/>
              <a:gd fmla="*/ 53 h 105" name="T13"/>
              <a:gd fmla="*/ 86 w 106" name="T14"/>
              <a:gd fmla="*/ 53 h 105" name="T15"/>
              <a:gd fmla="*/ 77 w 106" name="T16"/>
              <a:gd fmla="*/ 75 h 105" name="T17"/>
              <a:gd fmla="*/ 89 w 106" name="T18"/>
              <a:gd fmla="*/ 91 h 105" name="T19"/>
              <a:gd fmla="*/ 106 w 106" name="T20"/>
              <a:gd fmla="*/ 53 h 105" name="T21"/>
              <a:gd fmla="*/ 105 w 106" name="T22"/>
              <a:gd fmla="*/ 43 h 105" name="T23"/>
              <a:gd fmla="*/ 86 w 106" name="T24"/>
              <a:gd fmla="*/ 49 h 105" name="T25"/>
              <a:gd fmla="*/ 86 w 106" name="T26"/>
              <a:gd fmla="*/ 53 h 105" name="T27"/>
              <a:gd fmla="*/ 59 w 106" name="T28"/>
              <a:gd fmla="*/ 20 h 105" name="T29"/>
              <a:gd fmla="*/ 82 w 106" name="T30"/>
              <a:gd fmla="*/ 36 h 105" name="T31"/>
              <a:gd fmla="*/ 101 w 106" name="T32"/>
              <a:gd fmla="*/ 30 h 105" name="T33"/>
              <a:gd fmla="*/ 59 w 106" name="T34"/>
              <a:gd fmla="*/ 0 h 105" name="T35"/>
              <a:gd fmla="*/ 59 w 106" name="T36"/>
              <a:gd fmla="*/ 20 h 105" name="T37"/>
              <a:gd fmla="*/ 24 w 106" name="T38"/>
              <a:gd fmla="*/ 36 h 105" name="T39"/>
              <a:gd fmla="*/ 46 w 106" name="T40"/>
              <a:gd fmla="*/ 20 h 105" name="T41"/>
              <a:gd fmla="*/ 46 w 106" name="T42"/>
              <a:gd fmla="*/ 0 h 105" name="T43"/>
              <a:gd fmla="*/ 5 w 106" name="T44"/>
              <a:gd fmla="*/ 30 h 105" name="T45"/>
              <a:gd fmla="*/ 24 w 106" name="T46"/>
              <a:gd fmla="*/ 36 h 105" name="T47"/>
              <a:gd fmla="*/ 67 w 106" name="T48"/>
              <a:gd fmla="*/ 83 h 105" name="T49"/>
              <a:gd fmla="*/ 53 w 106" name="T50"/>
              <a:gd fmla="*/ 85 h 105" name="T51"/>
              <a:gd fmla="*/ 39 w 106" name="T52"/>
              <a:gd fmla="*/ 83 h 105" name="T53"/>
              <a:gd fmla="*/ 28 w 106" name="T54"/>
              <a:gd fmla="*/ 99 h 105" name="T55"/>
              <a:gd fmla="*/ 53 w 106" name="T56"/>
              <a:gd fmla="*/ 105 h 105" name="T57"/>
              <a:gd fmla="*/ 78 w 106" name="T58"/>
              <a:gd fmla="*/ 99 h 105" name="T59"/>
              <a:gd fmla="*/ 67 w 106" name="T60"/>
              <a:gd fmla="*/ 83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3" name="Freeform 132"/>
          <p:cNvSpPr>
            <a:spLocks noEditPoints="1"/>
          </p:cNvSpPr>
          <p:nvPr/>
        </p:nvSpPr>
        <p:spPr bwMode="auto">
          <a:xfrm>
            <a:off x="9341847" y="2514881"/>
            <a:ext cx="237824" cy="251037"/>
          </a:xfrm>
          <a:custGeom>
            <a:gdLst>
              <a:gd fmla="*/ 75 w 162" name="T0"/>
              <a:gd fmla="*/ 65 h 171" name="T1"/>
              <a:gd fmla="*/ 54 w 162" name="T2"/>
              <a:gd fmla="*/ 86 h 171" name="T3"/>
              <a:gd fmla="*/ 87 w 162" name="T4"/>
              <a:gd fmla="*/ 65 h 171" name="T5"/>
              <a:gd fmla="*/ 108 w 162" name="T6"/>
              <a:gd fmla="*/ 86 h 171" name="T7"/>
              <a:gd fmla="*/ 87 w 162" name="T8"/>
              <a:gd fmla="*/ 65 h 171" name="T9"/>
              <a:gd fmla="*/ 139 w 162" name="T10"/>
              <a:gd fmla="*/ 65 h 171" name="T11"/>
              <a:gd fmla="*/ 118 w 162" name="T12"/>
              <a:gd fmla="*/ 86 h 171" name="T13"/>
              <a:gd fmla="*/ 21 w 162" name="T14"/>
              <a:gd fmla="*/ 129 h 171" name="T15"/>
              <a:gd fmla="*/ 43 w 162" name="T16"/>
              <a:gd fmla="*/ 150 h 171" name="T17"/>
              <a:gd fmla="*/ 21 w 162" name="T18"/>
              <a:gd fmla="*/ 129 h 171" name="T19"/>
              <a:gd fmla="*/ 75 w 162" name="T20"/>
              <a:gd fmla="*/ 129 h 171" name="T21"/>
              <a:gd fmla="*/ 54 w 162" name="T22"/>
              <a:gd fmla="*/ 150 h 171" name="T23"/>
              <a:gd fmla="*/ 87 w 162" name="T24"/>
              <a:gd fmla="*/ 129 h 171" name="T25"/>
              <a:gd fmla="*/ 108 w 162" name="T26"/>
              <a:gd fmla="*/ 150 h 171" name="T27"/>
              <a:gd fmla="*/ 87 w 162" name="T28"/>
              <a:gd fmla="*/ 129 h 171" name="T29"/>
              <a:gd fmla="*/ 75 w 162" name="T30"/>
              <a:gd fmla="*/ 96 h 171" name="T31"/>
              <a:gd fmla="*/ 54 w 162" name="T32"/>
              <a:gd fmla="*/ 117 h 171" name="T33"/>
              <a:gd fmla="*/ 87 w 162" name="T34"/>
              <a:gd fmla="*/ 96 h 171" name="T35"/>
              <a:gd fmla="*/ 108 w 162" name="T36"/>
              <a:gd fmla="*/ 117 h 171" name="T37"/>
              <a:gd fmla="*/ 87 w 162" name="T38"/>
              <a:gd fmla="*/ 96 h 171" name="T39"/>
              <a:gd fmla="*/ 139 w 162" name="T40"/>
              <a:gd fmla="*/ 96 h 171" name="T41"/>
              <a:gd fmla="*/ 118 w 162" name="T42"/>
              <a:gd fmla="*/ 117 h 171" name="T43"/>
              <a:gd fmla="*/ 21 w 162" name="T44"/>
              <a:gd fmla="*/ 96 h 171" name="T45"/>
              <a:gd fmla="*/ 43 w 162" name="T46"/>
              <a:gd fmla="*/ 117 h 171" name="T47"/>
              <a:gd fmla="*/ 21 w 162" name="T48"/>
              <a:gd fmla="*/ 96 h 171" name="T49"/>
              <a:gd fmla="*/ 139 w 162" name="T50"/>
              <a:gd fmla="*/ 11 h 171" name="T51"/>
              <a:gd fmla="*/ 118 w 162" name="T52"/>
              <a:gd fmla="*/ 0 h 171" name="T53"/>
              <a:gd fmla="*/ 43 w 162" name="T54"/>
              <a:gd fmla="*/ 11 h 171" name="T55"/>
              <a:gd fmla="*/ 21 w 162" name="T56"/>
              <a:gd fmla="*/ 0 h 171" name="T57"/>
              <a:gd fmla="*/ 0 w 162" name="T58"/>
              <a:gd fmla="*/ 171 h 171" name="T59"/>
              <a:gd fmla="*/ 162 w 162" name="T60"/>
              <a:gd fmla="*/ 0 h 171" name="T61"/>
              <a:gd fmla="*/ 150 w 162" name="T62"/>
              <a:gd fmla="*/ 161 h 171" name="T63"/>
              <a:gd fmla="*/ 11 w 162" name="T64"/>
              <a:gd fmla="*/ 44 h 171" name="T65"/>
              <a:gd fmla="*/ 150 w 162" name="T66"/>
              <a:gd fmla="*/ 161 h 1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1" w="162">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4" name="Freeform 133"/>
          <p:cNvSpPr>
            <a:spLocks noEditPoints="1"/>
          </p:cNvSpPr>
          <p:nvPr/>
        </p:nvSpPr>
        <p:spPr bwMode="auto">
          <a:xfrm>
            <a:off x="9719137" y="3676109"/>
            <a:ext cx="201124" cy="201122"/>
          </a:xfrm>
          <a:custGeom>
            <a:gdLst>
              <a:gd fmla="*/ 42 w 84" name="T0"/>
              <a:gd fmla="*/ 0 h 84" name="T1"/>
              <a:gd fmla="*/ 0 w 84" name="T2"/>
              <a:gd fmla="*/ 42 h 84" name="T3"/>
              <a:gd fmla="*/ 42 w 84" name="T4"/>
              <a:gd fmla="*/ 84 h 84" name="T5"/>
              <a:gd fmla="*/ 84 w 84" name="T6"/>
              <a:gd fmla="*/ 42 h 84" name="T7"/>
              <a:gd fmla="*/ 42 w 84" name="T8"/>
              <a:gd fmla="*/ 0 h 84" name="T9"/>
              <a:gd fmla="*/ 42 w 84" name="T10"/>
              <a:gd fmla="*/ 76 h 84" name="T11"/>
              <a:gd fmla="*/ 8 w 84" name="T12"/>
              <a:gd fmla="*/ 42 h 84" name="T13"/>
              <a:gd fmla="*/ 42 w 84" name="T14"/>
              <a:gd fmla="*/ 8 h 84" name="T15"/>
              <a:gd fmla="*/ 76 w 84" name="T16"/>
              <a:gd fmla="*/ 42 h 84" name="T17"/>
              <a:gd fmla="*/ 42 w 84" name="T18"/>
              <a:gd fmla="*/ 76 h 84" name="T19"/>
              <a:gd fmla="*/ 26 w 84" name="T20"/>
              <a:gd fmla="*/ 26 h 84" name="T21"/>
              <a:gd fmla="*/ 58 w 84" name="T22"/>
              <a:gd fmla="*/ 26 h 84" name="T23"/>
              <a:gd fmla="*/ 58 w 84" name="T24"/>
              <a:gd fmla="*/ 58 h 84" name="T25"/>
              <a:gd fmla="*/ 26 w 84" name="T26"/>
              <a:gd fmla="*/ 58 h 84" name="T27"/>
              <a:gd fmla="*/ 26 w 84" name="T28"/>
              <a:gd fmla="*/ 26 h 8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4" w="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5" name="Freeform 134"/>
          <p:cNvSpPr>
            <a:spLocks noEditPoints="1"/>
          </p:cNvSpPr>
          <p:nvPr/>
        </p:nvSpPr>
        <p:spPr bwMode="auto">
          <a:xfrm>
            <a:off x="9425526" y="3646749"/>
            <a:ext cx="350865" cy="350864"/>
          </a:xfrm>
          <a:custGeom>
            <a:gdLst>
              <a:gd fmla="*/ 140 w 146" name="T0"/>
              <a:gd fmla="*/ 123 h 146" name="T1"/>
              <a:gd fmla="*/ 106 w 146" name="T2"/>
              <a:gd fmla="*/ 94 h 146" name="T3"/>
              <a:gd fmla="*/ 96 w 146" name="T4"/>
              <a:gd fmla="*/ 89 h 146" name="T5"/>
              <a:gd fmla="*/ 109 w 146" name="T6"/>
              <a:gd fmla="*/ 54 h 146" name="T7"/>
              <a:gd fmla="*/ 54 w 146" name="T8"/>
              <a:gd fmla="*/ 0 h 146" name="T9"/>
              <a:gd fmla="*/ 0 w 146" name="T10"/>
              <a:gd fmla="*/ 54 h 146" name="T11"/>
              <a:gd fmla="*/ 54 w 146" name="T12"/>
              <a:gd fmla="*/ 108 h 146" name="T13"/>
              <a:gd fmla="*/ 90 w 146" name="T14"/>
              <a:gd fmla="*/ 95 h 146" name="T15"/>
              <a:gd fmla="*/ 94 w 146" name="T16"/>
              <a:gd fmla="*/ 106 h 146" name="T17"/>
              <a:gd fmla="*/ 123 w 146" name="T18"/>
              <a:gd fmla="*/ 140 h 146" name="T19"/>
              <a:gd fmla="*/ 141 w 146" name="T20"/>
              <a:gd fmla="*/ 141 h 146" name="T21"/>
              <a:gd fmla="*/ 140 w 146" name="T22"/>
              <a:gd fmla="*/ 123 h 146" name="T23"/>
              <a:gd fmla="*/ 54 w 146" name="T24"/>
              <a:gd fmla="*/ 90 h 146" name="T25"/>
              <a:gd fmla="*/ 18 w 146" name="T26"/>
              <a:gd fmla="*/ 54 h 146" name="T27"/>
              <a:gd fmla="*/ 54 w 146" name="T28"/>
              <a:gd fmla="*/ 18 h 146" name="T29"/>
              <a:gd fmla="*/ 91 w 146" name="T30"/>
              <a:gd fmla="*/ 54 h 146" name="T31"/>
              <a:gd fmla="*/ 54 w 146" name="T32"/>
              <a:gd fmla="*/ 90 h 146" name="T33"/>
              <a:gd fmla="*/ 63 w 146" name="T34"/>
              <a:gd fmla="*/ 27 h 146" name="T35"/>
              <a:gd fmla="*/ 45 w 146" name="T36"/>
              <a:gd fmla="*/ 27 h 146" name="T37"/>
              <a:gd fmla="*/ 45 w 146" name="T38"/>
              <a:gd fmla="*/ 45 h 146" name="T39"/>
              <a:gd fmla="*/ 27 w 146" name="T40"/>
              <a:gd fmla="*/ 45 h 146" name="T41"/>
              <a:gd fmla="*/ 27 w 146" name="T42"/>
              <a:gd fmla="*/ 63 h 146" name="T43"/>
              <a:gd fmla="*/ 45 w 146" name="T44"/>
              <a:gd fmla="*/ 63 h 146" name="T45"/>
              <a:gd fmla="*/ 45 w 146" name="T46"/>
              <a:gd fmla="*/ 81 h 146" name="T47"/>
              <a:gd fmla="*/ 63 w 146" name="T48"/>
              <a:gd fmla="*/ 81 h 146" name="T49"/>
              <a:gd fmla="*/ 63 w 146" name="T50"/>
              <a:gd fmla="*/ 63 h 146" name="T51"/>
              <a:gd fmla="*/ 81 w 146" name="T52"/>
              <a:gd fmla="*/ 63 h 146" name="T53"/>
              <a:gd fmla="*/ 81 w 146" name="T54"/>
              <a:gd fmla="*/ 45 h 146" name="T55"/>
              <a:gd fmla="*/ 63 w 146" name="T56"/>
              <a:gd fmla="*/ 45 h 146" name="T57"/>
              <a:gd fmla="*/ 63 w 146" name="T58"/>
              <a:gd fmla="*/ 27 h 14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6" w="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6" name="Freeform 135"/>
          <p:cNvSpPr>
            <a:spLocks noEditPoints="1"/>
          </p:cNvSpPr>
          <p:nvPr/>
        </p:nvSpPr>
        <p:spPr bwMode="auto">
          <a:xfrm>
            <a:off x="9886494" y="4275074"/>
            <a:ext cx="204059" cy="206995"/>
          </a:xfrm>
          <a:custGeom>
            <a:gdLst>
              <a:gd fmla="*/ 16 w 85" name="T0"/>
              <a:gd fmla="*/ 49 h 86" name="T1"/>
              <a:gd fmla="*/ 16 w 85" name="T2"/>
              <a:gd fmla="*/ 86 h 86" name="T3"/>
              <a:gd fmla="*/ 18 w 85" name="T4"/>
              <a:gd fmla="*/ 86 h 86" name="T5"/>
              <a:gd fmla="*/ 21 w 85" name="T6"/>
              <a:gd fmla="*/ 86 h 86" name="T7"/>
              <a:gd fmla="*/ 21 w 85" name="T8"/>
              <a:gd fmla="*/ 49 h 86" name="T9"/>
              <a:gd fmla="*/ 18 w 85" name="T10"/>
              <a:gd fmla="*/ 49 h 86" name="T11"/>
              <a:gd fmla="*/ 16 w 85" name="T12"/>
              <a:gd fmla="*/ 49 h 86" name="T13"/>
              <a:gd fmla="*/ 64 w 85" name="T14"/>
              <a:gd fmla="*/ 49 h 86" name="T15"/>
              <a:gd fmla="*/ 64 w 85" name="T16"/>
              <a:gd fmla="*/ 86 h 86" name="T17"/>
              <a:gd fmla="*/ 67 w 85" name="T18"/>
              <a:gd fmla="*/ 86 h 86" name="T19"/>
              <a:gd fmla="*/ 69 w 85" name="T20"/>
              <a:gd fmla="*/ 86 h 86" name="T21"/>
              <a:gd fmla="*/ 69 w 85" name="T22"/>
              <a:gd fmla="*/ 49 h 86" name="T23"/>
              <a:gd fmla="*/ 67 w 85" name="T24"/>
              <a:gd fmla="*/ 49 h 86" name="T25"/>
              <a:gd fmla="*/ 64 w 85" name="T26"/>
              <a:gd fmla="*/ 49 h 86" name="T27"/>
              <a:gd fmla="*/ 85 w 85" name="T28"/>
              <a:gd fmla="*/ 43 h 86" name="T29"/>
              <a:gd fmla="*/ 42 w 85" name="T30"/>
              <a:gd fmla="*/ 0 h 86" name="T31"/>
              <a:gd fmla="*/ 0 w 85" name="T32"/>
              <a:gd fmla="*/ 43 h 86" name="T33"/>
              <a:gd fmla="*/ 2 w 85" name="T34"/>
              <a:gd fmla="*/ 58 h 86" name="T35"/>
              <a:gd fmla="*/ 0 w 85" name="T36"/>
              <a:gd fmla="*/ 67 h 86" name="T37"/>
              <a:gd fmla="*/ 10 w 85" name="T38"/>
              <a:gd fmla="*/ 84 h 86" name="T39"/>
              <a:gd fmla="*/ 10 w 85" name="T40"/>
              <a:gd fmla="*/ 51 h 86" name="T41"/>
              <a:gd fmla="*/ 6 w 85" name="T42"/>
              <a:gd fmla="*/ 54 h 86" name="T43"/>
              <a:gd fmla="*/ 5 w 85" name="T44"/>
              <a:gd fmla="*/ 46 h 86" name="T45"/>
              <a:gd fmla="*/ 42 w 85" name="T46"/>
              <a:gd fmla="*/ 8 h 86" name="T47"/>
              <a:gd fmla="*/ 80 w 85" name="T48"/>
              <a:gd fmla="*/ 46 h 86" name="T49"/>
              <a:gd fmla="*/ 79 w 85" name="T50"/>
              <a:gd fmla="*/ 54 h 86" name="T51"/>
              <a:gd fmla="*/ 75 w 85" name="T52"/>
              <a:gd fmla="*/ 51 h 86" name="T53"/>
              <a:gd fmla="*/ 75 w 85" name="T54"/>
              <a:gd fmla="*/ 84 h 86" name="T55"/>
              <a:gd fmla="*/ 85 w 85" name="T56"/>
              <a:gd fmla="*/ 67 h 86" name="T57"/>
              <a:gd fmla="*/ 83 w 85" name="T58"/>
              <a:gd fmla="*/ 58 h 86" name="T59"/>
              <a:gd fmla="*/ 85 w 85" name="T60"/>
              <a:gd fmla="*/ 43 h 8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6" w="85">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7" name="Freeform 136"/>
          <p:cNvSpPr>
            <a:spLocks noEditPoints="1"/>
          </p:cNvSpPr>
          <p:nvPr/>
        </p:nvSpPr>
        <p:spPr bwMode="auto">
          <a:xfrm>
            <a:off x="9576736" y="4024037"/>
            <a:ext cx="249569" cy="248100"/>
          </a:xfrm>
          <a:custGeom>
            <a:gdLst>
              <a:gd fmla="*/ 52 w 104" name="T0"/>
              <a:gd fmla="*/ 0 h 104" name="T1"/>
              <a:gd fmla="*/ 0 w 104" name="T2"/>
              <a:gd fmla="*/ 52 h 104" name="T3"/>
              <a:gd fmla="*/ 52 w 104" name="T4"/>
              <a:gd fmla="*/ 104 h 104" name="T5"/>
              <a:gd fmla="*/ 104 w 104" name="T6"/>
              <a:gd fmla="*/ 52 h 104" name="T7"/>
              <a:gd fmla="*/ 52 w 104" name="T8"/>
              <a:gd fmla="*/ 0 h 104" name="T9"/>
              <a:gd fmla="*/ 32 w 104" name="T10"/>
              <a:gd fmla="*/ 52 h 104" name="T11"/>
              <a:gd fmla="*/ 52 w 104" name="T12"/>
              <a:gd fmla="*/ 32 h 104" name="T13"/>
              <a:gd fmla="*/ 72 w 104" name="T14"/>
              <a:gd fmla="*/ 52 h 104" name="T15"/>
              <a:gd fmla="*/ 52 w 104" name="T16"/>
              <a:gd fmla="*/ 71 h 104" name="T17"/>
              <a:gd fmla="*/ 32 w 104" name="T18"/>
              <a:gd fmla="*/ 52 h 104" name="T19"/>
              <a:gd fmla="*/ 94 w 104" name="T20"/>
              <a:gd fmla="*/ 69 h 104" name="T21"/>
              <a:gd fmla="*/ 94 w 104" name="T22"/>
              <a:gd fmla="*/ 69 h 104" name="T23"/>
              <a:gd fmla="*/ 76 w 104" name="T24"/>
              <a:gd fmla="*/ 62 h 104" name="T25"/>
              <a:gd fmla="*/ 78 w 104" name="T26"/>
              <a:gd fmla="*/ 52 h 104" name="T27"/>
              <a:gd fmla="*/ 76 w 104" name="T28"/>
              <a:gd fmla="*/ 42 h 104" name="T29"/>
              <a:gd fmla="*/ 89 w 104" name="T30"/>
              <a:gd fmla="*/ 37 h 104" name="T31"/>
              <a:gd fmla="*/ 94 w 104" name="T32"/>
              <a:gd fmla="*/ 34 h 104" name="T33"/>
              <a:gd fmla="*/ 98 w 104" name="T34"/>
              <a:gd fmla="*/ 52 h 104" name="T35"/>
              <a:gd fmla="*/ 94 w 104" name="T36"/>
              <a:gd fmla="*/ 69 h 104" name="T37"/>
              <a:gd fmla="*/ 69 w 104" name="T38"/>
              <a:gd fmla="*/ 10 h 104" name="T39"/>
              <a:gd fmla="*/ 69 w 104" name="T40"/>
              <a:gd fmla="*/ 10 h 104" name="T41"/>
              <a:gd fmla="*/ 69 w 104" name="T42"/>
              <a:gd fmla="*/ 10 h 104" name="T43"/>
              <a:gd fmla="*/ 62 w 104" name="T44"/>
              <a:gd fmla="*/ 28 h 104" name="T45"/>
              <a:gd fmla="*/ 52 w 104" name="T46"/>
              <a:gd fmla="*/ 26 h 104" name="T47"/>
              <a:gd fmla="*/ 42 w 104" name="T48"/>
              <a:gd fmla="*/ 28 h 104" name="T49"/>
              <a:gd fmla="*/ 38 w 104" name="T50"/>
              <a:gd fmla="*/ 19 h 104" name="T51"/>
              <a:gd fmla="*/ 35 w 104" name="T52"/>
              <a:gd fmla="*/ 10 h 104" name="T53"/>
              <a:gd fmla="*/ 52 w 104" name="T54"/>
              <a:gd fmla="*/ 6 h 104" name="T55"/>
              <a:gd fmla="*/ 69 w 104" name="T56"/>
              <a:gd fmla="*/ 10 h 104" name="T57"/>
              <a:gd fmla="*/ 10 w 104" name="T58"/>
              <a:gd fmla="*/ 34 h 104" name="T59"/>
              <a:gd fmla="*/ 19 w 104" name="T60"/>
              <a:gd fmla="*/ 38 h 104" name="T61"/>
              <a:gd fmla="*/ 28 w 104" name="T62"/>
              <a:gd fmla="*/ 42 h 104" name="T63"/>
              <a:gd fmla="*/ 26 w 104" name="T64"/>
              <a:gd fmla="*/ 52 h 104" name="T65"/>
              <a:gd fmla="*/ 28 w 104" name="T66"/>
              <a:gd fmla="*/ 62 h 104" name="T67"/>
              <a:gd fmla="*/ 10 w 104" name="T68"/>
              <a:gd fmla="*/ 69 h 104" name="T69"/>
              <a:gd fmla="*/ 6 w 104" name="T70"/>
              <a:gd fmla="*/ 52 h 104" name="T71"/>
              <a:gd fmla="*/ 10 w 104" name="T72"/>
              <a:gd fmla="*/ 34 h 104" name="T73"/>
              <a:gd fmla="*/ 35 w 104" name="T74"/>
              <a:gd fmla="*/ 94 h 104" name="T75"/>
              <a:gd fmla="*/ 37 w 104" name="T76"/>
              <a:gd fmla="*/ 88 h 104" name="T77"/>
              <a:gd fmla="*/ 42 w 104" name="T78"/>
              <a:gd fmla="*/ 76 h 104" name="T79"/>
              <a:gd fmla="*/ 52 w 104" name="T80"/>
              <a:gd fmla="*/ 78 h 104" name="T81"/>
              <a:gd fmla="*/ 62 w 104" name="T82"/>
              <a:gd fmla="*/ 76 h 104" name="T83"/>
              <a:gd fmla="*/ 69 w 104" name="T84"/>
              <a:gd fmla="*/ 94 h 104" name="T85"/>
              <a:gd fmla="*/ 69 w 104" name="T86"/>
              <a:gd fmla="*/ 94 h 104" name="T87"/>
              <a:gd fmla="*/ 69 w 104" name="T88"/>
              <a:gd fmla="*/ 94 h 104" name="T89"/>
              <a:gd fmla="*/ 52 w 104" name="T90"/>
              <a:gd fmla="*/ 97 h 104" name="T91"/>
              <a:gd fmla="*/ 35 w 104" name="T92"/>
              <a:gd fmla="*/ 94 h 10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4" w="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8" name="Freeform 137"/>
          <p:cNvSpPr/>
          <p:nvPr/>
        </p:nvSpPr>
        <p:spPr bwMode="auto">
          <a:xfrm>
            <a:off x="9651607" y="4324988"/>
            <a:ext cx="287738" cy="290674"/>
          </a:xfrm>
          <a:custGeom>
            <a:gdLst>
              <a:gd fmla="*/ 0 w 120" name="T0"/>
              <a:gd fmla="*/ 70 h 121" name="T1"/>
              <a:gd fmla="*/ 10 w 120" name="T2"/>
              <a:gd fmla="*/ 80 h 121" name="T3"/>
              <a:gd fmla="*/ 20 w 120" name="T4"/>
              <a:gd fmla="*/ 70 h 121" name="T5"/>
              <a:gd fmla="*/ 20 w 120" name="T6"/>
              <a:gd fmla="*/ 34 h 121" name="T7"/>
              <a:gd fmla="*/ 103 w 120" name="T8"/>
              <a:gd fmla="*/ 117 h 121" name="T9"/>
              <a:gd fmla="*/ 117 w 120" name="T10"/>
              <a:gd fmla="*/ 117 h 121" name="T11"/>
              <a:gd fmla="*/ 120 w 120" name="T12"/>
              <a:gd fmla="*/ 110 h 121" name="T13"/>
              <a:gd fmla="*/ 117 w 120" name="T14"/>
              <a:gd fmla="*/ 103 h 121" name="T15"/>
              <a:gd fmla="*/ 34 w 120" name="T16"/>
              <a:gd fmla="*/ 20 h 121" name="T17"/>
              <a:gd fmla="*/ 70 w 120" name="T18"/>
              <a:gd fmla="*/ 20 h 121" name="T19"/>
              <a:gd fmla="*/ 80 w 120" name="T20"/>
              <a:gd fmla="*/ 10 h 121" name="T21"/>
              <a:gd fmla="*/ 70 w 120" name="T22"/>
              <a:gd fmla="*/ 0 h 121" name="T23"/>
              <a:gd fmla="*/ 0 w 120" name="T24"/>
              <a:gd fmla="*/ 0 h 121" name="T25"/>
              <a:gd fmla="*/ 0 w 120" name="T26"/>
              <a:gd fmla="*/ 70 h 12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 w="120">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79" name="Freeform 138"/>
          <p:cNvSpPr>
            <a:spLocks noEditPoints="1"/>
          </p:cNvSpPr>
          <p:nvPr/>
        </p:nvSpPr>
        <p:spPr bwMode="auto">
          <a:xfrm>
            <a:off x="9269913" y="3375158"/>
            <a:ext cx="299482" cy="248100"/>
          </a:xfrm>
          <a:custGeom>
            <a:gdLst>
              <a:gd fmla="*/ 125 w 125" name="T0"/>
              <a:gd fmla="*/ 55 h 103" name="T1"/>
              <a:gd fmla="*/ 110 w 125" name="T2"/>
              <a:gd fmla="*/ 24 h 103" name="T3"/>
              <a:gd fmla="*/ 86 w 125" name="T4"/>
              <a:gd fmla="*/ 24 h 103" name="T5"/>
              <a:gd fmla="*/ 86 w 125" name="T6"/>
              <a:gd fmla="*/ 8 h 103" name="T7"/>
              <a:gd fmla="*/ 78 w 125" name="T8"/>
              <a:gd fmla="*/ 0 h 103" name="T9"/>
              <a:gd fmla="*/ 8 w 125" name="T10"/>
              <a:gd fmla="*/ 0 h 103" name="T11"/>
              <a:gd fmla="*/ 0 w 125" name="T12"/>
              <a:gd fmla="*/ 8 h 103" name="T13"/>
              <a:gd fmla="*/ 0 w 125" name="T14"/>
              <a:gd fmla="*/ 71 h 103" name="T15"/>
              <a:gd fmla="*/ 8 w 125" name="T16"/>
              <a:gd fmla="*/ 79 h 103" name="T17"/>
              <a:gd fmla="*/ 18 w 125" name="T18"/>
              <a:gd fmla="*/ 79 h 103" name="T19"/>
              <a:gd fmla="*/ 16 w 125" name="T20"/>
              <a:gd fmla="*/ 87 h 103" name="T21"/>
              <a:gd fmla="*/ 31 w 125" name="T22"/>
              <a:gd fmla="*/ 103 h 103" name="T23"/>
              <a:gd fmla="*/ 47 w 125" name="T24"/>
              <a:gd fmla="*/ 87 h 103" name="T25"/>
              <a:gd fmla="*/ 45 w 125" name="T26"/>
              <a:gd fmla="*/ 79 h 103" name="T27"/>
              <a:gd fmla="*/ 88 w 125" name="T28"/>
              <a:gd fmla="*/ 79 h 103" name="T29"/>
              <a:gd fmla="*/ 86 w 125" name="T30"/>
              <a:gd fmla="*/ 87 h 103" name="T31"/>
              <a:gd fmla="*/ 102 w 125" name="T32"/>
              <a:gd fmla="*/ 103 h 103" name="T33"/>
              <a:gd fmla="*/ 118 w 125" name="T34"/>
              <a:gd fmla="*/ 87 h 103" name="T35"/>
              <a:gd fmla="*/ 115 w 125" name="T36"/>
              <a:gd fmla="*/ 79 h 103" name="T37"/>
              <a:gd fmla="*/ 125 w 125" name="T38"/>
              <a:gd fmla="*/ 79 h 103" name="T39"/>
              <a:gd fmla="*/ 125 w 125" name="T40"/>
              <a:gd fmla="*/ 55 h 103" name="T41"/>
              <a:gd fmla="*/ 86 w 125" name="T42"/>
              <a:gd fmla="*/ 55 h 103" name="T43"/>
              <a:gd fmla="*/ 86 w 125" name="T44"/>
              <a:gd fmla="*/ 36 h 103" name="T45"/>
              <a:gd fmla="*/ 102 w 125" name="T46"/>
              <a:gd fmla="*/ 36 h 103" name="T47"/>
              <a:gd fmla="*/ 112 w 125" name="T48"/>
              <a:gd fmla="*/ 55 h 103" name="T49"/>
              <a:gd fmla="*/ 86 w 125" name="T50"/>
              <a:gd fmla="*/ 55 h 10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3" w="125">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chemeClr val="accent1"/>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0" name="Freeform 139"/>
          <p:cNvSpPr>
            <a:spLocks noEditPoints="1"/>
          </p:cNvSpPr>
          <p:nvPr/>
        </p:nvSpPr>
        <p:spPr bwMode="auto">
          <a:xfrm>
            <a:off x="9137789" y="3087420"/>
            <a:ext cx="252505" cy="252505"/>
          </a:xfrm>
          <a:custGeom>
            <a:gdLst>
              <a:gd fmla="*/ 101 w 105" name="T0"/>
              <a:gd fmla="*/ 29 h 105" name="T1"/>
              <a:gd fmla="*/ 72 w 105" name="T2"/>
              <a:gd fmla="*/ 26 h 105" name="T3"/>
              <a:gd fmla="*/ 89 w 105" name="T4"/>
              <a:gd fmla="*/ 10 h 105" name="T5"/>
              <a:gd fmla="*/ 82 w 105" name="T6"/>
              <a:gd fmla="*/ 3 h 105" name="T7"/>
              <a:gd fmla="*/ 59 w 105" name="T8"/>
              <a:gd fmla="*/ 26 h 105" name="T9"/>
              <a:gd fmla="*/ 53 w 105" name="T10"/>
              <a:gd fmla="*/ 26 h 105" name="T11"/>
              <a:gd fmla="*/ 53 w 105" name="T12"/>
              <a:gd fmla="*/ 26 h 105" name="T13"/>
              <a:gd fmla="*/ 26 w 105" name="T14"/>
              <a:gd fmla="*/ 0 h 105" name="T15"/>
              <a:gd fmla="*/ 20 w 105" name="T16"/>
              <a:gd fmla="*/ 6 h 105" name="T17"/>
              <a:gd fmla="*/ 40 w 105" name="T18"/>
              <a:gd fmla="*/ 26 h 105" name="T19"/>
              <a:gd fmla="*/ 4 w 105" name="T20"/>
              <a:gd fmla="*/ 29 h 105" name="T21"/>
              <a:gd fmla="*/ 0 w 105" name="T22"/>
              <a:gd fmla="*/ 65 h 105" name="T23"/>
              <a:gd fmla="*/ 4 w 105" name="T24"/>
              <a:gd fmla="*/ 102 h 105" name="T25"/>
              <a:gd fmla="*/ 53 w 105" name="T26"/>
              <a:gd fmla="*/ 105 h 105" name="T27"/>
              <a:gd fmla="*/ 101 w 105" name="T28"/>
              <a:gd fmla="*/ 102 h 105" name="T29"/>
              <a:gd fmla="*/ 105 w 105" name="T30"/>
              <a:gd fmla="*/ 65 h 105" name="T31"/>
              <a:gd fmla="*/ 101 w 105" name="T32"/>
              <a:gd fmla="*/ 29 h 105" name="T33"/>
              <a:gd fmla="*/ 89 w 105" name="T34"/>
              <a:gd fmla="*/ 90 h 105" name="T35"/>
              <a:gd fmla="*/ 53 w 105" name="T36"/>
              <a:gd fmla="*/ 92 h 105" name="T37"/>
              <a:gd fmla="*/ 16 w 105" name="T38"/>
              <a:gd fmla="*/ 90 h 105" name="T39"/>
              <a:gd fmla="*/ 13 w 105" name="T40"/>
              <a:gd fmla="*/ 65 h 105" name="T41"/>
              <a:gd fmla="*/ 16 w 105" name="T42"/>
              <a:gd fmla="*/ 41 h 105" name="T43"/>
              <a:gd fmla="*/ 53 w 105" name="T44"/>
              <a:gd fmla="*/ 39 h 105" name="T45"/>
              <a:gd fmla="*/ 89 w 105" name="T46"/>
              <a:gd fmla="*/ 41 h 105" name="T47"/>
              <a:gd fmla="*/ 92 w 105" name="T48"/>
              <a:gd fmla="*/ 65 h 105" name="T49"/>
              <a:gd fmla="*/ 89 w 105" name="T50"/>
              <a:gd fmla="*/ 90 h 10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5" w="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1" name="Freeform 140"/>
          <p:cNvSpPr/>
          <p:nvPr/>
        </p:nvSpPr>
        <p:spPr bwMode="auto">
          <a:xfrm>
            <a:off x="9155405" y="2798215"/>
            <a:ext cx="321504" cy="261313"/>
          </a:xfrm>
          <a:custGeom>
            <a:gdLst>
              <a:gd fmla="*/ 134 w 134" name="T0"/>
              <a:gd fmla="*/ 13 h 109" name="T1"/>
              <a:gd fmla="*/ 118 w 134" name="T2"/>
              <a:gd fmla="*/ 17 h 109" name="T3"/>
              <a:gd fmla="*/ 130 w 134" name="T4"/>
              <a:gd fmla="*/ 2 h 109" name="T5"/>
              <a:gd fmla="*/ 113 w 134" name="T6"/>
              <a:gd fmla="*/ 9 h 109" name="T7"/>
              <a:gd fmla="*/ 93 w 134" name="T8"/>
              <a:gd fmla="*/ 0 h 109" name="T9"/>
              <a:gd fmla="*/ 65 w 134" name="T10"/>
              <a:gd fmla="*/ 28 h 109" name="T11"/>
              <a:gd fmla="*/ 66 w 134" name="T12"/>
              <a:gd fmla="*/ 34 h 109" name="T13"/>
              <a:gd fmla="*/ 10 w 134" name="T14"/>
              <a:gd fmla="*/ 5 h 109" name="T15"/>
              <a:gd fmla="*/ 6 w 134" name="T16"/>
              <a:gd fmla="*/ 19 h 109" name="T17"/>
              <a:gd fmla="*/ 18 w 134" name="T18"/>
              <a:gd fmla="*/ 42 h 109" name="T19"/>
              <a:gd fmla="*/ 6 w 134" name="T20"/>
              <a:gd fmla="*/ 38 h 109" name="T21"/>
              <a:gd fmla="*/ 6 w 134" name="T22"/>
              <a:gd fmla="*/ 39 h 109" name="T23"/>
              <a:gd fmla="*/ 28 w 134" name="T24"/>
              <a:gd fmla="*/ 66 h 109" name="T25"/>
              <a:gd fmla="*/ 20 w 134" name="T26"/>
              <a:gd fmla="*/ 67 h 109" name="T27"/>
              <a:gd fmla="*/ 15 w 134" name="T28"/>
              <a:gd fmla="*/ 66 h 109" name="T29"/>
              <a:gd fmla="*/ 41 w 134" name="T30"/>
              <a:gd fmla="*/ 85 h 109" name="T31"/>
              <a:gd fmla="*/ 7 w 134" name="T32"/>
              <a:gd fmla="*/ 97 h 109" name="T33"/>
              <a:gd fmla="*/ 0 w 134" name="T34"/>
              <a:gd fmla="*/ 96 h 109" name="T35"/>
              <a:gd fmla="*/ 42 w 134" name="T36"/>
              <a:gd fmla="*/ 109 h 109" name="T37"/>
              <a:gd fmla="*/ 120 w 134" name="T38"/>
              <a:gd fmla="*/ 31 h 109" name="T39"/>
              <a:gd fmla="*/ 120 w 134" name="T40"/>
              <a:gd fmla="*/ 27 h 109" name="T41"/>
              <a:gd fmla="*/ 134 w 134" name="T42"/>
              <a:gd fmla="*/ 13 h 10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9" w="134">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2" name="Freeform 141"/>
          <p:cNvSpPr>
            <a:spLocks noEditPoints="1"/>
          </p:cNvSpPr>
          <p:nvPr/>
        </p:nvSpPr>
        <p:spPr bwMode="auto">
          <a:xfrm>
            <a:off x="9299274" y="4135609"/>
            <a:ext cx="311227" cy="293610"/>
          </a:xfrm>
          <a:custGeom>
            <a:gdLst>
              <a:gd fmla="*/ 93 w 212" name="T0"/>
              <a:gd fmla="*/ 107 h 200" name="T1"/>
              <a:gd fmla="*/ 119 w 212" name="T2"/>
              <a:gd fmla="*/ 107 h 200" name="T3"/>
              <a:gd fmla="*/ 119 w 212" name="T4"/>
              <a:gd fmla="*/ 54 h 200" name="T5"/>
              <a:gd fmla="*/ 158 w 212" name="T6"/>
              <a:gd fmla="*/ 54 h 200" name="T7"/>
              <a:gd fmla="*/ 106 w 212" name="T8"/>
              <a:gd fmla="*/ 0 h 200" name="T9"/>
              <a:gd fmla="*/ 52 w 212" name="T10"/>
              <a:gd fmla="*/ 54 h 200" name="T11"/>
              <a:gd fmla="*/ 93 w 212" name="T12"/>
              <a:gd fmla="*/ 54 h 200" name="T13"/>
              <a:gd fmla="*/ 93 w 212" name="T14"/>
              <a:gd fmla="*/ 107 h 200" name="T15"/>
              <a:gd fmla="*/ 132 w 212" name="T16"/>
              <a:gd fmla="*/ 77 h 200" name="T17"/>
              <a:gd fmla="*/ 132 w 212" name="T18"/>
              <a:gd fmla="*/ 97 h 200" name="T19"/>
              <a:gd fmla="*/ 192 w 212" name="T20"/>
              <a:gd fmla="*/ 120 h 200" name="T21"/>
              <a:gd fmla="*/ 106 w 212" name="T22"/>
              <a:gd fmla="*/ 152 h 200" name="T23"/>
              <a:gd fmla="*/ 18 w 212" name="T24"/>
              <a:gd fmla="*/ 120 h 200" name="T25"/>
              <a:gd fmla="*/ 78 w 212" name="T26"/>
              <a:gd fmla="*/ 97 h 200" name="T27"/>
              <a:gd fmla="*/ 78 w 212" name="T28"/>
              <a:gd fmla="*/ 77 h 200" name="T29"/>
              <a:gd fmla="*/ 0 w 212" name="T30"/>
              <a:gd fmla="*/ 107 h 200" name="T31"/>
              <a:gd fmla="*/ 0 w 212" name="T32"/>
              <a:gd fmla="*/ 160 h 200" name="T33"/>
              <a:gd fmla="*/ 106 w 212" name="T34"/>
              <a:gd fmla="*/ 200 h 200" name="T35"/>
              <a:gd fmla="*/ 212 w 212" name="T36"/>
              <a:gd fmla="*/ 160 h 200" name="T37"/>
              <a:gd fmla="*/ 212 w 212" name="T38"/>
              <a:gd fmla="*/ 107 h 200" name="T39"/>
              <a:gd fmla="*/ 132 w 212" name="T40"/>
              <a:gd fmla="*/ 77 h 20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0" w="211">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3" name="Freeform 142"/>
          <p:cNvSpPr>
            <a:spLocks noEditPoints="1"/>
          </p:cNvSpPr>
          <p:nvPr/>
        </p:nvSpPr>
        <p:spPr bwMode="auto">
          <a:xfrm>
            <a:off x="9284594" y="4452708"/>
            <a:ext cx="237824" cy="180570"/>
          </a:xfrm>
          <a:custGeom>
            <a:gdLst>
              <a:gd fmla="*/ 37 w 99" name="T0"/>
              <a:gd fmla="*/ 16 h 75" name="T1"/>
              <a:gd fmla="*/ 53 w 99" name="T2"/>
              <a:gd fmla="*/ 31 h 75" name="T3"/>
              <a:gd fmla="*/ 68 w 99" name="T4"/>
              <a:gd fmla="*/ 16 h 75" name="T5"/>
              <a:gd fmla="*/ 53 w 99" name="T6"/>
              <a:gd fmla="*/ 0 h 75" name="T7"/>
              <a:gd fmla="*/ 37 w 99" name="T8"/>
              <a:gd fmla="*/ 16 h 75" name="T9"/>
              <a:gd fmla="*/ 0 w 99" name="T10"/>
              <a:gd fmla="*/ 16 h 75" name="T11"/>
              <a:gd fmla="*/ 16 w 99" name="T12"/>
              <a:gd fmla="*/ 31 h 75" name="T13"/>
              <a:gd fmla="*/ 31 w 99" name="T14"/>
              <a:gd fmla="*/ 16 h 75" name="T15"/>
              <a:gd fmla="*/ 16 w 99" name="T16"/>
              <a:gd fmla="*/ 0 h 75" name="T17"/>
              <a:gd fmla="*/ 0 w 99" name="T18"/>
              <a:gd fmla="*/ 16 h 75" name="T19"/>
              <a:gd fmla="*/ 74 w 99" name="T20"/>
              <a:gd fmla="*/ 47 h 75" name="T21"/>
              <a:gd fmla="*/ 74 w 99" name="T22"/>
              <a:gd fmla="*/ 37 h 75" name="T23"/>
              <a:gd fmla="*/ 68 w 99" name="T24"/>
              <a:gd fmla="*/ 31 h 75" name="T25"/>
              <a:gd fmla="*/ 53 w 99" name="T26"/>
              <a:gd fmla="*/ 31 h 75" name="T27"/>
              <a:gd fmla="*/ 16 w 99" name="T28"/>
              <a:gd fmla="*/ 31 h 75" name="T29"/>
              <a:gd fmla="*/ 6 w 99" name="T30"/>
              <a:gd fmla="*/ 31 h 75" name="T31"/>
              <a:gd fmla="*/ 0 w 99" name="T32"/>
              <a:gd fmla="*/ 37 h 75" name="T33"/>
              <a:gd fmla="*/ 0 w 99" name="T34"/>
              <a:gd fmla="*/ 68 h 75" name="T35"/>
              <a:gd fmla="*/ 6 w 99" name="T36"/>
              <a:gd fmla="*/ 75 h 75" name="T37"/>
              <a:gd fmla="*/ 68 w 99" name="T38"/>
              <a:gd fmla="*/ 75 h 75" name="T39"/>
              <a:gd fmla="*/ 74 w 99" name="T40"/>
              <a:gd fmla="*/ 68 h 75" name="T41"/>
              <a:gd fmla="*/ 74 w 99" name="T42"/>
              <a:gd fmla="*/ 59 h 75" name="T43"/>
              <a:gd fmla="*/ 99 w 99" name="T44"/>
              <a:gd fmla="*/ 75 h 75" name="T45"/>
              <a:gd fmla="*/ 99 w 99" name="T46"/>
              <a:gd fmla="*/ 31 h 75" name="T47"/>
              <a:gd fmla="*/ 74 w 99" name="T48"/>
              <a:gd fmla="*/ 47 h 75" name="T49"/>
              <a:gd fmla="*/ 62 w 99" name="T50"/>
              <a:gd fmla="*/ 62 h 75" name="T51"/>
              <a:gd fmla="*/ 13 w 99" name="T52"/>
              <a:gd fmla="*/ 62 h 75" name="T53"/>
              <a:gd fmla="*/ 13 w 99" name="T54"/>
              <a:gd fmla="*/ 44 h 75" name="T55"/>
              <a:gd fmla="*/ 62 w 99" name="T56"/>
              <a:gd fmla="*/ 44 h 75" name="T57"/>
              <a:gd fmla="*/ 62 w 99" name="T58"/>
              <a:gd fmla="*/ 62 h 7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5" w="99">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4" name="Freeform 143"/>
          <p:cNvSpPr>
            <a:spLocks noEditPoints="1"/>
          </p:cNvSpPr>
          <p:nvPr/>
        </p:nvSpPr>
        <p:spPr bwMode="auto">
          <a:xfrm>
            <a:off x="9228808" y="3866956"/>
            <a:ext cx="252505" cy="255441"/>
          </a:xfrm>
          <a:custGeom>
            <a:gdLst>
              <a:gd fmla="*/ 53 w 105" name="T0"/>
              <a:gd fmla="*/ 0 h 106" name="T1"/>
              <a:gd fmla="*/ 0 w 105" name="T2"/>
              <a:gd fmla="*/ 53 h 106" name="T3"/>
              <a:gd fmla="*/ 53 w 105" name="T4"/>
              <a:gd fmla="*/ 106 h 106" name="T5"/>
              <a:gd fmla="*/ 105 w 105" name="T6"/>
              <a:gd fmla="*/ 53 h 106" name="T7"/>
              <a:gd fmla="*/ 53 w 105" name="T8"/>
              <a:gd fmla="*/ 0 h 106" name="T9"/>
              <a:gd fmla="*/ 84 w 105" name="T10"/>
              <a:gd fmla="*/ 45 h 106" name="T11"/>
              <a:gd fmla="*/ 55 w 105" name="T12"/>
              <a:gd fmla="*/ 85 h 106" name="T13"/>
              <a:gd fmla="*/ 41 w 105" name="T14"/>
              <a:gd fmla="*/ 80 h 106" name="T15"/>
              <a:gd fmla="*/ 31 w 105" name="T16"/>
              <a:gd fmla="*/ 48 h 106" name="T17"/>
              <a:gd fmla="*/ 24 w 105" name="T18"/>
              <a:gd fmla="*/ 50 h 106" name="T19"/>
              <a:gd fmla="*/ 21 w 105" name="T20"/>
              <a:gd fmla="*/ 47 h 106" name="T21"/>
              <a:gd fmla="*/ 40 w 105" name="T22"/>
              <a:gd fmla="*/ 33 h 106" name="T23"/>
              <a:gd fmla="*/ 51 w 105" name="T24"/>
              <a:gd fmla="*/ 54 h 106" name="T25"/>
              <a:gd fmla="*/ 56 w 105" name="T26"/>
              <a:gd fmla="*/ 67 h 106" name="T27"/>
              <a:gd fmla="*/ 64 w 105" name="T28"/>
              <a:gd fmla="*/ 55 h 106" name="T29"/>
              <a:gd fmla="*/ 57 w 105" name="T30"/>
              <a:gd fmla="*/ 47 h 106" name="T31"/>
              <a:gd fmla="*/ 84 w 105" name="T32"/>
              <a:gd fmla="*/ 45 h 10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5" w="105">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5" name="Freeform 144"/>
          <p:cNvSpPr>
            <a:spLocks noEditPoints="1"/>
          </p:cNvSpPr>
          <p:nvPr/>
        </p:nvSpPr>
        <p:spPr bwMode="auto">
          <a:xfrm>
            <a:off x="9149533" y="3642344"/>
            <a:ext cx="245165" cy="208464"/>
          </a:xfrm>
          <a:custGeom>
            <a:gdLst>
              <a:gd fmla="*/ 84 w 102" name="T0"/>
              <a:gd fmla="*/ 82 h 87" name="T1"/>
              <a:gd fmla="*/ 81 w 102" name="T2"/>
              <a:gd fmla="*/ 81 h 87" name="T3"/>
              <a:gd fmla="*/ 81 w 102" name="T4"/>
              <a:gd fmla="*/ 74 h 87" name="T5"/>
              <a:gd fmla="*/ 93 w 102" name="T6"/>
              <a:gd fmla="*/ 44 h 87" name="T7"/>
              <a:gd fmla="*/ 81 w 102" name="T8"/>
              <a:gd fmla="*/ 13 h 87" name="T9"/>
              <a:gd fmla="*/ 81 w 102" name="T10"/>
              <a:gd fmla="*/ 6 h 87" name="T11"/>
              <a:gd fmla="*/ 87 w 102" name="T12"/>
              <a:gd fmla="*/ 6 h 87" name="T13"/>
              <a:gd fmla="*/ 102 w 102" name="T14"/>
              <a:gd fmla="*/ 44 h 87" name="T15"/>
              <a:gd fmla="*/ 87 w 102" name="T16"/>
              <a:gd fmla="*/ 81 h 87" name="T17"/>
              <a:gd fmla="*/ 84 w 102" name="T18"/>
              <a:gd fmla="*/ 82 h 87" name="T19"/>
              <a:gd fmla="*/ 68 w 102" name="T20"/>
              <a:gd fmla="*/ 74 h 87" name="T21"/>
              <a:gd fmla="*/ 65 w 102" name="T22"/>
              <a:gd fmla="*/ 72 h 87" name="T23"/>
              <a:gd fmla="*/ 65 w 102" name="T24"/>
              <a:gd fmla="*/ 66 h 87" name="T25"/>
              <a:gd fmla="*/ 65 w 102" name="T26"/>
              <a:gd fmla="*/ 21 h 87" name="T27"/>
              <a:gd fmla="*/ 65 w 102" name="T28"/>
              <a:gd fmla="*/ 15 h 87" name="T29"/>
              <a:gd fmla="*/ 71 w 102" name="T30"/>
              <a:gd fmla="*/ 15 h 87" name="T31"/>
              <a:gd fmla="*/ 83 w 102" name="T32"/>
              <a:gd fmla="*/ 44 h 87" name="T33"/>
              <a:gd fmla="*/ 71 w 102" name="T34"/>
              <a:gd fmla="*/ 72 h 87" name="T35"/>
              <a:gd fmla="*/ 68 w 102" name="T36"/>
              <a:gd fmla="*/ 74 h 87" name="T37"/>
              <a:gd fmla="*/ 52 w 102" name="T38"/>
              <a:gd fmla="*/ 65 h 87" name="T39"/>
              <a:gd fmla="*/ 49 w 102" name="T40"/>
              <a:gd fmla="*/ 64 h 87" name="T41"/>
              <a:gd fmla="*/ 49 w 102" name="T42"/>
              <a:gd fmla="*/ 57 h 87" name="T43"/>
              <a:gd fmla="*/ 49 w 102" name="T44"/>
              <a:gd fmla="*/ 30 h 87" name="T45"/>
              <a:gd fmla="*/ 49 w 102" name="T46"/>
              <a:gd fmla="*/ 23 h 87" name="T47"/>
              <a:gd fmla="*/ 55 w 102" name="T48"/>
              <a:gd fmla="*/ 23 h 87" name="T49"/>
              <a:gd fmla="*/ 55 w 102" name="T50"/>
              <a:gd fmla="*/ 64 h 87" name="T51"/>
              <a:gd fmla="*/ 52 w 102" name="T52"/>
              <a:gd fmla="*/ 65 h 87" name="T53"/>
              <a:gd fmla="*/ 38 w 102" name="T54"/>
              <a:gd fmla="*/ 3 h 87" name="T55"/>
              <a:gd fmla="*/ 42 w 102" name="T56"/>
              <a:gd fmla="*/ 5 h 87" name="T57"/>
              <a:gd fmla="*/ 42 w 102" name="T58"/>
              <a:gd fmla="*/ 82 h 87" name="T59"/>
              <a:gd fmla="*/ 38 w 102" name="T60"/>
              <a:gd fmla="*/ 84 h 87" name="T61"/>
              <a:gd fmla="*/ 15 w 102" name="T62"/>
              <a:gd fmla="*/ 62 h 87" name="T63"/>
              <a:gd fmla="*/ 0 w 102" name="T64"/>
              <a:gd fmla="*/ 62 h 87" name="T65"/>
              <a:gd fmla="*/ 0 w 102" name="T66"/>
              <a:gd fmla="*/ 25 h 87" name="T67"/>
              <a:gd fmla="*/ 15 w 102" name="T68"/>
              <a:gd fmla="*/ 25 h 87" name="T69"/>
              <a:gd fmla="*/ 38 w 102" name="T70"/>
              <a:gd fmla="*/ 3 h 8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7" w="102">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6" name="Freeform 145"/>
          <p:cNvSpPr>
            <a:spLocks noEditPoints="1"/>
          </p:cNvSpPr>
          <p:nvPr/>
        </p:nvSpPr>
        <p:spPr bwMode="auto">
          <a:xfrm>
            <a:off x="8939601" y="3375158"/>
            <a:ext cx="277462" cy="245164"/>
          </a:xfrm>
          <a:custGeom>
            <a:gdLst>
              <a:gd fmla="*/ 124 w 189" name="T0"/>
              <a:gd fmla="*/ 23 h 167" name="T1"/>
              <a:gd fmla="*/ 65 w 189" name="T2"/>
              <a:gd fmla="*/ 0 h 167" name="T3"/>
              <a:gd fmla="*/ 0 w 189" name="T4"/>
              <a:gd fmla="*/ 23 h 167" name="T5"/>
              <a:gd fmla="*/ 0 w 189" name="T6"/>
              <a:gd fmla="*/ 167 h 167" name="T7"/>
              <a:gd fmla="*/ 65 w 189" name="T8"/>
              <a:gd fmla="*/ 142 h 167" name="T9"/>
              <a:gd fmla="*/ 124 w 189" name="T10"/>
              <a:gd fmla="*/ 167 h 167" name="T11"/>
              <a:gd fmla="*/ 189 w 189" name="T12"/>
              <a:gd fmla="*/ 142 h 167" name="T13"/>
              <a:gd fmla="*/ 189 w 189" name="T14"/>
              <a:gd fmla="*/ 0 h 167" name="T15"/>
              <a:gd fmla="*/ 124 w 189" name="T16"/>
              <a:gd fmla="*/ 23 h 167" name="T17"/>
              <a:gd fmla="*/ 70 w 189" name="T18"/>
              <a:gd fmla="*/ 15 h 167" name="T19"/>
              <a:gd fmla="*/ 119 w 189" name="T20"/>
              <a:gd fmla="*/ 35 h 167" name="T21"/>
              <a:gd fmla="*/ 119 w 189" name="T22"/>
              <a:gd fmla="*/ 152 h 167" name="T23"/>
              <a:gd fmla="*/ 70 w 189" name="T24"/>
              <a:gd fmla="*/ 133 h 167" name="T25"/>
              <a:gd fmla="*/ 70 w 189" name="T26"/>
              <a:gd fmla="*/ 15 h 167" name="T27"/>
              <a:gd fmla="*/ 11 w 189" name="T28"/>
              <a:gd fmla="*/ 31 h 167" name="T29"/>
              <a:gd fmla="*/ 58 w 189" name="T30"/>
              <a:gd fmla="*/ 15 h 167" name="T31"/>
              <a:gd fmla="*/ 58 w 189" name="T32"/>
              <a:gd fmla="*/ 133 h 167" name="T33"/>
              <a:gd fmla="*/ 11 w 189" name="T34"/>
              <a:gd fmla="*/ 151 h 167" name="T35"/>
              <a:gd fmla="*/ 11 w 189" name="T36"/>
              <a:gd fmla="*/ 31 h 167" name="T37"/>
              <a:gd fmla="*/ 178 w 189" name="T38"/>
              <a:gd fmla="*/ 134 h 167" name="T39"/>
              <a:gd fmla="*/ 130 w 189" name="T40"/>
              <a:gd fmla="*/ 152 h 167" name="T41"/>
              <a:gd fmla="*/ 130 w 189" name="T42"/>
              <a:gd fmla="*/ 35 h 167" name="T43"/>
              <a:gd fmla="*/ 178 w 189" name="T44"/>
              <a:gd fmla="*/ 17 h 167" name="T45"/>
              <a:gd fmla="*/ 178 w 189" name="T46"/>
              <a:gd fmla="*/ 134 h 16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7" w="189">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7" name="Freeform 146"/>
          <p:cNvSpPr>
            <a:spLocks noEditPoints="1"/>
          </p:cNvSpPr>
          <p:nvPr/>
        </p:nvSpPr>
        <p:spPr bwMode="auto">
          <a:xfrm>
            <a:off x="9008600" y="2459094"/>
            <a:ext cx="303887" cy="306822"/>
          </a:xfrm>
          <a:custGeom>
            <a:gdLst>
              <a:gd fmla="*/ 63 w 127" name="T0"/>
              <a:gd fmla="*/ 0 h 128" name="T1"/>
              <a:gd fmla="*/ 0 w 127" name="T2"/>
              <a:gd fmla="*/ 64 h 128" name="T3"/>
              <a:gd fmla="*/ 63 w 127" name="T4"/>
              <a:gd fmla="*/ 128 h 128" name="T5"/>
              <a:gd fmla="*/ 127 w 127" name="T6"/>
              <a:gd fmla="*/ 64 h 128" name="T7"/>
              <a:gd fmla="*/ 63 w 127" name="T8"/>
              <a:gd fmla="*/ 0 h 128" name="T9"/>
              <a:gd fmla="*/ 52 w 127" name="T10"/>
              <a:gd fmla="*/ 104 h 128" name="T11"/>
              <a:gd fmla="*/ 25 w 127" name="T12"/>
              <a:gd fmla="*/ 69 h 128" name="T13"/>
              <a:gd fmla="*/ 37 w 127" name="T14"/>
              <a:gd fmla="*/ 57 h 128" name="T15"/>
              <a:gd fmla="*/ 52 w 127" name="T16"/>
              <a:gd fmla="*/ 76 h 128" name="T17"/>
              <a:gd fmla="*/ 98 w 127" name="T18"/>
              <a:gd fmla="*/ 38 h 128" name="T19"/>
              <a:gd fmla="*/ 103 w 127" name="T20"/>
              <a:gd fmla="*/ 44 h 128" name="T21"/>
              <a:gd fmla="*/ 52 w 127" name="T22"/>
              <a:gd fmla="*/ 104 h 1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8" w="127">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chemeClr val="accent1">
              <a:lumMod val="75000"/>
            </a:schemeClr>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8" name="Freeform 147"/>
          <p:cNvSpPr>
            <a:spLocks noEditPoints="1"/>
          </p:cNvSpPr>
          <p:nvPr/>
        </p:nvSpPr>
        <p:spPr bwMode="auto">
          <a:xfrm>
            <a:off x="9893834" y="4608321"/>
            <a:ext cx="230484" cy="230484"/>
          </a:xfrm>
          <a:custGeom>
            <a:gdLst>
              <a:gd fmla="*/ 0 w 157" name="T0"/>
              <a:gd fmla="*/ 74 h 157" name="T1"/>
              <a:gd fmla="*/ 0 w 157" name="T2"/>
              <a:gd fmla="*/ 23 h 157" name="T3"/>
              <a:gd fmla="*/ 64 w 157" name="T4"/>
              <a:gd fmla="*/ 13 h 157" name="T5"/>
              <a:gd fmla="*/ 64 w 157" name="T6"/>
              <a:gd fmla="*/ 74 h 157" name="T7"/>
              <a:gd fmla="*/ 0 w 157" name="T8"/>
              <a:gd fmla="*/ 74 h 157" name="T9"/>
              <a:gd fmla="*/ 73 w 157" name="T10"/>
              <a:gd fmla="*/ 12 h 157" name="T11"/>
              <a:gd fmla="*/ 157 w 157" name="T12"/>
              <a:gd fmla="*/ 0 h 157" name="T13"/>
              <a:gd fmla="*/ 157 w 157" name="T14"/>
              <a:gd fmla="*/ 74 h 157" name="T15"/>
              <a:gd fmla="*/ 73 w 157" name="T16"/>
              <a:gd fmla="*/ 74 h 157" name="T17"/>
              <a:gd fmla="*/ 73 w 157" name="T18"/>
              <a:gd fmla="*/ 12 h 157" name="T19"/>
              <a:gd fmla="*/ 157 w 157" name="T20"/>
              <a:gd fmla="*/ 84 h 157" name="T21"/>
              <a:gd fmla="*/ 157 w 157" name="T22"/>
              <a:gd fmla="*/ 157 h 157" name="T23"/>
              <a:gd fmla="*/ 73 w 157" name="T24"/>
              <a:gd fmla="*/ 146 h 157" name="T25"/>
              <a:gd fmla="*/ 73 w 157" name="T26"/>
              <a:gd fmla="*/ 84 h 157" name="T27"/>
              <a:gd fmla="*/ 157 w 157" name="T28"/>
              <a:gd fmla="*/ 84 h 157" name="T29"/>
              <a:gd fmla="*/ 64 w 157" name="T30"/>
              <a:gd fmla="*/ 144 h 157" name="T31"/>
              <a:gd fmla="*/ 0 w 157" name="T32"/>
              <a:gd fmla="*/ 136 h 157" name="T33"/>
              <a:gd fmla="*/ 0 w 157" name="T34"/>
              <a:gd fmla="*/ 84 h 157" name="T35"/>
              <a:gd fmla="*/ 64 w 157" name="T36"/>
              <a:gd fmla="*/ 84 h 157" name="T37"/>
              <a:gd fmla="*/ 64 w 157" name="T38"/>
              <a:gd fmla="*/ 144 h 15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7" w="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89" name="Freeform 148"/>
          <p:cNvSpPr>
            <a:spLocks noEditPoints="1"/>
          </p:cNvSpPr>
          <p:nvPr/>
        </p:nvSpPr>
        <p:spPr bwMode="auto">
          <a:xfrm>
            <a:off x="9641330" y="4558408"/>
            <a:ext cx="204059" cy="204059"/>
          </a:xfrm>
          <a:custGeom>
            <a:gdLst>
              <a:gd fmla="*/ 11 w 85" name="T0"/>
              <a:gd fmla="*/ 42 h 85" name="T1"/>
              <a:gd fmla="*/ 29 w 85" name="T2"/>
              <a:gd fmla="*/ 70 h 85" name="T3"/>
              <a:gd fmla="*/ 14 w 85" name="T4"/>
              <a:gd fmla="*/ 30 h 85" name="T5"/>
              <a:gd fmla="*/ 11 w 85" name="T6"/>
              <a:gd fmla="*/ 42 h 85" name="T7"/>
              <a:gd fmla="*/ 64 w 85" name="T8"/>
              <a:gd fmla="*/ 41 h 85" name="T9"/>
              <a:gd fmla="*/ 62 w 85" name="T10"/>
              <a:gd fmla="*/ 32 h 85" name="T11"/>
              <a:gd fmla="*/ 59 w 85" name="T12"/>
              <a:gd fmla="*/ 25 h 85" name="T13"/>
              <a:gd fmla="*/ 64 w 85" name="T14"/>
              <a:gd fmla="*/ 20 h 85" name="T15"/>
              <a:gd fmla="*/ 64 w 85" name="T16"/>
              <a:gd fmla="*/ 20 h 85" name="T17"/>
              <a:gd fmla="*/ 43 w 85" name="T18"/>
              <a:gd fmla="*/ 11 h 85" name="T19"/>
              <a:gd fmla="*/ 16 w 85" name="T20"/>
              <a:gd fmla="*/ 25 h 85" name="T21"/>
              <a:gd fmla="*/ 18 w 85" name="T22"/>
              <a:gd fmla="*/ 25 h 85" name="T23"/>
              <a:gd fmla="*/ 27 w 85" name="T24"/>
              <a:gd fmla="*/ 25 h 85" name="T25"/>
              <a:gd fmla="*/ 27 w 85" name="T26"/>
              <a:gd fmla="*/ 28 h 85" name="T27"/>
              <a:gd fmla="*/ 23 w 85" name="T28"/>
              <a:gd fmla="*/ 28 h 85" name="T29"/>
              <a:gd fmla="*/ 35 w 85" name="T30"/>
              <a:gd fmla="*/ 61 h 85" name="T31"/>
              <a:gd fmla="*/ 42 w 85" name="T32"/>
              <a:gd fmla="*/ 41 h 85" name="T33"/>
              <a:gd fmla="*/ 37 w 85" name="T34"/>
              <a:gd fmla="*/ 28 h 85" name="T35"/>
              <a:gd fmla="*/ 34 w 85" name="T36"/>
              <a:gd fmla="*/ 28 h 85" name="T37"/>
              <a:gd fmla="*/ 34 w 85" name="T38"/>
              <a:gd fmla="*/ 25 h 85" name="T39"/>
              <a:gd fmla="*/ 42 w 85" name="T40"/>
              <a:gd fmla="*/ 25 h 85" name="T41"/>
              <a:gd fmla="*/ 51 w 85" name="T42"/>
              <a:gd fmla="*/ 25 h 85" name="T43"/>
              <a:gd fmla="*/ 51 w 85" name="T44"/>
              <a:gd fmla="*/ 28 h 85" name="T45"/>
              <a:gd fmla="*/ 47 w 85" name="T46"/>
              <a:gd fmla="*/ 28 h 85" name="T47"/>
              <a:gd fmla="*/ 59 w 85" name="T48"/>
              <a:gd fmla="*/ 61 h 85" name="T49"/>
              <a:gd fmla="*/ 62 w 85" name="T50"/>
              <a:gd fmla="*/ 51 h 85" name="T51"/>
              <a:gd fmla="*/ 64 w 85" name="T52"/>
              <a:gd fmla="*/ 41 h 85" name="T53"/>
              <a:gd fmla="*/ 43 w 85" name="T54"/>
              <a:gd fmla="*/ 45 h 85" name="T55"/>
              <a:gd fmla="*/ 34 w 85" name="T56"/>
              <a:gd fmla="*/ 72 h 85" name="T57"/>
              <a:gd fmla="*/ 43 w 85" name="T58"/>
              <a:gd fmla="*/ 73 h 85" name="T59"/>
              <a:gd fmla="*/ 53 w 85" name="T60"/>
              <a:gd fmla="*/ 72 h 85" name="T61"/>
              <a:gd fmla="*/ 53 w 85" name="T62"/>
              <a:gd fmla="*/ 71 h 85" name="T63"/>
              <a:gd fmla="*/ 43 w 85" name="T64"/>
              <a:gd fmla="*/ 45 h 85" name="T65"/>
              <a:gd fmla="*/ 71 w 85" name="T66"/>
              <a:gd fmla="*/ 28 h 85" name="T67"/>
              <a:gd fmla="*/ 71 w 85" name="T68"/>
              <a:gd fmla="*/ 31 h 85" name="T69"/>
              <a:gd fmla="*/ 69 w 85" name="T70"/>
              <a:gd fmla="*/ 42 h 85" name="T71"/>
              <a:gd fmla="*/ 59 w 85" name="T72"/>
              <a:gd fmla="*/ 69 h 85" name="T73"/>
              <a:gd fmla="*/ 75 w 85" name="T74"/>
              <a:gd fmla="*/ 42 h 85" name="T75"/>
              <a:gd fmla="*/ 71 w 85" name="T76"/>
              <a:gd fmla="*/ 28 h 85" name="T77"/>
              <a:gd fmla="*/ 43 w 85" name="T78"/>
              <a:gd fmla="*/ 0 h 85" name="T79"/>
              <a:gd fmla="*/ 0 w 85" name="T80"/>
              <a:gd fmla="*/ 42 h 85" name="T81"/>
              <a:gd fmla="*/ 43 w 85" name="T82"/>
              <a:gd fmla="*/ 85 h 85" name="T83"/>
              <a:gd fmla="*/ 85 w 85" name="T84"/>
              <a:gd fmla="*/ 42 h 85" name="T85"/>
              <a:gd fmla="*/ 43 w 85" name="T86"/>
              <a:gd fmla="*/ 0 h 85" name="T87"/>
              <a:gd fmla="*/ 43 w 85" name="T88"/>
              <a:gd fmla="*/ 79 h 85" name="T89"/>
              <a:gd fmla="*/ 6 w 85" name="T90"/>
              <a:gd fmla="*/ 42 h 85" name="T91"/>
              <a:gd fmla="*/ 43 w 85" name="T92"/>
              <a:gd fmla="*/ 5 h 85" name="T93"/>
              <a:gd fmla="*/ 80 w 85" name="T94"/>
              <a:gd fmla="*/ 42 h 85" name="T95"/>
              <a:gd fmla="*/ 43 w 85" name="T96"/>
              <a:gd fmla="*/ 79 h 8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5" w="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0" name="Freeform 149"/>
          <p:cNvSpPr/>
          <p:nvPr/>
        </p:nvSpPr>
        <p:spPr bwMode="auto">
          <a:xfrm>
            <a:off x="9893834" y="4932762"/>
            <a:ext cx="273057" cy="270121"/>
          </a:xfrm>
          <a:custGeom>
            <a:gdLst>
              <a:gd fmla="*/ 110 w 114" name="T0"/>
              <a:gd fmla="*/ 90 h 113" name="T1"/>
              <a:gd fmla="*/ 60 w 114" name="T2"/>
              <a:gd fmla="*/ 47 h 113" name="T3"/>
              <a:gd fmla="*/ 64 w 114" name="T4"/>
              <a:gd fmla="*/ 32 h 113" name="T5"/>
              <a:gd fmla="*/ 32 w 114" name="T6"/>
              <a:gd fmla="*/ 0 h 113" name="T7"/>
              <a:gd fmla="*/ 23 w 114" name="T8"/>
              <a:gd fmla="*/ 1 h 113" name="T9"/>
              <a:gd fmla="*/ 41 w 114" name="T10"/>
              <a:gd fmla="*/ 20 h 113" name="T11"/>
              <a:gd fmla="*/ 41 w 114" name="T12"/>
              <a:gd fmla="*/ 30 h 113" name="T13"/>
              <a:gd fmla="*/ 30 w 114" name="T14"/>
              <a:gd fmla="*/ 41 h 113" name="T15"/>
              <a:gd fmla="*/ 20 w 114" name="T16"/>
              <a:gd fmla="*/ 41 h 113" name="T17"/>
              <a:gd fmla="*/ 1 w 114" name="T18"/>
              <a:gd fmla="*/ 23 h 113" name="T19"/>
              <a:gd fmla="*/ 0 w 114" name="T20"/>
              <a:gd fmla="*/ 32 h 113" name="T21"/>
              <a:gd fmla="*/ 32 w 114" name="T22"/>
              <a:gd fmla="*/ 63 h 113" name="T23"/>
              <a:gd fmla="*/ 47 w 114" name="T24"/>
              <a:gd fmla="*/ 60 h 113" name="T25"/>
              <a:gd fmla="*/ 90 w 114" name="T26"/>
              <a:gd fmla="*/ 110 h 113" name="T27"/>
              <a:gd fmla="*/ 100 w 114" name="T28"/>
              <a:gd fmla="*/ 111 h 113" name="T29"/>
              <a:gd fmla="*/ 111 w 114" name="T30"/>
              <a:gd fmla="*/ 100 h 113" name="T31"/>
              <a:gd fmla="*/ 110 w 114" name="T32"/>
              <a:gd fmla="*/ 90 h 11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3" w="114">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1" name="Freeform 150"/>
          <p:cNvSpPr>
            <a:spLocks noEditPoints="1"/>
          </p:cNvSpPr>
          <p:nvPr/>
        </p:nvSpPr>
        <p:spPr bwMode="auto">
          <a:xfrm>
            <a:off x="9070259" y="4672916"/>
            <a:ext cx="268654" cy="412522"/>
          </a:xfrm>
          <a:custGeom>
            <a:gdLst>
              <a:gd fmla="*/ 84 w 112" name="T0"/>
              <a:gd fmla="*/ 3 h 172" name="T1"/>
              <a:gd fmla="*/ 111 w 112" name="T2"/>
              <a:gd fmla="*/ 19 h 172" name="T3"/>
              <a:gd fmla="*/ 110 w 112" name="T4"/>
              <a:gd fmla="*/ 33 h 172" name="T5"/>
              <a:gd fmla="*/ 103 w 112" name="T6"/>
              <a:gd fmla="*/ 44 h 172" name="T7"/>
              <a:gd fmla="*/ 65 w 112" name="T8"/>
              <a:gd fmla="*/ 21 h 172" name="T9"/>
              <a:gd fmla="*/ 72 w 112" name="T10"/>
              <a:gd fmla="*/ 10 h 172" name="T11"/>
              <a:gd fmla="*/ 84 w 112" name="T12"/>
              <a:gd fmla="*/ 3 h 172" name="T13"/>
              <a:gd fmla="*/ 0 w 112" name="T14"/>
              <a:gd fmla="*/ 130 h 172" name="T15"/>
              <a:gd fmla="*/ 1 w 112" name="T16"/>
              <a:gd fmla="*/ 172 h 172" name="T17"/>
              <a:gd fmla="*/ 38 w 112" name="T18"/>
              <a:gd fmla="*/ 153 h 172" name="T19"/>
              <a:gd fmla="*/ 98 w 112" name="T20"/>
              <a:gd fmla="*/ 52 h 172" name="T21"/>
              <a:gd fmla="*/ 60 w 112" name="T22"/>
              <a:gd fmla="*/ 29 h 172" name="T23"/>
              <a:gd fmla="*/ 0 w 112" name="T24"/>
              <a:gd fmla="*/ 130 h 172" name="T25"/>
              <a:gd fmla="*/ 76 w 112" name="T26"/>
              <a:gd fmla="*/ 57 h 172" name="T27"/>
              <a:gd fmla="*/ 30 w 112" name="T28"/>
              <a:gd fmla="*/ 134 h 172" name="T29"/>
              <a:gd fmla="*/ 20 w 112" name="T30"/>
              <a:gd fmla="*/ 128 h 172" name="T31"/>
              <a:gd fmla="*/ 66 w 112" name="T32"/>
              <a:gd fmla="*/ 52 h 172" name="T33"/>
              <a:gd fmla="*/ 76 w 112" name="T34"/>
              <a:gd fmla="*/ 57 h 17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2" w="11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2" name="Freeform 151"/>
          <p:cNvSpPr>
            <a:spLocks noEditPoints="1"/>
          </p:cNvSpPr>
          <p:nvPr/>
        </p:nvSpPr>
        <p:spPr bwMode="auto">
          <a:xfrm>
            <a:off x="9391761" y="4687596"/>
            <a:ext cx="229016" cy="261313"/>
          </a:xfrm>
          <a:custGeom>
            <a:gdLst>
              <a:gd fmla="*/ 40 w 95" name="T0"/>
              <a:gd fmla="*/ 61 h 109" name="T1"/>
              <a:gd fmla="*/ 34 w 95" name="T2"/>
              <a:gd fmla="*/ 54 h 109" name="T3"/>
              <a:gd fmla="*/ 13 w 95" name="T4"/>
              <a:gd fmla="*/ 75 h 109" name="T5"/>
              <a:gd fmla="*/ 34 w 95" name="T6"/>
              <a:gd fmla="*/ 95 h 109" name="T7"/>
              <a:gd fmla="*/ 40 w 95" name="T8"/>
              <a:gd fmla="*/ 88 h 109" name="T9"/>
              <a:gd fmla="*/ 27 w 95" name="T10"/>
              <a:gd fmla="*/ 75 h 109" name="T11"/>
              <a:gd fmla="*/ 40 w 95" name="T12"/>
              <a:gd fmla="*/ 61 h 109" name="T13"/>
              <a:gd fmla="*/ 54 w 95" name="T14"/>
              <a:gd fmla="*/ 88 h 109" name="T15"/>
              <a:gd fmla="*/ 61 w 95" name="T16"/>
              <a:gd fmla="*/ 95 h 109" name="T17"/>
              <a:gd fmla="*/ 81 w 95" name="T18"/>
              <a:gd fmla="*/ 75 h 109" name="T19"/>
              <a:gd fmla="*/ 61 w 95" name="T20"/>
              <a:gd fmla="*/ 54 h 109" name="T21"/>
              <a:gd fmla="*/ 54 w 95" name="T22"/>
              <a:gd fmla="*/ 61 h 109" name="T23"/>
              <a:gd fmla="*/ 68 w 95" name="T24"/>
              <a:gd fmla="*/ 75 h 109" name="T25"/>
              <a:gd fmla="*/ 54 w 95" name="T26"/>
              <a:gd fmla="*/ 88 h 109" name="T27"/>
              <a:gd fmla="*/ 89 w 95" name="T28"/>
              <a:gd fmla="*/ 21 h 109" name="T29"/>
              <a:gd fmla="*/ 74 w 95" name="T30"/>
              <a:gd fmla="*/ 6 h 109" name="T31"/>
              <a:gd fmla="*/ 59 w 95" name="T32"/>
              <a:gd fmla="*/ 0 h 109" name="T33"/>
              <a:gd fmla="*/ 8 w 95" name="T34"/>
              <a:gd fmla="*/ 0 h 109" name="T35"/>
              <a:gd fmla="*/ 0 w 95" name="T36"/>
              <a:gd fmla="*/ 8 h 109" name="T37"/>
              <a:gd fmla="*/ 0 w 95" name="T38"/>
              <a:gd fmla="*/ 100 h 109" name="T39"/>
              <a:gd fmla="*/ 8 w 95" name="T40"/>
              <a:gd fmla="*/ 109 h 109" name="T41"/>
              <a:gd fmla="*/ 86 w 95" name="T42"/>
              <a:gd fmla="*/ 109 h 109" name="T43"/>
              <a:gd fmla="*/ 95 w 95" name="T44"/>
              <a:gd fmla="*/ 100 h 109" name="T45"/>
              <a:gd fmla="*/ 95 w 95" name="T46"/>
              <a:gd fmla="*/ 36 h 109" name="T47"/>
              <a:gd fmla="*/ 89 w 95" name="T48"/>
              <a:gd fmla="*/ 21 h 109" name="T49"/>
              <a:gd fmla="*/ 84 w 95" name="T50"/>
              <a:gd fmla="*/ 26 h 109" name="T51"/>
              <a:gd fmla="*/ 85 w 95" name="T52"/>
              <a:gd fmla="*/ 27 h 109" name="T53"/>
              <a:gd fmla="*/ 68 w 95" name="T54"/>
              <a:gd fmla="*/ 27 h 109" name="T55"/>
              <a:gd fmla="*/ 68 w 95" name="T56"/>
              <a:gd fmla="*/ 10 h 109" name="T57"/>
              <a:gd fmla="*/ 69 w 95" name="T58"/>
              <a:gd fmla="*/ 11 h 109" name="T59"/>
              <a:gd fmla="*/ 84 w 95" name="T60"/>
              <a:gd fmla="*/ 26 h 109" name="T61"/>
              <a:gd fmla="*/ 88 w 95" name="T62"/>
              <a:gd fmla="*/ 100 h 109" name="T63"/>
              <a:gd fmla="*/ 86 w 95" name="T64"/>
              <a:gd fmla="*/ 102 h 109" name="T65"/>
              <a:gd fmla="*/ 8 w 95" name="T66"/>
              <a:gd fmla="*/ 102 h 109" name="T67"/>
              <a:gd fmla="*/ 6 w 95" name="T68"/>
              <a:gd fmla="*/ 100 h 109" name="T69"/>
              <a:gd fmla="*/ 6 w 95" name="T70"/>
              <a:gd fmla="*/ 8 h 109" name="T71"/>
              <a:gd fmla="*/ 8 w 95" name="T72"/>
              <a:gd fmla="*/ 7 h 109" name="T73"/>
              <a:gd fmla="*/ 59 w 95" name="T74"/>
              <a:gd fmla="*/ 7 h 109" name="T75"/>
              <a:gd fmla="*/ 61 w 95" name="T76"/>
              <a:gd fmla="*/ 7 h 109" name="T77"/>
              <a:gd fmla="*/ 61 w 95" name="T78"/>
              <a:gd fmla="*/ 34 h 109" name="T79"/>
              <a:gd fmla="*/ 88 w 95" name="T80"/>
              <a:gd fmla="*/ 34 h 109" name="T81"/>
              <a:gd fmla="*/ 88 w 95" name="T82"/>
              <a:gd fmla="*/ 36 h 109" name="T83"/>
              <a:gd fmla="*/ 88 w 95" name="T84"/>
              <a:gd fmla="*/ 100 h 10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9" w="95">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3" name="Freeform 152"/>
          <p:cNvSpPr>
            <a:spLocks noEditPoints="1"/>
          </p:cNvSpPr>
          <p:nvPr/>
        </p:nvSpPr>
        <p:spPr bwMode="auto">
          <a:xfrm>
            <a:off x="8971898" y="2175761"/>
            <a:ext cx="300951" cy="223144"/>
          </a:xfrm>
          <a:custGeom>
            <a:gdLst>
              <a:gd fmla="*/ 101 w 125" name="T0"/>
              <a:gd fmla="*/ 0 h 93" name="T1"/>
              <a:gd fmla="*/ 23 w 125" name="T2"/>
              <a:gd fmla="*/ 0 h 93" name="T3"/>
              <a:gd fmla="*/ 0 w 125" name="T4"/>
              <a:gd fmla="*/ 23 h 93" name="T5"/>
              <a:gd fmla="*/ 0 w 125" name="T6"/>
              <a:gd fmla="*/ 70 h 93" name="T7"/>
              <a:gd fmla="*/ 23 w 125" name="T8"/>
              <a:gd fmla="*/ 93 h 93" name="T9"/>
              <a:gd fmla="*/ 101 w 125" name="T10"/>
              <a:gd fmla="*/ 93 h 93" name="T11"/>
              <a:gd fmla="*/ 125 w 125" name="T12"/>
              <a:gd fmla="*/ 70 h 93" name="T13"/>
              <a:gd fmla="*/ 125 w 125" name="T14"/>
              <a:gd fmla="*/ 23 h 93" name="T15"/>
              <a:gd fmla="*/ 101 w 125" name="T16"/>
              <a:gd fmla="*/ 0 h 93" name="T17"/>
              <a:gd fmla="*/ 47 w 125" name="T18"/>
              <a:gd fmla="*/ 78 h 93" name="T19"/>
              <a:gd fmla="*/ 47 w 125" name="T20"/>
              <a:gd fmla="*/ 15 h 93" name="T21"/>
              <a:gd fmla="*/ 86 w 125" name="T22"/>
              <a:gd fmla="*/ 46 h 93" name="T23"/>
              <a:gd fmla="*/ 47 w 125" name="T24"/>
              <a:gd fmla="*/ 78 h 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3" w="125">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4" name="Freeform 153"/>
          <p:cNvSpPr>
            <a:spLocks noEditPoints="1"/>
          </p:cNvSpPr>
          <p:nvPr/>
        </p:nvSpPr>
        <p:spPr bwMode="auto">
          <a:xfrm>
            <a:off x="8600482" y="3987336"/>
            <a:ext cx="155614" cy="158549"/>
          </a:xfrm>
          <a:custGeom>
            <a:gdLst>
              <a:gd fmla="*/ 61 w 65" name="T0"/>
              <a:gd fmla="*/ 19 h 66" name="T1"/>
              <a:gd fmla="*/ 47 w 65" name="T2"/>
              <a:gd fmla="*/ 4 h 66" name="T3"/>
              <a:gd fmla="*/ 51 w 65" name="T4"/>
              <a:gd fmla="*/ 0 h 66" name="T5"/>
              <a:gd fmla="*/ 65 w 65" name="T6"/>
              <a:gd fmla="*/ 15 h 66" name="T7"/>
              <a:gd fmla="*/ 61 w 65" name="T8"/>
              <a:gd fmla="*/ 19 h 66" name="T9"/>
              <a:gd fmla="*/ 57 w 65" name="T10"/>
              <a:gd fmla="*/ 23 h 66" name="T11"/>
              <a:gd fmla="*/ 55 w 65" name="T12"/>
              <a:gd fmla="*/ 46 h 66" name="T13"/>
              <a:gd fmla="*/ 10 w 65" name="T14"/>
              <a:gd fmla="*/ 66 h 66" name="T15"/>
              <a:gd fmla="*/ 6 w 65" name="T16"/>
              <a:gd fmla="*/ 63 h 66" name="T17"/>
              <a:gd fmla="*/ 24 w 65" name="T18"/>
              <a:gd fmla="*/ 45 h 66" name="T19"/>
              <a:gd fmla="*/ 26 w 65" name="T20"/>
              <a:gd fmla="*/ 46 h 66" name="T21"/>
              <a:gd fmla="*/ 32 w 65" name="T22"/>
              <a:gd fmla="*/ 39 h 66" name="T23"/>
              <a:gd fmla="*/ 26 w 65" name="T24"/>
              <a:gd fmla="*/ 33 h 66" name="T25"/>
              <a:gd fmla="*/ 20 w 65" name="T26"/>
              <a:gd fmla="*/ 39 h 66" name="T27"/>
              <a:gd fmla="*/ 21 w 65" name="T28"/>
              <a:gd fmla="*/ 42 h 66" name="T29"/>
              <a:gd fmla="*/ 3 w 65" name="T30"/>
              <a:gd fmla="*/ 59 h 66" name="T31"/>
              <a:gd fmla="*/ 0 w 65" name="T32"/>
              <a:gd fmla="*/ 56 h 66" name="T33"/>
              <a:gd fmla="*/ 20 w 65" name="T34"/>
              <a:gd fmla="*/ 10 h 66" name="T35"/>
              <a:gd fmla="*/ 43 w 65" name="T36"/>
              <a:gd fmla="*/ 8 h 66" name="T37"/>
              <a:gd fmla="*/ 57 w 65" name="T38"/>
              <a:gd fmla="*/ 23 h 6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6" w="65">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5" name="Freeform 154"/>
          <p:cNvSpPr/>
          <p:nvPr/>
        </p:nvSpPr>
        <p:spPr bwMode="auto">
          <a:xfrm>
            <a:off x="8894092" y="3758839"/>
            <a:ext cx="209932" cy="201122"/>
          </a:xfrm>
          <a:custGeom>
            <a:gdLst>
              <a:gd fmla="*/ 55 w 88" name="T0"/>
              <a:gd fmla="*/ 59 h 84" name="T1"/>
              <a:gd fmla="*/ 53 w 88" name="T2"/>
              <a:gd fmla="*/ 53 h 84" name="T3"/>
              <a:gd fmla="*/ 61 w 88" name="T4"/>
              <a:gd fmla="*/ 38 h 84" name="T5"/>
              <a:gd fmla="*/ 63 w 88" name="T6"/>
              <a:gd fmla="*/ 26 h 84" name="T7"/>
              <a:gd fmla="*/ 44 w 88" name="T8"/>
              <a:gd fmla="*/ 0 h 84" name="T9"/>
              <a:gd fmla="*/ 25 w 88" name="T10"/>
              <a:gd fmla="*/ 26 h 84" name="T11"/>
              <a:gd fmla="*/ 28 w 88" name="T12"/>
              <a:gd fmla="*/ 38 h 84" name="T13"/>
              <a:gd fmla="*/ 36 w 88" name="T14"/>
              <a:gd fmla="*/ 53 h 84" name="T15"/>
              <a:gd fmla="*/ 33 w 88" name="T16"/>
              <a:gd fmla="*/ 59 h 84" name="T17"/>
              <a:gd fmla="*/ 0 w 88" name="T18"/>
              <a:gd fmla="*/ 84 h 84" name="T19"/>
              <a:gd fmla="*/ 44 w 88" name="T20"/>
              <a:gd fmla="*/ 84 h 84" name="T21"/>
              <a:gd fmla="*/ 88 w 88" name="T22"/>
              <a:gd fmla="*/ 84 h 84" name="T23"/>
              <a:gd fmla="*/ 55 w 88" name="T24"/>
              <a:gd fmla="*/ 59 h 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4" w="88">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6" name="Freeform 155"/>
          <p:cNvSpPr>
            <a:spLocks noEditPoints="1"/>
          </p:cNvSpPr>
          <p:nvPr/>
        </p:nvSpPr>
        <p:spPr bwMode="auto">
          <a:xfrm>
            <a:off x="8229065" y="4153225"/>
            <a:ext cx="196719" cy="196719"/>
          </a:xfrm>
          <a:custGeom>
            <a:gdLst>
              <a:gd fmla="*/ 0 w 82" name="T0"/>
              <a:gd fmla="*/ 41 h 82" name="T1"/>
              <a:gd fmla="*/ 82 w 82" name="T2"/>
              <a:gd fmla="*/ 41 h 82" name="T3"/>
              <a:gd fmla="*/ 64 w 82" name="T4"/>
              <a:gd fmla="*/ 55 h 82" name="T5"/>
              <a:gd fmla="*/ 77 w 82" name="T6"/>
              <a:gd fmla="*/ 44 h 82" name="T7"/>
              <a:gd fmla="*/ 64 w 82" name="T8"/>
              <a:gd fmla="*/ 55 h 82" name="T9"/>
              <a:gd fmla="*/ 16 w 82" name="T10"/>
              <a:gd fmla="*/ 38 h 82" name="T11"/>
              <a:gd fmla="*/ 8 w 82" name="T12"/>
              <a:gd fmla="*/ 27 h 82" name="T13"/>
              <a:gd fmla="*/ 59 w 82" name="T14"/>
              <a:gd fmla="*/ 27 h 82" name="T15"/>
              <a:gd fmla="*/ 44 w 82" name="T16"/>
              <a:gd fmla="*/ 38 h 82" name="T17"/>
              <a:gd fmla="*/ 59 w 82" name="T18"/>
              <a:gd fmla="*/ 27 h 82" name="T19"/>
              <a:gd fmla="*/ 44 w 82" name="T20"/>
              <a:gd fmla="*/ 5 h 82" name="T21"/>
              <a:gd fmla="*/ 54 w 82" name="T22"/>
              <a:gd fmla="*/ 14 h 82" name="T23"/>
              <a:gd fmla="*/ 44 w 82" name="T24"/>
              <a:gd fmla="*/ 22 h 82" name="T25"/>
              <a:gd fmla="*/ 35 w 82" name="T26"/>
              <a:gd fmla="*/ 7 h 82" name="T27"/>
              <a:gd fmla="*/ 38 w 82" name="T28"/>
              <a:gd fmla="*/ 22 h 82" name="T29"/>
              <a:gd fmla="*/ 28 w 82" name="T30"/>
              <a:gd fmla="*/ 14 h 82" name="T31"/>
              <a:gd fmla="*/ 38 w 82" name="T32"/>
              <a:gd fmla="*/ 38 h 82" name="T33"/>
              <a:gd fmla="*/ 23 w 82" name="T34"/>
              <a:gd fmla="*/ 27 h 82" name="T35"/>
              <a:gd fmla="*/ 8 w 82" name="T36"/>
              <a:gd fmla="*/ 55 h 82" name="T37"/>
              <a:gd fmla="*/ 16 w 82" name="T38"/>
              <a:gd fmla="*/ 44 h 82" name="T39"/>
              <a:gd fmla="*/ 8 w 82" name="T40"/>
              <a:gd fmla="*/ 55 h 82" name="T41"/>
              <a:gd fmla="*/ 38 w 82" name="T42"/>
              <a:gd fmla="*/ 44 h 82" name="T43"/>
              <a:gd fmla="*/ 23 w 82" name="T44"/>
              <a:gd fmla="*/ 55 h 82" name="T45"/>
              <a:gd fmla="*/ 38 w 82" name="T46"/>
              <a:gd fmla="*/ 60 h 82" name="T47"/>
              <a:gd fmla="*/ 35 w 82" name="T48"/>
              <a:gd fmla="*/ 74 h 82" name="T49"/>
              <a:gd fmla="*/ 25 w 82" name="T50"/>
              <a:gd fmla="*/ 60 h 82" name="T51"/>
              <a:gd fmla="*/ 54 w 82" name="T52"/>
              <a:gd fmla="*/ 67 h 82" name="T53"/>
              <a:gd fmla="*/ 44 w 82" name="T54"/>
              <a:gd fmla="*/ 76 h 82" name="T55"/>
              <a:gd fmla="*/ 57 w 82" name="T56"/>
              <a:gd fmla="*/ 60 h 82" name="T57"/>
              <a:gd fmla="*/ 44 w 82" name="T58"/>
              <a:gd fmla="*/ 55 h 82" name="T59"/>
              <a:gd fmla="*/ 60 w 82" name="T60"/>
              <a:gd fmla="*/ 44 h 82" name="T61"/>
              <a:gd fmla="*/ 44 w 82" name="T62"/>
              <a:gd fmla="*/ 55 h 82" name="T63"/>
              <a:gd fmla="*/ 64 w 82" name="T64"/>
              <a:gd fmla="*/ 27 h 82" name="T65"/>
              <a:gd fmla="*/ 77 w 82" name="T66"/>
              <a:gd fmla="*/ 38 h 82" name="T67"/>
              <a:gd fmla="*/ 71 w 82" name="T68"/>
              <a:gd fmla="*/ 22 h 82" name="T69"/>
              <a:gd fmla="*/ 57 w 82" name="T70"/>
              <a:gd fmla="*/ 9 h 82" name="T71"/>
              <a:gd fmla="*/ 71 w 82" name="T72"/>
              <a:gd fmla="*/ 22 h 82" name="T73"/>
              <a:gd fmla="*/ 26 w 82" name="T74"/>
              <a:gd fmla="*/ 9 h 82" name="T75"/>
              <a:gd fmla="*/ 11 w 82" name="T76"/>
              <a:gd fmla="*/ 22 h 82" name="T77"/>
              <a:gd fmla="*/ 11 w 82" name="T78"/>
              <a:gd fmla="*/ 60 h 82" name="T79"/>
              <a:gd fmla="*/ 26 w 82" name="T80"/>
              <a:gd fmla="*/ 73 h 82" name="T81"/>
              <a:gd fmla="*/ 11 w 82" name="T82"/>
              <a:gd fmla="*/ 60 h 82" name="T83"/>
              <a:gd fmla="*/ 57 w 82" name="T84"/>
              <a:gd fmla="*/ 73 h 82" name="T85"/>
              <a:gd fmla="*/ 71 w 82" name="T86"/>
              <a:gd fmla="*/ 60 h 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2" w="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7" name="Freeform 156"/>
          <p:cNvSpPr>
            <a:spLocks noEditPoints="1"/>
          </p:cNvSpPr>
          <p:nvPr/>
        </p:nvSpPr>
        <p:spPr bwMode="auto">
          <a:xfrm>
            <a:off x="8814818" y="2915659"/>
            <a:ext cx="164422" cy="174697"/>
          </a:xfrm>
          <a:custGeom>
            <a:gdLst>
              <a:gd fmla="*/ 62 w 69" name="T0"/>
              <a:gd fmla="*/ 0 h 73" name="T1"/>
              <a:gd fmla="*/ 7 w 69" name="T2"/>
              <a:gd fmla="*/ 0 h 73" name="T3"/>
              <a:gd fmla="*/ 0 w 69" name="T4"/>
              <a:gd fmla="*/ 7 h 73" name="T5"/>
              <a:gd fmla="*/ 0 w 69" name="T6"/>
              <a:gd fmla="*/ 66 h 73" name="T7"/>
              <a:gd fmla="*/ 7 w 69" name="T8"/>
              <a:gd fmla="*/ 73 h 73" name="T9"/>
              <a:gd fmla="*/ 62 w 69" name="T10"/>
              <a:gd fmla="*/ 73 h 73" name="T11"/>
              <a:gd fmla="*/ 69 w 69" name="T12"/>
              <a:gd fmla="*/ 66 h 73" name="T13"/>
              <a:gd fmla="*/ 69 w 69" name="T14"/>
              <a:gd fmla="*/ 7 h 73" name="T15"/>
              <a:gd fmla="*/ 62 w 69" name="T16"/>
              <a:gd fmla="*/ 0 h 73" name="T17"/>
              <a:gd fmla="*/ 60 w 69" name="T18"/>
              <a:gd fmla="*/ 64 h 73" name="T19"/>
              <a:gd fmla="*/ 10 w 69" name="T20"/>
              <a:gd fmla="*/ 64 h 73" name="T21"/>
              <a:gd fmla="*/ 10 w 69" name="T22"/>
              <a:gd fmla="*/ 9 h 73" name="T23"/>
              <a:gd fmla="*/ 60 w 69" name="T24"/>
              <a:gd fmla="*/ 9 h 73" name="T25"/>
              <a:gd fmla="*/ 60 w 69" name="T26"/>
              <a:gd fmla="*/ 64 h 73" name="T27"/>
              <a:gd fmla="*/ 19 w 69" name="T28"/>
              <a:gd fmla="*/ 32 h 73" name="T29"/>
              <a:gd fmla="*/ 51 w 69" name="T30"/>
              <a:gd fmla="*/ 32 h 73" name="T31"/>
              <a:gd fmla="*/ 51 w 69" name="T32"/>
              <a:gd fmla="*/ 37 h 73" name="T33"/>
              <a:gd fmla="*/ 19 w 69" name="T34"/>
              <a:gd fmla="*/ 37 h 73" name="T35"/>
              <a:gd fmla="*/ 19 w 69" name="T36"/>
              <a:gd fmla="*/ 32 h 73" name="T37"/>
              <a:gd fmla="*/ 19 w 69" name="T38"/>
              <a:gd fmla="*/ 41 h 73" name="T39"/>
              <a:gd fmla="*/ 51 w 69" name="T40"/>
              <a:gd fmla="*/ 41 h 73" name="T41"/>
              <a:gd fmla="*/ 51 w 69" name="T42"/>
              <a:gd fmla="*/ 46 h 73" name="T43"/>
              <a:gd fmla="*/ 19 w 69" name="T44"/>
              <a:gd fmla="*/ 46 h 73" name="T45"/>
              <a:gd fmla="*/ 19 w 69" name="T46"/>
              <a:gd fmla="*/ 41 h 73" name="T47"/>
              <a:gd fmla="*/ 19 w 69" name="T48"/>
              <a:gd fmla="*/ 50 h 73" name="T49"/>
              <a:gd fmla="*/ 51 w 69" name="T50"/>
              <a:gd fmla="*/ 50 h 73" name="T51"/>
              <a:gd fmla="*/ 51 w 69" name="T52"/>
              <a:gd fmla="*/ 55 h 73" name="T53"/>
              <a:gd fmla="*/ 19 w 69" name="T54"/>
              <a:gd fmla="*/ 55 h 73" name="T55"/>
              <a:gd fmla="*/ 19 w 69" name="T56"/>
              <a:gd fmla="*/ 50 h 73" name="T57"/>
              <a:gd fmla="*/ 19 w 69" name="T58"/>
              <a:gd fmla="*/ 23 h 73" name="T59"/>
              <a:gd fmla="*/ 51 w 69" name="T60"/>
              <a:gd fmla="*/ 23 h 73" name="T61"/>
              <a:gd fmla="*/ 51 w 69" name="T62"/>
              <a:gd fmla="*/ 27 h 73" name="T63"/>
              <a:gd fmla="*/ 19 w 69" name="T64"/>
              <a:gd fmla="*/ 27 h 73" name="T65"/>
              <a:gd fmla="*/ 19 w 69" name="T66"/>
              <a:gd fmla="*/ 23 h 7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3" w="69">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8" name="Freeform 157"/>
          <p:cNvSpPr>
            <a:spLocks noEditPoints="1"/>
          </p:cNvSpPr>
          <p:nvPr/>
        </p:nvSpPr>
        <p:spPr bwMode="auto">
          <a:xfrm>
            <a:off x="8948410" y="1868938"/>
            <a:ext cx="182039" cy="211399"/>
          </a:xfrm>
          <a:custGeom>
            <a:gdLst>
              <a:gd fmla="*/ 54 w 76" name="T0"/>
              <a:gd fmla="*/ 0 h 88" name="T1"/>
              <a:gd fmla="*/ 14 w 76" name="T2"/>
              <a:gd fmla="*/ 28 h 88" name="T3"/>
              <a:gd fmla="*/ 17 w 76" name="T4"/>
              <a:gd fmla="*/ 65 h 88" name="T5"/>
              <a:gd fmla="*/ 49 w 76" name="T6"/>
              <a:gd fmla="*/ 27 h 88" name="T7"/>
              <a:gd fmla="*/ 33 w 76" name="T8"/>
              <a:gd fmla="*/ 74 h 88" name="T9"/>
              <a:gd fmla="*/ 70 w 76" name="T10"/>
              <a:gd fmla="*/ 57 h 88" name="T11"/>
              <a:gd fmla="*/ 54 w 76" name="T12"/>
              <a:gd fmla="*/ 0 h 88" name="T13"/>
              <a:gd fmla="*/ 4 w 76" name="T14"/>
              <a:gd fmla="*/ 78 h 88" name="T15"/>
              <a:gd fmla="*/ 10 w 76" name="T16"/>
              <a:gd fmla="*/ 83 h 88" name="T17"/>
              <a:gd fmla="*/ 47 w 76" name="T18"/>
              <a:gd fmla="*/ 41 h 88" name="T19"/>
              <a:gd fmla="*/ 4 w 76" name="T20"/>
              <a:gd fmla="*/ 78 h 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8" w="76">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199" name="Freeform 158"/>
          <p:cNvSpPr>
            <a:spLocks noEditPoints="1"/>
          </p:cNvSpPr>
          <p:nvPr/>
        </p:nvSpPr>
        <p:spPr bwMode="auto">
          <a:xfrm>
            <a:off x="8713521" y="3241566"/>
            <a:ext cx="184974" cy="184974"/>
          </a:xfrm>
          <a:custGeom>
            <a:gdLst>
              <a:gd fmla="*/ 53 w 77" name="T0"/>
              <a:gd fmla="*/ 30 h 77" name="T1"/>
              <a:gd fmla="*/ 25 w 77" name="T2"/>
              <a:gd fmla="*/ 2 h 77" name="T3"/>
              <a:gd fmla="*/ 38 w 77" name="T4"/>
              <a:gd fmla="*/ 0 h 77" name="T5"/>
              <a:gd fmla="*/ 53 w 77" name="T6"/>
              <a:gd fmla="*/ 3 h 77" name="T7"/>
              <a:gd fmla="*/ 53 w 77" name="T8"/>
              <a:gd fmla="*/ 30 h 77" name="T9"/>
              <a:gd fmla="*/ 58 w 77" name="T10"/>
              <a:gd fmla="*/ 53 h 77" name="T11"/>
              <a:gd fmla="*/ 58 w 77" name="T12"/>
              <a:gd fmla="*/ 5 h 77" name="T13"/>
              <a:gd fmla="*/ 77 w 77" name="T14"/>
              <a:gd fmla="*/ 39 h 77" name="T15"/>
              <a:gd fmla="*/ 74 w 77" name="T16"/>
              <a:gd fmla="*/ 53 h 77" name="T17"/>
              <a:gd fmla="*/ 58 w 77" name="T18"/>
              <a:gd fmla="*/ 53 h 77" name="T19"/>
              <a:gd fmla="*/ 24 w 77" name="T20"/>
              <a:gd fmla="*/ 58 h 77" name="T21"/>
              <a:gd fmla="*/ 72 w 77" name="T22"/>
              <a:gd fmla="*/ 58 h 77" name="T23"/>
              <a:gd fmla="*/ 38 w 77" name="T24"/>
              <a:gd fmla="*/ 77 h 77" name="T25"/>
              <a:gd fmla="*/ 24 w 77" name="T26"/>
              <a:gd fmla="*/ 74 h 77" name="T27"/>
              <a:gd fmla="*/ 24 w 77" name="T28"/>
              <a:gd fmla="*/ 58 h 77" name="T29"/>
              <a:gd fmla="*/ 32 w 77" name="T30"/>
              <a:gd fmla="*/ 17 h 77" name="T31"/>
              <a:gd fmla="*/ 1 w 77" name="T32"/>
              <a:gd fmla="*/ 48 h 77" name="T33"/>
              <a:gd fmla="*/ 0 w 77" name="T34"/>
              <a:gd fmla="*/ 39 h 77" name="T35"/>
              <a:gd fmla="*/ 20 w 77" name="T36"/>
              <a:gd fmla="*/ 5 h 77" name="T37"/>
              <a:gd fmla="*/ 32 w 77" name="T38"/>
              <a:gd fmla="*/ 17 h 77" name="T39"/>
              <a:gd fmla="*/ 19 w 77" name="T40"/>
              <a:gd fmla="*/ 38 h 77" name="T41"/>
              <a:gd fmla="*/ 19 w 77" name="T42"/>
              <a:gd fmla="*/ 72 h 77" name="T43"/>
              <a:gd fmla="*/ 3 w 77" name="T44"/>
              <a:gd fmla="*/ 54 h 77" name="T45"/>
              <a:gd fmla="*/ 19 w 77" name="T46"/>
              <a:gd fmla="*/ 38 h 7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7" w="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0" name="Freeform 159"/>
          <p:cNvSpPr>
            <a:spLocks noEditPoints="1"/>
          </p:cNvSpPr>
          <p:nvPr/>
        </p:nvSpPr>
        <p:spPr bwMode="auto">
          <a:xfrm>
            <a:off x="8394955" y="3740704"/>
            <a:ext cx="171762" cy="148273"/>
          </a:xfrm>
          <a:custGeom>
            <a:gdLst>
              <a:gd fmla="*/ 18 w 72" name="T0"/>
              <a:gd fmla="*/ 0 h 62" name="T1"/>
              <a:gd fmla="*/ 54 w 72" name="T2"/>
              <a:gd fmla="*/ 0 h 62" name="T3"/>
              <a:gd fmla="*/ 54 w 72" name="T4"/>
              <a:gd fmla="*/ 9 h 62" name="T5"/>
              <a:gd fmla="*/ 18 w 72" name="T6"/>
              <a:gd fmla="*/ 9 h 62" name="T7"/>
              <a:gd fmla="*/ 18 w 72" name="T8"/>
              <a:gd fmla="*/ 0 h 62" name="T9"/>
              <a:gd fmla="*/ 67 w 72" name="T10"/>
              <a:gd fmla="*/ 13 h 62" name="T11"/>
              <a:gd fmla="*/ 4 w 72" name="T12"/>
              <a:gd fmla="*/ 13 h 62" name="T13"/>
              <a:gd fmla="*/ 0 w 72" name="T14"/>
              <a:gd fmla="*/ 18 h 62" name="T15"/>
              <a:gd fmla="*/ 0 w 72" name="T16"/>
              <a:gd fmla="*/ 40 h 62" name="T17"/>
              <a:gd fmla="*/ 4 w 72" name="T18"/>
              <a:gd fmla="*/ 44 h 62" name="T19"/>
              <a:gd fmla="*/ 18 w 72" name="T20"/>
              <a:gd fmla="*/ 44 h 62" name="T21"/>
              <a:gd fmla="*/ 18 w 72" name="T22"/>
              <a:gd fmla="*/ 62 h 62" name="T23"/>
              <a:gd fmla="*/ 54 w 72" name="T24"/>
              <a:gd fmla="*/ 62 h 62" name="T25"/>
              <a:gd fmla="*/ 54 w 72" name="T26"/>
              <a:gd fmla="*/ 44 h 62" name="T27"/>
              <a:gd fmla="*/ 67 w 72" name="T28"/>
              <a:gd fmla="*/ 44 h 62" name="T29"/>
              <a:gd fmla="*/ 72 w 72" name="T30"/>
              <a:gd fmla="*/ 40 h 62" name="T31"/>
              <a:gd fmla="*/ 72 w 72" name="T32"/>
              <a:gd fmla="*/ 18 h 62" name="T33"/>
              <a:gd fmla="*/ 67 w 72" name="T34"/>
              <a:gd fmla="*/ 13 h 62" name="T35"/>
              <a:gd fmla="*/ 49 w 72" name="T36"/>
              <a:gd fmla="*/ 58 h 62" name="T37"/>
              <a:gd fmla="*/ 22 w 72" name="T38"/>
              <a:gd fmla="*/ 58 h 62" name="T39"/>
              <a:gd fmla="*/ 22 w 72" name="T40"/>
              <a:gd fmla="*/ 35 h 62" name="T41"/>
              <a:gd fmla="*/ 49 w 72" name="T42"/>
              <a:gd fmla="*/ 35 h 62" name="T43"/>
              <a:gd fmla="*/ 49 w 72" name="T44"/>
              <a:gd fmla="*/ 58 h 62" name="T45"/>
              <a:gd fmla="*/ 68 w 72" name="T46"/>
              <a:gd fmla="*/ 20 h 62" name="T47"/>
              <a:gd fmla="*/ 65 w 72" name="T48"/>
              <a:gd fmla="*/ 23 h 62" name="T49"/>
              <a:gd fmla="*/ 62 w 72" name="T50"/>
              <a:gd fmla="*/ 20 h 62" name="T51"/>
              <a:gd fmla="*/ 65 w 72" name="T52"/>
              <a:gd fmla="*/ 17 h 62" name="T53"/>
              <a:gd fmla="*/ 68 w 72" name="T54"/>
              <a:gd fmla="*/ 20 h 6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 w="7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1" name="Freeform 160"/>
          <p:cNvSpPr>
            <a:spLocks noEditPoints="1"/>
          </p:cNvSpPr>
          <p:nvPr/>
        </p:nvSpPr>
        <p:spPr bwMode="auto">
          <a:xfrm>
            <a:off x="8657736" y="3598302"/>
            <a:ext cx="173230" cy="173230"/>
          </a:xfrm>
          <a:custGeom>
            <a:gdLst>
              <a:gd fmla="*/ 13 w 72" name="T0"/>
              <a:gd fmla="*/ 36 h 72" name="T1"/>
              <a:gd fmla="*/ 13 w 72" name="T2"/>
              <a:gd fmla="*/ 33 h 72" name="T3"/>
              <a:gd fmla="*/ 1 w 72" name="T4"/>
              <a:gd fmla="*/ 29 h 72" name="T5"/>
              <a:gd fmla="*/ 0 w 72" name="T6"/>
              <a:gd fmla="*/ 36 h 72" name="T7"/>
              <a:gd fmla="*/ 11 w 72" name="T8"/>
              <a:gd fmla="*/ 62 h 72" name="T9"/>
              <a:gd fmla="*/ 19 w 72" name="T10"/>
              <a:gd fmla="*/ 51 h 72" name="T11"/>
              <a:gd fmla="*/ 13 w 72" name="T12"/>
              <a:gd fmla="*/ 36 h 72" name="T13"/>
              <a:gd fmla="*/ 58 w 72" name="T14"/>
              <a:gd fmla="*/ 36 h 72" name="T15"/>
              <a:gd fmla="*/ 52 w 72" name="T16"/>
              <a:gd fmla="*/ 51 h 72" name="T17"/>
              <a:gd fmla="*/ 60 w 72" name="T18"/>
              <a:gd fmla="*/ 62 h 72" name="T19"/>
              <a:gd fmla="*/ 72 w 72" name="T20"/>
              <a:gd fmla="*/ 36 h 72" name="T21"/>
              <a:gd fmla="*/ 71 w 72" name="T22"/>
              <a:gd fmla="*/ 29 h 72" name="T23"/>
              <a:gd fmla="*/ 58 w 72" name="T24"/>
              <a:gd fmla="*/ 33 h 72" name="T25"/>
              <a:gd fmla="*/ 58 w 72" name="T26"/>
              <a:gd fmla="*/ 36 h 72" name="T27"/>
              <a:gd fmla="*/ 40 w 72" name="T28"/>
              <a:gd fmla="*/ 14 h 72" name="T29"/>
              <a:gd fmla="*/ 55 w 72" name="T30"/>
              <a:gd fmla="*/ 25 h 72" name="T31"/>
              <a:gd fmla="*/ 68 w 72" name="T32"/>
              <a:gd fmla="*/ 21 h 72" name="T33"/>
              <a:gd fmla="*/ 40 w 72" name="T34"/>
              <a:gd fmla="*/ 0 h 72" name="T35"/>
              <a:gd fmla="*/ 40 w 72" name="T36"/>
              <a:gd fmla="*/ 14 h 72" name="T37"/>
              <a:gd fmla="*/ 16 w 72" name="T38"/>
              <a:gd fmla="*/ 25 h 72" name="T39"/>
              <a:gd fmla="*/ 31 w 72" name="T40"/>
              <a:gd fmla="*/ 14 h 72" name="T41"/>
              <a:gd fmla="*/ 31 w 72" name="T42"/>
              <a:gd fmla="*/ 0 h 72" name="T43"/>
              <a:gd fmla="*/ 3 w 72" name="T44"/>
              <a:gd fmla="*/ 21 h 72" name="T45"/>
              <a:gd fmla="*/ 16 w 72" name="T46"/>
              <a:gd fmla="*/ 25 h 72" name="T47"/>
              <a:gd fmla="*/ 45 w 72" name="T48"/>
              <a:gd fmla="*/ 56 h 72" name="T49"/>
              <a:gd fmla="*/ 36 w 72" name="T50"/>
              <a:gd fmla="*/ 58 h 72" name="T51"/>
              <a:gd fmla="*/ 26 w 72" name="T52"/>
              <a:gd fmla="*/ 56 h 72" name="T53"/>
              <a:gd fmla="*/ 18 w 72" name="T54"/>
              <a:gd fmla="*/ 67 h 72" name="T55"/>
              <a:gd fmla="*/ 36 w 72" name="T56"/>
              <a:gd fmla="*/ 72 h 72" name="T57"/>
              <a:gd fmla="*/ 53 w 72" name="T58"/>
              <a:gd fmla="*/ 67 h 72" name="T59"/>
              <a:gd fmla="*/ 45 w 72" name="T60"/>
              <a:gd fmla="*/ 56 h 7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2" w="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2" name="Freeform 161"/>
          <p:cNvSpPr>
            <a:spLocks noEditPoints="1"/>
          </p:cNvSpPr>
          <p:nvPr/>
        </p:nvSpPr>
        <p:spPr bwMode="auto">
          <a:xfrm>
            <a:off x="9008600" y="1528350"/>
            <a:ext cx="165890" cy="165890"/>
          </a:xfrm>
          <a:custGeom>
            <a:gdLst>
              <a:gd fmla="*/ 35 w 69" name="T0"/>
              <a:gd fmla="*/ 0 h 69" name="T1"/>
              <a:gd fmla="*/ 0 w 69" name="T2"/>
              <a:gd fmla="*/ 35 h 69" name="T3"/>
              <a:gd fmla="*/ 35 w 69" name="T4"/>
              <a:gd fmla="*/ 69 h 69" name="T5"/>
              <a:gd fmla="*/ 69 w 69" name="T6"/>
              <a:gd fmla="*/ 35 h 69" name="T7"/>
              <a:gd fmla="*/ 35 w 69" name="T8"/>
              <a:gd fmla="*/ 0 h 69" name="T9"/>
              <a:gd fmla="*/ 35 w 69" name="T10"/>
              <a:gd fmla="*/ 62 h 69" name="T11"/>
              <a:gd fmla="*/ 7 w 69" name="T12"/>
              <a:gd fmla="*/ 35 h 69" name="T13"/>
              <a:gd fmla="*/ 35 w 69" name="T14"/>
              <a:gd fmla="*/ 7 h 69" name="T15"/>
              <a:gd fmla="*/ 62 w 69" name="T16"/>
              <a:gd fmla="*/ 35 h 69" name="T17"/>
              <a:gd fmla="*/ 35 w 69" name="T18"/>
              <a:gd fmla="*/ 62 h 69" name="T19"/>
              <a:gd fmla="*/ 22 w 69" name="T20"/>
              <a:gd fmla="*/ 24 h 69" name="T21"/>
              <a:gd fmla="*/ 37 w 69" name="T22"/>
              <a:gd fmla="*/ 35 h 69" name="T23"/>
              <a:gd fmla="*/ 22 w 69" name="T24"/>
              <a:gd fmla="*/ 45 h 69" name="T25"/>
              <a:gd fmla="*/ 22 w 69" name="T26"/>
              <a:gd fmla="*/ 24 h 69" name="T27"/>
              <a:gd fmla="*/ 39 w 69" name="T28"/>
              <a:gd fmla="*/ 24 h 69" name="T29"/>
              <a:gd fmla="*/ 54 w 69" name="T30"/>
              <a:gd fmla="*/ 35 h 69" name="T31"/>
              <a:gd fmla="*/ 39 w 69" name="T32"/>
              <a:gd fmla="*/ 45 h 69" name="T33"/>
              <a:gd fmla="*/ 39 w 69" name="T34"/>
              <a:gd fmla="*/ 24 h 6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9" w="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3" name="Freeform 162"/>
          <p:cNvSpPr/>
          <p:nvPr/>
        </p:nvSpPr>
        <p:spPr bwMode="auto">
          <a:xfrm>
            <a:off x="8456613" y="3033103"/>
            <a:ext cx="182039" cy="189378"/>
          </a:xfrm>
          <a:custGeom>
            <a:gdLst>
              <a:gd fmla="*/ 59 w 124" name="T0"/>
              <a:gd fmla="*/ 129 h 129" name="T1"/>
              <a:gd fmla="*/ 59 w 124" name="T2"/>
              <a:gd fmla="*/ 70 h 129" name="T3"/>
              <a:gd fmla="*/ 0 w 124" name="T4"/>
              <a:gd fmla="*/ 129 h 129" name="T5"/>
              <a:gd fmla="*/ 0 w 124" name="T6"/>
              <a:gd fmla="*/ 0 h 129" name="T7"/>
              <a:gd fmla="*/ 59 w 124" name="T8"/>
              <a:gd fmla="*/ 58 h 129" name="T9"/>
              <a:gd fmla="*/ 59 w 124" name="T10"/>
              <a:gd fmla="*/ 0 h 129" name="T11"/>
              <a:gd fmla="*/ 124 w 124" name="T12"/>
              <a:gd fmla="*/ 65 h 129" name="T13"/>
              <a:gd fmla="*/ 59 w 124" name="T14"/>
              <a:gd fmla="*/ 129 h 1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 w="124">
                <a:moveTo>
                  <a:pt x="59" y="129"/>
                </a:moveTo>
                <a:lnTo>
                  <a:pt x="59" y="70"/>
                </a:lnTo>
                <a:lnTo>
                  <a:pt x="0" y="129"/>
                </a:lnTo>
                <a:lnTo>
                  <a:pt x="0" y="0"/>
                </a:lnTo>
                <a:lnTo>
                  <a:pt x="59" y="58"/>
                </a:lnTo>
                <a:lnTo>
                  <a:pt x="59" y="0"/>
                </a:lnTo>
                <a:lnTo>
                  <a:pt x="124" y="65"/>
                </a:lnTo>
                <a:lnTo>
                  <a:pt x="59" y="129"/>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4" name="Freeform 163"/>
          <p:cNvSpPr>
            <a:spLocks noEditPoints="1"/>
          </p:cNvSpPr>
          <p:nvPr/>
        </p:nvSpPr>
        <p:spPr bwMode="auto">
          <a:xfrm>
            <a:off x="8631311" y="2371011"/>
            <a:ext cx="192315" cy="190847"/>
          </a:xfrm>
          <a:custGeom>
            <a:gdLst>
              <a:gd fmla="*/ 0 w 131" name="T0"/>
              <a:gd fmla="*/ 130 h 130" name="T1"/>
              <a:gd fmla="*/ 66 w 131" name="T2"/>
              <a:gd fmla="*/ 130 h 130" name="T3"/>
              <a:gd fmla="*/ 66 w 131" name="T4"/>
              <a:gd fmla="*/ 0 h 130" name="T5"/>
              <a:gd fmla="*/ 0 w 131" name="T6"/>
              <a:gd fmla="*/ 0 h 130" name="T7"/>
              <a:gd fmla="*/ 0 w 131" name="T8"/>
              <a:gd fmla="*/ 130 h 130" name="T9"/>
              <a:gd fmla="*/ 41 w 131" name="T10"/>
              <a:gd fmla="*/ 16 h 130" name="T11"/>
              <a:gd fmla="*/ 58 w 131" name="T12"/>
              <a:gd fmla="*/ 16 h 130" name="T13"/>
              <a:gd fmla="*/ 58 w 131" name="T14"/>
              <a:gd fmla="*/ 32 h 130" name="T15"/>
              <a:gd fmla="*/ 41 w 131" name="T16"/>
              <a:gd fmla="*/ 32 h 130" name="T17"/>
              <a:gd fmla="*/ 41 w 131" name="T18"/>
              <a:gd fmla="*/ 16 h 130" name="T19"/>
              <a:gd fmla="*/ 41 w 131" name="T20"/>
              <a:gd fmla="*/ 49 h 130" name="T21"/>
              <a:gd fmla="*/ 58 w 131" name="T22"/>
              <a:gd fmla="*/ 49 h 130" name="T23"/>
              <a:gd fmla="*/ 58 w 131" name="T24"/>
              <a:gd fmla="*/ 65 h 130" name="T25"/>
              <a:gd fmla="*/ 41 w 131" name="T26"/>
              <a:gd fmla="*/ 65 h 130" name="T27"/>
              <a:gd fmla="*/ 41 w 131" name="T28"/>
              <a:gd fmla="*/ 49 h 130" name="T29"/>
              <a:gd fmla="*/ 41 w 131" name="T30"/>
              <a:gd fmla="*/ 81 h 130" name="T31"/>
              <a:gd fmla="*/ 58 w 131" name="T32"/>
              <a:gd fmla="*/ 81 h 130" name="T33"/>
              <a:gd fmla="*/ 58 w 131" name="T34"/>
              <a:gd fmla="*/ 98 h 130" name="T35"/>
              <a:gd fmla="*/ 41 w 131" name="T36"/>
              <a:gd fmla="*/ 98 h 130" name="T37"/>
              <a:gd fmla="*/ 41 w 131" name="T38"/>
              <a:gd fmla="*/ 81 h 130" name="T39"/>
              <a:gd fmla="*/ 9 w 131" name="T40"/>
              <a:gd fmla="*/ 16 h 130" name="T41"/>
              <a:gd fmla="*/ 25 w 131" name="T42"/>
              <a:gd fmla="*/ 16 h 130" name="T43"/>
              <a:gd fmla="*/ 25 w 131" name="T44"/>
              <a:gd fmla="*/ 32 h 130" name="T45"/>
              <a:gd fmla="*/ 9 w 131" name="T46"/>
              <a:gd fmla="*/ 32 h 130" name="T47"/>
              <a:gd fmla="*/ 9 w 131" name="T48"/>
              <a:gd fmla="*/ 16 h 130" name="T49"/>
              <a:gd fmla="*/ 9 w 131" name="T50"/>
              <a:gd fmla="*/ 49 h 130" name="T51"/>
              <a:gd fmla="*/ 25 w 131" name="T52"/>
              <a:gd fmla="*/ 49 h 130" name="T53"/>
              <a:gd fmla="*/ 25 w 131" name="T54"/>
              <a:gd fmla="*/ 65 h 130" name="T55"/>
              <a:gd fmla="*/ 9 w 131" name="T56"/>
              <a:gd fmla="*/ 65 h 130" name="T57"/>
              <a:gd fmla="*/ 9 w 131" name="T58"/>
              <a:gd fmla="*/ 49 h 130" name="T59"/>
              <a:gd fmla="*/ 9 w 131" name="T60"/>
              <a:gd fmla="*/ 81 h 130" name="T61"/>
              <a:gd fmla="*/ 25 w 131" name="T62"/>
              <a:gd fmla="*/ 81 h 130" name="T63"/>
              <a:gd fmla="*/ 25 w 131" name="T64"/>
              <a:gd fmla="*/ 98 h 130" name="T65"/>
              <a:gd fmla="*/ 9 w 131" name="T66"/>
              <a:gd fmla="*/ 98 h 130" name="T67"/>
              <a:gd fmla="*/ 9 w 131" name="T68"/>
              <a:gd fmla="*/ 81 h 130" name="T69"/>
              <a:gd fmla="*/ 74 w 131" name="T70"/>
              <a:gd fmla="*/ 41 h 130" name="T71"/>
              <a:gd fmla="*/ 131 w 131" name="T72"/>
              <a:gd fmla="*/ 41 h 130" name="T73"/>
              <a:gd fmla="*/ 131 w 131" name="T74"/>
              <a:gd fmla="*/ 49 h 130" name="T75"/>
              <a:gd fmla="*/ 74 w 131" name="T76"/>
              <a:gd fmla="*/ 49 h 130" name="T77"/>
              <a:gd fmla="*/ 74 w 131" name="T78"/>
              <a:gd fmla="*/ 41 h 130" name="T79"/>
              <a:gd fmla="*/ 74 w 131" name="T80"/>
              <a:gd fmla="*/ 130 h 130" name="T81"/>
              <a:gd fmla="*/ 90 w 131" name="T82"/>
              <a:gd fmla="*/ 130 h 130" name="T83"/>
              <a:gd fmla="*/ 90 w 131" name="T84"/>
              <a:gd fmla="*/ 98 h 130" name="T85"/>
              <a:gd fmla="*/ 115 w 131" name="T86"/>
              <a:gd fmla="*/ 98 h 130" name="T87"/>
              <a:gd fmla="*/ 115 w 131" name="T88"/>
              <a:gd fmla="*/ 130 h 130" name="T89"/>
              <a:gd fmla="*/ 131 w 131" name="T90"/>
              <a:gd fmla="*/ 130 h 130" name="T91"/>
              <a:gd fmla="*/ 131 w 131" name="T92"/>
              <a:gd fmla="*/ 57 h 130" name="T93"/>
              <a:gd fmla="*/ 74 w 131" name="T94"/>
              <a:gd fmla="*/ 57 h 130" name="T95"/>
              <a:gd fmla="*/ 74 w 131" name="T96"/>
              <a:gd fmla="*/ 130 h 13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0" w="131">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5" name="Freeform 164"/>
          <p:cNvSpPr>
            <a:spLocks noEditPoints="1"/>
          </p:cNvSpPr>
          <p:nvPr/>
        </p:nvSpPr>
        <p:spPr bwMode="auto">
          <a:xfrm>
            <a:off x="8716458" y="2693983"/>
            <a:ext cx="110104" cy="115975"/>
          </a:xfrm>
          <a:custGeom>
            <a:gdLst>
              <a:gd fmla="*/ 43 w 46" name="T0"/>
              <a:gd fmla="*/ 29 h 48" name="T1"/>
              <a:gd fmla="*/ 46 w 46" name="T2"/>
              <a:gd fmla="*/ 16 h 48" name="T3"/>
              <a:gd fmla="*/ 41 w 46" name="T4"/>
              <a:gd fmla="*/ 8 h 48" name="T5"/>
              <a:gd fmla="*/ 37 w 46" name="T6"/>
              <a:gd fmla="*/ 9 h 48" name="T7"/>
              <a:gd fmla="*/ 28 w 46" name="T8"/>
              <a:gd fmla="*/ 0 h 48" name="T9"/>
              <a:gd fmla="*/ 18 w 46" name="T10"/>
              <a:gd fmla="*/ 0 h 48" name="T11"/>
              <a:gd fmla="*/ 17 w 46" name="T12"/>
              <a:gd fmla="*/ 4 h 48" name="T13"/>
              <a:gd fmla="*/ 4 w 46" name="T14"/>
              <a:gd fmla="*/ 8 h 48" name="T15"/>
              <a:gd fmla="*/ 0 w 46" name="T16"/>
              <a:gd fmla="*/ 16 h 48" name="T17"/>
              <a:gd fmla="*/ 3 w 46" name="T18"/>
              <a:gd fmla="*/ 19 h 48" name="T19"/>
              <a:gd fmla="*/ 0 w 46" name="T20"/>
              <a:gd fmla="*/ 32 h 48" name="T21"/>
              <a:gd fmla="*/ 4 w 46" name="T22"/>
              <a:gd fmla="*/ 40 h 48" name="T23"/>
              <a:gd fmla="*/ 9 w 46" name="T24"/>
              <a:gd fmla="*/ 39 h 48" name="T25"/>
              <a:gd fmla="*/ 18 w 46" name="T26"/>
              <a:gd fmla="*/ 48 h 48" name="T27"/>
              <a:gd fmla="*/ 28 w 46" name="T28"/>
              <a:gd fmla="*/ 48 h 48" name="T29"/>
              <a:gd fmla="*/ 29 w 46" name="T30"/>
              <a:gd fmla="*/ 44 h 48" name="T31"/>
              <a:gd fmla="*/ 41 w 46" name="T32"/>
              <a:gd fmla="*/ 40 h 48" name="T33"/>
              <a:gd fmla="*/ 46 w 46" name="T34"/>
              <a:gd fmla="*/ 32 h 48" name="T35"/>
              <a:gd fmla="*/ 43 w 46" name="T36"/>
              <a:gd fmla="*/ 29 h 48" name="T37"/>
              <a:gd fmla="*/ 23 w 46" name="T38"/>
              <a:gd fmla="*/ 34 h 48" name="T39"/>
              <a:gd fmla="*/ 13 w 46" name="T40"/>
              <a:gd fmla="*/ 24 h 48" name="T41"/>
              <a:gd fmla="*/ 23 w 46" name="T42"/>
              <a:gd fmla="*/ 14 h 48" name="T43"/>
              <a:gd fmla="*/ 33 w 46" name="T44"/>
              <a:gd fmla="*/ 24 h 48" name="T45"/>
              <a:gd fmla="*/ 23 w 46" name="T46"/>
              <a:gd fmla="*/ 34 h 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 w="46">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6" name="Freeform 166"/>
          <p:cNvSpPr>
            <a:spLocks noEditPoints="1"/>
          </p:cNvSpPr>
          <p:nvPr/>
        </p:nvSpPr>
        <p:spPr bwMode="auto">
          <a:xfrm>
            <a:off x="8478634" y="3392775"/>
            <a:ext cx="80743" cy="155614"/>
          </a:xfrm>
          <a:custGeom>
            <a:gdLst>
              <a:gd fmla="*/ 23 w 34" name="T0"/>
              <a:gd fmla="*/ 64 h 65" name="T1"/>
              <a:gd fmla="*/ 23 w 34" name="T2"/>
              <a:gd fmla="*/ 64 h 65" name="T3"/>
              <a:gd fmla="*/ 33 w 34" name="T4"/>
              <a:gd fmla="*/ 50 h 65" name="T5"/>
              <a:gd fmla="*/ 30 w 34" name="T6"/>
              <a:gd fmla="*/ 34 h 65" name="T7"/>
              <a:gd fmla="*/ 15 w 34" name="T8"/>
              <a:gd fmla="*/ 24 h 65" name="T9"/>
              <a:gd fmla="*/ 15 w 34" name="T10"/>
              <a:gd fmla="*/ 24 h 65" name="T11"/>
              <a:gd fmla="*/ 14 w 34" name="T12"/>
              <a:gd fmla="*/ 25 h 65" name="T13"/>
              <a:gd fmla="*/ 15 w 34" name="T14"/>
              <a:gd fmla="*/ 30 h 65" name="T15"/>
              <a:gd fmla="*/ 16 w 34" name="T16"/>
              <a:gd fmla="*/ 30 h 65" name="T17"/>
              <a:gd fmla="*/ 17 w 34" name="T18"/>
              <a:gd fmla="*/ 30 h 65" name="T19"/>
              <a:gd fmla="*/ 24 w 34" name="T20"/>
              <a:gd fmla="*/ 35 h 65" name="T21"/>
              <a:gd fmla="*/ 27 w 34" name="T22"/>
              <a:gd fmla="*/ 51 h 65" name="T23"/>
              <a:gd fmla="*/ 22 w 34" name="T24"/>
              <a:gd fmla="*/ 59 h 65" name="T25"/>
              <a:gd fmla="*/ 22 w 34" name="T26"/>
              <a:gd fmla="*/ 59 h 65" name="T27"/>
              <a:gd fmla="*/ 14 w 34" name="T28"/>
              <a:gd fmla="*/ 53 h 65" name="T29"/>
              <a:gd fmla="*/ 13 w 34" name="T30"/>
              <a:gd fmla="*/ 46 h 65" name="T31"/>
              <a:gd fmla="*/ 6 w 34" name="T32"/>
              <a:gd fmla="*/ 44 h 65" name="T33"/>
              <a:gd fmla="*/ 8 w 34" name="T34"/>
              <a:gd fmla="*/ 54 h 65" name="T35"/>
              <a:gd fmla="*/ 23 w 34" name="T36"/>
              <a:gd fmla="*/ 64 h 65" name="T37"/>
              <a:gd fmla="*/ 19 w 34" name="T38"/>
              <a:gd fmla="*/ 42 h 65" name="T39"/>
              <a:gd fmla="*/ 20 w 34" name="T40"/>
              <a:gd fmla="*/ 41 h 65" name="T41"/>
              <a:gd fmla="*/ 19 w 34" name="T42"/>
              <a:gd fmla="*/ 35 h 65" name="T43"/>
              <a:gd fmla="*/ 18 w 34" name="T44"/>
              <a:gd fmla="*/ 36 h 65" name="T45"/>
              <a:gd fmla="*/ 17 w 34" name="T46"/>
              <a:gd fmla="*/ 36 h 65" name="T47"/>
              <a:gd fmla="*/ 10 w 34" name="T48"/>
              <a:gd fmla="*/ 31 h 65" name="T49"/>
              <a:gd fmla="*/ 7 w 34" name="T50"/>
              <a:gd fmla="*/ 15 h 65" name="T51"/>
              <a:gd fmla="*/ 12 w 34" name="T52"/>
              <a:gd fmla="*/ 7 h 65" name="T53"/>
              <a:gd fmla="*/ 12 w 34" name="T54"/>
              <a:gd fmla="*/ 7 h 65" name="T55"/>
              <a:gd fmla="*/ 20 w 34" name="T56"/>
              <a:gd fmla="*/ 13 h 65" name="T57"/>
              <a:gd fmla="*/ 21 w 34" name="T58"/>
              <a:gd fmla="*/ 20 h 65" name="T59"/>
              <a:gd fmla="*/ 28 w 34" name="T60"/>
              <a:gd fmla="*/ 22 h 65" name="T61"/>
              <a:gd fmla="*/ 26 w 34" name="T62"/>
              <a:gd fmla="*/ 12 h 65" name="T63"/>
              <a:gd fmla="*/ 11 w 34" name="T64"/>
              <a:gd fmla="*/ 2 h 65" name="T65"/>
              <a:gd fmla="*/ 11 w 34" name="T66"/>
              <a:gd fmla="*/ 2 h 65" name="T67"/>
              <a:gd fmla="*/ 1 w 34" name="T68"/>
              <a:gd fmla="*/ 16 h 65" name="T69"/>
              <a:gd fmla="*/ 4 w 34" name="T70"/>
              <a:gd fmla="*/ 32 h 65" name="T71"/>
              <a:gd fmla="*/ 19 w 34" name="T72"/>
              <a:gd fmla="*/ 42 h 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5" w="34">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7" name="Freeform 167"/>
          <p:cNvSpPr/>
          <p:nvPr/>
        </p:nvSpPr>
        <p:spPr bwMode="auto">
          <a:xfrm>
            <a:off x="8535888" y="1898299"/>
            <a:ext cx="220207" cy="220207"/>
          </a:xfrm>
          <a:custGeom>
            <a:gdLst>
              <a:gd fmla="*/ 29 w 92" name="T0"/>
              <a:gd fmla="*/ 17 h 92" name="T1"/>
              <a:gd fmla="*/ 92 w 92" name="T2"/>
              <a:gd fmla="*/ 0 h 92" name="T3"/>
              <a:gd fmla="*/ 92 w 92" name="T4"/>
              <a:gd fmla="*/ 6 h 92" name="T5"/>
              <a:gd fmla="*/ 92 w 92" name="T6"/>
              <a:gd fmla="*/ 17 h 92" name="T7"/>
              <a:gd fmla="*/ 92 w 92" name="T8"/>
              <a:gd fmla="*/ 66 h 92" name="T9"/>
              <a:gd fmla="*/ 72 w 92" name="T10"/>
              <a:gd fmla="*/ 80 h 92" name="T11"/>
              <a:gd fmla="*/ 52 w 92" name="T12"/>
              <a:gd fmla="*/ 66 h 92" name="T13"/>
              <a:gd fmla="*/ 72 w 92" name="T14"/>
              <a:gd fmla="*/ 52 h 92" name="T15"/>
              <a:gd fmla="*/ 81 w 92" name="T16"/>
              <a:gd fmla="*/ 53 h 92" name="T17"/>
              <a:gd fmla="*/ 81 w 92" name="T18"/>
              <a:gd fmla="*/ 23 h 92" name="T19"/>
              <a:gd fmla="*/ 41 w 92" name="T20"/>
              <a:gd fmla="*/ 34 h 92" name="T21"/>
              <a:gd fmla="*/ 41 w 92" name="T22"/>
              <a:gd fmla="*/ 78 h 92" name="T23"/>
              <a:gd fmla="*/ 21 w 92" name="T24"/>
              <a:gd fmla="*/ 92 h 92" name="T25"/>
              <a:gd fmla="*/ 0 w 92" name="T26"/>
              <a:gd fmla="*/ 78 h 92" name="T27"/>
              <a:gd fmla="*/ 21 w 92" name="T28"/>
              <a:gd fmla="*/ 63 h 92" name="T29"/>
              <a:gd fmla="*/ 29 w 92" name="T30"/>
              <a:gd fmla="*/ 65 h 92" name="T31"/>
              <a:gd fmla="*/ 29 w 92" name="T32"/>
              <a:gd fmla="*/ 34 h 92" name="T33"/>
              <a:gd fmla="*/ 29 w 92" name="T34"/>
              <a:gd fmla="*/ 17 h 9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2" w="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8" name="Freeform 168"/>
          <p:cNvSpPr>
            <a:spLocks noEditPoints="1"/>
          </p:cNvSpPr>
          <p:nvPr/>
        </p:nvSpPr>
        <p:spPr bwMode="auto">
          <a:xfrm>
            <a:off x="8022070" y="3797957"/>
            <a:ext cx="170294" cy="151209"/>
          </a:xfrm>
          <a:custGeom>
            <a:gdLst>
              <a:gd fmla="*/ 30 w 71" name="T0"/>
              <a:gd fmla="*/ 0 h 63" name="T1"/>
              <a:gd fmla="*/ 30 w 71" name="T2"/>
              <a:gd fmla="*/ 0 h 63" name="T3"/>
              <a:gd fmla="*/ 59 w 71" name="T4"/>
              <a:gd fmla="*/ 23 h 63" name="T5"/>
              <a:gd fmla="*/ 30 w 71" name="T6"/>
              <a:gd fmla="*/ 47 h 63" name="T7"/>
              <a:gd fmla="*/ 25 w 71" name="T8"/>
              <a:gd fmla="*/ 47 h 63" name="T9"/>
              <a:gd fmla="*/ 4 w 71" name="T10"/>
              <a:gd fmla="*/ 55 h 63" name="T11"/>
              <a:gd fmla="*/ 4 w 71" name="T12"/>
              <a:gd fmla="*/ 53 h 63" name="T13"/>
              <a:gd fmla="*/ 11 w 71" name="T14"/>
              <a:gd fmla="*/ 44 h 63" name="T15"/>
              <a:gd fmla="*/ 11 w 71" name="T16"/>
              <a:gd fmla="*/ 42 h 63" name="T17"/>
              <a:gd fmla="*/ 0 w 71" name="T18"/>
              <a:gd fmla="*/ 23 h 63" name="T19"/>
              <a:gd fmla="*/ 30 w 71" name="T20"/>
              <a:gd fmla="*/ 0 h 63" name="T21"/>
              <a:gd fmla="*/ 62 w 71" name="T22"/>
              <a:gd fmla="*/ 53 h 63" name="T23"/>
              <a:gd fmla="*/ 67 w 71" name="T24"/>
              <a:gd fmla="*/ 61 h 63" name="T25"/>
              <a:gd fmla="*/ 67 w 71" name="T26"/>
              <a:gd fmla="*/ 63 h 63" name="T27"/>
              <a:gd fmla="*/ 50 w 71" name="T28"/>
              <a:gd fmla="*/ 56 h 63" name="T29"/>
              <a:gd fmla="*/ 46 w 71" name="T30"/>
              <a:gd fmla="*/ 56 h 63" name="T31"/>
              <a:gd fmla="*/ 30 w 71" name="T32"/>
              <a:gd fmla="*/ 52 h 63" name="T33"/>
              <a:gd fmla="*/ 54 w 71" name="T34"/>
              <a:gd fmla="*/ 44 h 63" name="T35"/>
              <a:gd fmla="*/ 61 w 71" name="T36"/>
              <a:gd fmla="*/ 35 h 63" name="T37"/>
              <a:gd fmla="*/ 64 w 71" name="T38"/>
              <a:gd fmla="*/ 23 h 63" name="T39"/>
              <a:gd fmla="*/ 64 w 71" name="T40"/>
              <a:gd fmla="*/ 22 h 63" name="T41"/>
              <a:gd fmla="*/ 71 w 71" name="T42"/>
              <a:gd fmla="*/ 36 h 63" name="T43"/>
              <a:gd fmla="*/ 62 w 71" name="T44"/>
              <a:gd fmla="*/ 52 h 63" name="T45"/>
              <a:gd fmla="*/ 62 w 71" name="T46"/>
              <a:gd fmla="*/ 53 h 6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2" w="71">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09" name="Freeform 169"/>
          <p:cNvSpPr/>
          <p:nvPr/>
        </p:nvSpPr>
        <p:spPr bwMode="auto">
          <a:xfrm>
            <a:off x="8160067" y="3476455"/>
            <a:ext cx="155614" cy="155614"/>
          </a:xfrm>
          <a:custGeom>
            <a:gdLst>
              <a:gd fmla="*/ 65 w 65" name="T0"/>
              <a:gd fmla="*/ 24 h 65" name="T1"/>
              <a:gd fmla="*/ 41 w 65" name="T2"/>
              <a:gd fmla="*/ 24 h 65" name="T3"/>
              <a:gd fmla="*/ 50 w 65" name="T4"/>
              <a:gd fmla="*/ 15 h 65" name="T5"/>
              <a:gd fmla="*/ 33 w 65" name="T6"/>
              <a:gd fmla="*/ 8 h 65" name="T7"/>
              <a:gd fmla="*/ 16 w 65" name="T8"/>
              <a:gd fmla="*/ 15 h 65" name="T9"/>
              <a:gd fmla="*/ 9 w 65" name="T10"/>
              <a:gd fmla="*/ 32 h 65" name="T11"/>
              <a:gd fmla="*/ 16 w 65" name="T12"/>
              <a:gd fmla="*/ 49 h 65" name="T13"/>
              <a:gd fmla="*/ 33 w 65" name="T14"/>
              <a:gd fmla="*/ 56 h 65" name="T15"/>
              <a:gd fmla="*/ 50 w 65" name="T16"/>
              <a:gd fmla="*/ 49 h 65" name="T17"/>
              <a:gd fmla="*/ 51 w 65" name="T18"/>
              <a:gd fmla="*/ 48 h 65" name="T19"/>
              <a:gd fmla="*/ 57 w 65" name="T20"/>
              <a:gd fmla="*/ 54 h 65" name="T21"/>
              <a:gd fmla="*/ 33 w 65" name="T22"/>
              <a:gd fmla="*/ 65 h 65" name="T23"/>
              <a:gd fmla="*/ 0 w 65" name="T24"/>
              <a:gd fmla="*/ 32 h 65" name="T25"/>
              <a:gd fmla="*/ 33 w 65" name="T26"/>
              <a:gd fmla="*/ 0 h 65" name="T27"/>
              <a:gd fmla="*/ 56 w 65" name="T28"/>
              <a:gd fmla="*/ 9 h 65" name="T29"/>
              <a:gd fmla="*/ 65 w 65" name="T30"/>
              <a:gd fmla="*/ 0 h 65" name="T31"/>
              <a:gd fmla="*/ 65 w 65" name="T32"/>
              <a:gd fmla="*/ 24 h 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5" w="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0" name="Freeform 171"/>
          <p:cNvSpPr>
            <a:spLocks noEditPoints="1"/>
          </p:cNvSpPr>
          <p:nvPr/>
        </p:nvSpPr>
        <p:spPr bwMode="auto">
          <a:xfrm>
            <a:off x="8728202" y="1600285"/>
            <a:ext cx="129189" cy="127720"/>
          </a:xfrm>
          <a:custGeom>
            <a:gdLst>
              <a:gd fmla="*/ 27 w 54" name="T0"/>
              <a:gd fmla="*/ 0 h 53" name="T1"/>
              <a:gd fmla="*/ 0 w 54" name="T2"/>
              <a:gd fmla="*/ 26 h 53" name="T3"/>
              <a:gd fmla="*/ 27 w 54" name="T4"/>
              <a:gd fmla="*/ 53 h 53" name="T5"/>
              <a:gd fmla="*/ 54 w 54" name="T6"/>
              <a:gd fmla="*/ 26 h 53" name="T7"/>
              <a:gd fmla="*/ 27 w 54" name="T8"/>
              <a:gd fmla="*/ 0 h 53" name="T9"/>
              <a:gd fmla="*/ 16 w 54" name="T10"/>
              <a:gd fmla="*/ 43 h 53" name="T11"/>
              <a:gd fmla="*/ 17 w 54" name="T12"/>
              <a:gd fmla="*/ 38 h 53" name="T13"/>
              <a:gd fmla="*/ 7 w 54" name="T14"/>
              <a:gd fmla="*/ 24 h 53" name="T15"/>
              <a:gd fmla="*/ 13 w 54" name="T16"/>
              <a:gd fmla="*/ 12 h 53" name="T17"/>
              <a:gd fmla="*/ 27 w 54" name="T18"/>
              <a:gd fmla="*/ 6 h 53" name="T19"/>
              <a:gd fmla="*/ 41 w 54" name="T20"/>
              <a:gd fmla="*/ 12 h 53" name="T21"/>
              <a:gd fmla="*/ 47 w 54" name="T22"/>
              <a:gd fmla="*/ 24 h 53" name="T23"/>
              <a:gd fmla="*/ 37 w 54" name="T24"/>
              <a:gd fmla="*/ 38 h 53" name="T25"/>
              <a:gd fmla="*/ 38 w 54" name="T26"/>
              <a:gd fmla="*/ 43 h 53" name="T27"/>
              <a:gd fmla="*/ 27 w 54" name="T28"/>
              <a:gd fmla="*/ 46 h 53" name="T29"/>
              <a:gd fmla="*/ 16 w 54" name="T30"/>
              <a:gd fmla="*/ 43 h 53" name="T31"/>
              <a:gd fmla="*/ 29 w 54" name="T32"/>
              <a:gd fmla="*/ 33 h 53" name="T33"/>
              <a:gd fmla="*/ 30 w 54" name="T34"/>
              <a:gd fmla="*/ 35 h 53" name="T35"/>
              <a:gd fmla="*/ 30 w 54" name="T36"/>
              <a:gd fmla="*/ 38 h 53" name="T37"/>
              <a:gd fmla="*/ 28 w 54" name="T38"/>
              <a:gd fmla="*/ 40 h 53" name="T39"/>
              <a:gd fmla="*/ 25 w 54" name="T40"/>
              <a:gd fmla="*/ 40 h 53" name="T41"/>
              <a:gd fmla="*/ 23 w 54" name="T42"/>
              <a:gd fmla="*/ 38 h 53" name="T43"/>
              <a:gd fmla="*/ 23 w 54" name="T44"/>
              <a:gd fmla="*/ 35 h 53" name="T45"/>
              <a:gd fmla="*/ 25 w 54" name="T46"/>
              <a:gd fmla="*/ 33 h 53" name="T47"/>
              <a:gd fmla="*/ 26 w 54" name="T48"/>
              <a:gd fmla="*/ 10 h 53" name="T49"/>
              <a:gd fmla="*/ 28 w 54" name="T50"/>
              <a:gd fmla="*/ 10 h 53" name="T51"/>
              <a:gd fmla="*/ 29 w 54" name="T52"/>
              <a:gd fmla="*/ 33 h 5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2" w="54">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1" name="Freeform 174"/>
          <p:cNvSpPr>
            <a:spLocks noEditPoints="1"/>
          </p:cNvSpPr>
          <p:nvPr/>
        </p:nvSpPr>
        <p:spPr bwMode="auto">
          <a:xfrm>
            <a:off x="7816543" y="3336989"/>
            <a:ext cx="151209" cy="149742"/>
          </a:xfrm>
          <a:custGeom>
            <a:gdLst>
              <a:gd fmla="*/ 32 w 63" name="T0"/>
              <a:gd fmla="*/ 62 h 62" name="T1"/>
              <a:gd fmla="*/ 0 w 63" name="T2"/>
              <a:gd fmla="*/ 31 h 62" name="T3"/>
              <a:gd fmla="*/ 32 w 63" name="T4"/>
              <a:gd fmla="*/ 0 h 62" name="T5"/>
              <a:gd fmla="*/ 63 w 63" name="T6"/>
              <a:gd fmla="*/ 31 h 62" name="T7"/>
              <a:gd fmla="*/ 32 w 63" name="T8"/>
              <a:gd fmla="*/ 62 h 62" name="T9"/>
              <a:gd fmla="*/ 58 w 63" name="T10"/>
              <a:gd fmla="*/ 36 h 62" name="T11"/>
              <a:gd fmla="*/ 41 w 63" name="T12"/>
              <a:gd fmla="*/ 34 h 62" name="T13"/>
              <a:gd fmla="*/ 46 w 63" name="T14"/>
              <a:gd fmla="*/ 53 h 62" name="T15"/>
              <a:gd fmla="*/ 58 w 63" name="T16"/>
              <a:gd fmla="*/ 36 h 62" name="T17"/>
              <a:gd fmla="*/ 42 w 63" name="T18"/>
              <a:gd fmla="*/ 56 h 62" name="T19"/>
              <a:gd fmla="*/ 36 w 63" name="T20"/>
              <a:gd fmla="*/ 36 h 62" name="T21"/>
              <a:gd fmla="*/ 36 w 63" name="T22"/>
              <a:gd fmla="*/ 36 h 62" name="T23"/>
              <a:gd fmla="*/ 15 w 63" name="T24"/>
              <a:gd fmla="*/ 52 h 62" name="T25"/>
              <a:gd fmla="*/ 32 w 63" name="T26"/>
              <a:gd fmla="*/ 58 h 62" name="T27"/>
              <a:gd fmla="*/ 42 w 63" name="T28"/>
              <a:gd fmla="*/ 56 h 62" name="T29"/>
              <a:gd fmla="*/ 12 w 63" name="T30"/>
              <a:gd fmla="*/ 49 h 62" name="T31"/>
              <a:gd fmla="*/ 33 w 63" name="T32"/>
              <a:gd fmla="*/ 32 h 62" name="T33"/>
              <a:gd fmla="*/ 34 w 63" name="T34"/>
              <a:gd fmla="*/ 31 h 62" name="T35"/>
              <a:gd fmla="*/ 32 w 63" name="T36"/>
              <a:gd fmla="*/ 27 h 62" name="T37"/>
              <a:gd fmla="*/ 5 w 63" name="T38"/>
              <a:gd fmla="*/ 31 h 62" name="T39"/>
              <a:gd fmla="*/ 5 w 63" name="T40"/>
              <a:gd fmla="*/ 31 h 62" name="T41"/>
              <a:gd fmla="*/ 12 w 63" name="T42"/>
              <a:gd fmla="*/ 49 h 62" name="T43"/>
              <a:gd fmla="*/ 5 w 63" name="T44"/>
              <a:gd fmla="*/ 26 h 62" name="T45"/>
              <a:gd fmla="*/ 30 w 63" name="T46"/>
              <a:gd fmla="*/ 23 h 62" name="T47"/>
              <a:gd fmla="*/ 20 w 63" name="T48"/>
              <a:gd fmla="*/ 7 h 62" name="T49"/>
              <a:gd fmla="*/ 5 w 63" name="T50"/>
              <a:gd fmla="*/ 26 h 62" name="T51"/>
              <a:gd fmla="*/ 25 w 63" name="T52"/>
              <a:gd fmla="*/ 6 h 62" name="T53"/>
              <a:gd fmla="*/ 35 w 63" name="T54"/>
              <a:gd fmla="*/ 21 h 62" name="T55"/>
              <a:gd fmla="*/ 49 w 63" name="T56"/>
              <a:gd fmla="*/ 12 h 62" name="T57"/>
              <a:gd fmla="*/ 32 w 63" name="T58"/>
              <a:gd fmla="*/ 5 h 62" name="T59"/>
              <a:gd fmla="*/ 25 w 63" name="T60"/>
              <a:gd fmla="*/ 6 h 62" name="T61"/>
              <a:gd fmla="*/ 52 w 63" name="T62"/>
              <a:gd fmla="*/ 15 h 62" name="T63"/>
              <a:gd fmla="*/ 37 w 63" name="T64"/>
              <a:gd fmla="*/ 25 h 62" name="T65"/>
              <a:gd fmla="*/ 39 w 63" name="T66"/>
              <a:gd fmla="*/ 29 h 62" name="T67"/>
              <a:gd fmla="*/ 40 w 63" name="T68"/>
              <a:gd fmla="*/ 30 h 62" name="T69"/>
              <a:gd fmla="*/ 58 w 63" name="T70"/>
              <a:gd fmla="*/ 31 h 62" name="T71"/>
              <a:gd fmla="*/ 52 w 63" name="T72"/>
              <a:gd fmla="*/ 15 h 6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2" name="Freeform 175"/>
          <p:cNvSpPr>
            <a:spLocks noEditPoints="1"/>
          </p:cNvSpPr>
          <p:nvPr/>
        </p:nvSpPr>
        <p:spPr bwMode="auto">
          <a:xfrm>
            <a:off x="7768097" y="4134142"/>
            <a:ext cx="155614" cy="136528"/>
          </a:xfrm>
          <a:custGeom>
            <a:gdLst>
              <a:gd fmla="*/ 65 w 65" name="T0"/>
              <a:gd fmla="*/ 19 h 57" name="T1"/>
              <a:gd fmla="*/ 47 w 65" name="T2"/>
              <a:gd fmla="*/ 0 h 57" name="T3"/>
              <a:gd fmla="*/ 32 w 65" name="T4"/>
              <a:gd fmla="*/ 6 h 57" name="T5"/>
              <a:gd fmla="*/ 18 w 65" name="T6"/>
              <a:gd fmla="*/ 0 h 57" name="T7"/>
              <a:gd fmla="*/ 0 w 65" name="T8"/>
              <a:gd fmla="*/ 19 h 57" name="T9"/>
              <a:gd fmla="*/ 6 w 65" name="T10"/>
              <a:gd fmla="*/ 33 h 57" name="T11"/>
              <a:gd fmla="*/ 6 w 65" name="T12"/>
              <a:gd fmla="*/ 33 h 57" name="T13"/>
              <a:gd fmla="*/ 26 w 65" name="T14"/>
              <a:gd fmla="*/ 53 h 57" name="T15"/>
              <a:gd fmla="*/ 32 w 65" name="T16"/>
              <a:gd fmla="*/ 57 h 57" name="T17"/>
              <a:gd fmla="*/ 39 w 65" name="T18"/>
              <a:gd fmla="*/ 53 h 57" name="T19"/>
              <a:gd fmla="*/ 59 w 65" name="T20"/>
              <a:gd fmla="*/ 33 h 57" name="T21"/>
              <a:gd fmla="*/ 59 w 65" name="T22"/>
              <a:gd fmla="*/ 33 h 57" name="T23"/>
              <a:gd fmla="*/ 65 w 65" name="T24"/>
              <a:gd fmla="*/ 19 h 57" name="T25"/>
              <a:gd fmla="*/ 54 w 65" name="T26"/>
              <a:gd fmla="*/ 27 h 57" name="T27"/>
              <a:gd fmla="*/ 33 w 65" name="T28"/>
              <a:gd fmla="*/ 47 h 57" name="T29"/>
              <a:gd fmla="*/ 32 w 65" name="T30"/>
              <a:gd fmla="*/ 48 h 57" name="T31"/>
              <a:gd fmla="*/ 32 w 65" name="T32"/>
              <a:gd fmla="*/ 47 h 57" name="T33"/>
              <a:gd fmla="*/ 11 w 65" name="T34"/>
              <a:gd fmla="*/ 27 h 57" name="T35"/>
              <a:gd fmla="*/ 8 w 65" name="T36"/>
              <a:gd fmla="*/ 19 h 57" name="T37"/>
              <a:gd fmla="*/ 18 w 65" name="T38"/>
              <a:gd fmla="*/ 8 h 57" name="T39"/>
              <a:gd fmla="*/ 26 w 65" name="T40"/>
              <a:gd fmla="*/ 11 h 57" name="T41"/>
              <a:gd fmla="*/ 32 w 65" name="T42"/>
              <a:gd fmla="*/ 18 h 57" name="T43"/>
              <a:gd fmla="*/ 39 w 65" name="T44"/>
              <a:gd fmla="*/ 11 h 57" name="T45"/>
              <a:gd fmla="*/ 47 w 65" name="T46"/>
              <a:gd fmla="*/ 8 h 57" name="T47"/>
              <a:gd fmla="*/ 57 w 65" name="T48"/>
              <a:gd fmla="*/ 19 h 57" name="T49"/>
              <a:gd fmla="*/ 54 w 65" name="T50"/>
              <a:gd fmla="*/ 27 h 5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7" w="65">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3" name="Freeform 177"/>
          <p:cNvSpPr>
            <a:spLocks noEditPoints="1"/>
          </p:cNvSpPr>
          <p:nvPr/>
        </p:nvSpPr>
        <p:spPr bwMode="auto">
          <a:xfrm>
            <a:off x="7994176" y="4445368"/>
            <a:ext cx="113040" cy="115975"/>
          </a:xfrm>
          <a:custGeom>
            <a:gdLst>
              <a:gd fmla="*/ 43 w 47" name="T0"/>
              <a:gd fmla="*/ 29 h 48" name="T1"/>
              <a:gd fmla="*/ 47 w 47" name="T2"/>
              <a:gd fmla="*/ 16 h 48" name="T3"/>
              <a:gd fmla="*/ 42 w 47" name="T4"/>
              <a:gd fmla="*/ 8 h 48" name="T5"/>
              <a:gd fmla="*/ 37 w 47" name="T6"/>
              <a:gd fmla="*/ 9 h 48" name="T7"/>
              <a:gd fmla="*/ 28 w 47" name="T8"/>
              <a:gd fmla="*/ 0 h 48" name="T9"/>
              <a:gd fmla="*/ 19 w 47" name="T10"/>
              <a:gd fmla="*/ 0 h 48" name="T11"/>
              <a:gd fmla="*/ 18 w 47" name="T12"/>
              <a:gd fmla="*/ 5 h 48" name="T13"/>
              <a:gd fmla="*/ 5 w 47" name="T14"/>
              <a:gd fmla="*/ 8 h 48" name="T15"/>
              <a:gd fmla="*/ 0 w 47" name="T16"/>
              <a:gd fmla="*/ 16 h 48" name="T17"/>
              <a:gd fmla="*/ 4 w 47" name="T18"/>
              <a:gd fmla="*/ 20 h 48" name="T19"/>
              <a:gd fmla="*/ 0 w 47" name="T20"/>
              <a:gd fmla="*/ 32 h 48" name="T21"/>
              <a:gd fmla="*/ 5 w 47" name="T22"/>
              <a:gd fmla="*/ 40 h 48" name="T23"/>
              <a:gd fmla="*/ 10 w 47" name="T24"/>
              <a:gd fmla="*/ 39 h 48" name="T25"/>
              <a:gd fmla="*/ 19 w 47" name="T26"/>
              <a:gd fmla="*/ 48 h 48" name="T27"/>
              <a:gd fmla="*/ 28 w 47" name="T28"/>
              <a:gd fmla="*/ 48 h 48" name="T29"/>
              <a:gd fmla="*/ 29 w 47" name="T30"/>
              <a:gd fmla="*/ 44 h 48" name="T31"/>
              <a:gd fmla="*/ 42 w 47" name="T32"/>
              <a:gd fmla="*/ 40 h 48" name="T33"/>
              <a:gd fmla="*/ 47 w 47" name="T34"/>
              <a:gd fmla="*/ 32 h 48" name="T35"/>
              <a:gd fmla="*/ 43 w 47" name="T36"/>
              <a:gd fmla="*/ 29 h 48" name="T37"/>
              <a:gd fmla="*/ 23 w 47" name="T38"/>
              <a:gd fmla="*/ 34 h 48" name="T39"/>
              <a:gd fmla="*/ 14 w 47" name="T40"/>
              <a:gd fmla="*/ 24 h 48" name="T41"/>
              <a:gd fmla="*/ 23 w 47" name="T42"/>
              <a:gd fmla="*/ 14 h 48" name="T43"/>
              <a:gd fmla="*/ 33 w 47" name="T44"/>
              <a:gd fmla="*/ 24 h 48" name="T45"/>
              <a:gd fmla="*/ 23 w 47" name="T46"/>
              <a:gd fmla="*/ 34 h 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 w="47">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4" name="Freeform 178"/>
          <p:cNvSpPr>
            <a:spLocks noEditPoints="1"/>
          </p:cNvSpPr>
          <p:nvPr/>
        </p:nvSpPr>
        <p:spPr bwMode="auto">
          <a:xfrm>
            <a:off x="7365851" y="4411602"/>
            <a:ext cx="186443" cy="187911"/>
          </a:xfrm>
          <a:custGeom>
            <a:gdLst>
              <a:gd fmla="*/ 67 w 127" name="T0"/>
              <a:gd fmla="*/ 0 h 128" name="T1"/>
              <a:gd fmla="*/ 55 w 127" name="T2"/>
              <a:gd fmla="*/ 13 h 128" name="T3"/>
              <a:gd fmla="*/ 67 w 127" name="T4"/>
              <a:gd fmla="*/ 25 h 128" name="T5"/>
              <a:gd fmla="*/ 39 w 127" name="T6"/>
              <a:gd fmla="*/ 56 h 128" name="T7"/>
              <a:gd fmla="*/ 11 w 127" name="T8"/>
              <a:gd fmla="*/ 56 h 128" name="T9"/>
              <a:gd fmla="*/ 32 w 127" name="T10"/>
              <a:gd fmla="*/ 79 h 128" name="T11"/>
              <a:gd fmla="*/ 0 w 127" name="T12"/>
              <a:gd fmla="*/ 123 h 128" name="T13"/>
              <a:gd fmla="*/ 0 w 127" name="T14"/>
              <a:gd fmla="*/ 128 h 128" name="T15"/>
              <a:gd fmla="*/ 5 w 127" name="T16"/>
              <a:gd fmla="*/ 128 h 128" name="T17"/>
              <a:gd fmla="*/ 49 w 127" name="T18"/>
              <a:gd fmla="*/ 93 h 128" name="T19"/>
              <a:gd fmla="*/ 72 w 127" name="T20"/>
              <a:gd fmla="*/ 116 h 128" name="T21"/>
              <a:gd fmla="*/ 72 w 127" name="T22"/>
              <a:gd fmla="*/ 88 h 128" name="T23"/>
              <a:gd fmla="*/ 103 w 127" name="T24"/>
              <a:gd fmla="*/ 61 h 128" name="T25"/>
              <a:gd fmla="*/ 114 w 127" name="T26"/>
              <a:gd fmla="*/ 72 h 128" name="T27"/>
              <a:gd fmla="*/ 127 w 127" name="T28"/>
              <a:gd fmla="*/ 61 h 128" name="T29"/>
              <a:gd fmla="*/ 67 w 127" name="T30"/>
              <a:gd fmla="*/ 0 h 128" name="T31"/>
              <a:gd fmla="*/ 55 w 127" name="T32"/>
              <a:gd fmla="*/ 69 h 128" name="T33"/>
              <a:gd fmla="*/ 47 w 127" name="T34"/>
              <a:gd fmla="*/ 61 h 128" name="T35"/>
              <a:gd fmla="*/ 75 w 127" name="T36"/>
              <a:gd fmla="*/ 33 h 128" name="T37"/>
              <a:gd fmla="*/ 83 w 127" name="T38"/>
              <a:gd fmla="*/ 41 h 128" name="T39"/>
              <a:gd fmla="*/ 55 w 127" name="T40"/>
              <a:gd fmla="*/ 69 h 12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8" w="127">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5" name="Freeform 179"/>
          <p:cNvSpPr>
            <a:spLocks noEditPoints="1"/>
          </p:cNvSpPr>
          <p:nvPr/>
        </p:nvSpPr>
        <p:spPr bwMode="auto">
          <a:xfrm>
            <a:off x="7351170" y="3982931"/>
            <a:ext cx="136529" cy="139465"/>
          </a:xfrm>
          <a:custGeom>
            <a:gdLst>
              <a:gd fmla="*/ 57 w 57" name="T0"/>
              <a:gd fmla="*/ 29 h 58" name="T1"/>
              <a:gd fmla="*/ 28 w 57" name="T2"/>
              <a:gd fmla="*/ 58 h 58" name="T3"/>
              <a:gd fmla="*/ 0 w 57" name="T4"/>
              <a:gd fmla="*/ 29 h 58" name="T5"/>
              <a:gd fmla="*/ 28 w 57" name="T6"/>
              <a:gd fmla="*/ 0 h 58" name="T7"/>
              <a:gd fmla="*/ 57 w 57" name="T8"/>
              <a:gd fmla="*/ 29 h 58" name="T9"/>
              <a:gd fmla="*/ 5 w 57" name="T10"/>
              <a:gd fmla="*/ 29 h 58" name="T11"/>
              <a:gd fmla="*/ 28 w 57" name="T12"/>
              <a:gd fmla="*/ 52 h 58" name="T13"/>
              <a:gd fmla="*/ 52 w 57" name="T14"/>
              <a:gd fmla="*/ 29 h 58" name="T15"/>
              <a:gd fmla="*/ 28 w 57" name="T16"/>
              <a:gd fmla="*/ 6 h 58" name="T17"/>
              <a:gd fmla="*/ 5 w 57" name="T18"/>
              <a:gd fmla="*/ 29 h 58" name="T19"/>
              <a:gd fmla="*/ 31 w 57" name="T20"/>
              <a:gd fmla="*/ 12 h 58" name="T21"/>
              <a:gd fmla="*/ 45 w 57" name="T22"/>
              <a:gd fmla="*/ 26 h 58" name="T23"/>
              <a:gd fmla="*/ 45 w 57" name="T24"/>
              <a:gd fmla="*/ 31 h 58" name="T25"/>
              <a:gd fmla="*/ 40 w 57" name="T26"/>
              <a:gd fmla="*/ 31 h 58" name="T27"/>
              <a:gd fmla="*/ 32 w 57" name="T28"/>
              <a:gd fmla="*/ 23 h 58" name="T29"/>
              <a:gd fmla="*/ 32 w 57" name="T30"/>
              <a:gd fmla="*/ 43 h 58" name="T31"/>
              <a:gd fmla="*/ 28 w 57" name="T32"/>
              <a:gd fmla="*/ 47 h 58" name="T33"/>
              <a:gd fmla="*/ 25 w 57" name="T34"/>
              <a:gd fmla="*/ 43 h 58" name="T35"/>
              <a:gd fmla="*/ 25 w 57" name="T36"/>
              <a:gd fmla="*/ 23 h 58" name="T37"/>
              <a:gd fmla="*/ 17 w 57" name="T38"/>
              <a:gd fmla="*/ 31 h 58" name="T39"/>
              <a:gd fmla="*/ 12 w 57" name="T40"/>
              <a:gd fmla="*/ 31 h 58" name="T41"/>
              <a:gd fmla="*/ 11 w 57" name="T42"/>
              <a:gd fmla="*/ 29 h 58" name="T43"/>
              <a:gd fmla="*/ 12 w 57" name="T44"/>
              <a:gd fmla="*/ 26 h 58" name="T45"/>
              <a:gd fmla="*/ 26 w 57" name="T46"/>
              <a:gd fmla="*/ 12 h 58" name="T47"/>
              <a:gd fmla="*/ 31 w 57" name="T48"/>
              <a:gd fmla="*/ 12 h 5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57">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6" name="Freeform 185"/>
          <p:cNvSpPr>
            <a:spLocks noEditPoints="1"/>
          </p:cNvSpPr>
          <p:nvPr/>
        </p:nvSpPr>
        <p:spPr bwMode="auto">
          <a:xfrm>
            <a:off x="7418701" y="3162291"/>
            <a:ext cx="215804" cy="120380"/>
          </a:xfrm>
          <a:custGeom>
            <a:gdLst>
              <a:gd fmla="*/ 83 w 90" name="T0"/>
              <a:gd fmla="*/ 46 h 50" name="T1"/>
              <a:gd fmla="*/ 85 w 90" name="T2"/>
              <a:gd fmla="*/ 36 h 50" name="T3"/>
              <a:gd fmla="*/ 87 w 90" name="T4"/>
              <a:gd fmla="*/ 27 h 50" name="T5"/>
              <a:gd fmla="*/ 89 w 90" name="T6"/>
              <a:gd fmla="*/ 16 h 50" name="T7"/>
              <a:gd fmla="*/ 86 w 90" name="T8"/>
              <a:gd fmla="*/ 10 h 50" name="T9"/>
              <a:gd fmla="*/ 64 w 90" name="T10"/>
              <a:gd fmla="*/ 1 h 50" name="T11"/>
              <a:gd fmla="*/ 57 w 90" name="T12"/>
              <a:gd fmla="*/ 3 h 50" name="T13"/>
              <a:gd fmla="*/ 52 w 90" name="T14"/>
              <a:gd fmla="*/ 13 h 50" name="T15"/>
              <a:gd fmla="*/ 51 w 90" name="T16"/>
              <a:gd fmla="*/ 14 h 50" name="T17"/>
              <a:gd fmla="*/ 15 w 90" name="T18"/>
              <a:gd fmla="*/ 6 h 50" name="T19"/>
              <a:gd fmla="*/ 0 w 90" name="T20"/>
              <a:gd fmla="*/ 13 h 50" name="T21"/>
              <a:gd fmla="*/ 8 w 90" name="T22"/>
              <a:gd fmla="*/ 25 h 50" name="T23"/>
              <a:gd fmla="*/ 12 w 90" name="T24"/>
              <a:gd fmla="*/ 22 h 50" name="T25"/>
              <a:gd fmla="*/ 17 w 90" name="T26"/>
              <a:gd fmla="*/ 30 h 50" name="T27"/>
              <a:gd fmla="*/ 25 w 90" name="T28"/>
              <a:gd fmla="*/ 25 h 50" name="T29"/>
              <a:gd fmla="*/ 30 w 90" name="T30"/>
              <a:gd fmla="*/ 33 h 50" name="T31"/>
              <a:gd fmla="*/ 38 w 90" name="T32"/>
              <a:gd fmla="*/ 28 h 50" name="T33"/>
              <a:gd fmla="*/ 43 w 90" name="T34"/>
              <a:gd fmla="*/ 35 h 50" name="T35"/>
              <a:gd fmla="*/ 47 w 90" name="T36"/>
              <a:gd fmla="*/ 33 h 50" name="T37"/>
              <a:gd fmla="*/ 47 w 90" name="T38"/>
              <a:gd fmla="*/ 34 h 50" name="T39"/>
              <a:gd fmla="*/ 48 w 90" name="T40"/>
              <a:gd fmla="*/ 45 h 50" name="T41"/>
              <a:gd fmla="*/ 54 w 90" name="T42"/>
              <a:gd fmla="*/ 50 h 50" name="T43"/>
              <a:gd fmla="*/ 78 w 90" name="T44"/>
              <a:gd fmla="*/ 50 h 50" name="T45"/>
              <a:gd fmla="*/ 83 w 90" name="T46"/>
              <a:gd fmla="*/ 46 h 50" name="T47"/>
              <a:gd fmla="*/ 17 w 90" name="T48"/>
              <a:gd fmla="*/ 15 h 50" name="T49"/>
              <a:gd fmla="*/ 18 w 90" name="T50"/>
              <a:gd fmla="*/ 11 h 50" name="T51"/>
              <a:gd fmla="*/ 49 w 90" name="T52"/>
              <a:gd fmla="*/ 17 h 50" name="T53"/>
              <a:gd fmla="*/ 48 w 90" name="T54"/>
              <a:gd fmla="*/ 22 h 50" name="T55"/>
              <a:gd fmla="*/ 17 w 90" name="T56"/>
              <a:gd fmla="*/ 15 h 50" name="T57"/>
              <a:gd fmla="*/ 73 w 90" name="T58"/>
              <a:gd fmla="*/ 45 h 50" name="T59"/>
              <a:gd fmla="*/ 69 w 90" name="T60"/>
              <a:gd fmla="*/ 44 h 50" name="T61"/>
              <a:gd fmla="*/ 67 w 90" name="T62"/>
              <a:gd fmla="*/ 41 h 50" name="T63"/>
              <a:gd fmla="*/ 73 w 90" name="T64"/>
              <a:gd fmla="*/ 14 h 50" name="T65"/>
              <a:gd fmla="*/ 75 w 90" name="T66"/>
              <a:gd fmla="*/ 12 h 50" name="T67"/>
              <a:gd fmla="*/ 80 w 90" name="T68"/>
              <a:gd fmla="*/ 13 h 50" name="T69"/>
              <a:gd fmla="*/ 82 w 90" name="T70"/>
              <a:gd fmla="*/ 16 h 50" name="T71"/>
              <a:gd fmla="*/ 76 w 90" name="T72"/>
              <a:gd fmla="*/ 43 h 50" name="T73"/>
              <a:gd fmla="*/ 73 w 90" name="T74"/>
              <a:gd fmla="*/ 45 h 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 w="9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7" name="Freeform 186"/>
          <p:cNvSpPr>
            <a:spLocks noEditPoints="1"/>
          </p:cNvSpPr>
          <p:nvPr/>
        </p:nvSpPr>
        <p:spPr bwMode="auto">
          <a:xfrm>
            <a:off x="7972156" y="1343375"/>
            <a:ext cx="155614" cy="154145"/>
          </a:xfrm>
          <a:custGeom>
            <a:gdLst>
              <a:gd fmla="*/ 0 w 65" name="T0"/>
              <a:gd fmla="*/ 32 h 64" name="T1"/>
              <a:gd fmla="*/ 65 w 65" name="T2"/>
              <a:gd fmla="*/ 32 h 64" name="T3"/>
              <a:gd fmla="*/ 51 w 65" name="T4"/>
              <a:gd fmla="*/ 42 h 64" name="T5"/>
              <a:gd fmla="*/ 60 w 65" name="T6"/>
              <a:gd fmla="*/ 34 h 64" name="T7"/>
              <a:gd fmla="*/ 51 w 65" name="T8"/>
              <a:gd fmla="*/ 42 h 64" name="T9"/>
              <a:gd fmla="*/ 13 w 65" name="T10"/>
              <a:gd fmla="*/ 30 h 64" name="T11"/>
              <a:gd fmla="*/ 7 w 65" name="T12"/>
              <a:gd fmla="*/ 21 h 64" name="T13"/>
              <a:gd fmla="*/ 46 w 65" name="T14"/>
              <a:gd fmla="*/ 21 h 64" name="T15"/>
              <a:gd fmla="*/ 35 w 65" name="T16"/>
              <a:gd fmla="*/ 30 h 64" name="T17"/>
              <a:gd fmla="*/ 46 w 65" name="T18"/>
              <a:gd fmla="*/ 21 h 64" name="T19"/>
              <a:gd fmla="*/ 35 w 65" name="T20"/>
              <a:gd fmla="*/ 4 h 64" name="T21"/>
              <a:gd fmla="*/ 42 w 65" name="T22"/>
              <a:gd fmla="*/ 11 h 64" name="T23"/>
              <a:gd fmla="*/ 35 w 65" name="T24"/>
              <a:gd fmla="*/ 17 h 64" name="T25"/>
              <a:gd fmla="*/ 27 w 65" name="T26"/>
              <a:gd fmla="*/ 6 h 64" name="T27"/>
              <a:gd fmla="*/ 30 w 65" name="T28"/>
              <a:gd fmla="*/ 17 h 64" name="T29"/>
              <a:gd fmla="*/ 23 w 65" name="T30"/>
              <a:gd fmla="*/ 11 h 64" name="T31"/>
              <a:gd fmla="*/ 30 w 65" name="T32"/>
              <a:gd fmla="*/ 30 h 64" name="T33"/>
              <a:gd fmla="*/ 19 w 65" name="T34"/>
              <a:gd fmla="*/ 21 h 64" name="T35"/>
              <a:gd fmla="*/ 7 w 65" name="T36"/>
              <a:gd fmla="*/ 42 h 64" name="T37"/>
              <a:gd fmla="*/ 13 w 65" name="T38"/>
              <a:gd fmla="*/ 34 h 64" name="T39"/>
              <a:gd fmla="*/ 7 w 65" name="T40"/>
              <a:gd fmla="*/ 42 h 64" name="T41"/>
              <a:gd fmla="*/ 30 w 65" name="T42"/>
              <a:gd fmla="*/ 34 h 64" name="T43"/>
              <a:gd fmla="*/ 19 w 65" name="T44"/>
              <a:gd fmla="*/ 42 h 64" name="T45"/>
              <a:gd fmla="*/ 30 w 65" name="T46"/>
              <a:gd fmla="*/ 47 h 64" name="T47"/>
              <a:gd fmla="*/ 27 w 65" name="T48"/>
              <a:gd fmla="*/ 58 h 64" name="T49"/>
              <a:gd fmla="*/ 20 w 65" name="T50"/>
              <a:gd fmla="*/ 47 h 64" name="T51"/>
              <a:gd fmla="*/ 42 w 65" name="T52"/>
              <a:gd fmla="*/ 52 h 64" name="T53"/>
              <a:gd fmla="*/ 35 w 65" name="T54"/>
              <a:gd fmla="*/ 59 h 64" name="T55"/>
              <a:gd fmla="*/ 45 w 65" name="T56"/>
              <a:gd fmla="*/ 47 h 64" name="T57"/>
              <a:gd fmla="*/ 35 w 65" name="T58"/>
              <a:gd fmla="*/ 42 h 64" name="T59"/>
              <a:gd fmla="*/ 47 w 65" name="T60"/>
              <a:gd fmla="*/ 34 h 64" name="T61"/>
              <a:gd fmla="*/ 35 w 65" name="T62"/>
              <a:gd fmla="*/ 42 h 64" name="T63"/>
              <a:gd fmla="*/ 51 w 65" name="T64"/>
              <a:gd fmla="*/ 21 h 64" name="T65"/>
              <a:gd fmla="*/ 60 w 65" name="T66"/>
              <a:gd fmla="*/ 30 h 64" name="T67"/>
              <a:gd fmla="*/ 56 w 65" name="T68"/>
              <a:gd fmla="*/ 17 h 64" name="T69"/>
              <a:gd fmla="*/ 44 w 65" name="T70"/>
              <a:gd fmla="*/ 7 h 64" name="T71"/>
              <a:gd fmla="*/ 56 w 65" name="T72"/>
              <a:gd fmla="*/ 17 h 64" name="T73"/>
              <a:gd fmla="*/ 20 w 65" name="T74"/>
              <a:gd fmla="*/ 7 h 64" name="T75"/>
              <a:gd fmla="*/ 9 w 65" name="T76"/>
              <a:gd fmla="*/ 17 h 64" name="T77"/>
              <a:gd fmla="*/ 9 w 65" name="T78"/>
              <a:gd fmla="*/ 47 h 64" name="T79"/>
              <a:gd fmla="*/ 20 w 65" name="T80"/>
              <a:gd fmla="*/ 57 h 64" name="T81"/>
              <a:gd fmla="*/ 9 w 65" name="T82"/>
              <a:gd fmla="*/ 47 h 64" name="T83"/>
              <a:gd fmla="*/ 44 w 65" name="T84"/>
              <a:gd fmla="*/ 57 h 64" name="T85"/>
              <a:gd fmla="*/ 56 w 65" name="T86"/>
              <a:gd fmla="*/ 47 h 6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4" w="65">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8" name="Freeform 194"/>
          <p:cNvSpPr>
            <a:spLocks noEditPoints="1"/>
          </p:cNvSpPr>
          <p:nvPr/>
        </p:nvSpPr>
        <p:spPr bwMode="auto">
          <a:xfrm>
            <a:off x="8362658" y="4502622"/>
            <a:ext cx="143869" cy="146805"/>
          </a:xfrm>
          <a:custGeom>
            <a:gdLst>
              <a:gd fmla="*/ 30 w 60" name="T0"/>
              <a:gd fmla="*/ 0 h 61" name="T1"/>
              <a:gd fmla="*/ 0 w 60" name="T2"/>
              <a:gd fmla="*/ 31 h 61" name="T3"/>
              <a:gd fmla="*/ 30 w 60" name="T4"/>
              <a:gd fmla="*/ 61 h 61" name="T5"/>
              <a:gd fmla="*/ 60 w 60" name="T6"/>
              <a:gd fmla="*/ 31 h 61" name="T7"/>
              <a:gd fmla="*/ 30 w 60" name="T8"/>
              <a:gd fmla="*/ 0 h 61" name="T9"/>
              <a:gd fmla="*/ 30 w 60" name="T10"/>
              <a:gd fmla="*/ 55 h 61" name="T11"/>
              <a:gd fmla="*/ 5 w 60" name="T12"/>
              <a:gd fmla="*/ 31 h 61" name="T13"/>
              <a:gd fmla="*/ 30 w 60" name="T14"/>
              <a:gd fmla="*/ 6 h 61" name="T15"/>
              <a:gd fmla="*/ 55 w 60" name="T16"/>
              <a:gd fmla="*/ 31 h 61" name="T17"/>
              <a:gd fmla="*/ 30 w 60" name="T18"/>
              <a:gd fmla="*/ 55 h 61" name="T19"/>
              <a:gd fmla="*/ 26 w 60" name="T20"/>
              <a:gd fmla="*/ 15 h 61" name="T21"/>
              <a:gd fmla="*/ 34 w 60" name="T22"/>
              <a:gd fmla="*/ 15 h 61" name="T23"/>
              <a:gd fmla="*/ 34 w 60" name="T24"/>
              <a:gd fmla="*/ 23 h 61" name="T25"/>
              <a:gd fmla="*/ 26 w 60" name="T26"/>
              <a:gd fmla="*/ 23 h 61" name="T27"/>
              <a:gd fmla="*/ 26 w 60" name="T28"/>
              <a:gd fmla="*/ 15 h 61" name="T29"/>
              <a:gd fmla="*/ 38 w 60" name="T30"/>
              <a:gd fmla="*/ 46 h 61" name="T31"/>
              <a:gd fmla="*/ 22 w 60" name="T32"/>
              <a:gd fmla="*/ 46 h 61" name="T33"/>
              <a:gd fmla="*/ 22 w 60" name="T34"/>
              <a:gd fmla="*/ 42 h 61" name="T35"/>
              <a:gd fmla="*/ 26 w 60" name="T36"/>
              <a:gd fmla="*/ 42 h 61" name="T37"/>
              <a:gd fmla="*/ 26 w 60" name="T38"/>
              <a:gd fmla="*/ 31 h 61" name="T39"/>
              <a:gd fmla="*/ 22 w 60" name="T40"/>
              <a:gd fmla="*/ 31 h 61" name="T41"/>
              <a:gd fmla="*/ 22 w 60" name="T42"/>
              <a:gd fmla="*/ 27 h 61" name="T43"/>
              <a:gd fmla="*/ 34 w 60" name="T44"/>
              <a:gd fmla="*/ 27 h 61" name="T45"/>
              <a:gd fmla="*/ 34 w 60" name="T46"/>
              <a:gd fmla="*/ 42 h 61" name="T47"/>
              <a:gd fmla="*/ 38 w 60" name="T48"/>
              <a:gd fmla="*/ 42 h 61" name="T49"/>
              <a:gd fmla="*/ 38 w 60" name="T50"/>
              <a:gd fmla="*/ 46 h 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1" w="60">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19" name="Freeform 196"/>
          <p:cNvSpPr>
            <a:spLocks noEditPoints="1"/>
          </p:cNvSpPr>
          <p:nvPr/>
        </p:nvSpPr>
        <p:spPr bwMode="auto">
          <a:xfrm>
            <a:off x="7514125" y="4822657"/>
            <a:ext cx="165890" cy="164422"/>
          </a:xfrm>
          <a:custGeom>
            <a:gdLst>
              <a:gd fmla="*/ 35 w 69" name="T0"/>
              <a:gd fmla="*/ 0 h 69" name="T1"/>
              <a:gd fmla="*/ 0 w 69" name="T2"/>
              <a:gd fmla="*/ 35 h 69" name="T3"/>
              <a:gd fmla="*/ 35 w 69" name="T4"/>
              <a:gd fmla="*/ 69 h 69" name="T5"/>
              <a:gd fmla="*/ 69 w 69" name="T6"/>
              <a:gd fmla="*/ 35 h 69" name="T7"/>
              <a:gd fmla="*/ 35 w 69" name="T8"/>
              <a:gd fmla="*/ 0 h 69" name="T9"/>
              <a:gd fmla="*/ 55 w 69" name="T10"/>
              <a:gd fmla="*/ 30 h 69" name="T11"/>
              <a:gd fmla="*/ 36 w 69" name="T12"/>
              <a:gd fmla="*/ 56 h 69" name="T13"/>
              <a:gd fmla="*/ 28 w 69" name="T14"/>
              <a:gd fmla="*/ 52 h 69" name="T15"/>
              <a:gd fmla="*/ 21 w 69" name="T16"/>
              <a:gd fmla="*/ 32 h 69" name="T17"/>
              <a:gd fmla="*/ 16 w 69" name="T18"/>
              <a:gd fmla="*/ 33 h 69" name="T19"/>
              <a:gd fmla="*/ 14 w 69" name="T20"/>
              <a:gd fmla="*/ 31 h 69" name="T21"/>
              <a:gd fmla="*/ 27 w 69" name="T22"/>
              <a:gd fmla="*/ 22 h 69" name="T23"/>
              <a:gd fmla="*/ 34 w 69" name="T24"/>
              <a:gd fmla="*/ 36 h 69" name="T25"/>
              <a:gd fmla="*/ 37 w 69" name="T26"/>
              <a:gd fmla="*/ 44 h 69" name="T27"/>
              <a:gd fmla="*/ 43 w 69" name="T28"/>
              <a:gd fmla="*/ 36 h 69" name="T29"/>
              <a:gd fmla="*/ 38 w 69" name="T30"/>
              <a:gd fmla="*/ 31 h 69" name="T31"/>
              <a:gd fmla="*/ 55 w 69" name="T32"/>
              <a:gd fmla="*/ 30 h 6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9" w="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0" name="Freeform 206"/>
          <p:cNvSpPr>
            <a:spLocks noEditPoints="1"/>
          </p:cNvSpPr>
          <p:nvPr/>
        </p:nvSpPr>
        <p:spPr bwMode="auto">
          <a:xfrm>
            <a:off x="9849793" y="5205819"/>
            <a:ext cx="286271" cy="253972"/>
          </a:xfrm>
          <a:custGeom>
            <a:gdLst>
              <a:gd fmla="*/ 50 w 119" name="T0"/>
              <a:gd fmla="*/ 0 h 106" name="T1"/>
              <a:gd fmla="*/ 50 w 119" name="T2"/>
              <a:gd fmla="*/ 0 h 106" name="T3"/>
              <a:gd fmla="*/ 99 w 119" name="T4"/>
              <a:gd fmla="*/ 40 h 106" name="T5"/>
              <a:gd fmla="*/ 50 w 119" name="T6"/>
              <a:gd fmla="*/ 81 h 106" name="T7"/>
              <a:gd fmla="*/ 42 w 119" name="T8"/>
              <a:gd fmla="*/ 80 h 106" name="T9"/>
              <a:gd fmla="*/ 7 w 119" name="T10"/>
              <a:gd fmla="*/ 93 h 106" name="T11"/>
              <a:gd fmla="*/ 7 w 119" name="T12"/>
              <a:gd fmla="*/ 90 h 106" name="T13"/>
              <a:gd fmla="*/ 19 w 119" name="T14"/>
              <a:gd fmla="*/ 74 h 106" name="T15"/>
              <a:gd fmla="*/ 18 w 119" name="T16"/>
              <a:gd fmla="*/ 72 h 106" name="T17"/>
              <a:gd fmla="*/ 0 w 119" name="T18"/>
              <a:gd fmla="*/ 40 h 106" name="T19"/>
              <a:gd fmla="*/ 50 w 119" name="T20"/>
              <a:gd fmla="*/ 0 h 106" name="T21"/>
              <a:gd fmla="*/ 103 w 119" name="T22"/>
              <a:gd fmla="*/ 90 h 106" name="T23"/>
              <a:gd fmla="*/ 113 w 119" name="T24"/>
              <a:gd fmla="*/ 104 h 106" name="T25"/>
              <a:gd fmla="*/ 113 w 119" name="T26"/>
              <a:gd fmla="*/ 106 h 106" name="T27"/>
              <a:gd fmla="*/ 83 w 119" name="T28"/>
              <a:gd fmla="*/ 95 h 106" name="T29"/>
              <a:gd fmla="*/ 76 w 119" name="T30"/>
              <a:gd fmla="*/ 96 h 106" name="T31"/>
              <a:gd fmla="*/ 50 w 119" name="T32"/>
              <a:gd fmla="*/ 88 h 106" name="T33"/>
              <a:gd fmla="*/ 90 w 119" name="T34"/>
              <a:gd fmla="*/ 75 h 106" name="T35"/>
              <a:gd fmla="*/ 103 w 119" name="T36"/>
              <a:gd fmla="*/ 60 h 106" name="T37"/>
              <a:gd fmla="*/ 107 w 119" name="T38"/>
              <a:gd fmla="*/ 40 h 106" name="T39"/>
              <a:gd fmla="*/ 107 w 119" name="T40"/>
              <a:gd fmla="*/ 37 h 106" name="T41"/>
              <a:gd fmla="*/ 119 w 119" name="T42"/>
              <a:gd fmla="*/ 61 h 106" name="T43"/>
              <a:gd fmla="*/ 103 w 119" name="T44"/>
              <a:gd fmla="*/ 88 h 106" name="T45"/>
              <a:gd fmla="*/ 103 w 119" name="T46"/>
              <a:gd fmla="*/ 90 h 10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5" w="119">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1" name="Freeform 207"/>
          <p:cNvSpPr>
            <a:spLocks noEditPoints="1"/>
          </p:cNvSpPr>
          <p:nvPr/>
        </p:nvSpPr>
        <p:spPr bwMode="auto">
          <a:xfrm>
            <a:off x="9682435" y="4835870"/>
            <a:ext cx="167357" cy="168825"/>
          </a:xfrm>
          <a:custGeom>
            <a:gdLst>
              <a:gd fmla="*/ 35 w 70" name="T0"/>
              <a:gd fmla="*/ 0 h 70" name="T1"/>
              <a:gd fmla="*/ 0 w 70" name="T2"/>
              <a:gd fmla="*/ 35 h 70" name="T3"/>
              <a:gd fmla="*/ 35 w 70" name="T4"/>
              <a:gd fmla="*/ 70 h 70" name="T5"/>
              <a:gd fmla="*/ 70 w 70" name="T6"/>
              <a:gd fmla="*/ 35 h 70" name="T7"/>
              <a:gd fmla="*/ 35 w 70" name="T8"/>
              <a:gd fmla="*/ 0 h 70" name="T9"/>
              <a:gd fmla="*/ 29 w 70" name="T10"/>
              <a:gd fmla="*/ 57 h 70" name="T11"/>
              <a:gd fmla="*/ 14 w 70" name="T12"/>
              <a:gd fmla="*/ 38 h 70" name="T13"/>
              <a:gd fmla="*/ 21 w 70" name="T14"/>
              <a:gd fmla="*/ 31 h 70" name="T15"/>
              <a:gd fmla="*/ 29 w 70" name="T16"/>
              <a:gd fmla="*/ 41 h 70" name="T17"/>
              <a:gd fmla="*/ 54 w 70" name="T18"/>
              <a:gd fmla="*/ 21 h 70" name="T19"/>
              <a:gd fmla="*/ 57 w 70" name="T20"/>
              <a:gd fmla="*/ 24 h 70" name="T21"/>
              <a:gd fmla="*/ 29 w 70" name="T22"/>
              <a:gd fmla="*/ 57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2" name="Freeform 208"/>
          <p:cNvSpPr>
            <a:spLocks noEditPoints="1"/>
          </p:cNvSpPr>
          <p:nvPr/>
        </p:nvSpPr>
        <p:spPr bwMode="auto">
          <a:xfrm>
            <a:off x="8869135" y="5114799"/>
            <a:ext cx="206996" cy="234889"/>
          </a:xfrm>
          <a:custGeom>
            <a:gdLst>
              <a:gd fmla="*/ 55 w 86" name="T0"/>
              <a:gd fmla="*/ 14 h 98" name="T1"/>
              <a:gd fmla="*/ 55 w 86" name="T2"/>
              <a:gd fmla="*/ 27 h 98" name="T3"/>
              <a:gd fmla="*/ 65 w 86" name="T4"/>
              <a:gd fmla="*/ 33 h 98" name="T5"/>
              <a:gd fmla="*/ 74 w 86" name="T6"/>
              <a:gd fmla="*/ 55 h 98" name="T7"/>
              <a:gd fmla="*/ 65 w 86" name="T8"/>
              <a:gd fmla="*/ 77 h 98" name="T9"/>
              <a:gd fmla="*/ 43 w 86" name="T10"/>
              <a:gd fmla="*/ 85 h 98" name="T11"/>
              <a:gd fmla="*/ 22 w 86" name="T12"/>
              <a:gd fmla="*/ 77 h 98" name="T13"/>
              <a:gd fmla="*/ 13 w 86" name="T14"/>
              <a:gd fmla="*/ 55 h 98" name="T15"/>
              <a:gd fmla="*/ 22 w 86" name="T16"/>
              <a:gd fmla="*/ 33 h 98" name="T17"/>
              <a:gd fmla="*/ 31 w 86" name="T18"/>
              <a:gd fmla="*/ 27 h 98" name="T19"/>
              <a:gd fmla="*/ 31 w 86" name="T20"/>
              <a:gd fmla="*/ 14 h 98" name="T21"/>
              <a:gd fmla="*/ 0 w 86" name="T22"/>
              <a:gd fmla="*/ 55 h 98" name="T23"/>
              <a:gd fmla="*/ 43 w 86" name="T24"/>
              <a:gd fmla="*/ 98 h 98" name="T25"/>
              <a:gd fmla="*/ 86 w 86" name="T26"/>
              <a:gd fmla="*/ 55 h 98" name="T27"/>
              <a:gd fmla="*/ 55 w 86" name="T28"/>
              <a:gd fmla="*/ 14 h 98" name="T29"/>
              <a:gd fmla="*/ 37 w 86" name="T30"/>
              <a:gd fmla="*/ 0 h 98" name="T31"/>
              <a:gd fmla="*/ 49 w 86" name="T32"/>
              <a:gd fmla="*/ 0 h 98" name="T33"/>
              <a:gd fmla="*/ 49 w 86" name="T34"/>
              <a:gd fmla="*/ 49 h 98" name="T35"/>
              <a:gd fmla="*/ 37 w 86" name="T36"/>
              <a:gd fmla="*/ 49 h 98" name="T37"/>
              <a:gd fmla="*/ 37 w 86" name="T38"/>
              <a:gd fmla="*/ 0 h 9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8" w="86">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3" name="Freeform 209"/>
          <p:cNvSpPr/>
          <p:nvPr/>
        </p:nvSpPr>
        <p:spPr bwMode="auto">
          <a:xfrm>
            <a:off x="8612226" y="5357028"/>
            <a:ext cx="278929" cy="233420"/>
          </a:xfrm>
          <a:custGeom>
            <a:gdLst>
              <a:gd fmla="*/ 57 w 116" name="T0"/>
              <a:gd fmla="*/ 1 h 97" name="T1"/>
              <a:gd fmla="*/ 48 w 116" name="T2"/>
              <a:gd fmla="*/ 8 h 97" name="T3"/>
              <a:gd fmla="*/ 55 w 116" name="T4"/>
              <a:gd fmla="*/ 18 h 97" name="T5"/>
              <a:gd fmla="*/ 85 w 116" name="T6"/>
              <a:gd fmla="*/ 22 h 97" name="T7"/>
              <a:gd fmla="*/ 5 w 116" name="T8"/>
              <a:gd fmla="*/ 81 h 97" name="T9"/>
              <a:gd fmla="*/ 3 w 116" name="T10"/>
              <a:gd fmla="*/ 93 h 97" name="T11"/>
              <a:gd fmla="*/ 8 w 116" name="T12"/>
              <a:gd fmla="*/ 96 h 97" name="T13"/>
              <a:gd fmla="*/ 15 w 116" name="T14"/>
              <a:gd fmla="*/ 95 h 97" name="T15"/>
              <a:gd fmla="*/ 95 w 116" name="T16"/>
              <a:gd fmla="*/ 36 h 97" name="T17"/>
              <a:gd fmla="*/ 90 w 116" name="T18"/>
              <a:gd fmla="*/ 66 h 97" name="T19"/>
              <a:gd fmla="*/ 97 w 116" name="T20"/>
              <a:gd fmla="*/ 76 h 97" name="T21"/>
              <a:gd fmla="*/ 107 w 116" name="T22"/>
              <a:gd fmla="*/ 69 h 97" name="T23"/>
              <a:gd fmla="*/ 116 w 116" name="T24"/>
              <a:gd fmla="*/ 10 h 97" name="T25"/>
              <a:gd fmla="*/ 57 w 116" name="T26"/>
              <a:gd fmla="*/ 1 h 9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7" w="115">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4" name="Freeform 210"/>
          <p:cNvSpPr>
            <a:spLocks noEditPoints="1"/>
          </p:cNvSpPr>
          <p:nvPr/>
        </p:nvSpPr>
        <p:spPr bwMode="auto">
          <a:xfrm>
            <a:off x="9234680" y="5013504"/>
            <a:ext cx="239293" cy="256909"/>
          </a:xfrm>
          <a:custGeom>
            <a:gdLst>
              <a:gd fmla="*/ 90 w 100" name="T0"/>
              <a:gd fmla="*/ 0 h 107" name="T1"/>
              <a:gd fmla="*/ 10 w 100" name="T2"/>
              <a:gd fmla="*/ 0 h 107" name="T3"/>
              <a:gd fmla="*/ 0 w 100" name="T4"/>
              <a:gd fmla="*/ 10 h 107" name="T5"/>
              <a:gd fmla="*/ 0 w 100" name="T6"/>
              <a:gd fmla="*/ 97 h 107" name="T7"/>
              <a:gd fmla="*/ 10 w 100" name="T8"/>
              <a:gd fmla="*/ 107 h 107" name="T9"/>
              <a:gd fmla="*/ 90 w 100" name="T10"/>
              <a:gd fmla="*/ 107 h 107" name="T11"/>
              <a:gd fmla="*/ 100 w 100" name="T12"/>
              <a:gd fmla="*/ 97 h 107" name="T13"/>
              <a:gd fmla="*/ 100 w 100" name="T14"/>
              <a:gd fmla="*/ 10 h 107" name="T15"/>
              <a:gd fmla="*/ 90 w 100" name="T16"/>
              <a:gd fmla="*/ 0 h 107" name="T17"/>
              <a:gd fmla="*/ 86 w 100" name="T18"/>
              <a:gd fmla="*/ 93 h 107" name="T19"/>
              <a:gd fmla="*/ 13 w 100" name="T20"/>
              <a:gd fmla="*/ 93 h 107" name="T21"/>
              <a:gd fmla="*/ 13 w 100" name="T22"/>
              <a:gd fmla="*/ 13 h 107" name="T23"/>
              <a:gd fmla="*/ 86 w 100" name="T24"/>
              <a:gd fmla="*/ 13 h 107" name="T25"/>
              <a:gd fmla="*/ 86 w 100" name="T26"/>
              <a:gd fmla="*/ 93 h 107" name="T27"/>
              <a:gd fmla="*/ 26 w 100" name="T28"/>
              <a:gd fmla="*/ 47 h 107" name="T29"/>
              <a:gd fmla="*/ 73 w 100" name="T30"/>
              <a:gd fmla="*/ 47 h 107" name="T31"/>
              <a:gd fmla="*/ 73 w 100" name="T32"/>
              <a:gd fmla="*/ 53 h 107" name="T33"/>
              <a:gd fmla="*/ 26 w 100" name="T34"/>
              <a:gd fmla="*/ 53 h 107" name="T35"/>
              <a:gd fmla="*/ 26 w 100" name="T36"/>
              <a:gd fmla="*/ 47 h 107" name="T37"/>
              <a:gd fmla="*/ 26 w 100" name="T38"/>
              <a:gd fmla="*/ 60 h 107" name="T39"/>
              <a:gd fmla="*/ 73 w 100" name="T40"/>
              <a:gd fmla="*/ 60 h 107" name="T41"/>
              <a:gd fmla="*/ 73 w 100" name="T42"/>
              <a:gd fmla="*/ 67 h 107" name="T43"/>
              <a:gd fmla="*/ 26 w 100" name="T44"/>
              <a:gd fmla="*/ 67 h 107" name="T45"/>
              <a:gd fmla="*/ 26 w 100" name="T46"/>
              <a:gd fmla="*/ 60 h 107" name="T47"/>
              <a:gd fmla="*/ 26 w 100" name="T48"/>
              <a:gd fmla="*/ 73 h 107" name="T49"/>
              <a:gd fmla="*/ 73 w 100" name="T50"/>
              <a:gd fmla="*/ 73 h 107" name="T51"/>
              <a:gd fmla="*/ 73 w 100" name="T52"/>
              <a:gd fmla="*/ 80 h 107" name="T53"/>
              <a:gd fmla="*/ 26 w 100" name="T54"/>
              <a:gd fmla="*/ 80 h 107" name="T55"/>
              <a:gd fmla="*/ 26 w 100" name="T56"/>
              <a:gd fmla="*/ 73 h 107" name="T57"/>
              <a:gd fmla="*/ 26 w 100" name="T58"/>
              <a:gd fmla="*/ 33 h 107" name="T59"/>
              <a:gd fmla="*/ 73 w 100" name="T60"/>
              <a:gd fmla="*/ 33 h 107" name="T61"/>
              <a:gd fmla="*/ 73 w 100" name="T62"/>
              <a:gd fmla="*/ 40 h 107" name="T63"/>
              <a:gd fmla="*/ 26 w 100" name="T64"/>
              <a:gd fmla="*/ 40 h 107" name="T65"/>
              <a:gd fmla="*/ 26 w 100" name="T66"/>
              <a:gd fmla="*/ 33 h 10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7" w="100">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5" name="Freeform 211"/>
          <p:cNvSpPr/>
          <p:nvPr/>
        </p:nvSpPr>
        <p:spPr bwMode="auto">
          <a:xfrm>
            <a:off x="9535630" y="5045801"/>
            <a:ext cx="274526" cy="273057"/>
          </a:xfrm>
          <a:custGeom>
            <a:gdLst>
              <a:gd fmla="*/ 86 w 114" name="T0"/>
              <a:gd fmla="*/ 72 h 114" name="T1"/>
              <a:gd fmla="*/ 66 w 114" name="T2"/>
              <a:gd fmla="*/ 52 h 114" name="T3"/>
              <a:gd fmla="*/ 114 w 114" name="T4"/>
              <a:gd fmla="*/ 16 h 114" name="T5"/>
              <a:gd fmla="*/ 100 w 114" name="T6"/>
              <a:gd fmla="*/ 2 h 114" name="T7"/>
              <a:gd fmla="*/ 40 w 114" name="T8"/>
              <a:gd fmla="*/ 26 h 114" name="T9"/>
              <a:gd fmla="*/ 21 w 114" name="T10"/>
              <a:gd fmla="*/ 7 h 114" name="T11"/>
              <a:gd fmla="*/ 4 w 114" name="T12"/>
              <a:gd fmla="*/ 4 h 114" name="T13"/>
              <a:gd fmla="*/ 7 w 114" name="T14"/>
              <a:gd fmla="*/ 21 h 114" name="T15"/>
              <a:gd fmla="*/ 26 w 114" name="T16"/>
              <a:gd fmla="*/ 40 h 114" name="T17"/>
              <a:gd fmla="*/ 2 w 114" name="T18"/>
              <a:gd fmla="*/ 100 h 114" name="T19"/>
              <a:gd fmla="*/ 16 w 114" name="T20"/>
              <a:gd fmla="*/ 114 h 114" name="T21"/>
              <a:gd fmla="*/ 52 w 114" name="T22"/>
              <a:gd fmla="*/ 66 h 114" name="T23"/>
              <a:gd fmla="*/ 72 w 114" name="T24"/>
              <a:gd fmla="*/ 86 h 114" name="T25"/>
              <a:gd fmla="*/ 72 w 114" name="T26"/>
              <a:gd fmla="*/ 114 h 114" name="T27"/>
              <a:gd fmla="*/ 86 w 114" name="T28"/>
              <a:gd fmla="*/ 114 h 114" name="T29"/>
              <a:gd fmla="*/ 93 w 114" name="T30"/>
              <a:gd fmla="*/ 93 h 114" name="T31"/>
              <a:gd fmla="*/ 114 w 114" name="T32"/>
              <a:gd fmla="*/ 86 h 114" name="T33"/>
              <a:gd fmla="*/ 114 w 114" name="T34"/>
              <a:gd fmla="*/ 72 h 114" name="T35"/>
              <a:gd fmla="*/ 86 w 114" name="T36"/>
              <a:gd fmla="*/ 72 h 1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4" w="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6" name="Freeform 212"/>
          <p:cNvSpPr/>
          <p:nvPr/>
        </p:nvSpPr>
        <p:spPr bwMode="auto">
          <a:xfrm>
            <a:off x="9553246" y="5383453"/>
            <a:ext cx="258377" cy="211399"/>
          </a:xfrm>
          <a:custGeom>
            <a:gdLst>
              <a:gd fmla="*/ 108 w 108" name="T0"/>
              <a:gd fmla="*/ 11 h 88" name="T1"/>
              <a:gd fmla="*/ 96 w 108" name="T2"/>
              <a:gd fmla="*/ 14 h 88" name="T3"/>
              <a:gd fmla="*/ 105 w 108" name="T4"/>
              <a:gd fmla="*/ 2 h 88" name="T5"/>
              <a:gd fmla="*/ 91 w 108" name="T6"/>
              <a:gd fmla="*/ 7 h 88" name="T7"/>
              <a:gd fmla="*/ 75 w 108" name="T8"/>
              <a:gd fmla="*/ 0 h 88" name="T9"/>
              <a:gd fmla="*/ 53 w 108" name="T10"/>
              <a:gd fmla="*/ 22 h 88" name="T11"/>
              <a:gd fmla="*/ 54 w 108" name="T12"/>
              <a:gd fmla="*/ 27 h 88" name="T13"/>
              <a:gd fmla="*/ 8 w 108" name="T14"/>
              <a:gd fmla="*/ 4 h 88" name="T15"/>
              <a:gd fmla="*/ 5 w 108" name="T16"/>
              <a:gd fmla="*/ 15 h 88" name="T17"/>
              <a:gd fmla="*/ 15 w 108" name="T18"/>
              <a:gd fmla="*/ 34 h 88" name="T19"/>
              <a:gd fmla="*/ 5 w 108" name="T20"/>
              <a:gd fmla="*/ 31 h 88" name="T21"/>
              <a:gd fmla="*/ 5 w 108" name="T22"/>
              <a:gd fmla="*/ 31 h 88" name="T23"/>
              <a:gd fmla="*/ 23 w 108" name="T24"/>
              <a:gd fmla="*/ 53 h 88" name="T25"/>
              <a:gd fmla="*/ 17 w 108" name="T26"/>
              <a:gd fmla="*/ 54 h 88" name="T27"/>
              <a:gd fmla="*/ 13 w 108" name="T28"/>
              <a:gd fmla="*/ 53 h 88" name="T29"/>
              <a:gd fmla="*/ 33 w 108" name="T30"/>
              <a:gd fmla="*/ 69 h 88" name="T31"/>
              <a:gd fmla="*/ 6 w 108" name="T32"/>
              <a:gd fmla="*/ 78 h 88" name="T33"/>
              <a:gd fmla="*/ 0 w 108" name="T34"/>
              <a:gd fmla="*/ 78 h 88" name="T35"/>
              <a:gd fmla="*/ 34 w 108" name="T36"/>
              <a:gd fmla="*/ 88 h 88" name="T37"/>
              <a:gd fmla="*/ 97 w 108" name="T38"/>
              <a:gd fmla="*/ 25 h 88" name="T39"/>
              <a:gd fmla="*/ 97 w 108" name="T40"/>
              <a:gd fmla="*/ 22 h 88" name="T41"/>
              <a:gd fmla="*/ 108 w 108" name="T42"/>
              <a:gd fmla="*/ 11 h 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8" w="10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7" name="Freeform 213"/>
          <p:cNvSpPr/>
          <p:nvPr/>
        </p:nvSpPr>
        <p:spPr bwMode="auto">
          <a:xfrm>
            <a:off x="9936409" y="5515577"/>
            <a:ext cx="182039" cy="189378"/>
          </a:xfrm>
          <a:custGeom>
            <a:gdLst>
              <a:gd fmla="*/ 66 w 124" name="T0"/>
              <a:gd fmla="*/ 0 h 129" name="T1"/>
              <a:gd fmla="*/ 66 w 124" name="T2"/>
              <a:gd fmla="*/ 59 h 129" name="T3"/>
              <a:gd fmla="*/ 124 w 124" name="T4"/>
              <a:gd fmla="*/ 0 h 129" name="T5"/>
              <a:gd fmla="*/ 124 w 124" name="T6"/>
              <a:gd fmla="*/ 129 h 129" name="T7"/>
              <a:gd fmla="*/ 66 w 124" name="T8"/>
              <a:gd fmla="*/ 70 h 129" name="T9"/>
              <a:gd fmla="*/ 66 w 124" name="T10"/>
              <a:gd fmla="*/ 129 h 129" name="T11"/>
              <a:gd fmla="*/ 0 w 124" name="T12"/>
              <a:gd fmla="*/ 64 h 129" name="T13"/>
              <a:gd fmla="*/ 66 w 124" name="T14"/>
              <a:gd fmla="*/ 0 h 1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 w="124">
                <a:moveTo>
                  <a:pt x="66" y="0"/>
                </a:moveTo>
                <a:lnTo>
                  <a:pt x="66" y="59"/>
                </a:lnTo>
                <a:lnTo>
                  <a:pt x="124" y="0"/>
                </a:lnTo>
                <a:lnTo>
                  <a:pt x="124" y="129"/>
                </a:lnTo>
                <a:lnTo>
                  <a:pt x="66" y="70"/>
                </a:lnTo>
                <a:lnTo>
                  <a:pt x="66" y="129"/>
                </a:lnTo>
                <a:lnTo>
                  <a:pt x="0" y="64"/>
                </a:lnTo>
                <a:lnTo>
                  <a:pt x="66" y="0"/>
                </a:ln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8" name="Freeform 214"/>
          <p:cNvSpPr>
            <a:spLocks noEditPoints="1"/>
          </p:cNvSpPr>
          <p:nvPr/>
        </p:nvSpPr>
        <p:spPr bwMode="auto">
          <a:xfrm>
            <a:off x="9607565" y="5553747"/>
            <a:ext cx="274526" cy="273057"/>
          </a:xfrm>
          <a:custGeom>
            <a:gdLst>
              <a:gd fmla="*/ 0 w 114" name="T0"/>
              <a:gd fmla="*/ 83 h 114" name="T1"/>
              <a:gd fmla="*/ 10 w 114" name="T2"/>
              <a:gd fmla="*/ 93 h 114" name="T3"/>
              <a:gd fmla="*/ 30 w 114" name="T4"/>
              <a:gd fmla="*/ 73 h 114" name="T5"/>
              <a:gd fmla="*/ 41 w 114" name="T6"/>
              <a:gd fmla="*/ 84 h 114" name="T7"/>
              <a:gd fmla="*/ 21 w 114" name="T8"/>
              <a:gd fmla="*/ 104 h 114" name="T9"/>
              <a:gd fmla="*/ 31 w 114" name="T10"/>
              <a:gd fmla="*/ 114 h 114" name="T11"/>
              <a:gd fmla="*/ 51 w 114" name="T12"/>
              <a:gd fmla="*/ 94 h 114" name="T13"/>
              <a:gd fmla="*/ 64 w 114" name="T14"/>
              <a:gd fmla="*/ 107 h 114" name="T15"/>
              <a:gd fmla="*/ 74 w 114" name="T16"/>
              <a:gd fmla="*/ 97 h 114" name="T17"/>
              <a:gd fmla="*/ 17 w 114" name="T18"/>
              <a:gd fmla="*/ 40 h 114" name="T19"/>
              <a:gd fmla="*/ 7 w 114" name="T20"/>
              <a:gd fmla="*/ 50 h 114" name="T21"/>
              <a:gd fmla="*/ 20 w 114" name="T22"/>
              <a:gd fmla="*/ 63 h 114" name="T23"/>
              <a:gd fmla="*/ 0 w 114" name="T24"/>
              <a:gd fmla="*/ 83 h 114" name="T25"/>
              <a:gd fmla="*/ 84 w 114" name="T26"/>
              <a:gd fmla="*/ 30 h 114" name="T27"/>
              <a:gd fmla="*/ 26 w 114" name="T28"/>
              <a:gd fmla="*/ 39 h 114" name="T29"/>
              <a:gd fmla="*/ 75 w 114" name="T30"/>
              <a:gd fmla="*/ 88 h 114" name="T31"/>
              <a:gd fmla="*/ 84 w 114" name="T32"/>
              <a:gd fmla="*/ 30 h 114" name="T33"/>
              <a:gd fmla="*/ 93 w 114" name="T34"/>
              <a:gd fmla="*/ 35 h 114" name="T35"/>
              <a:gd fmla="*/ 79 w 114" name="T36"/>
              <a:gd fmla="*/ 21 h 114" name="T37"/>
              <a:gd fmla="*/ 100 w 114" name="T38"/>
              <a:gd fmla="*/ 0 h 114" name="T39"/>
              <a:gd fmla="*/ 114 w 114" name="T40"/>
              <a:gd fmla="*/ 14 h 114" name="T41"/>
              <a:gd fmla="*/ 93 w 114" name="T42"/>
              <a:gd fmla="*/ 35 h 1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4" w="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29" name="Freeform 215"/>
          <p:cNvSpPr>
            <a:spLocks noEditPoints="1"/>
          </p:cNvSpPr>
          <p:nvPr/>
        </p:nvSpPr>
        <p:spPr bwMode="auto">
          <a:xfrm>
            <a:off x="8939601" y="5327666"/>
            <a:ext cx="274526" cy="268653"/>
          </a:xfrm>
          <a:custGeom>
            <a:gdLst>
              <a:gd fmla="*/ 110 w 115" name="T0"/>
              <a:gd fmla="*/ 36 h 112" name="T1"/>
              <a:gd fmla="*/ 86 w 115" name="T2"/>
              <a:gd fmla="*/ 1 h 112" name="T3"/>
              <a:gd fmla="*/ 86 w 115" name="T4"/>
              <a:gd fmla="*/ 1 h 112" name="T5"/>
              <a:gd fmla="*/ 77 w 115" name="T6"/>
              <a:gd fmla="*/ 4 h 112" name="T7"/>
              <a:gd fmla="*/ 32 w 115" name="T8"/>
              <a:gd fmla="*/ 39 h 112" name="T9"/>
              <a:gd fmla="*/ 36 w 115" name="T10"/>
              <a:gd fmla="*/ 56 h 112" name="T11"/>
              <a:gd fmla="*/ 42 w 115" name="T12"/>
              <a:gd fmla="*/ 73 h 112" name="T13"/>
              <a:gd fmla="*/ 98 w 115" name="T14"/>
              <a:gd fmla="*/ 81 h 112" name="T15"/>
              <a:gd fmla="*/ 106 w 115" name="T16"/>
              <a:gd fmla="*/ 78 h 112" name="T17"/>
              <a:gd fmla="*/ 106 w 115" name="T18"/>
              <a:gd fmla="*/ 79 h 112" name="T19"/>
              <a:gd fmla="*/ 110 w 115" name="T20"/>
              <a:gd fmla="*/ 36 h 112" name="T21"/>
              <a:gd fmla="*/ 102 w 115" name="T22"/>
              <a:gd fmla="*/ 73 h 112" name="T23"/>
              <a:gd fmla="*/ 99 w 115" name="T24"/>
              <a:gd fmla="*/ 73 h 112" name="T25"/>
              <a:gd fmla="*/ 93 w 115" name="T26"/>
              <a:gd fmla="*/ 67 h 112" name="T27"/>
              <a:gd fmla="*/ 83 w 115" name="T28"/>
              <a:gd fmla="*/ 43 h 112" name="T29"/>
              <a:gd fmla="*/ 80 w 115" name="T30"/>
              <a:gd fmla="*/ 18 h 112" name="T31"/>
              <a:gd fmla="*/ 82 w 115" name="T32"/>
              <a:gd fmla="*/ 10 h 112" name="T33"/>
              <a:gd fmla="*/ 84 w 115" name="T34"/>
              <a:gd fmla="*/ 8 h 112" name="T35"/>
              <a:gd fmla="*/ 87 w 115" name="T36"/>
              <a:gd fmla="*/ 9 h 112" name="T37"/>
              <a:gd fmla="*/ 93 w 115" name="T38"/>
              <a:gd fmla="*/ 15 h 112" name="T39"/>
              <a:gd fmla="*/ 103 w 115" name="T40"/>
              <a:gd fmla="*/ 38 h 112" name="T41"/>
              <a:gd fmla="*/ 106 w 115" name="T42"/>
              <a:gd fmla="*/ 63 h 112" name="T43"/>
              <a:gd fmla="*/ 104 w 115" name="T44"/>
              <a:gd fmla="*/ 71 h 112" name="T45"/>
              <a:gd fmla="*/ 102 w 115" name="T46"/>
              <a:gd fmla="*/ 73 h 112" name="T47"/>
              <a:gd fmla="*/ 28 w 115" name="T48"/>
              <a:gd fmla="*/ 58 h 112" name="T49"/>
              <a:gd fmla="*/ 25 w 115" name="T50"/>
              <a:gd fmla="*/ 42 h 112" name="T51"/>
              <a:gd fmla="*/ 11 w 115" name="T52"/>
              <a:gd fmla="*/ 47 h 112" name="T53"/>
              <a:gd fmla="*/ 4 w 115" name="T54"/>
              <a:gd fmla="*/ 49 h 112" name="T55"/>
              <a:gd fmla="*/ 0 w 115" name="T56"/>
              <a:gd fmla="*/ 61 h 112" name="T57"/>
              <a:gd fmla="*/ 3 w 115" name="T58"/>
              <a:gd fmla="*/ 70 h 112" name="T59"/>
              <a:gd fmla="*/ 11 w 115" name="T60"/>
              <a:gd fmla="*/ 78 h 112" name="T61"/>
              <a:gd fmla="*/ 19 w 115" name="T62"/>
              <a:gd fmla="*/ 76 h 112" name="T63"/>
              <a:gd fmla="*/ 34 w 115" name="T64"/>
              <a:gd fmla="*/ 73 h 112" name="T65"/>
              <a:gd fmla="*/ 28 w 115" name="T66"/>
              <a:gd fmla="*/ 58 h 112" name="T67"/>
              <a:gd fmla="*/ 47 w 115" name="T68"/>
              <a:gd fmla="*/ 77 h 112" name="T69"/>
              <a:gd fmla="*/ 32 w 115" name="T70"/>
              <a:gd fmla="*/ 78 h 112" name="T71"/>
              <a:gd fmla="*/ 50 w 115" name="T72"/>
              <a:gd fmla="*/ 110 h 112" name="T73"/>
              <a:gd fmla="*/ 54 w 115" name="T74"/>
              <a:gd fmla="*/ 111 h 112" name="T75"/>
              <a:gd fmla="*/ 66 w 115" name="T76"/>
              <a:gd fmla="*/ 102 h 112" name="T77"/>
              <a:gd fmla="*/ 66 w 115" name="T78"/>
              <a:gd fmla="*/ 98 h 112" name="T79"/>
              <a:gd fmla="*/ 47 w 115" name="T80"/>
              <a:gd fmla="*/ 77 h 112" name="T81"/>
              <a:gd fmla="*/ 96 w 115" name="T82"/>
              <a:gd fmla="*/ 53 h 112" name="T83"/>
              <a:gd fmla="*/ 95 w 115" name="T84"/>
              <a:gd fmla="*/ 53 h 112" name="T85"/>
              <a:gd fmla="*/ 93 w 115" name="T86"/>
              <a:gd fmla="*/ 51 h 112" name="T87"/>
              <a:gd fmla="*/ 89 w 115" name="T88"/>
              <a:gd fmla="*/ 42 h 112" name="T89"/>
              <a:gd fmla="*/ 88 w 115" name="T90"/>
              <a:gd fmla="*/ 32 h 112" name="T91"/>
              <a:gd fmla="*/ 89 w 115" name="T92"/>
              <a:gd fmla="*/ 29 h 112" name="T93"/>
              <a:gd fmla="*/ 90 w 115" name="T94"/>
              <a:gd fmla="*/ 28 h 112" name="T95"/>
              <a:gd fmla="*/ 91 w 115" name="T96"/>
              <a:gd fmla="*/ 29 h 112" name="T97"/>
              <a:gd fmla="*/ 93 w 115" name="T98"/>
              <a:gd fmla="*/ 31 h 112" name="T99"/>
              <a:gd fmla="*/ 97 w 115" name="T100"/>
              <a:gd fmla="*/ 40 h 112" name="T101"/>
              <a:gd fmla="*/ 98 w 115" name="T102"/>
              <a:gd fmla="*/ 49 h 112" name="T103"/>
              <a:gd fmla="*/ 97 w 115" name="T104"/>
              <a:gd fmla="*/ 52 h 112" name="T105"/>
              <a:gd fmla="*/ 96 w 115" name="T106"/>
              <a:gd fmla="*/ 53 h 1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2" w="115">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30" name="Freeform 216"/>
          <p:cNvSpPr>
            <a:spLocks noEditPoints="1"/>
          </p:cNvSpPr>
          <p:nvPr/>
        </p:nvSpPr>
        <p:spPr bwMode="auto">
          <a:xfrm>
            <a:off x="9265509" y="5335008"/>
            <a:ext cx="251037" cy="252505"/>
          </a:xfrm>
          <a:custGeom>
            <a:gdLst>
              <a:gd fmla="*/ 100 w 105" name="T0"/>
              <a:gd fmla="*/ 29 h 105" name="T1"/>
              <a:gd fmla="*/ 71 w 105" name="T2"/>
              <a:gd fmla="*/ 26 h 105" name="T3"/>
              <a:gd fmla="*/ 88 w 105" name="T4"/>
              <a:gd fmla="*/ 9 h 105" name="T5"/>
              <a:gd fmla="*/ 82 w 105" name="T6"/>
              <a:gd fmla="*/ 3 h 105" name="T7"/>
              <a:gd fmla="*/ 59 w 105" name="T8"/>
              <a:gd fmla="*/ 26 h 105" name="T9"/>
              <a:gd fmla="*/ 52 w 105" name="T10"/>
              <a:gd fmla="*/ 26 h 105" name="T11"/>
              <a:gd fmla="*/ 52 w 105" name="T12"/>
              <a:gd fmla="*/ 26 h 105" name="T13"/>
              <a:gd fmla="*/ 26 w 105" name="T14"/>
              <a:gd fmla="*/ 0 h 105" name="T15"/>
              <a:gd fmla="*/ 19 w 105" name="T16"/>
              <a:gd fmla="*/ 6 h 105" name="T17"/>
              <a:gd fmla="*/ 39 w 105" name="T18"/>
              <a:gd fmla="*/ 26 h 105" name="T19"/>
              <a:gd fmla="*/ 4 w 105" name="T20"/>
              <a:gd fmla="*/ 29 h 105" name="T21"/>
              <a:gd fmla="*/ 0 w 105" name="T22"/>
              <a:gd fmla="*/ 65 h 105" name="T23"/>
              <a:gd fmla="*/ 4 w 105" name="T24"/>
              <a:gd fmla="*/ 101 h 105" name="T25"/>
              <a:gd fmla="*/ 52 w 105" name="T26"/>
              <a:gd fmla="*/ 105 h 105" name="T27"/>
              <a:gd fmla="*/ 100 w 105" name="T28"/>
              <a:gd fmla="*/ 101 h 105" name="T29"/>
              <a:gd fmla="*/ 105 w 105" name="T30"/>
              <a:gd fmla="*/ 65 h 105" name="T31"/>
              <a:gd fmla="*/ 100 w 105" name="T32"/>
              <a:gd fmla="*/ 29 h 105" name="T33"/>
              <a:gd fmla="*/ 88 w 105" name="T34"/>
              <a:gd fmla="*/ 89 h 105" name="T35"/>
              <a:gd fmla="*/ 52 w 105" name="T36"/>
              <a:gd fmla="*/ 92 h 105" name="T37"/>
              <a:gd fmla="*/ 16 w 105" name="T38"/>
              <a:gd fmla="*/ 89 h 105" name="T39"/>
              <a:gd fmla="*/ 13 w 105" name="T40"/>
              <a:gd fmla="*/ 65 h 105" name="T41"/>
              <a:gd fmla="*/ 16 w 105" name="T42"/>
              <a:gd fmla="*/ 41 h 105" name="T43"/>
              <a:gd fmla="*/ 52 w 105" name="T44"/>
              <a:gd fmla="*/ 39 h 105" name="T45"/>
              <a:gd fmla="*/ 88 w 105" name="T46"/>
              <a:gd fmla="*/ 41 h 105" name="T47"/>
              <a:gd fmla="*/ 92 w 105" name="T48"/>
              <a:gd fmla="*/ 65 h 105" name="T49"/>
              <a:gd fmla="*/ 88 w 105" name="T50"/>
              <a:gd fmla="*/ 89 h 10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5" w="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31" name="Freeform 217"/>
          <p:cNvSpPr/>
          <p:nvPr/>
        </p:nvSpPr>
        <p:spPr bwMode="auto">
          <a:xfrm>
            <a:off x="9228808" y="5637426"/>
            <a:ext cx="306823" cy="173230"/>
          </a:xfrm>
          <a:custGeom>
            <a:gdLst>
              <a:gd fmla="*/ 128 w 128" name="T0"/>
              <a:gd fmla="*/ 50 h 72" name="T1"/>
              <a:gd fmla="*/ 112 w 128" name="T2"/>
              <a:gd fmla="*/ 29 h 72" name="T3"/>
              <a:gd fmla="*/ 82 w 128" name="T4"/>
              <a:gd fmla="*/ 0 h 72" name="T5"/>
              <a:gd fmla="*/ 58 w 128" name="T6"/>
              <a:gd fmla="*/ 11 h 72" name="T7"/>
              <a:gd fmla="*/ 45 w 128" name="T8"/>
              <a:gd fmla="*/ 4 h 72" name="T9"/>
              <a:gd fmla="*/ 29 w 128" name="T10"/>
              <a:gd fmla="*/ 21 h 72" name="T11"/>
              <a:gd fmla="*/ 29 w 128" name="T12"/>
              <a:gd fmla="*/ 23 h 72" name="T13"/>
              <a:gd fmla="*/ 24 w 128" name="T14"/>
              <a:gd fmla="*/ 23 h 72" name="T15"/>
              <a:gd fmla="*/ 0 w 128" name="T16"/>
              <a:gd fmla="*/ 47 h 72" name="T17"/>
              <a:gd fmla="*/ 24 w 128" name="T18"/>
              <a:gd fmla="*/ 72 h 72" name="T19"/>
              <a:gd fmla="*/ 106 w 128" name="T20"/>
              <a:gd fmla="*/ 72 h 72" name="T21"/>
              <a:gd fmla="*/ 106 w 128" name="T22"/>
              <a:gd fmla="*/ 72 h 72" name="T23"/>
              <a:gd fmla="*/ 128 w 128" name="T24"/>
              <a:gd fmla="*/ 50 h 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2" w="128">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32" name="Freeform 218"/>
          <p:cNvSpPr>
            <a:spLocks noEditPoints="1"/>
          </p:cNvSpPr>
          <p:nvPr/>
        </p:nvSpPr>
        <p:spPr bwMode="auto">
          <a:xfrm>
            <a:off x="8944006" y="5637426"/>
            <a:ext cx="211399" cy="173230"/>
          </a:xfrm>
          <a:custGeom>
            <a:gdLst>
              <a:gd fmla="*/ 0 w 88" name="T0"/>
              <a:gd fmla="*/ 0 h 72" name="T1"/>
              <a:gd fmla="*/ 0 w 88" name="T2"/>
              <a:gd fmla="*/ 72 h 72" name="T3"/>
              <a:gd fmla="*/ 88 w 88" name="T4"/>
              <a:gd fmla="*/ 72 h 72" name="T5"/>
              <a:gd fmla="*/ 88 w 88" name="T6"/>
              <a:gd fmla="*/ 0 h 72" name="T7"/>
              <a:gd fmla="*/ 0 w 88" name="T8"/>
              <a:gd fmla="*/ 0 h 72" name="T9"/>
              <a:gd fmla="*/ 83 w 88" name="T10"/>
              <a:gd fmla="*/ 66 h 72" name="T11"/>
              <a:gd fmla="*/ 5 w 88" name="T12"/>
              <a:gd fmla="*/ 66 h 72" name="T13"/>
              <a:gd fmla="*/ 5 w 88" name="T14"/>
              <a:gd fmla="*/ 5 h 72" name="T15"/>
              <a:gd fmla="*/ 83 w 88" name="T16"/>
              <a:gd fmla="*/ 5 h 72" name="T17"/>
              <a:gd fmla="*/ 83 w 88" name="T18"/>
              <a:gd fmla="*/ 66 h 72" name="T19"/>
              <a:gd fmla="*/ 61 w 88" name="T20"/>
              <a:gd fmla="*/ 19 h 72" name="T21"/>
              <a:gd fmla="*/ 69 w 88" name="T22"/>
              <a:gd fmla="*/ 27 h 72" name="T23"/>
              <a:gd fmla="*/ 77 w 88" name="T24"/>
              <a:gd fmla="*/ 19 h 72" name="T25"/>
              <a:gd fmla="*/ 69 w 88" name="T26"/>
              <a:gd fmla="*/ 11 h 72" name="T27"/>
              <a:gd fmla="*/ 61 w 88" name="T28"/>
              <a:gd fmla="*/ 19 h 72" name="T29"/>
              <a:gd fmla="*/ 77 w 88" name="T30"/>
              <a:gd fmla="*/ 60 h 72" name="T31"/>
              <a:gd fmla="*/ 11 w 88" name="T32"/>
              <a:gd fmla="*/ 60 h 72" name="T33"/>
              <a:gd fmla="*/ 27 w 88" name="T34"/>
              <a:gd fmla="*/ 16 h 72" name="T35"/>
              <a:gd fmla="*/ 50 w 88" name="T36"/>
              <a:gd fmla="*/ 44 h 72" name="T37"/>
              <a:gd fmla="*/ 61 w 88" name="T38"/>
              <a:gd fmla="*/ 36 h 72" name="T39"/>
              <a:gd fmla="*/ 77 w 88" name="T40"/>
              <a:gd fmla="*/ 60 h 7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2" w="88">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33" name="Freeform 219"/>
          <p:cNvSpPr>
            <a:spLocks noEditPoints="1"/>
          </p:cNvSpPr>
          <p:nvPr/>
        </p:nvSpPr>
        <p:spPr bwMode="auto">
          <a:xfrm>
            <a:off x="8637183" y="5596320"/>
            <a:ext cx="204059" cy="206995"/>
          </a:xfrm>
          <a:custGeom>
            <a:gdLst>
              <a:gd fmla="*/ 57 w 85" name="T0"/>
              <a:gd fmla="*/ 59 h 86" name="T1"/>
              <a:gd fmla="*/ 82 w 85" name="T2"/>
              <a:gd fmla="*/ 47 h 86" name="T3"/>
              <a:gd fmla="*/ 82 w 85" name="T4"/>
              <a:gd fmla="*/ 59 h 86" name="T5"/>
              <a:gd fmla="*/ 66 w 85" name="T6"/>
              <a:gd fmla="*/ 67 h 86" name="T7"/>
              <a:gd fmla="*/ 59 w 85" name="T8"/>
              <a:gd fmla="*/ 84 h 86" name="T9"/>
              <a:gd fmla="*/ 47 w 85" name="T10"/>
              <a:gd fmla="*/ 84 h 86" name="T11"/>
              <a:gd fmla="*/ 57 w 85" name="T12"/>
              <a:gd fmla="*/ 59 h 86" name="T13"/>
              <a:gd fmla="*/ 24 w 85" name="T14"/>
              <a:gd fmla="*/ 85 h 86" name="T15"/>
              <a:gd fmla="*/ 39 w 85" name="T16"/>
              <a:gd fmla="*/ 42 h 86" name="T17"/>
              <a:gd fmla="*/ 81 w 85" name="T18"/>
              <a:gd fmla="*/ 23 h 86" name="T19"/>
              <a:gd fmla="*/ 81 w 85" name="T20"/>
              <a:gd fmla="*/ 35 h 86" name="T21"/>
              <a:gd fmla="*/ 81 w 85" name="T22"/>
              <a:gd fmla="*/ 35 h 86" name="T23"/>
              <a:gd fmla="*/ 48 w 85" name="T24"/>
              <a:gd fmla="*/ 51 h 86" name="T25"/>
              <a:gd fmla="*/ 36 w 85" name="T26"/>
              <a:gd fmla="*/ 85 h 86" name="T27"/>
              <a:gd fmla="*/ 24 w 85" name="T28"/>
              <a:gd fmla="*/ 85 h 86" name="T29"/>
              <a:gd fmla="*/ 49 w 85" name="T30"/>
              <a:gd fmla="*/ 7 h 86" name="T31"/>
              <a:gd fmla="*/ 80 w 85" name="T32"/>
              <a:gd fmla="*/ 0 h 86" name="T33"/>
              <a:gd fmla="*/ 80 w 85" name="T34"/>
              <a:gd fmla="*/ 0 h 86" name="T35"/>
              <a:gd fmla="*/ 80 w 85" name="T36"/>
              <a:gd fmla="*/ 12 h 86" name="T37"/>
              <a:gd fmla="*/ 31 w 85" name="T38"/>
              <a:gd fmla="*/ 34 h 86" name="T39"/>
              <a:gd fmla="*/ 12 w 85" name="T40"/>
              <a:gd fmla="*/ 86 h 86" name="T41"/>
              <a:gd fmla="*/ 0 w 85" name="T42"/>
              <a:gd fmla="*/ 86 h 86" name="T43"/>
              <a:gd fmla="*/ 5 w 85" name="T44"/>
              <a:gd fmla="*/ 55 h 86" name="T45"/>
              <a:gd fmla="*/ 22 w 85" name="T46"/>
              <a:gd fmla="*/ 26 h 86" name="T47"/>
              <a:gd fmla="*/ 49 w 85" name="T48"/>
              <a:gd fmla="*/ 7 h 86" name="T49"/>
              <a:gd fmla="*/ 75 w 85" name="T50"/>
              <a:gd fmla="*/ 83 h 86" name="T51"/>
              <a:gd fmla="*/ 83 w 85" name="T52"/>
              <a:gd fmla="*/ 83 h 86" name="T53"/>
              <a:gd fmla="*/ 83 w 85" name="T54"/>
              <a:gd fmla="*/ 74 h 86" name="T55"/>
              <a:gd fmla="*/ 74 w 85" name="T56"/>
              <a:gd fmla="*/ 75 h 86" name="T57"/>
              <a:gd fmla="*/ 75 w 85" name="T58"/>
              <a:gd fmla="*/ 8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85">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chemeClr val="tx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34" name="Freeform 227"/>
          <p:cNvSpPr>
            <a:spLocks noEditPoints="1"/>
          </p:cNvSpPr>
          <p:nvPr/>
        </p:nvSpPr>
        <p:spPr bwMode="auto">
          <a:xfrm>
            <a:off x="8036359" y="3018418"/>
            <a:ext cx="173230" cy="170294"/>
          </a:xfrm>
          <a:custGeom>
            <a:gdLst>
              <a:gd fmla="*/ 14 w 72" name="T0"/>
              <a:gd fmla="*/ 35 h 71" name="T1"/>
              <a:gd fmla="*/ 14 w 72" name="T2"/>
              <a:gd fmla="*/ 33 h 71" name="T3"/>
              <a:gd fmla="*/ 1 w 72" name="T4"/>
              <a:gd fmla="*/ 29 h 71" name="T5"/>
              <a:gd fmla="*/ 0 w 72" name="T6"/>
              <a:gd fmla="*/ 35 h 71" name="T7"/>
              <a:gd fmla="*/ 11 w 72" name="T8"/>
              <a:gd fmla="*/ 62 h 71" name="T9"/>
              <a:gd fmla="*/ 19 w 72" name="T10"/>
              <a:gd fmla="*/ 51 h 71" name="T11"/>
              <a:gd fmla="*/ 14 w 72" name="T12"/>
              <a:gd fmla="*/ 35 h 71" name="T13"/>
              <a:gd fmla="*/ 58 w 72" name="T14"/>
              <a:gd fmla="*/ 35 h 71" name="T15"/>
              <a:gd fmla="*/ 53 w 72" name="T16"/>
              <a:gd fmla="*/ 51 h 71" name="T17"/>
              <a:gd fmla="*/ 61 w 72" name="T18"/>
              <a:gd fmla="*/ 62 h 71" name="T19"/>
              <a:gd fmla="*/ 72 w 72" name="T20"/>
              <a:gd fmla="*/ 35 h 71" name="T21"/>
              <a:gd fmla="*/ 71 w 72" name="T22"/>
              <a:gd fmla="*/ 29 h 71" name="T23"/>
              <a:gd fmla="*/ 58 w 72" name="T24"/>
              <a:gd fmla="*/ 33 h 71" name="T25"/>
              <a:gd fmla="*/ 58 w 72" name="T26"/>
              <a:gd fmla="*/ 35 h 71" name="T27"/>
              <a:gd fmla="*/ 40 w 72" name="T28"/>
              <a:gd fmla="*/ 13 h 71" name="T29"/>
              <a:gd fmla="*/ 56 w 72" name="T30"/>
              <a:gd fmla="*/ 24 h 71" name="T31"/>
              <a:gd fmla="*/ 68 w 72" name="T32"/>
              <a:gd fmla="*/ 20 h 71" name="T33"/>
              <a:gd fmla="*/ 40 w 72" name="T34"/>
              <a:gd fmla="*/ 0 h 71" name="T35"/>
              <a:gd fmla="*/ 40 w 72" name="T36"/>
              <a:gd fmla="*/ 13 h 71" name="T37"/>
              <a:gd fmla="*/ 16 w 72" name="T38"/>
              <a:gd fmla="*/ 24 h 71" name="T39"/>
              <a:gd fmla="*/ 31 w 72" name="T40"/>
              <a:gd fmla="*/ 13 h 71" name="T41"/>
              <a:gd fmla="*/ 31 w 72" name="T42"/>
              <a:gd fmla="*/ 0 h 71" name="T43"/>
              <a:gd fmla="*/ 3 w 72" name="T44"/>
              <a:gd fmla="*/ 20 h 71" name="T45"/>
              <a:gd fmla="*/ 16 w 72" name="T46"/>
              <a:gd fmla="*/ 24 h 71" name="T47"/>
              <a:gd fmla="*/ 45 w 72" name="T48"/>
              <a:gd fmla="*/ 56 h 71" name="T49"/>
              <a:gd fmla="*/ 36 w 72" name="T50"/>
              <a:gd fmla="*/ 58 h 71" name="T51"/>
              <a:gd fmla="*/ 27 w 72" name="T52"/>
              <a:gd fmla="*/ 56 h 71" name="T53"/>
              <a:gd fmla="*/ 19 w 72" name="T54"/>
              <a:gd fmla="*/ 67 h 71" name="T55"/>
              <a:gd fmla="*/ 36 w 72" name="T56"/>
              <a:gd fmla="*/ 71 h 71" name="T57"/>
              <a:gd fmla="*/ 53 w 72" name="T58"/>
              <a:gd fmla="*/ 67 h 71" name="T59"/>
              <a:gd fmla="*/ 45 w 72" name="T60"/>
              <a:gd fmla="*/ 56 h 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1" w="72">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35" name="Freeform 229"/>
          <p:cNvSpPr>
            <a:spLocks noEditPoints="1"/>
          </p:cNvSpPr>
          <p:nvPr/>
        </p:nvSpPr>
        <p:spPr bwMode="auto">
          <a:xfrm>
            <a:off x="8506527" y="1289058"/>
            <a:ext cx="142401" cy="140933"/>
          </a:xfrm>
          <a:custGeom>
            <a:gdLst>
              <a:gd fmla="*/ 30 w 59" name="T0"/>
              <a:gd fmla="*/ 0 h 59" name="T1"/>
              <a:gd fmla="*/ 0 w 59" name="T2"/>
              <a:gd fmla="*/ 29 h 59" name="T3"/>
              <a:gd fmla="*/ 30 w 59" name="T4"/>
              <a:gd fmla="*/ 59 h 59" name="T5"/>
              <a:gd fmla="*/ 59 w 59" name="T6"/>
              <a:gd fmla="*/ 29 h 59" name="T7"/>
              <a:gd fmla="*/ 30 w 59" name="T8"/>
              <a:gd fmla="*/ 0 h 59" name="T9"/>
              <a:gd fmla="*/ 47 w 59" name="T10"/>
              <a:gd fmla="*/ 25 h 59" name="T11"/>
              <a:gd fmla="*/ 31 w 59" name="T12"/>
              <a:gd fmla="*/ 47 h 59" name="T13"/>
              <a:gd fmla="*/ 24 w 59" name="T14"/>
              <a:gd fmla="*/ 44 h 59" name="T15"/>
              <a:gd fmla="*/ 18 w 59" name="T16"/>
              <a:gd fmla="*/ 27 h 59" name="T17"/>
              <a:gd fmla="*/ 14 w 59" name="T18"/>
              <a:gd fmla="*/ 28 h 59" name="T19"/>
              <a:gd fmla="*/ 12 w 59" name="T20"/>
              <a:gd fmla="*/ 26 h 59" name="T21"/>
              <a:gd fmla="*/ 23 w 59" name="T22"/>
              <a:gd fmla="*/ 18 h 59" name="T23"/>
              <a:gd fmla="*/ 29 w 59" name="T24"/>
              <a:gd fmla="*/ 30 h 59" name="T25"/>
              <a:gd fmla="*/ 32 w 59" name="T26"/>
              <a:gd fmla="*/ 37 h 59" name="T27"/>
              <a:gd fmla="*/ 36 w 59" name="T28"/>
              <a:gd fmla="*/ 31 h 59" name="T29"/>
              <a:gd fmla="*/ 32 w 59" name="T30"/>
              <a:gd fmla="*/ 26 h 59" name="T31"/>
              <a:gd fmla="*/ 47 w 59" name="T32"/>
              <a:gd fmla="*/ 25 h 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9" w="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solidFill>
            <a:schemeClr val="accent5"/>
          </a:solidFill>
          <a:ln>
            <a:noFill/>
          </a:ln>
          <a:extLst/>
        </p:spPr>
        <p:txBody>
          <a:bodyPr anchor="t" anchorCtr="0" bIns="34290" compatLnSpc="1" lIns="68580" numCol="1" rIns="68580" tIns="34290" vert="horz" wrap="square">
            <a:prstTxWarp prst="textNoShape">
              <a:avLst/>
            </a:prstTxWarp>
          </a:bodyPr>
          <a:lstStyle/>
          <a:p>
            <a:endParaRPr lang="id-ID" sz="1350">
              <a:cs typeface="+mn-ea"/>
              <a:sym typeface="+mn-lt"/>
            </a:endParaRPr>
          </a:p>
        </p:txBody>
      </p:sp>
      <p:sp>
        <p:nvSpPr>
          <p:cNvPr id="236" name="Isosceles Triangle 165"/>
          <p:cNvSpPr/>
          <p:nvPr/>
        </p:nvSpPr>
        <p:spPr>
          <a:xfrm rot="5400000">
            <a:off x="1308173" y="2287081"/>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cs typeface="+mn-ea"/>
              <a:sym typeface="+mn-lt"/>
            </a:endParaRPr>
          </a:p>
        </p:txBody>
      </p:sp>
      <p:sp>
        <p:nvSpPr>
          <p:cNvPr id="237" name="Isosceles Triangle 166"/>
          <p:cNvSpPr/>
          <p:nvPr/>
        </p:nvSpPr>
        <p:spPr>
          <a:xfrm rot="5400000">
            <a:off x="1308173" y="3142350"/>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cs typeface="+mn-ea"/>
              <a:sym typeface="+mn-lt"/>
            </a:endParaRPr>
          </a:p>
        </p:txBody>
      </p:sp>
      <p:sp>
        <p:nvSpPr>
          <p:cNvPr id="238" name="Isosceles Triangle 167"/>
          <p:cNvSpPr/>
          <p:nvPr/>
        </p:nvSpPr>
        <p:spPr>
          <a:xfrm rot="5400000">
            <a:off x="1308173" y="3939086"/>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cs typeface="+mn-ea"/>
              <a:sym typeface="+mn-lt"/>
            </a:endParaRPr>
          </a:p>
        </p:txBody>
      </p:sp>
      <p:sp>
        <p:nvSpPr>
          <p:cNvPr id="239" name="Isosceles Triangle 168"/>
          <p:cNvSpPr/>
          <p:nvPr/>
        </p:nvSpPr>
        <p:spPr>
          <a:xfrm rot="5400000">
            <a:off x="1311321" y="4844359"/>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cs typeface="+mn-ea"/>
              <a:sym typeface="+mn-lt"/>
            </a:endParaRPr>
          </a:p>
        </p:txBody>
      </p:sp>
      <p:sp>
        <p:nvSpPr>
          <p:cNvPr id="240" name="Rectangle 169"/>
          <p:cNvSpPr/>
          <p:nvPr/>
        </p:nvSpPr>
        <p:spPr>
          <a:xfrm>
            <a:off x="0" y="5827908"/>
            <a:ext cx="12192000" cy="10471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cs typeface="+mn-ea"/>
              <a:sym typeface="+mn-lt"/>
            </a:endParaRPr>
          </a:p>
        </p:txBody>
      </p:sp>
      <p:sp>
        <p:nvSpPr>
          <p:cNvPr id="241" name="Content Placeholder 2"/>
          <p:cNvSpPr txBox="1"/>
          <p:nvPr/>
        </p:nvSpPr>
        <p:spPr>
          <a:xfrm>
            <a:off x="1511618" y="5990857"/>
            <a:ext cx="9131261" cy="721269"/>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ctr" defTabSz="1216817">
              <a:lnSpc>
                <a:spcPct val="120000"/>
              </a:lnSpc>
            </a:pPr>
            <a:r>
              <a:rPr altLang="en-US" lang="zh-CN" sz="140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p>
        </p:txBody>
      </p:sp>
      <p:sp>
        <p:nvSpPr>
          <p:cNvPr id="242" name="Title 13"/>
          <p:cNvSpPr txBox="1"/>
          <p:nvPr/>
        </p:nvSpPr>
        <p:spPr>
          <a:xfrm>
            <a:off x="1476487" y="2153058"/>
            <a:ext cx="3735592" cy="313377"/>
          </a:xfrm>
          <a:prstGeom prst="rect">
            <a:avLst/>
          </a:prstGeom>
        </p:spPr>
        <p:txBody>
          <a:bodyPr anchor="ctr" bIns="45720" lIns="91440" rIns="91440" rtlCol="0" tIns="45720" vert="horz">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b="1" lang="zh-CN" sz="1600">
                <a:solidFill>
                  <a:schemeClr val="bg1"/>
                </a:solidFill>
                <a:latin typeface="+mn-lt"/>
                <a:ea typeface="+mn-ea"/>
                <a:cs typeface="+mn-ea"/>
                <a:sym typeface="+mn-lt"/>
              </a:rPr>
              <a:t>点击编辑标题内容</a:t>
            </a:r>
          </a:p>
        </p:txBody>
      </p:sp>
      <p:sp>
        <p:nvSpPr>
          <p:cNvPr id="243" name="Title 13"/>
          <p:cNvSpPr txBox="1"/>
          <p:nvPr/>
        </p:nvSpPr>
        <p:spPr>
          <a:xfrm>
            <a:off x="1486012" y="2413690"/>
            <a:ext cx="3735592" cy="435802"/>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z="1100">
                <a:solidFill>
                  <a:schemeClr val="bg1"/>
                </a:solidFill>
                <a:latin typeface="+mn-lt"/>
                <a:ea typeface="+mn-ea"/>
                <a:cs typeface="+mn-ea"/>
                <a:sym typeface="+mn-lt"/>
              </a:rPr>
              <a:t>Lorem ipsum dolor sit amet consectetur sagitis purus dolor sit amet consectetur sagitis.</a:t>
            </a:r>
          </a:p>
        </p:txBody>
      </p:sp>
      <p:sp>
        <p:nvSpPr>
          <p:cNvPr id="244" name="Title 13"/>
          <p:cNvSpPr txBox="1"/>
          <p:nvPr/>
        </p:nvSpPr>
        <p:spPr>
          <a:xfrm>
            <a:off x="1476487" y="3005276"/>
            <a:ext cx="3735592" cy="313377"/>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b="1" lang="zh-CN" sz="1400">
                <a:solidFill>
                  <a:schemeClr val="bg1"/>
                </a:solidFill>
                <a:latin typeface="+mn-lt"/>
                <a:ea typeface="+mn-ea"/>
                <a:cs typeface="+mn-ea"/>
                <a:sym typeface="+mn-lt"/>
              </a:rPr>
              <a:t>点击编辑标题内容</a:t>
            </a:r>
          </a:p>
        </p:txBody>
      </p:sp>
      <p:sp>
        <p:nvSpPr>
          <p:cNvPr id="245" name="Title 13"/>
          <p:cNvSpPr txBox="1"/>
          <p:nvPr/>
        </p:nvSpPr>
        <p:spPr>
          <a:xfrm>
            <a:off x="1486012" y="3265908"/>
            <a:ext cx="3735592" cy="435802"/>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z="1100">
                <a:solidFill>
                  <a:schemeClr val="bg1"/>
                </a:solidFill>
                <a:latin typeface="+mn-lt"/>
                <a:ea typeface="+mn-ea"/>
                <a:cs typeface="+mn-ea"/>
                <a:sym typeface="+mn-lt"/>
              </a:rPr>
              <a:t>Lorem ipsum dolor sit amet consectetur sagitis purus dolor sit amet consectetur sagitis.</a:t>
            </a:r>
          </a:p>
        </p:txBody>
      </p:sp>
      <p:sp>
        <p:nvSpPr>
          <p:cNvPr id="246" name="Title 13"/>
          <p:cNvSpPr txBox="1"/>
          <p:nvPr/>
        </p:nvSpPr>
        <p:spPr>
          <a:xfrm>
            <a:off x="1476487" y="3857494"/>
            <a:ext cx="3735592" cy="313377"/>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b="1" lang="zh-CN" sz="1400">
                <a:solidFill>
                  <a:schemeClr val="bg1"/>
                </a:solidFill>
                <a:latin typeface="+mn-lt"/>
                <a:ea typeface="+mn-ea"/>
                <a:cs typeface="+mn-ea"/>
                <a:sym typeface="+mn-lt"/>
              </a:rPr>
              <a:t>点击编辑标题内容</a:t>
            </a:r>
          </a:p>
        </p:txBody>
      </p:sp>
      <p:sp>
        <p:nvSpPr>
          <p:cNvPr id="247" name="Title 13"/>
          <p:cNvSpPr txBox="1"/>
          <p:nvPr/>
        </p:nvSpPr>
        <p:spPr>
          <a:xfrm>
            <a:off x="1486012" y="4118126"/>
            <a:ext cx="3735592" cy="435802"/>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z="1100">
                <a:solidFill>
                  <a:schemeClr val="bg1"/>
                </a:solidFill>
                <a:latin typeface="+mn-lt"/>
                <a:ea typeface="+mn-ea"/>
                <a:cs typeface="+mn-ea"/>
                <a:sym typeface="+mn-lt"/>
              </a:rPr>
              <a:t>Lorem ipsum dolor sit amet consectetur sagitis purus dolor sit amet consectetur sagitis.</a:t>
            </a:r>
          </a:p>
        </p:txBody>
      </p:sp>
      <p:sp>
        <p:nvSpPr>
          <p:cNvPr id="248" name="Title 13"/>
          <p:cNvSpPr txBox="1"/>
          <p:nvPr/>
        </p:nvSpPr>
        <p:spPr>
          <a:xfrm>
            <a:off x="1476487" y="4709712"/>
            <a:ext cx="3735592" cy="313377"/>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b="1" lang="zh-CN" sz="1400">
                <a:solidFill>
                  <a:schemeClr val="bg1"/>
                </a:solidFill>
                <a:latin typeface="+mn-lt"/>
                <a:ea typeface="+mn-ea"/>
                <a:cs typeface="+mn-ea"/>
                <a:sym typeface="+mn-lt"/>
              </a:rPr>
              <a:t>点击编辑标题内容</a:t>
            </a:r>
          </a:p>
        </p:txBody>
      </p:sp>
      <p:sp>
        <p:nvSpPr>
          <p:cNvPr id="249" name="Title 13"/>
          <p:cNvSpPr txBox="1"/>
          <p:nvPr/>
        </p:nvSpPr>
        <p:spPr>
          <a:xfrm>
            <a:off x="1486012" y="4970344"/>
            <a:ext cx="3735592" cy="435802"/>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z="1100">
                <a:solidFill>
                  <a:schemeClr val="bg1"/>
                </a:solidFill>
                <a:latin typeface="+mn-lt"/>
                <a:ea typeface="+mn-ea"/>
                <a:cs typeface="+mn-ea"/>
                <a:sym typeface="+mn-lt"/>
              </a:rPr>
              <a:t>Lorem ipsum dolor sit amet consectetur sagitis purus dolor sit amet consectetur sagitis.</a:t>
            </a:r>
          </a:p>
        </p:txBody>
      </p:sp>
      <p:sp>
        <p:nvSpPr>
          <p:cNvPr id="250" name="文本框 249"/>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6568264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5"/>
                                        </p:tgtEl>
                                        <p:attrNameLst>
                                          <p:attrName>style.visibility</p:attrName>
                                        </p:attrNameLst>
                                      </p:cBhvr>
                                      <p:to>
                                        <p:strVal val="visible"/>
                                      </p:to>
                                    </p:set>
                                    <p:animEffect filter="wipe(left)" transition="in">
                                      <p:cBhvr>
                                        <p:cTn dur="250" id="7"/>
                                        <p:tgtEl>
                                          <p:spTgt spid="75"/>
                                        </p:tgtEl>
                                      </p:cBhvr>
                                    </p:animEffect>
                                  </p:childTnLst>
                                </p:cTn>
                              </p:par>
                            </p:childTnLst>
                          </p:cTn>
                        </p:par>
                        <p:par>
                          <p:cTn fill="hold" id="8" nodeType="afterGroup">
                            <p:stCondLst>
                              <p:cond delay="250"/>
                            </p:stCondLst>
                            <p:childTnLst>
                              <p:par>
                                <p:cTn fill="hold" grpId="0" id="9" nodeType="afterEffect" presetClass="entr" presetID="22" presetSubtype="2">
                                  <p:stCondLst>
                                    <p:cond delay="0"/>
                                  </p:stCondLst>
                                  <p:childTnLst>
                                    <p:set>
                                      <p:cBhvr>
                                        <p:cTn dur="1" fill="hold" id="10">
                                          <p:stCondLst>
                                            <p:cond delay="0"/>
                                          </p:stCondLst>
                                        </p:cTn>
                                        <p:tgtEl>
                                          <p:spTgt spid="96"/>
                                        </p:tgtEl>
                                        <p:attrNameLst>
                                          <p:attrName>style.visibility</p:attrName>
                                        </p:attrNameLst>
                                      </p:cBhvr>
                                      <p:to>
                                        <p:strVal val="visible"/>
                                      </p:to>
                                    </p:set>
                                    <p:animEffect filter="wipe(right)" transition="in">
                                      <p:cBhvr>
                                        <p:cTn dur="500" id="11"/>
                                        <p:tgtEl>
                                          <p:spTgt spid="96"/>
                                        </p:tgtEl>
                                      </p:cBhvr>
                                    </p:animEffect>
                                  </p:childTnLst>
                                </p:cTn>
                              </p:par>
                              <p:par>
                                <p:cTn fill="hold" grpId="0" id="12" nodeType="withEffect" presetClass="entr" presetID="22" presetSubtype="2">
                                  <p:stCondLst>
                                    <p:cond delay="0"/>
                                  </p:stCondLst>
                                  <p:childTnLst>
                                    <p:set>
                                      <p:cBhvr>
                                        <p:cTn dur="1" fill="hold" id="13">
                                          <p:stCondLst>
                                            <p:cond delay="0"/>
                                          </p:stCondLst>
                                        </p:cTn>
                                        <p:tgtEl>
                                          <p:spTgt spid="97"/>
                                        </p:tgtEl>
                                        <p:attrNameLst>
                                          <p:attrName>style.visibility</p:attrName>
                                        </p:attrNameLst>
                                      </p:cBhvr>
                                      <p:to>
                                        <p:strVal val="visible"/>
                                      </p:to>
                                    </p:set>
                                    <p:animEffect filter="wipe(right)" transition="in">
                                      <p:cBhvr>
                                        <p:cTn dur="500" id="14"/>
                                        <p:tgtEl>
                                          <p:spTgt spid="97"/>
                                        </p:tgtEl>
                                      </p:cBhvr>
                                    </p:animEffect>
                                  </p:childTnLst>
                                </p:cTn>
                              </p:par>
                              <p:par>
                                <p:cTn fill="hold" grpId="0" id="15" nodeType="withEffect" presetClass="entr" presetID="22" presetSubtype="2">
                                  <p:stCondLst>
                                    <p:cond delay="0"/>
                                  </p:stCondLst>
                                  <p:childTnLst>
                                    <p:set>
                                      <p:cBhvr>
                                        <p:cTn dur="1" fill="hold" id="16">
                                          <p:stCondLst>
                                            <p:cond delay="0"/>
                                          </p:stCondLst>
                                        </p:cTn>
                                        <p:tgtEl>
                                          <p:spTgt spid="98"/>
                                        </p:tgtEl>
                                        <p:attrNameLst>
                                          <p:attrName>style.visibility</p:attrName>
                                        </p:attrNameLst>
                                      </p:cBhvr>
                                      <p:to>
                                        <p:strVal val="visible"/>
                                      </p:to>
                                    </p:set>
                                    <p:animEffect filter="wipe(right)" transition="in">
                                      <p:cBhvr>
                                        <p:cTn dur="500" id="17"/>
                                        <p:tgtEl>
                                          <p:spTgt spid="98"/>
                                        </p:tgtEl>
                                      </p:cBhvr>
                                    </p:animEffect>
                                  </p:childTnLst>
                                </p:cTn>
                              </p:par>
                              <p:par>
                                <p:cTn fill="hold" grpId="0" id="18" nodeType="withEffect" presetClass="entr" presetID="22" presetSubtype="2">
                                  <p:stCondLst>
                                    <p:cond delay="0"/>
                                  </p:stCondLst>
                                  <p:childTnLst>
                                    <p:set>
                                      <p:cBhvr>
                                        <p:cTn dur="1" fill="hold" id="19">
                                          <p:stCondLst>
                                            <p:cond delay="0"/>
                                          </p:stCondLst>
                                        </p:cTn>
                                        <p:tgtEl>
                                          <p:spTgt spid="99"/>
                                        </p:tgtEl>
                                        <p:attrNameLst>
                                          <p:attrName>style.visibility</p:attrName>
                                        </p:attrNameLst>
                                      </p:cBhvr>
                                      <p:to>
                                        <p:strVal val="visible"/>
                                      </p:to>
                                    </p:set>
                                    <p:animEffect filter="wipe(right)" transition="in">
                                      <p:cBhvr>
                                        <p:cTn dur="500" id="20"/>
                                        <p:tgtEl>
                                          <p:spTgt spid="99"/>
                                        </p:tgtEl>
                                      </p:cBhvr>
                                    </p:animEffect>
                                  </p:childTnLst>
                                </p:cTn>
                              </p:par>
                              <p:par>
                                <p:cTn fill="hold" grpId="0" id="21" nodeType="withEffect" presetClass="entr" presetID="22" presetSubtype="2">
                                  <p:stCondLst>
                                    <p:cond delay="0"/>
                                  </p:stCondLst>
                                  <p:childTnLst>
                                    <p:set>
                                      <p:cBhvr>
                                        <p:cTn dur="1" fill="hold" id="22">
                                          <p:stCondLst>
                                            <p:cond delay="0"/>
                                          </p:stCondLst>
                                        </p:cTn>
                                        <p:tgtEl>
                                          <p:spTgt spid="100"/>
                                        </p:tgtEl>
                                        <p:attrNameLst>
                                          <p:attrName>style.visibility</p:attrName>
                                        </p:attrNameLst>
                                      </p:cBhvr>
                                      <p:to>
                                        <p:strVal val="visible"/>
                                      </p:to>
                                    </p:set>
                                    <p:animEffect filter="wipe(right)" transition="in">
                                      <p:cBhvr>
                                        <p:cTn dur="500" id="23"/>
                                        <p:tgtEl>
                                          <p:spTgt spid="100"/>
                                        </p:tgtEl>
                                      </p:cBhvr>
                                    </p:animEffect>
                                  </p:childTnLst>
                                </p:cTn>
                              </p:par>
                              <p:par>
                                <p:cTn fill="hold" grpId="0" id="24" nodeType="withEffect" presetClass="entr" presetID="22" presetSubtype="2">
                                  <p:stCondLst>
                                    <p:cond delay="0"/>
                                  </p:stCondLst>
                                  <p:childTnLst>
                                    <p:set>
                                      <p:cBhvr>
                                        <p:cTn dur="1" fill="hold" id="25">
                                          <p:stCondLst>
                                            <p:cond delay="0"/>
                                          </p:stCondLst>
                                        </p:cTn>
                                        <p:tgtEl>
                                          <p:spTgt spid="101"/>
                                        </p:tgtEl>
                                        <p:attrNameLst>
                                          <p:attrName>style.visibility</p:attrName>
                                        </p:attrNameLst>
                                      </p:cBhvr>
                                      <p:to>
                                        <p:strVal val="visible"/>
                                      </p:to>
                                    </p:set>
                                    <p:animEffect filter="wipe(right)" transition="in">
                                      <p:cBhvr>
                                        <p:cTn dur="500" id="26"/>
                                        <p:tgtEl>
                                          <p:spTgt spid="101"/>
                                        </p:tgtEl>
                                      </p:cBhvr>
                                    </p:animEffect>
                                  </p:childTnLst>
                                </p:cTn>
                              </p:par>
                              <p:par>
                                <p:cTn fill="hold" grpId="0" id="27" nodeType="withEffect" presetClass="entr" presetID="22" presetSubtype="2">
                                  <p:stCondLst>
                                    <p:cond delay="0"/>
                                  </p:stCondLst>
                                  <p:childTnLst>
                                    <p:set>
                                      <p:cBhvr>
                                        <p:cTn dur="1" fill="hold" id="28">
                                          <p:stCondLst>
                                            <p:cond delay="0"/>
                                          </p:stCondLst>
                                        </p:cTn>
                                        <p:tgtEl>
                                          <p:spTgt spid="102"/>
                                        </p:tgtEl>
                                        <p:attrNameLst>
                                          <p:attrName>style.visibility</p:attrName>
                                        </p:attrNameLst>
                                      </p:cBhvr>
                                      <p:to>
                                        <p:strVal val="visible"/>
                                      </p:to>
                                    </p:set>
                                    <p:animEffect filter="wipe(right)" transition="in">
                                      <p:cBhvr>
                                        <p:cTn dur="500" id="29"/>
                                        <p:tgtEl>
                                          <p:spTgt spid="102"/>
                                        </p:tgtEl>
                                      </p:cBhvr>
                                    </p:animEffect>
                                  </p:childTnLst>
                                </p:cTn>
                              </p:par>
                              <p:par>
                                <p:cTn fill="hold" grpId="0" id="30" nodeType="withEffect" presetClass="entr" presetID="22" presetSubtype="2">
                                  <p:stCondLst>
                                    <p:cond delay="0"/>
                                  </p:stCondLst>
                                  <p:childTnLst>
                                    <p:set>
                                      <p:cBhvr>
                                        <p:cTn dur="1" fill="hold" id="31">
                                          <p:stCondLst>
                                            <p:cond delay="0"/>
                                          </p:stCondLst>
                                        </p:cTn>
                                        <p:tgtEl>
                                          <p:spTgt spid="103"/>
                                        </p:tgtEl>
                                        <p:attrNameLst>
                                          <p:attrName>style.visibility</p:attrName>
                                        </p:attrNameLst>
                                      </p:cBhvr>
                                      <p:to>
                                        <p:strVal val="visible"/>
                                      </p:to>
                                    </p:set>
                                    <p:animEffect filter="wipe(right)" transition="in">
                                      <p:cBhvr>
                                        <p:cTn dur="500" id="32"/>
                                        <p:tgtEl>
                                          <p:spTgt spid="103"/>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104"/>
                                        </p:tgtEl>
                                        <p:attrNameLst>
                                          <p:attrName>style.visibility</p:attrName>
                                        </p:attrNameLst>
                                      </p:cBhvr>
                                      <p:to>
                                        <p:strVal val="visible"/>
                                      </p:to>
                                    </p:set>
                                    <p:animEffect filter="wipe(right)" transition="in">
                                      <p:cBhvr>
                                        <p:cTn dur="500" id="35"/>
                                        <p:tgtEl>
                                          <p:spTgt spid="104"/>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105"/>
                                        </p:tgtEl>
                                        <p:attrNameLst>
                                          <p:attrName>style.visibility</p:attrName>
                                        </p:attrNameLst>
                                      </p:cBhvr>
                                      <p:to>
                                        <p:strVal val="visible"/>
                                      </p:to>
                                    </p:set>
                                    <p:animEffect filter="wipe(right)" transition="in">
                                      <p:cBhvr>
                                        <p:cTn dur="500" id="38"/>
                                        <p:tgtEl>
                                          <p:spTgt spid="105"/>
                                        </p:tgtEl>
                                      </p:cBhvr>
                                    </p:animEffect>
                                  </p:childTnLst>
                                </p:cTn>
                              </p:par>
                              <p:par>
                                <p:cTn fill="hold" grpId="0" id="39" nodeType="withEffect" presetClass="entr" presetID="22" presetSubtype="2">
                                  <p:stCondLst>
                                    <p:cond delay="0"/>
                                  </p:stCondLst>
                                  <p:childTnLst>
                                    <p:set>
                                      <p:cBhvr>
                                        <p:cTn dur="1" fill="hold" id="40">
                                          <p:stCondLst>
                                            <p:cond delay="0"/>
                                          </p:stCondLst>
                                        </p:cTn>
                                        <p:tgtEl>
                                          <p:spTgt spid="106"/>
                                        </p:tgtEl>
                                        <p:attrNameLst>
                                          <p:attrName>style.visibility</p:attrName>
                                        </p:attrNameLst>
                                      </p:cBhvr>
                                      <p:to>
                                        <p:strVal val="visible"/>
                                      </p:to>
                                    </p:set>
                                    <p:animEffect filter="wipe(right)" transition="in">
                                      <p:cBhvr>
                                        <p:cTn dur="500" id="41"/>
                                        <p:tgtEl>
                                          <p:spTgt spid="106"/>
                                        </p:tgtEl>
                                      </p:cBhvr>
                                    </p:animEffect>
                                  </p:childTnLst>
                                </p:cTn>
                              </p:par>
                              <p:par>
                                <p:cTn fill="hold" grpId="0" id="42" nodeType="withEffect" presetClass="entr" presetID="22" presetSubtype="2">
                                  <p:stCondLst>
                                    <p:cond delay="0"/>
                                  </p:stCondLst>
                                  <p:childTnLst>
                                    <p:set>
                                      <p:cBhvr>
                                        <p:cTn dur="1" fill="hold" id="43">
                                          <p:stCondLst>
                                            <p:cond delay="0"/>
                                          </p:stCondLst>
                                        </p:cTn>
                                        <p:tgtEl>
                                          <p:spTgt spid="107"/>
                                        </p:tgtEl>
                                        <p:attrNameLst>
                                          <p:attrName>style.visibility</p:attrName>
                                        </p:attrNameLst>
                                      </p:cBhvr>
                                      <p:to>
                                        <p:strVal val="visible"/>
                                      </p:to>
                                    </p:set>
                                    <p:animEffect filter="wipe(right)" transition="in">
                                      <p:cBhvr>
                                        <p:cTn dur="500" id="44"/>
                                        <p:tgtEl>
                                          <p:spTgt spid="107"/>
                                        </p:tgtEl>
                                      </p:cBhvr>
                                    </p:animEffect>
                                  </p:childTnLst>
                                </p:cTn>
                              </p:par>
                              <p:par>
                                <p:cTn fill="hold" grpId="0" id="45" nodeType="withEffect" presetClass="entr" presetID="22" presetSubtype="2">
                                  <p:stCondLst>
                                    <p:cond delay="0"/>
                                  </p:stCondLst>
                                  <p:childTnLst>
                                    <p:set>
                                      <p:cBhvr>
                                        <p:cTn dur="1" fill="hold" id="46">
                                          <p:stCondLst>
                                            <p:cond delay="0"/>
                                          </p:stCondLst>
                                        </p:cTn>
                                        <p:tgtEl>
                                          <p:spTgt spid="108"/>
                                        </p:tgtEl>
                                        <p:attrNameLst>
                                          <p:attrName>style.visibility</p:attrName>
                                        </p:attrNameLst>
                                      </p:cBhvr>
                                      <p:to>
                                        <p:strVal val="visible"/>
                                      </p:to>
                                    </p:set>
                                    <p:animEffect filter="wipe(right)" transition="in">
                                      <p:cBhvr>
                                        <p:cTn dur="500" id="47"/>
                                        <p:tgtEl>
                                          <p:spTgt spid="108"/>
                                        </p:tgtEl>
                                      </p:cBhvr>
                                    </p:animEffect>
                                  </p:childTnLst>
                                </p:cTn>
                              </p:par>
                              <p:par>
                                <p:cTn fill="hold" grpId="0" id="48" nodeType="withEffect" presetClass="entr" presetID="22" presetSubtype="2">
                                  <p:stCondLst>
                                    <p:cond delay="0"/>
                                  </p:stCondLst>
                                  <p:childTnLst>
                                    <p:set>
                                      <p:cBhvr>
                                        <p:cTn dur="1" fill="hold" id="49">
                                          <p:stCondLst>
                                            <p:cond delay="0"/>
                                          </p:stCondLst>
                                        </p:cTn>
                                        <p:tgtEl>
                                          <p:spTgt spid="109"/>
                                        </p:tgtEl>
                                        <p:attrNameLst>
                                          <p:attrName>style.visibility</p:attrName>
                                        </p:attrNameLst>
                                      </p:cBhvr>
                                      <p:to>
                                        <p:strVal val="visible"/>
                                      </p:to>
                                    </p:set>
                                    <p:animEffect filter="wipe(right)" transition="in">
                                      <p:cBhvr>
                                        <p:cTn dur="500" id="50"/>
                                        <p:tgtEl>
                                          <p:spTgt spid="109"/>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110"/>
                                        </p:tgtEl>
                                        <p:attrNameLst>
                                          <p:attrName>style.visibility</p:attrName>
                                        </p:attrNameLst>
                                      </p:cBhvr>
                                      <p:to>
                                        <p:strVal val="visible"/>
                                      </p:to>
                                    </p:set>
                                    <p:animEffect filter="wipe(right)" transition="in">
                                      <p:cBhvr>
                                        <p:cTn dur="500" id="53"/>
                                        <p:tgtEl>
                                          <p:spTgt spid="110"/>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111"/>
                                        </p:tgtEl>
                                        <p:attrNameLst>
                                          <p:attrName>style.visibility</p:attrName>
                                        </p:attrNameLst>
                                      </p:cBhvr>
                                      <p:to>
                                        <p:strVal val="visible"/>
                                      </p:to>
                                    </p:set>
                                    <p:animEffect filter="wipe(right)" transition="in">
                                      <p:cBhvr>
                                        <p:cTn dur="500" id="56"/>
                                        <p:tgtEl>
                                          <p:spTgt spid="111"/>
                                        </p:tgtEl>
                                      </p:cBhvr>
                                    </p:animEffect>
                                  </p:childTnLst>
                                </p:cTn>
                              </p:par>
                              <p:par>
                                <p:cTn fill="hold" grpId="0" id="57" nodeType="withEffect" presetClass="entr" presetID="22" presetSubtype="2">
                                  <p:stCondLst>
                                    <p:cond delay="0"/>
                                  </p:stCondLst>
                                  <p:childTnLst>
                                    <p:set>
                                      <p:cBhvr>
                                        <p:cTn dur="1" fill="hold" id="58">
                                          <p:stCondLst>
                                            <p:cond delay="0"/>
                                          </p:stCondLst>
                                        </p:cTn>
                                        <p:tgtEl>
                                          <p:spTgt spid="112"/>
                                        </p:tgtEl>
                                        <p:attrNameLst>
                                          <p:attrName>style.visibility</p:attrName>
                                        </p:attrNameLst>
                                      </p:cBhvr>
                                      <p:to>
                                        <p:strVal val="visible"/>
                                      </p:to>
                                    </p:set>
                                    <p:animEffect filter="wipe(right)" transition="in">
                                      <p:cBhvr>
                                        <p:cTn dur="500" id="59"/>
                                        <p:tgtEl>
                                          <p:spTgt spid="112"/>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113"/>
                                        </p:tgtEl>
                                        <p:attrNameLst>
                                          <p:attrName>style.visibility</p:attrName>
                                        </p:attrNameLst>
                                      </p:cBhvr>
                                      <p:to>
                                        <p:strVal val="visible"/>
                                      </p:to>
                                    </p:set>
                                    <p:animEffect filter="wipe(right)" transition="in">
                                      <p:cBhvr>
                                        <p:cTn dur="500" id="62"/>
                                        <p:tgtEl>
                                          <p:spTgt spid="113"/>
                                        </p:tgtEl>
                                      </p:cBhvr>
                                    </p:animEffect>
                                  </p:childTnLst>
                                </p:cTn>
                              </p:par>
                              <p:par>
                                <p:cTn fill="hold" grpId="0" id="63" nodeType="withEffect" presetClass="entr" presetID="22" presetSubtype="2">
                                  <p:stCondLst>
                                    <p:cond delay="0"/>
                                  </p:stCondLst>
                                  <p:childTnLst>
                                    <p:set>
                                      <p:cBhvr>
                                        <p:cTn dur="1" fill="hold" id="64">
                                          <p:stCondLst>
                                            <p:cond delay="0"/>
                                          </p:stCondLst>
                                        </p:cTn>
                                        <p:tgtEl>
                                          <p:spTgt spid="114"/>
                                        </p:tgtEl>
                                        <p:attrNameLst>
                                          <p:attrName>style.visibility</p:attrName>
                                        </p:attrNameLst>
                                      </p:cBhvr>
                                      <p:to>
                                        <p:strVal val="visible"/>
                                      </p:to>
                                    </p:set>
                                    <p:animEffect filter="wipe(right)" transition="in">
                                      <p:cBhvr>
                                        <p:cTn dur="500" id="65"/>
                                        <p:tgtEl>
                                          <p:spTgt spid="114"/>
                                        </p:tgtEl>
                                      </p:cBhvr>
                                    </p:animEffect>
                                  </p:childTnLst>
                                </p:cTn>
                              </p:par>
                              <p:par>
                                <p:cTn fill="hold" grpId="0" id="66" nodeType="withEffect" presetClass="entr" presetID="22" presetSubtype="2">
                                  <p:stCondLst>
                                    <p:cond delay="0"/>
                                  </p:stCondLst>
                                  <p:childTnLst>
                                    <p:set>
                                      <p:cBhvr>
                                        <p:cTn dur="1" fill="hold" id="67">
                                          <p:stCondLst>
                                            <p:cond delay="0"/>
                                          </p:stCondLst>
                                        </p:cTn>
                                        <p:tgtEl>
                                          <p:spTgt spid="115"/>
                                        </p:tgtEl>
                                        <p:attrNameLst>
                                          <p:attrName>style.visibility</p:attrName>
                                        </p:attrNameLst>
                                      </p:cBhvr>
                                      <p:to>
                                        <p:strVal val="visible"/>
                                      </p:to>
                                    </p:set>
                                    <p:animEffect filter="wipe(right)" transition="in">
                                      <p:cBhvr>
                                        <p:cTn dur="500" id="68"/>
                                        <p:tgtEl>
                                          <p:spTgt spid="115"/>
                                        </p:tgtEl>
                                      </p:cBhvr>
                                    </p:animEffect>
                                  </p:childTnLst>
                                </p:cTn>
                              </p:par>
                              <p:par>
                                <p:cTn fill="hold" grpId="0" id="69" nodeType="withEffect" presetClass="entr" presetID="22" presetSubtype="2">
                                  <p:stCondLst>
                                    <p:cond delay="0"/>
                                  </p:stCondLst>
                                  <p:childTnLst>
                                    <p:set>
                                      <p:cBhvr>
                                        <p:cTn dur="1" fill="hold" id="70">
                                          <p:stCondLst>
                                            <p:cond delay="0"/>
                                          </p:stCondLst>
                                        </p:cTn>
                                        <p:tgtEl>
                                          <p:spTgt spid="116"/>
                                        </p:tgtEl>
                                        <p:attrNameLst>
                                          <p:attrName>style.visibility</p:attrName>
                                        </p:attrNameLst>
                                      </p:cBhvr>
                                      <p:to>
                                        <p:strVal val="visible"/>
                                      </p:to>
                                    </p:set>
                                    <p:animEffect filter="wipe(right)" transition="in">
                                      <p:cBhvr>
                                        <p:cTn dur="500" id="71"/>
                                        <p:tgtEl>
                                          <p:spTgt spid="116"/>
                                        </p:tgtEl>
                                      </p:cBhvr>
                                    </p:animEffect>
                                  </p:childTnLst>
                                </p:cTn>
                              </p:par>
                              <p:par>
                                <p:cTn fill="hold" grpId="0" id="72" nodeType="withEffect" presetClass="entr" presetID="22" presetSubtype="2">
                                  <p:stCondLst>
                                    <p:cond delay="0"/>
                                  </p:stCondLst>
                                  <p:childTnLst>
                                    <p:set>
                                      <p:cBhvr>
                                        <p:cTn dur="1" fill="hold" id="73">
                                          <p:stCondLst>
                                            <p:cond delay="0"/>
                                          </p:stCondLst>
                                        </p:cTn>
                                        <p:tgtEl>
                                          <p:spTgt spid="117"/>
                                        </p:tgtEl>
                                        <p:attrNameLst>
                                          <p:attrName>style.visibility</p:attrName>
                                        </p:attrNameLst>
                                      </p:cBhvr>
                                      <p:to>
                                        <p:strVal val="visible"/>
                                      </p:to>
                                    </p:set>
                                    <p:animEffect filter="wipe(right)" transition="in">
                                      <p:cBhvr>
                                        <p:cTn dur="500" id="74"/>
                                        <p:tgtEl>
                                          <p:spTgt spid="117"/>
                                        </p:tgtEl>
                                      </p:cBhvr>
                                    </p:animEffect>
                                  </p:childTnLst>
                                </p:cTn>
                              </p:par>
                              <p:par>
                                <p:cTn fill="hold" grpId="0" id="75" nodeType="withEffect" presetClass="entr" presetID="22" presetSubtype="2">
                                  <p:stCondLst>
                                    <p:cond delay="0"/>
                                  </p:stCondLst>
                                  <p:childTnLst>
                                    <p:set>
                                      <p:cBhvr>
                                        <p:cTn dur="1" fill="hold" id="76">
                                          <p:stCondLst>
                                            <p:cond delay="0"/>
                                          </p:stCondLst>
                                        </p:cTn>
                                        <p:tgtEl>
                                          <p:spTgt spid="118"/>
                                        </p:tgtEl>
                                        <p:attrNameLst>
                                          <p:attrName>style.visibility</p:attrName>
                                        </p:attrNameLst>
                                      </p:cBhvr>
                                      <p:to>
                                        <p:strVal val="visible"/>
                                      </p:to>
                                    </p:set>
                                    <p:animEffect filter="wipe(right)" transition="in">
                                      <p:cBhvr>
                                        <p:cTn dur="500" id="77"/>
                                        <p:tgtEl>
                                          <p:spTgt spid="118"/>
                                        </p:tgtEl>
                                      </p:cBhvr>
                                    </p:animEffect>
                                  </p:childTnLst>
                                </p:cTn>
                              </p:par>
                              <p:par>
                                <p:cTn fill="hold" grpId="0" id="78" nodeType="withEffect" presetClass="entr" presetID="22" presetSubtype="2">
                                  <p:stCondLst>
                                    <p:cond delay="0"/>
                                  </p:stCondLst>
                                  <p:childTnLst>
                                    <p:set>
                                      <p:cBhvr>
                                        <p:cTn dur="1" fill="hold" id="79">
                                          <p:stCondLst>
                                            <p:cond delay="0"/>
                                          </p:stCondLst>
                                        </p:cTn>
                                        <p:tgtEl>
                                          <p:spTgt spid="119"/>
                                        </p:tgtEl>
                                        <p:attrNameLst>
                                          <p:attrName>style.visibility</p:attrName>
                                        </p:attrNameLst>
                                      </p:cBhvr>
                                      <p:to>
                                        <p:strVal val="visible"/>
                                      </p:to>
                                    </p:set>
                                    <p:animEffect filter="wipe(right)" transition="in">
                                      <p:cBhvr>
                                        <p:cTn dur="500" id="80"/>
                                        <p:tgtEl>
                                          <p:spTgt spid="119"/>
                                        </p:tgtEl>
                                      </p:cBhvr>
                                    </p:animEffect>
                                  </p:childTnLst>
                                </p:cTn>
                              </p:par>
                              <p:par>
                                <p:cTn fill="hold" grpId="0" id="81" nodeType="withEffect" presetClass="entr" presetID="22" presetSubtype="2">
                                  <p:stCondLst>
                                    <p:cond delay="0"/>
                                  </p:stCondLst>
                                  <p:childTnLst>
                                    <p:set>
                                      <p:cBhvr>
                                        <p:cTn dur="1" fill="hold" id="82">
                                          <p:stCondLst>
                                            <p:cond delay="0"/>
                                          </p:stCondLst>
                                        </p:cTn>
                                        <p:tgtEl>
                                          <p:spTgt spid="120"/>
                                        </p:tgtEl>
                                        <p:attrNameLst>
                                          <p:attrName>style.visibility</p:attrName>
                                        </p:attrNameLst>
                                      </p:cBhvr>
                                      <p:to>
                                        <p:strVal val="visible"/>
                                      </p:to>
                                    </p:set>
                                    <p:animEffect filter="wipe(right)" transition="in">
                                      <p:cBhvr>
                                        <p:cTn dur="500" id="83"/>
                                        <p:tgtEl>
                                          <p:spTgt spid="120"/>
                                        </p:tgtEl>
                                      </p:cBhvr>
                                    </p:animEffect>
                                  </p:childTnLst>
                                </p:cTn>
                              </p:par>
                              <p:par>
                                <p:cTn fill="hold" grpId="0" id="84" nodeType="withEffect" presetClass="entr" presetID="22" presetSubtype="2">
                                  <p:stCondLst>
                                    <p:cond delay="0"/>
                                  </p:stCondLst>
                                  <p:childTnLst>
                                    <p:set>
                                      <p:cBhvr>
                                        <p:cTn dur="1" fill="hold" id="85">
                                          <p:stCondLst>
                                            <p:cond delay="0"/>
                                          </p:stCondLst>
                                        </p:cTn>
                                        <p:tgtEl>
                                          <p:spTgt spid="121"/>
                                        </p:tgtEl>
                                        <p:attrNameLst>
                                          <p:attrName>style.visibility</p:attrName>
                                        </p:attrNameLst>
                                      </p:cBhvr>
                                      <p:to>
                                        <p:strVal val="visible"/>
                                      </p:to>
                                    </p:set>
                                    <p:animEffect filter="wipe(right)" transition="in">
                                      <p:cBhvr>
                                        <p:cTn dur="500" id="86"/>
                                        <p:tgtEl>
                                          <p:spTgt spid="121"/>
                                        </p:tgtEl>
                                      </p:cBhvr>
                                    </p:animEffect>
                                  </p:childTnLst>
                                </p:cTn>
                              </p:par>
                              <p:par>
                                <p:cTn fill="hold" grpId="0" id="87" nodeType="withEffect" presetClass="entr" presetID="22" presetSubtype="2">
                                  <p:stCondLst>
                                    <p:cond delay="0"/>
                                  </p:stCondLst>
                                  <p:childTnLst>
                                    <p:set>
                                      <p:cBhvr>
                                        <p:cTn dur="1" fill="hold" id="88">
                                          <p:stCondLst>
                                            <p:cond delay="0"/>
                                          </p:stCondLst>
                                        </p:cTn>
                                        <p:tgtEl>
                                          <p:spTgt spid="122"/>
                                        </p:tgtEl>
                                        <p:attrNameLst>
                                          <p:attrName>style.visibility</p:attrName>
                                        </p:attrNameLst>
                                      </p:cBhvr>
                                      <p:to>
                                        <p:strVal val="visible"/>
                                      </p:to>
                                    </p:set>
                                    <p:animEffect filter="wipe(right)" transition="in">
                                      <p:cBhvr>
                                        <p:cTn dur="500" id="89"/>
                                        <p:tgtEl>
                                          <p:spTgt spid="122"/>
                                        </p:tgtEl>
                                      </p:cBhvr>
                                    </p:animEffect>
                                  </p:childTnLst>
                                </p:cTn>
                              </p:par>
                              <p:par>
                                <p:cTn fill="hold" grpId="0" id="90" nodeType="withEffect" presetClass="entr" presetID="22" presetSubtype="2">
                                  <p:stCondLst>
                                    <p:cond delay="0"/>
                                  </p:stCondLst>
                                  <p:childTnLst>
                                    <p:set>
                                      <p:cBhvr>
                                        <p:cTn dur="1" fill="hold" id="91">
                                          <p:stCondLst>
                                            <p:cond delay="0"/>
                                          </p:stCondLst>
                                        </p:cTn>
                                        <p:tgtEl>
                                          <p:spTgt spid="123"/>
                                        </p:tgtEl>
                                        <p:attrNameLst>
                                          <p:attrName>style.visibility</p:attrName>
                                        </p:attrNameLst>
                                      </p:cBhvr>
                                      <p:to>
                                        <p:strVal val="visible"/>
                                      </p:to>
                                    </p:set>
                                    <p:animEffect filter="wipe(right)" transition="in">
                                      <p:cBhvr>
                                        <p:cTn dur="500" id="92"/>
                                        <p:tgtEl>
                                          <p:spTgt spid="123"/>
                                        </p:tgtEl>
                                      </p:cBhvr>
                                    </p:animEffect>
                                  </p:childTnLst>
                                </p:cTn>
                              </p:par>
                              <p:par>
                                <p:cTn fill="hold" grpId="0" id="93" nodeType="withEffect" presetClass="entr" presetID="22" presetSubtype="2">
                                  <p:stCondLst>
                                    <p:cond delay="0"/>
                                  </p:stCondLst>
                                  <p:childTnLst>
                                    <p:set>
                                      <p:cBhvr>
                                        <p:cTn dur="1" fill="hold" id="94">
                                          <p:stCondLst>
                                            <p:cond delay="0"/>
                                          </p:stCondLst>
                                        </p:cTn>
                                        <p:tgtEl>
                                          <p:spTgt spid="124"/>
                                        </p:tgtEl>
                                        <p:attrNameLst>
                                          <p:attrName>style.visibility</p:attrName>
                                        </p:attrNameLst>
                                      </p:cBhvr>
                                      <p:to>
                                        <p:strVal val="visible"/>
                                      </p:to>
                                    </p:set>
                                    <p:animEffect filter="wipe(right)" transition="in">
                                      <p:cBhvr>
                                        <p:cTn dur="500" id="95"/>
                                        <p:tgtEl>
                                          <p:spTgt spid="124"/>
                                        </p:tgtEl>
                                      </p:cBhvr>
                                    </p:animEffect>
                                  </p:childTnLst>
                                </p:cTn>
                              </p:par>
                              <p:par>
                                <p:cTn fill="hold" grpId="0" id="96" nodeType="withEffect" presetClass="entr" presetID="22" presetSubtype="2">
                                  <p:stCondLst>
                                    <p:cond delay="0"/>
                                  </p:stCondLst>
                                  <p:childTnLst>
                                    <p:set>
                                      <p:cBhvr>
                                        <p:cTn dur="1" fill="hold" id="97">
                                          <p:stCondLst>
                                            <p:cond delay="0"/>
                                          </p:stCondLst>
                                        </p:cTn>
                                        <p:tgtEl>
                                          <p:spTgt spid="125"/>
                                        </p:tgtEl>
                                        <p:attrNameLst>
                                          <p:attrName>style.visibility</p:attrName>
                                        </p:attrNameLst>
                                      </p:cBhvr>
                                      <p:to>
                                        <p:strVal val="visible"/>
                                      </p:to>
                                    </p:set>
                                    <p:animEffect filter="wipe(right)" transition="in">
                                      <p:cBhvr>
                                        <p:cTn dur="500" id="98"/>
                                        <p:tgtEl>
                                          <p:spTgt spid="125"/>
                                        </p:tgtEl>
                                      </p:cBhvr>
                                    </p:animEffect>
                                  </p:childTnLst>
                                </p:cTn>
                              </p:par>
                              <p:par>
                                <p:cTn fill="hold" grpId="0" id="99" nodeType="withEffect" presetClass="entr" presetID="22" presetSubtype="2">
                                  <p:stCondLst>
                                    <p:cond delay="0"/>
                                  </p:stCondLst>
                                  <p:childTnLst>
                                    <p:set>
                                      <p:cBhvr>
                                        <p:cTn dur="1" fill="hold" id="100">
                                          <p:stCondLst>
                                            <p:cond delay="0"/>
                                          </p:stCondLst>
                                        </p:cTn>
                                        <p:tgtEl>
                                          <p:spTgt spid="126"/>
                                        </p:tgtEl>
                                        <p:attrNameLst>
                                          <p:attrName>style.visibility</p:attrName>
                                        </p:attrNameLst>
                                      </p:cBhvr>
                                      <p:to>
                                        <p:strVal val="visible"/>
                                      </p:to>
                                    </p:set>
                                    <p:animEffect filter="wipe(right)" transition="in">
                                      <p:cBhvr>
                                        <p:cTn dur="500" id="101"/>
                                        <p:tgtEl>
                                          <p:spTgt spid="126"/>
                                        </p:tgtEl>
                                      </p:cBhvr>
                                    </p:animEffect>
                                  </p:childTnLst>
                                </p:cTn>
                              </p:par>
                              <p:par>
                                <p:cTn fill="hold" grpId="0" id="102" nodeType="withEffect" presetClass="entr" presetID="22" presetSubtype="2">
                                  <p:stCondLst>
                                    <p:cond delay="0"/>
                                  </p:stCondLst>
                                  <p:childTnLst>
                                    <p:set>
                                      <p:cBhvr>
                                        <p:cTn dur="1" fill="hold" id="103">
                                          <p:stCondLst>
                                            <p:cond delay="0"/>
                                          </p:stCondLst>
                                        </p:cTn>
                                        <p:tgtEl>
                                          <p:spTgt spid="127"/>
                                        </p:tgtEl>
                                        <p:attrNameLst>
                                          <p:attrName>style.visibility</p:attrName>
                                        </p:attrNameLst>
                                      </p:cBhvr>
                                      <p:to>
                                        <p:strVal val="visible"/>
                                      </p:to>
                                    </p:set>
                                    <p:animEffect filter="wipe(right)" transition="in">
                                      <p:cBhvr>
                                        <p:cTn dur="500" id="104"/>
                                        <p:tgtEl>
                                          <p:spTgt spid="127"/>
                                        </p:tgtEl>
                                      </p:cBhvr>
                                    </p:animEffect>
                                  </p:childTnLst>
                                </p:cTn>
                              </p:par>
                              <p:par>
                                <p:cTn fill="hold" grpId="0" id="105" nodeType="withEffect" presetClass="entr" presetID="22" presetSubtype="2">
                                  <p:stCondLst>
                                    <p:cond delay="0"/>
                                  </p:stCondLst>
                                  <p:childTnLst>
                                    <p:set>
                                      <p:cBhvr>
                                        <p:cTn dur="1" fill="hold" id="106">
                                          <p:stCondLst>
                                            <p:cond delay="0"/>
                                          </p:stCondLst>
                                        </p:cTn>
                                        <p:tgtEl>
                                          <p:spTgt spid="128"/>
                                        </p:tgtEl>
                                        <p:attrNameLst>
                                          <p:attrName>style.visibility</p:attrName>
                                        </p:attrNameLst>
                                      </p:cBhvr>
                                      <p:to>
                                        <p:strVal val="visible"/>
                                      </p:to>
                                    </p:set>
                                    <p:animEffect filter="wipe(right)" transition="in">
                                      <p:cBhvr>
                                        <p:cTn dur="500" id="107"/>
                                        <p:tgtEl>
                                          <p:spTgt spid="128"/>
                                        </p:tgtEl>
                                      </p:cBhvr>
                                    </p:animEffect>
                                  </p:childTnLst>
                                </p:cTn>
                              </p:par>
                              <p:par>
                                <p:cTn fill="hold" grpId="0" id="108" nodeType="withEffect" presetClass="entr" presetID="22" presetSubtype="2">
                                  <p:stCondLst>
                                    <p:cond delay="0"/>
                                  </p:stCondLst>
                                  <p:childTnLst>
                                    <p:set>
                                      <p:cBhvr>
                                        <p:cTn dur="1" fill="hold" id="109">
                                          <p:stCondLst>
                                            <p:cond delay="0"/>
                                          </p:stCondLst>
                                        </p:cTn>
                                        <p:tgtEl>
                                          <p:spTgt spid="129"/>
                                        </p:tgtEl>
                                        <p:attrNameLst>
                                          <p:attrName>style.visibility</p:attrName>
                                        </p:attrNameLst>
                                      </p:cBhvr>
                                      <p:to>
                                        <p:strVal val="visible"/>
                                      </p:to>
                                    </p:set>
                                    <p:animEffect filter="wipe(right)" transition="in">
                                      <p:cBhvr>
                                        <p:cTn dur="500" id="110"/>
                                        <p:tgtEl>
                                          <p:spTgt spid="129"/>
                                        </p:tgtEl>
                                      </p:cBhvr>
                                    </p:animEffect>
                                  </p:childTnLst>
                                </p:cTn>
                              </p:par>
                              <p:par>
                                <p:cTn fill="hold" grpId="0" id="111" nodeType="withEffect" presetClass="entr" presetID="22" presetSubtype="2">
                                  <p:stCondLst>
                                    <p:cond delay="0"/>
                                  </p:stCondLst>
                                  <p:childTnLst>
                                    <p:set>
                                      <p:cBhvr>
                                        <p:cTn dur="1" fill="hold" id="112">
                                          <p:stCondLst>
                                            <p:cond delay="0"/>
                                          </p:stCondLst>
                                        </p:cTn>
                                        <p:tgtEl>
                                          <p:spTgt spid="130"/>
                                        </p:tgtEl>
                                        <p:attrNameLst>
                                          <p:attrName>style.visibility</p:attrName>
                                        </p:attrNameLst>
                                      </p:cBhvr>
                                      <p:to>
                                        <p:strVal val="visible"/>
                                      </p:to>
                                    </p:set>
                                    <p:animEffect filter="wipe(right)" transition="in">
                                      <p:cBhvr>
                                        <p:cTn dur="500" id="113"/>
                                        <p:tgtEl>
                                          <p:spTgt spid="130"/>
                                        </p:tgtEl>
                                      </p:cBhvr>
                                    </p:animEffect>
                                  </p:childTnLst>
                                </p:cTn>
                              </p:par>
                              <p:par>
                                <p:cTn fill="hold" grpId="0" id="114" nodeType="withEffect" presetClass="entr" presetID="22" presetSubtype="2">
                                  <p:stCondLst>
                                    <p:cond delay="0"/>
                                  </p:stCondLst>
                                  <p:childTnLst>
                                    <p:set>
                                      <p:cBhvr>
                                        <p:cTn dur="1" fill="hold" id="115">
                                          <p:stCondLst>
                                            <p:cond delay="0"/>
                                          </p:stCondLst>
                                        </p:cTn>
                                        <p:tgtEl>
                                          <p:spTgt spid="131"/>
                                        </p:tgtEl>
                                        <p:attrNameLst>
                                          <p:attrName>style.visibility</p:attrName>
                                        </p:attrNameLst>
                                      </p:cBhvr>
                                      <p:to>
                                        <p:strVal val="visible"/>
                                      </p:to>
                                    </p:set>
                                    <p:animEffect filter="wipe(right)" transition="in">
                                      <p:cBhvr>
                                        <p:cTn dur="500" id="116"/>
                                        <p:tgtEl>
                                          <p:spTgt spid="131"/>
                                        </p:tgtEl>
                                      </p:cBhvr>
                                    </p:animEffect>
                                  </p:childTnLst>
                                </p:cTn>
                              </p:par>
                              <p:par>
                                <p:cTn fill="hold" grpId="0" id="117" nodeType="withEffect" presetClass="entr" presetID="22" presetSubtype="2">
                                  <p:stCondLst>
                                    <p:cond delay="0"/>
                                  </p:stCondLst>
                                  <p:childTnLst>
                                    <p:set>
                                      <p:cBhvr>
                                        <p:cTn dur="1" fill="hold" id="118">
                                          <p:stCondLst>
                                            <p:cond delay="0"/>
                                          </p:stCondLst>
                                        </p:cTn>
                                        <p:tgtEl>
                                          <p:spTgt spid="132"/>
                                        </p:tgtEl>
                                        <p:attrNameLst>
                                          <p:attrName>style.visibility</p:attrName>
                                        </p:attrNameLst>
                                      </p:cBhvr>
                                      <p:to>
                                        <p:strVal val="visible"/>
                                      </p:to>
                                    </p:set>
                                    <p:animEffect filter="wipe(right)" transition="in">
                                      <p:cBhvr>
                                        <p:cTn dur="500" id="119"/>
                                        <p:tgtEl>
                                          <p:spTgt spid="132"/>
                                        </p:tgtEl>
                                      </p:cBhvr>
                                    </p:animEffect>
                                  </p:childTnLst>
                                </p:cTn>
                              </p:par>
                              <p:par>
                                <p:cTn fill="hold" grpId="0" id="120" nodeType="withEffect" presetClass="entr" presetID="22" presetSubtype="2">
                                  <p:stCondLst>
                                    <p:cond delay="0"/>
                                  </p:stCondLst>
                                  <p:childTnLst>
                                    <p:set>
                                      <p:cBhvr>
                                        <p:cTn dur="1" fill="hold" id="121">
                                          <p:stCondLst>
                                            <p:cond delay="0"/>
                                          </p:stCondLst>
                                        </p:cTn>
                                        <p:tgtEl>
                                          <p:spTgt spid="133"/>
                                        </p:tgtEl>
                                        <p:attrNameLst>
                                          <p:attrName>style.visibility</p:attrName>
                                        </p:attrNameLst>
                                      </p:cBhvr>
                                      <p:to>
                                        <p:strVal val="visible"/>
                                      </p:to>
                                    </p:set>
                                    <p:animEffect filter="wipe(right)" transition="in">
                                      <p:cBhvr>
                                        <p:cTn dur="500" id="122"/>
                                        <p:tgtEl>
                                          <p:spTgt spid="133"/>
                                        </p:tgtEl>
                                      </p:cBhvr>
                                    </p:animEffect>
                                  </p:childTnLst>
                                </p:cTn>
                              </p:par>
                              <p:par>
                                <p:cTn fill="hold" grpId="0" id="123" nodeType="withEffect" presetClass="entr" presetID="22" presetSubtype="2">
                                  <p:stCondLst>
                                    <p:cond delay="0"/>
                                  </p:stCondLst>
                                  <p:childTnLst>
                                    <p:set>
                                      <p:cBhvr>
                                        <p:cTn dur="1" fill="hold" id="124">
                                          <p:stCondLst>
                                            <p:cond delay="0"/>
                                          </p:stCondLst>
                                        </p:cTn>
                                        <p:tgtEl>
                                          <p:spTgt spid="134"/>
                                        </p:tgtEl>
                                        <p:attrNameLst>
                                          <p:attrName>style.visibility</p:attrName>
                                        </p:attrNameLst>
                                      </p:cBhvr>
                                      <p:to>
                                        <p:strVal val="visible"/>
                                      </p:to>
                                    </p:set>
                                    <p:animEffect filter="wipe(right)" transition="in">
                                      <p:cBhvr>
                                        <p:cTn dur="500" id="125"/>
                                        <p:tgtEl>
                                          <p:spTgt spid="134"/>
                                        </p:tgtEl>
                                      </p:cBhvr>
                                    </p:animEffect>
                                  </p:childTnLst>
                                </p:cTn>
                              </p:par>
                              <p:par>
                                <p:cTn fill="hold" grpId="0" id="126" nodeType="withEffect" presetClass="entr" presetID="22" presetSubtype="2">
                                  <p:stCondLst>
                                    <p:cond delay="0"/>
                                  </p:stCondLst>
                                  <p:childTnLst>
                                    <p:set>
                                      <p:cBhvr>
                                        <p:cTn dur="1" fill="hold" id="127">
                                          <p:stCondLst>
                                            <p:cond delay="0"/>
                                          </p:stCondLst>
                                        </p:cTn>
                                        <p:tgtEl>
                                          <p:spTgt spid="135"/>
                                        </p:tgtEl>
                                        <p:attrNameLst>
                                          <p:attrName>style.visibility</p:attrName>
                                        </p:attrNameLst>
                                      </p:cBhvr>
                                      <p:to>
                                        <p:strVal val="visible"/>
                                      </p:to>
                                    </p:set>
                                    <p:animEffect filter="wipe(right)" transition="in">
                                      <p:cBhvr>
                                        <p:cTn dur="500" id="128"/>
                                        <p:tgtEl>
                                          <p:spTgt spid="135"/>
                                        </p:tgtEl>
                                      </p:cBhvr>
                                    </p:animEffect>
                                  </p:childTnLst>
                                </p:cTn>
                              </p:par>
                              <p:par>
                                <p:cTn fill="hold" grpId="0" id="129" nodeType="withEffect" presetClass="entr" presetID="22" presetSubtype="2">
                                  <p:stCondLst>
                                    <p:cond delay="0"/>
                                  </p:stCondLst>
                                  <p:childTnLst>
                                    <p:set>
                                      <p:cBhvr>
                                        <p:cTn dur="1" fill="hold" id="130">
                                          <p:stCondLst>
                                            <p:cond delay="0"/>
                                          </p:stCondLst>
                                        </p:cTn>
                                        <p:tgtEl>
                                          <p:spTgt spid="136"/>
                                        </p:tgtEl>
                                        <p:attrNameLst>
                                          <p:attrName>style.visibility</p:attrName>
                                        </p:attrNameLst>
                                      </p:cBhvr>
                                      <p:to>
                                        <p:strVal val="visible"/>
                                      </p:to>
                                    </p:set>
                                    <p:animEffect filter="wipe(right)" transition="in">
                                      <p:cBhvr>
                                        <p:cTn dur="500" id="131"/>
                                        <p:tgtEl>
                                          <p:spTgt spid="136"/>
                                        </p:tgtEl>
                                      </p:cBhvr>
                                    </p:animEffect>
                                  </p:childTnLst>
                                </p:cTn>
                              </p:par>
                              <p:par>
                                <p:cTn fill="hold" grpId="0" id="132" nodeType="withEffect" presetClass="entr" presetID="22" presetSubtype="2">
                                  <p:stCondLst>
                                    <p:cond delay="0"/>
                                  </p:stCondLst>
                                  <p:childTnLst>
                                    <p:set>
                                      <p:cBhvr>
                                        <p:cTn dur="1" fill="hold" id="133">
                                          <p:stCondLst>
                                            <p:cond delay="0"/>
                                          </p:stCondLst>
                                        </p:cTn>
                                        <p:tgtEl>
                                          <p:spTgt spid="137"/>
                                        </p:tgtEl>
                                        <p:attrNameLst>
                                          <p:attrName>style.visibility</p:attrName>
                                        </p:attrNameLst>
                                      </p:cBhvr>
                                      <p:to>
                                        <p:strVal val="visible"/>
                                      </p:to>
                                    </p:set>
                                    <p:animEffect filter="wipe(right)" transition="in">
                                      <p:cBhvr>
                                        <p:cTn dur="500" id="134"/>
                                        <p:tgtEl>
                                          <p:spTgt spid="137"/>
                                        </p:tgtEl>
                                      </p:cBhvr>
                                    </p:animEffect>
                                  </p:childTnLst>
                                </p:cTn>
                              </p:par>
                              <p:par>
                                <p:cTn fill="hold" grpId="0" id="135" nodeType="withEffect" presetClass="entr" presetID="22" presetSubtype="2">
                                  <p:stCondLst>
                                    <p:cond delay="0"/>
                                  </p:stCondLst>
                                  <p:childTnLst>
                                    <p:set>
                                      <p:cBhvr>
                                        <p:cTn dur="1" fill="hold" id="136">
                                          <p:stCondLst>
                                            <p:cond delay="0"/>
                                          </p:stCondLst>
                                        </p:cTn>
                                        <p:tgtEl>
                                          <p:spTgt spid="138"/>
                                        </p:tgtEl>
                                        <p:attrNameLst>
                                          <p:attrName>style.visibility</p:attrName>
                                        </p:attrNameLst>
                                      </p:cBhvr>
                                      <p:to>
                                        <p:strVal val="visible"/>
                                      </p:to>
                                    </p:set>
                                    <p:animEffect filter="wipe(right)" transition="in">
                                      <p:cBhvr>
                                        <p:cTn dur="500" id="137"/>
                                        <p:tgtEl>
                                          <p:spTgt spid="138"/>
                                        </p:tgtEl>
                                      </p:cBhvr>
                                    </p:animEffect>
                                  </p:childTnLst>
                                </p:cTn>
                              </p:par>
                              <p:par>
                                <p:cTn fill="hold" grpId="0" id="138" nodeType="withEffect" presetClass="entr" presetID="22" presetSubtype="2">
                                  <p:stCondLst>
                                    <p:cond delay="0"/>
                                  </p:stCondLst>
                                  <p:childTnLst>
                                    <p:set>
                                      <p:cBhvr>
                                        <p:cTn dur="1" fill="hold" id="139">
                                          <p:stCondLst>
                                            <p:cond delay="0"/>
                                          </p:stCondLst>
                                        </p:cTn>
                                        <p:tgtEl>
                                          <p:spTgt spid="139"/>
                                        </p:tgtEl>
                                        <p:attrNameLst>
                                          <p:attrName>style.visibility</p:attrName>
                                        </p:attrNameLst>
                                      </p:cBhvr>
                                      <p:to>
                                        <p:strVal val="visible"/>
                                      </p:to>
                                    </p:set>
                                    <p:animEffect filter="wipe(right)" transition="in">
                                      <p:cBhvr>
                                        <p:cTn dur="500" id="140"/>
                                        <p:tgtEl>
                                          <p:spTgt spid="139"/>
                                        </p:tgtEl>
                                      </p:cBhvr>
                                    </p:animEffect>
                                  </p:childTnLst>
                                </p:cTn>
                              </p:par>
                              <p:par>
                                <p:cTn fill="hold" grpId="0" id="141" nodeType="withEffect" presetClass="entr" presetID="22" presetSubtype="2">
                                  <p:stCondLst>
                                    <p:cond delay="0"/>
                                  </p:stCondLst>
                                  <p:childTnLst>
                                    <p:set>
                                      <p:cBhvr>
                                        <p:cTn dur="1" fill="hold" id="142">
                                          <p:stCondLst>
                                            <p:cond delay="0"/>
                                          </p:stCondLst>
                                        </p:cTn>
                                        <p:tgtEl>
                                          <p:spTgt spid="140"/>
                                        </p:tgtEl>
                                        <p:attrNameLst>
                                          <p:attrName>style.visibility</p:attrName>
                                        </p:attrNameLst>
                                      </p:cBhvr>
                                      <p:to>
                                        <p:strVal val="visible"/>
                                      </p:to>
                                    </p:set>
                                    <p:animEffect filter="wipe(right)" transition="in">
                                      <p:cBhvr>
                                        <p:cTn dur="500" id="143"/>
                                        <p:tgtEl>
                                          <p:spTgt spid="140"/>
                                        </p:tgtEl>
                                      </p:cBhvr>
                                    </p:animEffect>
                                  </p:childTnLst>
                                </p:cTn>
                              </p:par>
                              <p:par>
                                <p:cTn fill="hold" grpId="0" id="144" nodeType="withEffect" presetClass="entr" presetID="22" presetSubtype="2">
                                  <p:stCondLst>
                                    <p:cond delay="0"/>
                                  </p:stCondLst>
                                  <p:childTnLst>
                                    <p:set>
                                      <p:cBhvr>
                                        <p:cTn dur="1" fill="hold" id="145">
                                          <p:stCondLst>
                                            <p:cond delay="0"/>
                                          </p:stCondLst>
                                        </p:cTn>
                                        <p:tgtEl>
                                          <p:spTgt spid="141"/>
                                        </p:tgtEl>
                                        <p:attrNameLst>
                                          <p:attrName>style.visibility</p:attrName>
                                        </p:attrNameLst>
                                      </p:cBhvr>
                                      <p:to>
                                        <p:strVal val="visible"/>
                                      </p:to>
                                    </p:set>
                                    <p:animEffect filter="wipe(right)" transition="in">
                                      <p:cBhvr>
                                        <p:cTn dur="500" id="146"/>
                                        <p:tgtEl>
                                          <p:spTgt spid="141"/>
                                        </p:tgtEl>
                                      </p:cBhvr>
                                    </p:animEffect>
                                  </p:childTnLst>
                                </p:cTn>
                              </p:par>
                              <p:par>
                                <p:cTn fill="hold" grpId="0" id="147" nodeType="withEffect" presetClass="entr" presetID="22" presetSubtype="2">
                                  <p:stCondLst>
                                    <p:cond delay="0"/>
                                  </p:stCondLst>
                                  <p:childTnLst>
                                    <p:set>
                                      <p:cBhvr>
                                        <p:cTn dur="1" fill="hold" id="148">
                                          <p:stCondLst>
                                            <p:cond delay="0"/>
                                          </p:stCondLst>
                                        </p:cTn>
                                        <p:tgtEl>
                                          <p:spTgt spid="142"/>
                                        </p:tgtEl>
                                        <p:attrNameLst>
                                          <p:attrName>style.visibility</p:attrName>
                                        </p:attrNameLst>
                                      </p:cBhvr>
                                      <p:to>
                                        <p:strVal val="visible"/>
                                      </p:to>
                                    </p:set>
                                    <p:animEffect filter="wipe(right)" transition="in">
                                      <p:cBhvr>
                                        <p:cTn dur="500" id="149"/>
                                        <p:tgtEl>
                                          <p:spTgt spid="142"/>
                                        </p:tgtEl>
                                      </p:cBhvr>
                                    </p:animEffect>
                                  </p:childTnLst>
                                </p:cTn>
                              </p:par>
                              <p:par>
                                <p:cTn fill="hold" grpId="0" id="150" nodeType="withEffect" presetClass="entr" presetID="22" presetSubtype="2">
                                  <p:stCondLst>
                                    <p:cond delay="0"/>
                                  </p:stCondLst>
                                  <p:childTnLst>
                                    <p:set>
                                      <p:cBhvr>
                                        <p:cTn dur="1" fill="hold" id="151">
                                          <p:stCondLst>
                                            <p:cond delay="0"/>
                                          </p:stCondLst>
                                        </p:cTn>
                                        <p:tgtEl>
                                          <p:spTgt spid="143"/>
                                        </p:tgtEl>
                                        <p:attrNameLst>
                                          <p:attrName>style.visibility</p:attrName>
                                        </p:attrNameLst>
                                      </p:cBhvr>
                                      <p:to>
                                        <p:strVal val="visible"/>
                                      </p:to>
                                    </p:set>
                                    <p:animEffect filter="wipe(right)" transition="in">
                                      <p:cBhvr>
                                        <p:cTn dur="500" id="152"/>
                                        <p:tgtEl>
                                          <p:spTgt spid="143"/>
                                        </p:tgtEl>
                                      </p:cBhvr>
                                    </p:animEffect>
                                  </p:childTnLst>
                                </p:cTn>
                              </p:par>
                              <p:par>
                                <p:cTn fill="hold" grpId="0" id="153" nodeType="withEffect" presetClass="entr" presetID="22" presetSubtype="2">
                                  <p:stCondLst>
                                    <p:cond delay="0"/>
                                  </p:stCondLst>
                                  <p:childTnLst>
                                    <p:set>
                                      <p:cBhvr>
                                        <p:cTn dur="1" fill="hold" id="154">
                                          <p:stCondLst>
                                            <p:cond delay="0"/>
                                          </p:stCondLst>
                                        </p:cTn>
                                        <p:tgtEl>
                                          <p:spTgt spid="144"/>
                                        </p:tgtEl>
                                        <p:attrNameLst>
                                          <p:attrName>style.visibility</p:attrName>
                                        </p:attrNameLst>
                                      </p:cBhvr>
                                      <p:to>
                                        <p:strVal val="visible"/>
                                      </p:to>
                                    </p:set>
                                    <p:animEffect filter="wipe(right)" transition="in">
                                      <p:cBhvr>
                                        <p:cTn dur="500" id="155"/>
                                        <p:tgtEl>
                                          <p:spTgt spid="144"/>
                                        </p:tgtEl>
                                      </p:cBhvr>
                                    </p:animEffect>
                                  </p:childTnLst>
                                </p:cTn>
                              </p:par>
                              <p:par>
                                <p:cTn fill="hold" grpId="0" id="156" nodeType="withEffect" presetClass="entr" presetID="22" presetSubtype="2">
                                  <p:stCondLst>
                                    <p:cond delay="0"/>
                                  </p:stCondLst>
                                  <p:childTnLst>
                                    <p:set>
                                      <p:cBhvr>
                                        <p:cTn dur="1" fill="hold" id="157">
                                          <p:stCondLst>
                                            <p:cond delay="0"/>
                                          </p:stCondLst>
                                        </p:cTn>
                                        <p:tgtEl>
                                          <p:spTgt spid="145"/>
                                        </p:tgtEl>
                                        <p:attrNameLst>
                                          <p:attrName>style.visibility</p:attrName>
                                        </p:attrNameLst>
                                      </p:cBhvr>
                                      <p:to>
                                        <p:strVal val="visible"/>
                                      </p:to>
                                    </p:set>
                                    <p:animEffect filter="wipe(right)" transition="in">
                                      <p:cBhvr>
                                        <p:cTn dur="500" id="158"/>
                                        <p:tgtEl>
                                          <p:spTgt spid="145"/>
                                        </p:tgtEl>
                                      </p:cBhvr>
                                    </p:animEffect>
                                  </p:childTnLst>
                                </p:cTn>
                              </p:par>
                              <p:par>
                                <p:cTn fill="hold" grpId="0" id="159" nodeType="withEffect" presetClass="entr" presetID="22" presetSubtype="2">
                                  <p:stCondLst>
                                    <p:cond delay="0"/>
                                  </p:stCondLst>
                                  <p:childTnLst>
                                    <p:set>
                                      <p:cBhvr>
                                        <p:cTn dur="1" fill="hold" id="160">
                                          <p:stCondLst>
                                            <p:cond delay="0"/>
                                          </p:stCondLst>
                                        </p:cTn>
                                        <p:tgtEl>
                                          <p:spTgt spid="146"/>
                                        </p:tgtEl>
                                        <p:attrNameLst>
                                          <p:attrName>style.visibility</p:attrName>
                                        </p:attrNameLst>
                                      </p:cBhvr>
                                      <p:to>
                                        <p:strVal val="visible"/>
                                      </p:to>
                                    </p:set>
                                    <p:animEffect filter="wipe(right)" transition="in">
                                      <p:cBhvr>
                                        <p:cTn dur="500" id="161"/>
                                        <p:tgtEl>
                                          <p:spTgt spid="146"/>
                                        </p:tgtEl>
                                      </p:cBhvr>
                                    </p:animEffect>
                                  </p:childTnLst>
                                </p:cTn>
                              </p:par>
                              <p:par>
                                <p:cTn fill="hold" grpId="0" id="162" nodeType="withEffect" presetClass="entr" presetID="22" presetSubtype="2">
                                  <p:stCondLst>
                                    <p:cond delay="0"/>
                                  </p:stCondLst>
                                  <p:childTnLst>
                                    <p:set>
                                      <p:cBhvr>
                                        <p:cTn dur="1" fill="hold" id="163">
                                          <p:stCondLst>
                                            <p:cond delay="0"/>
                                          </p:stCondLst>
                                        </p:cTn>
                                        <p:tgtEl>
                                          <p:spTgt spid="147"/>
                                        </p:tgtEl>
                                        <p:attrNameLst>
                                          <p:attrName>style.visibility</p:attrName>
                                        </p:attrNameLst>
                                      </p:cBhvr>
                                      <p:to>
                                        <p:strVal val="visible"/>
                                      </p:to>
                                    </p:set>
                                    <p:animEffect filter="wipe(right)" transition="in">
                                      <p:cBhvr>
                                        <p:cTn dur="500" id="164"/>
                                        <p:tgtEl>
                                          <p:spTgt spid="147"/>
                                        </p:tgtEl>
                                      </p:cBhvr>
                                    </p:animEffect>
                                  </p:childTnLst>
                                </p:cTn>
                              </p:par>
                              <p:par>
                                <p:cTn fill="hold" grpId="0" id="165" nodeType="withEffect" presetClass="entr" presetID="22" presetSubtype="2">
                                  <p:stCondLst>
                                    <p:cond delay="0"/>
                                  </p:stCondLst>
                                  <p:childTnLst>
                                    <p:set>
                                      <p:cBhvr>
                                        <p:cTn dur="1" fill="hold" id="166">
                                          <p:stCondLst>
                                            <p:cond delay="0"/>
                                          </p:stCondLst>
                                        </p:cTn>
                                        <p:tgtEl>
                                          <p:spTgt spid="148"/>
                                        </p:tgtEl>
                                        <p:attrNameLst>
                                          <p:attrName>style.visibility</p:attrName>
                                        </p:attrNameLst>
                                      </p:cBhvr>
                                      <p:to>
                                        <p:strVal val="visible"/>
                                      </p:to>
                                    </p:set>
                                    <p:animEffect filter="wipe(right)" transition="in">
                                      <p:cBhvr>
                                        <p:cTn dur="500" id="167"/>
                                        <p:tgtEl>
                                          <p:spTgt spid="148"/>
                                        </p:tgtEl>
                                      </p:cBhvr>
                                    </p:animEffect>
                                  </p:childTnLst>
                                </p:cTn>
                              </p:par>
                              <p:par>
                                <p:cTn fill="hold" grpId="0" id="168" nodeType="withEffect" presetClass="entr" presetID="22" presetSubtype="2">
                                  <p:stCondLst>
                                    <p:cond delay="0"/>
                                  </p:stCondLst>
                                  <p:childTnLst>
                                    <p:set>
                                      <p:cBhvr>
                                        <p:cTn dur="1" fill="hold" id="169">
                                          <p:stCondLst>
                                            <p:cond delay="0"/>
                                          </p:stCondLst>
                                        </p:cTn>
                                        <p:tgtEl>
                                          <p:spTgt spid="149"/>
                                        </p:tgtEl>
                                        <p:attrNameLst>
                                          <p:attrName>style.visibility</p:attrName>
                                        </p:attrNameLst>
                                      </p:cBhvr>
                                      <p:to>
                                        <p:strVal val="visible"/>
                                      </p:to>
                                    </p:set>
                                    <p:animEffect filter="wipe(right)" transition="in">
                                      <p:cBhvr>
                                        <p:cTn dur="500" id="170"/>
                                        <p:tgtEl>
                                          <p:spTgt spid="149"/>
                                        </p:tgtEl>
                                      </p:cBhvr>
                                    </p:animEffect>
                                  </p:childTnLst>
                                </p:cTn>
                              </p:par>
                              <p:par>
                                <p:cTn fill="hold" grpId="0" id="171" nodeType="withEffect" presetClass="entr" presetID="22" presetSubtype="2">
                                  <p:stCondLst>
                                    <p:cond delay="0"/>
                                  </p:stCondLst>
                                  <p:childTnLst>
                                    <p:set>
                                      <p:cBhvr>
                                        <p:cTn dur="1" fill="hold" id="172">
                                          <p:stCondLst>
                                            <p:cond delay="0"/>
                                          </p:stCondLst>
                                        </p:cTn>
                                        <p:tgtEl>
                                          <p:spTgt spid="150"/>
                                        </p:tgtEl>
                                        <p:attrNameLst>
                                          <p:attrName>style.visibility</p:attrName>
                                        </p:attrNameLst>
                                      </p:cBhvr>
                                      <p:to>
                                        <p:strVal val="visible"/>
                                      </p:to>
                                    </p:set>
                                    <p:animEffect filter="wipe(right)" transition="in">
                                      <p:cBhvr>
                                        <p:cTn dur="500" id="173"/>
                                        <p:tgtEl>
                                          <p:spTgt spid="150"/>
                                        </p:tgtEl>
                                      </p:cBhvr>
                                    </p:animEffect>
                                  </p:childTnLst>
                                </p:cTn>
                              </p:par>
                              <p:par>
                                <p:cTn fill="hold" grpId="0" id="174" nodeType="withEffect" presetClass="entr" presetID="22" presetSubtype="2">
                                  <p:stCondLst>
                                    <p:cond delay="0"/>
                                  </p:stCondLst>
                                  <p:childTnLst>
                                    <p:set>
                                      <p:cBhvr>
                                        <p:cTn dur="1" fill="hold" id="175">
                                          <p:stCondLst>
                                            <p:cond delay="0"/>
                                          </p:stCondLst>
                                        </p:cTn>
                                        <p:tgtEl>
                                          <p:spTgt spid="151"/>
                                        </p:tgtEl>
                                        <p:attrNameLst>
                                          <p:attrName>style.visibility</p:attrName>
                                        </p:attrNameLst>
                                      </p:cBhvr>
                                      <p:to>
                                        <p:strVal val="visible"/>
                                      </p:to>
                                    </p:set>
                                    <p:animEffect filter="wipe(right)" transition="in">
                                      <p:cBhvr>
                                        <p:cTn dur="500" id="176"/>
                                        <p:tgtEl>
                                          <p:spTgt spid="151"/>
                                        </p:tgtEl>
                                      </p:cBhvr>
                                    </p:animEffect>
                                  </p:childTnLst>
                                </p:cTn>
                              </p:par>
                              <p:par>
                                <p:cTn fill="hold" grpId="0" id="177" nodeType="withEffect" presetClass="entr" presetID="22" presetSubtype="2">
                                  <p:stCondLst>
                                    <p:cond delay="0"/>
                                  </p:stCondLst>
                                  <p:childTnLst>
                                    <p:set>
                                      <p:cBhvr>
                                        <p:cTn dur="1" fill="hold" id="178">
                                          <p:stCondLst>
                                            <p:cond delay="0"/>
                                          </p:stCondLst>
                                        </p:cTn>
                                        <p:tgtEl>
                                          <p:spTgt spid="152"/>
                                        </p:tgtEl>
                                        <p:attrNameLst>
                                          <p:attrName>style.visibility</p:attrName>
                                        </p:attrNameLst>
                                      </p:cBhvr>
                                      <p:to>
                                        <p:strVal val="visible"/>
                                      </p:to>
                                    </p:set>
                                    <p:animEffect filter="wipe(right)" transition="in">
                                      <p:cBhvr>
                                        <p:cTn dur="500" id="179"/>
                                        <p:tgtEl>
                                          <p:spTgt spid="152"/>
                                        </p:tgtEl>
                                      </p:cBhvr>
                                    </p:animEffect>
                                  </p:childTnLst>
                                </p:cTn>
                              </p:par>
                              <p:par>
                                <p:cTn fill="hold" grpId="0" id="180" nodeType="withEffect" presetClass="entr" presetID="22" presetSubtype="2">
                                  <p:stCondLst>
                                    <p:cond delay="0"/>
                                  </p:stCondLst>
                                  <p:childTnLst>
                                    <p:set>
                                      <p:cBhvr>
                                        <p:cTn dur="1" fill="hold" id="181">
                                          <p:stCondLst>
                                            <p:cond delay="0"/>
                                          </p:stCondLst>
                                        </p:cTn>
                                        <p:tgtEl>
                                          <p:spTgt spid="153"/>
                                        </p:tgtEl>
                                        <p:attrNameLst>
                                          <p:attrName>style.visibility</p:attrName>
                                        </p:attrNameLst>
                                      </p:cBhvr>
                                      <p:to>
                                        <p:strVal val="visible"/>
                                      </p:to>
                                    </p:set>
                                    <p:animEffect filter="wipe(right)" transition="in">
                                      <p:cBhvr>
                                        <p:cTn dur="500" id="182"/>
                                        <p:tgtEl>
                                          <p:spTgt spid="153"/>
                                        </p:tgtEl>
                                      </p:cBhvr>
                                    </p:animEffect>
                                  </p:childTnLst>
                                </p:cTn>
                              </p:par>
                              <p:par>
                                <p:cTn fill="hold" grpId="0" id="183" nodeType="withEffect" presetClass="entr" presetID="22" presetSubtype="2">
                                  <p:stCondLst>
                                    <p:cond delay="0"/>
                                  </p:stCondLst>
                                  <p:childTnLst>
                                    <p:set>
                                      <p:cBhvr>
                                        <p:cTn dur="1" fill="hold" id="184">
                                          <p:stCondLst>
                                            <p:cond delay="0"/>
                                          </p:stCondLst>
                                        </p:cTn>
                                        <p:tgtEl>
                                          <p:spTgt spid="154"/>
                                        </p:tgtEl>
                                        <p:attrNameLst>
                                          <p:attrName>style.visibility</p:attrName>
                                        </p:attrNameLst>
                                      </p:cBhvr>
                                      <p:to>
                                        <p:strVal val="visible"/>
                                      </p:to>
                                    </p:set>
                                    <p:animEffect filter="wipe(right)" transition="in">
                                      <p:cBhvr>
                                        <p:cTn dur="500" id="185"/>
                                        <p:tgtEl>
                                          <p:spTgt spid="154"/>
                                        </p:tgtEl>
                                      </p:cBhvr>
                                    </p:animEffect>
                                  </p:childTnLst>
                                </p:cTn>
                              </p:par>
                              <p:par>
                                <p:cTn fill="hold" grpId="0" id="186" nodeType="withEffect" presetClass="entr" presetID="22" presetSubtype="2">
                                  <p:stCondLst>
                                    <p:cond delay="0"/>
                                  </p:stCondLst>
                                  <p:childTnLst>
                                    <p:set>
                                      <p:cBhvr>
                                        <p:cTn dur="1" fill="hold" id="187">
                                          <p:stCondLst>
                                            <p:cond delay="0"/>
                                          </p:stCondLst>
                                        </p:cTn>
                                        <p:tgtEl>
                                          <p:spTgt spid="155"/>
                                        </p:tgtEl>
                                        <p:attrNameLst>
                                          <p:attrName>style.visibility</p:attrName>
                                        </p:attrNameLst>
                                      </p:cBhvr>
                                      <p:to>
                                        <p:strVal val="visible"/>
                                      </p:to>
                                    </p:set>
                                    <p:animEffect filter="wipe(right)" transition="in">
                                      <p:cBhvr>
                                        <p:cTn dur="500" id="188"/>
                                        <p:tgtEl>
                                          <p:spTgt spid="155"/>
                                        </p:tgtEl>
                                      </p:cBhvr>
                                    </p:animEffect>
                                  </p:childTnLst>
                                </p:cTn>
                              </p:par>
                              <p:par>
                                <p:cTn fill="hold" grpId="0" id="189" nodeType="withEffect" presetClass="entr" presetID="22" presetSubtype="2">
                                  <p:stCondLst>
                                    <p:cond delay="0"/>
                                  </p:stCondLst>
                                  <p:childTnLst>
                                    <p:set>
                                      <p:cBhvr>
                                        <p:cTn dur="1" fill="hold" id="190">
                                          <p:stCondLst>
                                            <p:cond delay="0"/>
                                          </p:stCondLst>
                                        </p:cTn>
                                        <p:tgtEl>
                                          <p:spTgt spid="156"/>
                                        </p:tgtEl>
                                        <p:attrNameLst>
                                          <p:attrName>style.visibility</p:attrName>
                                        </p:attrNameLst>
                                      </p:cBhvr>
                                      <p:to>
                                        <p:strVal val="visible"/>
                                      </p:to>
                                    </p:set>
                                    <p:animEffect filter="wipe(right)" transition="in">
                                      <p:cBhvr>
                                        <p:cTn dur="500" id="191"/>
                                        <p:tgtEl>
                                          <p:spTgt spid="156"/>
                                        </p:tgtEl>
                                      </p:cBhvr>
                                    </p:animEffect>
                                  </p:childTnLst>
                                </p:cTn>
                              </p:par>
                              <p:par>
                                <p:cTn fill="hold" grpId="0" id="192" nodeType="withEffect" presetClass="entr" presetID="22" presetSubtype="2">
                                  <p:stCondLst>
                                    <p:cond delay="0"/>
                                  </p:stCondLst>
                                  <p:childTnLst>
                                    <p:set>
                                      <p:cBhvr>
                                        <p:cTn dur="1" fill="hold" id="193">
                                          <p:stCondLst>
                                            <p:cond delay="0"/>
                                          </p:stCondLst>
                                        </p:cTn>
                                        <p:tgtEl>
                                          <p:spTgt spid="157"/>
                                        </p:tgtEl>
                                        <p:attrNameLst>
                                          <p:attrName>style.visibility</p:attrName>
                                        </p:attrNameLst>
                                      </p:cBhvr>
                                      <p:to>
                                        <p:strVal val="visible"/>
                                      </p:to>
                                    </p:set>
                                    <p:animEffect filter="wipe(right)" transition="in">
                                      <p:cBhvr>
                                        <p:cTn dur="500" id="194"/>
                                        <p:tgtEl>
                                          <p:spTgt spid="157"/>
                                        </p:tgtEl>
                                      </p:cBhvr>
                                    </p:animEffect>
                                  </p:childTnLst>
                                </p:cTn>
                              </p:par>
                              <p:par>
                                <p:cTn fill="hold" grpId="0" id="195" nodeType="withEffect" presetClass="entr" presetID="22" presetSubtype="2">
                                  <p:stCondLst>
                                    <p:cond delay="0"/>
                                  </p:stCondLst>
                                  <p:childTnLst>
                                    <p:set>
                                      <p:cBhvr>
                                        <p:cTn dur="1" fill="hold" id="196">
                                          <p:stCondLst>
                                            <p:cond delay="0"/>
                                          </p:stCondLst>
                                        </p:cTn>
                                        <p:tgtEl>
                                          <p:spTgt spid="158"/>
                                        </p:tgtEl>
                                        <p:attrNameLst>
                                          <p:attrName>style.visibility</p:attrName>
                                        </p:attrNameLst>
                                      </p:cBhvr>
                                      <p:to>
                                        <p:strVal val="visible"/>
                                      </p:to>
                                    </p:set>
                                    <p:animEffect filter="wipe(right)" transition="in">
                                      <p:cBhvr>
                                        <p:cTn dur="500" id="197"/>
                                        <p:tgtEl>
                                          <p:spTgt spid="158"/>
                                        </p:tgtEl>
                                      </p:cBhvr>
                                    </p:animEffect>
                                  </p:childTnLst>
                                </p:cTn>
                              </p:par>
                              <p:par>
                                <p:cTn fill="hold" grpId="0" id="198" nodeType="withEffect" presetClass="entr" presetID="22" presetSubtype="2">
                                  <p:stCondLst>
                                    <p:cond delay="0"/>
                                  </p:stCondLst>
                                  <p:childTnLst>
                                    <p:set>
                                      <p:cBhvr>
                                        <p:cTn dur="1" fill="hold" id="199">
                                          <p:stCondLst>
                                            <p:cond delay="0"/>
                                          </p:stCondLst>
                                        </p:cTn>
                                        <p:tgtEl>
                                          <p:spTgt spid="159"/>
                                        </p:tgtEl>
                                        <p:attrNameLst>
                                          <p:attrName>style.visibility</p:attrName>
                                        </p:attrNameLst>
                                      </p:cBhvr>
                                      <p:to>
                                        <p:strVal val="visible"/>
                                      </p:to>
                                    </p:set>
                                    <p:animEffect filter="wipe(right)" transition="in">
                                      <p:cBhvr>
                                        <p:cTn dur="500" id="200"/>
                                        <p:tgtEl>
                                          <p:spTgt spid="159"/>
                                        </p:tgtEl>
                                      </p:cBhvr>
                                    </p:animEffect>
                                  </p:childTnLst>
                                </p:cTn>
                              </p:par>
                              <p:par>
                                <p:cTn fill="hold" grpId="0" id="201" nodeType="withEffect" presetClass="entr" presetID="22" presetSubtype="2">
                                  <p:stCondLst>
                                    <p:cond delay="0"/>
                                  </p:stCondLst>
                                  <p:childTnLst>
                                    <p:set>
                                      <p:cBhvr>
                                        <p:cTn dur="1" fill="hold" id="202">
                                          <p:stCondLst>
                                            <p:cond delay="0"/>
                                          </p:stCondLst>
                                        </p:cTn>
                                        <p:tgtEl>
                                          <p:spTgt spid="160"/>
                                        </p:tgtEl>
                                        <p:attrNameLst>
                                          <p:attrName>style.visibility</p:attrName>
                                        </p:attrNameLst>
                                      </p:cBhvr>
                                      <p:to>
                                        <p:strVal val="visible"/>
                                      </p:to>
                                    </p:set>
                                    <p:animEffect filter="wipe(right)" transition="in">
                                      <p:cBhvr>
                                        <p:cTn dur="500" id="203"/>
                                        <p:tgtEl>
                                          <p:spTgt spid="160"/>
                                        </p:tgtEl>
                                      </p:cBhvr>
                                    </p:animEffect>
                                  </p:childTnLst>
                                </p:cTn>
                              </p:par>
                              <p:par>
                                <p:cTn fill="hold" grpId="0" id="204" nodeType="withEffect" presetClass="entr" presetID="22" presetSubtype="2">
                                  <p:stCondLst>
                                    <p:cond delay="0"/>
                                  </p:stCondLst>
                                  <p:childTnLst>
                                    <p:set>
                                      <p:cBhvr>
                                        <p:cTn dur="1" fill="hold" id="205">
                                          <p:stCondLst>
                                            <p:cond delay="0"/>
                                          </p:stCondLst>
                                        </p:cTn>
                                        <p:tgtEl>
                                          <p:spTgt spid="161"/>
                                        </p:tgtEl>
                                        <p:attrNameLst>
                                          <p:attrName>style.visibility</p:attrName>
                                        </p:attrNameLst>
                                      </p:cBhvr>
                                      <p:to>
                                        <p:strVal val="visible"/>
                                      </p:to>
                                    </p:set>
                                    <p:animEffect filter="wipe(right)" transition="in">
                                      <p:cBhvr>
                                        <p:cTn dur="500" id="206"/>
                                        <p:tgtEl>
                                          <p:spTgt spid="161"/>
                                        </p:tgtEl>
                                      </p:cBhvr>
                                    </p:animEffect>
                                  </p:childTnLst>
                                </p:cTn>
                              </p:par>
                              <p:par>
                                <p:cTn fill="hold" grpId="0" id="207" nodeType="withEffect" presetClass="entr" presetID="22" presetSubtype="2">
                                  <p:stCondLst>
                                    <p:cond delay="0"/>
                                  </p:stCondLst>
                                  <p:childTnLst>
                                    <p:set>
                                      <p:cBhvr>
                                        <p:cTn dur="1" fill="hold" id="208">
                                          <p:stCondLst>
                                            <p:cond delay="0"/>
                                          </p:stCondLst>
                                        </p:cTn>
                                        <p:tgtEl>
                                          <p:spTgt spid="162"/>
                                        </p:tgtEl>
                                        <p:attrNameLst>
                                          <p:attrName>style.visibility</p:attrName>
                                        </p:attrNameLst>
                                      </p:cBhvr>
                                      <p:to>
                                        <p:strVal val="visible"/>
                                      </p:to>
                                    </p:set>
                                    <p:animEffect filter="wipe(right)" transition="in">
                                      <p:cBhvr>
                                        <p:cTn dur="500" id="209"/>
                                        <p:tgtEl>
                                          <p:spTgt spid="162"/>
                                        </p:tgtEl>
                                      </p:cBhvr>
                                    </p:animEffect>
                                  </p:childTnLst>
                                </p:cTn>
                              </p:par>
                              <p:par>
                                <p:cTn fill="hold" grpId="0" id="210" nodeType="withEffect" presetClass="entr" presetID="22" presetSubtype="2">
                                  <p:stCondLst>
                                    <p:cond delay="0"/>
                                  </p:stCondLst>
                                  <p:childTnLst>
                                    <p:set>
                                      <p:cBhvr>
                                        <p:cTn dur="1" fill="hold" id="211">
                                          <p:stCondLst>
                                            <p:cond delay="0"/>
                                          </p:stCondLst>
                                        </p:cTn>
                                        <p:tgtEl>
                                          <p:spTgt spid="163"/>
                                        </p:tgtEl>
                                        <p:attrNameLst>
                                          <p:attrName>style.visibility</p:attrName>
                                        </p:attrNameLst>
                                      </p:cBhvr>
                                      <p:to>
                                        <p:strVal val="visible"/>
                                      </p:to>
                                    </p:set>
                                    <p:animEffect filter="wipe(right)" transition="in">
                                      <p:cBhvr>
                                        <p:cTn dur="500" id="212"/>
                                        <p:tgtEl>
                                          <p:spTgt spid="163"/>
                                        </p:tgtEl>
                                      </p:cBhvr>
                                    </p:animEffect>
                                  </p:childTnLst>
                                </p:cTn>
                              </p:par>
                              <p:par>
                                <p:cTn fill="hold" grpId="0" id="213" nodeType="withEffect" presetClass="entr" presetID="22" presetSubtype="2">
                                  <p:stCondLst>
                                    <p:cond delay="0"/>
                                  </p:stCondLst>
                                  <p:childTnLst>
                                    <p:set>
                                      <p:cBhvr>
                                        <p:cTn dur="1" fill="hold" id="214">
                                          <p:stCondLst>
                                            <p:cond delay="0"/>
                                          </p:stCondLst>
                                        </p:cTn>
                                        <p:tgtEl>
                                          <p:spTgt spid="164"/>
                                        </p:tgtEl>
                                        <p:attrNameLst>
                                          <p:attrName>style.visibility</p:attrName>
                                        </p:attrNameLst>
                                      </p:cBhvr>
                                      <p:to>
                                        <p:strVal val="visible"/>
                                      </p:to>
                                    </p:set>
                                    <p:animEffect filter="wipe(right)" transition="in">
                                      <p:cBhvr>
                                        <p:cTn dur="500" id="215"/>
                                        <p:tgtEl>
                                          <p:spTgt spid="164"/>
                                        </p:tgtEl>
                                      </p:cBhvr>
                                    </p:animEffect>
                                  </p:childTnLst>
                                </p:cTn>
                              </p:par>
                              <p:par>
                                <p:cTn fill="hold" grpId="0" id="216" nodeType="withEffect" presetClass="entr" presetID="22" presetSubtype="2">
                                  <p:stCondLst>
                                    <p:cond delay="0"/>
                                  </p:stCondLst>
                                  <p:childTnLst>
                                    <p:set>
                                      <p:cBhvr>
                                        <p:cTn dur="1" fill="hold" id="217">
                                          <p:stCondLst>
                                            <p:cond delay="0"/>
                                          </p:stCondLst>
                                        </p:cTn>
                                        <p:tgtEl>
                                          <p:spTgt spid="165"/>
                                        </p:tgtEl>
                                        <p:attrNameLst>
                                          <p:attrName>style.visibility</p:attrName>
                                        </p:attrNameLst>
                                      </p:cBhvr>
                                      <p:to>
                                        <p:strVal val="visible"/>
                                      </p:to>
                                    </p:set>
                                    <p:animEffect filter="wipe(right)" transition="in">
                                      <p:cBhvr>
                                        <p:cTn dur="500" id="218"/>
                                        <p:tgtEl>
                                          <p:spTgt spid="165"/>
                                        </p:tgtEl>
                                      </p:cBhvr>
                                    </p:animEffect>
                                  </p:childTnLst>
                                </p:cTn>
                              </p:par>
                              <p:par>
                                <p:cTn fill="hold" grpId="0" id="219" nodeType="withEffect" presetClass="entr" presetID="22" presetSubtype="2">
                                  <p:stCondLst>
                                    <p:cond delay="0"/>
                                  </p:stCondLst>
                                  <p:childTnLst>
                                    <p:set>
                                      <p:cBhvr>
                                        <p:cTn dur="1" fill="hold" id="220">
                                          <p:stCondLst>
                                            <p:cond delay="0"/>
                                          </p:stCondLst>
                                        </p:cTn>
                                        <p:tgtEl>
                                          <p:spTgt spid="166"/>
                                        </p:tgtEl>
                                        <p:attrNameLst>
                                          <p:attrName>style.visibility</p:attrName>
                                        </p:attrNameLst>
                                      </p:cBhvr>
                                      <p:to>
                                        <p:strVal val="visible"/>
                                      </p:to>
                                    </p:set>
                                    <p:animEffect filter="wipe(right)" transition="in">
                                      <p:cBhvr>
                                        <p:cTn dur="500" id="221"/>
                                        <p:tgtEl>
                                          <p:spTgt spid="166"/>
                                        </p:tgtEl>
                                      </p:cBhvr>
                                    </p:animEffect>
                                  </p:childTnLst>
                                </p:cTn>
                              </p:par>
                              <p:par>
                                <p:cTn fill="hold" grpId="0" id="222" nodeType="withEffect" presetClass="entr" presetID="22" presetSubtype="2">
                                  <p:stCondLst>
                                    <p:cond delay="0"/>
                                  </p:stCondLst>
                                  <p:childTnLst>
                                    <p:set>
                                      <p:cBhvr>
                                        <p:cTn dur="1" fill="hold" id="223">
                                          <p:stCondLst>
                                            <p:cond delay="0"/>
                                          </p:stCondLst>
                                        </p:cTn>
                                        <p:tgtEl>
                                          <p:spTgt spid="167"/>
                                        </p:tgtEl>
                                        <p:attrNameLst>
                                          <p:attrName>style.visibility</p:attrName>
                                        </p:attrNameLst>
                                      </p:cBhvr>
                                      <p:to>
                                        <p:strVal val="visible"/>
                                      </p:to>
                                    </p:set>
                                    <p:animEffect filter="wipe(right)" transition="in">
                                      <p:cBhvr>
                                        <p:cTn dur="500" id="224"/>
                                        <p:tgtEl>
                                          <p:spTgt spid="167"/>
                                        </p:tgtEl>
                                      </p:cBhvr>
                                    </p:animEffect>
                                  </p:childTnLst>
                                </p:cTn>
                              </p:par>
                              <p:par>
                                <p:cTn fill="hold" grpId="0" id="225" nodeType="withEffect" presetClass="entr" presetID="22" presetSubtype="2">
                                  <p:stCondLst>
                                    <p:cond delay="0"/>
                                  </p:stCondLst>
                                  <p:childTnLst>
                                    <p:set>
                                      <p:cBhvr>
                                        <p:cTn dur="1" fill="hold" id="226">
                                          <p:stCondLst>
                                            <p:cond delay="0"/>
                                          </p:stCondLst>
                                        </p:cTn>
                                        <p:tgtEl>
                                          <p:spTgt spid="168"/>
                                        </p:tgtEl>
                                        <p:attrNameLst>
                                          <p:attrName>style.visibility</p:attrName>
                                        </p:attrNameLst>
                                      </p:cBhvr>
                                      <p:to>
                                        <p:strVal val="visible"/>
                                      </p:to>
                                    </p:set>
                                    <p:animEffect filter="wipe(right)" transition="in">
                                      <p:cBhvr>
                                        <p:cTn dur="500" id="227"/>
                                        <p:tgtEl>
                                          <p:spTgt spid="168"/>
                                        </p:tgtEl>
                                      </p:cBhvr>
                                    </p:animEffect>
                                  </p:childTnLst>
                                </p:cTn>
                              </p:par>
                              <p:par>
                                <p:cTn fill="hold" grpId="0" id="228" nodeType="withEffect" presetClass="entr" presetID="22" presetSubtype="2">
                                  <p:stCondLst>
                                    <p:cond delay="0"/>
                                  </p:stCondLst>
                                  <p:childTnLst>
                                    <p:set>
                                      <p:cBhvr>
                                        <p:cTn dur="1" fill="hold" id="229">
                                          <p:stCondLst>
                                            <p:cond delay="0"/>
                                          </p:stCondLst>
                                        </p:cTn>
                                        <p:tgtEl>
                                          <p:spTgt spid="169"/>
                                        </p:tgtEl>
                                        <p:attrNameLst>
                                          <p:attrName>style.visibility</p:attrName>
                                        </p:attrNameLst>
                                      </p:cBhvr>
                                      <p:to>
                                        <p:strVal val="visible"/>
                                      </p:to>
                                    </p:set>
                                    <p:animEffect filter="wipe(right)" transition="in">
                                      <p:cBhvr>
                                        <p:cTn dur="500" id="230"/>
                                        <p:tgtEl>
                                          <p:spTgt spid="169"/>
                                        </p:tgtEl>
                                      </p:cBhvr>
                                    </p:animEffect>
                                  </p:childTnLst>
                                </p:cTn>
                              </p:par>
                              <p:par>
                                <p:cTn fill="hold" grpId="0" id="231" nodeType="withEffect" presetClass="entr" presetID="22" presetSubtype="2">
                                  <p:stCondLst>
                                    <p:cond delay="0"/>
                                  </p:stCondLst>
                                  <p:childTnLst>
                                    <p:set>
                                      <p:cBhvr>
                                        <p:cTn dur="1" fill="hold" id="232">
                                          <p:stCondLst>
                                            <p:cond delay="0"/>
                                          </p:stCondLst>
                                        </p:cTn>
                                        <p:tgtEl>
                                          <p:spTgt spid="170"/>
                                        </p:tgtEl>
                                        <p:attrNameLst>
                                          <p:attrName>style.visibility</p:attrName>
                                        </p:attrNameLst>
                                      </p:cBhvr>
                                      <p:to>
                                        <p:strVal val="visible"/>
                                      </p:to>
                                    </p:set>
                                    <p:animEffect filter="wipe(right)" transition="in">
                                      <p:cBhvr>
                                        <p:cTn dur="500" id="233"/>
                                        <p:tgtEl>
                                          <p:spTgt spid="170"/>
                                        </p:tgtEl>
                                      </p:cBhvr>
                                    </p:animEffect>
                                  </p:childTnLst>
                                </p:cTn>
                              </p:par>
                              <p:par>
                                <p:cTn fill="hold" grpId="0" id="234" nodeType="withEffect" presetClass="entr" presetID="22" presetSubtype="2">
                                  <p:stCondLst>
                                    <p:cond delay="0"/>
                                  </p:stCondLst>
                                  <p:childTnLst>
                                    <p:set>
                                      <p:cBhvr>
                                        <p:cTn dur="1" fill="hold" id="235">
                                          <p:stCondLst>
                                            <p:cond delay="0"/>
                                          </p:stCondLst>
                                        </p:cTn>
                                        <p:tgtEl>
                                          <p:spTgt spid="171"/>
                                        </p:tgtEl>
                                        <p:attrNameLst>
                                          <p:attrName>style.visibility</p:attrName>
                                        </p:attrNameLst>
                                      </p:cBhvr>
                                      <p:to>
                                        <p:strVal val="visible"/>
                                      </p:to>
                                    </p:set>
                                    <p:animEffect filter="wipe(right)" transition="in">
                                      <p:cBhvr>
                                        <p:cTn dur="500" id="236"/>
                                        <p:tgtEl>
                                          <p:spTgt spid="171"/>
                                        </p:tgtEl>
                                      </p:cBhvr>
                                    </p:animEffect>
                                  </p:childTnLst>
                                </p:cTn>
                              </p:par>
                              <p:par>
                                <p:cTn fill="hold" grpId="0" id="237" nodeType="withEffect" presetClass="entr" presetID="22" presetSubtype="2">
                                  <p:stCondLst>
                                    <p:cond delay="0"/>
                                  </p:stCondLst>
                                  <p:childTnLst>
                                    <p:set>
                                      <p:cBhvr>
                                        <p:cTn dur="1" fill="hold" id="238">
                                          <p:stCondLst>
                                            <p:cond delay="0"/>
                                          </p:stCondLst>
                                        </p:cTn>
                                        <p:tgtEl>
                                          <p:spTgt spid="172"/>
                                        </p:tgtEl>
                                        <p:attrNameLst>
                                          <p:attrName>style.visibility</p:attrName>
                                        </p:attrNameLst>
                                      </p:cBhvr>
                                      <p:to>
                                        <p:strVal val="visible"/>
                                      </p:to>
                                    </p:set>
                                    <p:animEffect filter="wipe(right)" transition="in">
                                      <p:cBhvr>
                                        <p:cTn dur="500" id="239"/>
                                        <p:tgtEl>
                                          <p:spTgt spid="172"/>
                                        </p:tgtEl>
                                      </p:cBhvr>
                                    </p:animEffect>
                                  </p:childTnLst>
                                </p:cTn>
                              </p:par>
                              <p:par>
                                <p:cTn fill="hold" grpId="0" id="240" nodeType="withEffect" presetClass="entr" presetID="22" presetSubtype="2">
                                  <p:stCondLst>
                                    <p:cond delay="0"/>
                                  </p:stCondLst>
                                  <p:childTnLst>
                                    <p:set>
                                      <p:cBhvr>
                                        <p:cTn dur="1" fill="hold" id="241">
                                          <p:stCondLst>
                                            <p:cond delay="0"/>
                                          </p:stCondLst>
                                        </p:cTn>
                                        <p:tgtEl>
                                          <p:spTgt spid="173"/>
                                        </p:tgtEl>
                                        <p:attrNameLst>
                                          <p:attrName>style.visibility</p:attrName>
                                        </p:attrNameLst>
                                      </p:cBhvr>
                                      <p:to>
                                        <p:strVal val="visible"/>
                                      </p:to>
                                    </p:set>
                                    <p:animEffect filter="wipe(right)" transition="in">
                                      <p:cBhvr>
                                        <p:cTn dur="500" id="242"/>
                                        <p:tgtEl>
                                          <p:spTgt spid="173"/>
                                        </p:tgtEl>
                                      </p:cBhvr>
                                    </p:animEffect>
                                  </p:childTnLst>
                                </p:cTn>
                              </p:par>
                              <p:par>
                                <p:cTn fill="hold" grpId="0" id="243" nodeType="withEffect" presetClass="entr" presetID="22" presetSubtype="2">
                                  <p:stCondLst>
                                    <p:cond delay="0"/>
                                  </p:stCondLst>
                                  <p:childTnLst>
                                    <p:set>
                                      <p:cBhvr>
                                        <p:cTn dur="1" fill="hold" id="244">
                                          <p:stCondLst>
                                            <p:cond delay="0"/>
                                          </p:stCondLst>
                                        </p:cTn>
                                        <p:tgtEl>
                                          <p:spTgt spid="174"/>
                                        </p:tgtEl>
                                        <p:attrNameLst>
                                          <p:attrName>style.visibility</p:attrName>
                                        </p:attrNameLst>
                                      </p:cBhvr>
                                      <p:to>
                                        <p:strVal val="visible"/>
                                      </p:to>
                                    </p:set>
                                    <p:animEffect filter="wipe(right)" transition="in">
                                      <p:cBhvr>
                                        <p:cTn dur="500" id="245"/>
                                        <p:tgtEl>
                                          <p:spTgt spid="174"/>
                                        </p:tgtEl>
                                      </p:cBhvr>
                                    </p:animEffect>
                                  </p:childTnLst>
                                </p:cTn>
                              </p:par>
                              <p:par>
                                <p:cTn fill="hold" grpId="0" id="246" nodeType="withEffect" presetClass="entr" presetID="22" presetSubtype="2">
                                  <p:stCondLst>
                                    <p:cond delay="0"/>
                                  </p:stCondLst>
                                  <p:childTnLst>
                                    <p:set>
                                      <p:cBhvr>
                                        <p:cTn dur="1" fill="hold" id="247">
                                          <p:stCondLst>
                                            <p:cond delay="0"/>
                                          </p:stCondLst>
                                        </p:cTn>
                                        <p:tgtEl>
                                          <p:spTgt spid="175"/>
                                        </p:tgtEl>
                                        <p:attrNameLst>
                                          <p:attrName>style.visibility</p:attrName>
                                        </p:attrNameLst>
                                      </p:cBhvr>
                                      <p:to>
                                        <p:strVal val="visible"/>
                                      </p:to>
                                    </p:set>
                                    <p:animEffect filter="wipe(right)" transition="in">
                                      <p:cBhvr>
                                        <p:cTn dur="500" id="248"/>
                                        <p:tgtEl>
                                          <p:spTgt spid="175"/>
                                        </p:tgtEl>
                                      </p:cBhvr>
                                    </p:animEffect>
                                  </p:childTnLst>
                                </p:cTn>
                              </p:par>
                              <p:par>
                                <p:cTn fill="hold" grpId="0" id="249" nodeType="withEffect" presetClass="entr" presetID="22" presetSubtype="2">
                                  <p:stCondLst>
                                    <p:cond delay="0"/>
                                  </p:stCondLst>
                                  <p:childTnLst>
                                    <p:set>
                                      <p:cBhvr>
                                        <p:cTn dur="1" fill="hold" id="250">
                                          <p:stCondLst>
                                            <p:cond delay="0"/>
                                          </p:stCondLst>
                                        </p:cTn>
                                        <p:tgtEl>
                                          <p:spTgt spid="176"/>
                                        </p:tgtEl>
                                        <p:attrNameLst>
                                          <p:attrName>style.visibility</p:attrName>
                                        </p:attrNameLst>
                                      </p:cBhvr>
                                      <p:to>
                                        <p:strVal val="visible"/>
                                      </p:to>
                                    </p:set>
                                    <p:animEffect filter="wipe(right)" transition="in">
                                      <p:cBhvr>
                                        <p:cTn dur="500" id="251"/>
                                        <p:tgtEl>
                                          <p:spTgt spid="176"/>
                                        </p:tgtEl>
                                      </p:cBhvr>
                                    </p:animEffect>
                                  </p:childTnLst>
                                </p:cTn>
                              </p:par>
                              <p:par>
                                <p:cTn fill="hold" grpId="0" id="252" nodeType="withEffect" presetClass="entr" presetID="22" presetSubtype="2">
                                  <p:stCondLst>
                                    <p:cond delay="0"/>
                                  </p:stCondLst>
                                  <p:childTnLst>
                                    <p:set>
                                      <p:cBhvr>
                                        <p:cTn dur="1" fill="hold" id="253">
                                          <p:stCondLst>
                                            <p:cond delay="0"/>
                                          </p:stCondLst>
                                        </p:cTn>
                                        <p:tgtEl>
                                          <p:spTgt spid="177"/>
                                        </p:tgtEl>
                                        <p:attrNameLst>
                                          <p:attrName>style.visibility</p:attrName>
                                        </p:attrNameLst>
                                      </p:cBhvr>
                                      <p:to>
                                        <p:strVal val="visible"/>
                                      </p:to>
                                    </p:set>
                                    <p:animEffect filter="wipe(right)" transition="in">
                                      <p:cBhvr>
                                        <p:cTn dur="500" id="254"/>
                                        <p:tgtEl>
                                          <p:spTgt spid="177"/>
                                        </p:tgtEl>
                                      </p:cBhvr>
                                    </p:animEffect>
                                  </p:childTnLst>
                                </p:cTn>
                              </p:par>
                              <p:par>
                                <p:cTn fill="hold" grpId="0" id="255" nodeType="withEffect" presetClass="entr" presetID="22" presetSubtype="2">
                                  <p:stCondLst>
                                    <p:cond delay="0"/>
                                  </p:stCondLst>
                                  <p:childTnLst>
                                    <p:set>
                                      <p:cBhvr>
                                        <p:cTn dur="1" fill="hold" id="256">
                                          <p:stCondLst>
                                            <p:cond delay="0"/>
                                          </p:stCondLst>
                                        </p:cTn>
                                        <p:tgtEl>
                                          <p:spTgt spid="178"/>
                                        </p:tgtEl>
                                        <p:attrNameLst>
                                          <p:attrName>style.visibility</p:attrName>
                                        </p:attrNameLst>
                                      </p:cBhvr>
                                      <p:to>
                                        <p:strVal val="visible"/>
                                      </p:to>
                                    </p:set>
                                    <p:animEffect filter="wipe(right)" transition="in">
                                      <p:cBhvr>
                                        <p:cTn dur="500" id="257"/>
                                        <p:tgtEl>
                                          <p:spTgt spid="178"/>
                                        </p:tgtEl>
                                      </p:cBhvr>
                                    </p:animEffect>
                                  </p:childTnLst>
                                </p:cTn>
                              </p:par>
                              <p:par>
                                <p:cTn fill="hold" grpId="0" id="258" nodeType="withEffect" presetClass="entr" presetID="22" presetSubtype="2">
                                  <p:stCondLst>
                                    <p:cond delay="0"/>
                                  </p:stCondLst>
                                  <p:childTnLst>
                                    <p:set>
                                      <p:cBhvr>
                                        <p:cTn dur="1" fill="hold" id="259">
                                          <p:stCondLst>
                                            <p:cond delay="0"/>
                                          </p:stCondLst>
                                        </p:cTn>
                                        <p:tgtEl>
                                          <p:spTgt spid="179"/>
                                        </p:tgtEl>
                                        <p:attrNameLst>
                                          <p:attrName>style.visibility</p:attrName>
                                        </p:attrNameLst>
                                      </p:cBhvr>
                                      <p:to>
                                        <p:strVal val="visible"/>
                                      </p:to>
                                    </p:set>
                                    <p:animEffect filter="wipe(right)" transition="in">
                                      <p:cBhvr>
                                        <p:cTn dur="500" id="260"/>
                                        <p:tgtEl>
                                          <p:spTgt spid="179"/>
                                        </p:tgtEl>
                                      </p:cBhvr>
                                    </p:animEffect>
                                  </p:childTnLst>
                                </p:cTn>
                              </p:par>
                              <p:par>
                                <p:cTn fill="hold" grpId="0" id="261" nodeType="withEffect" presetClass="entr" presetID="22" presetSubtype="2">
                                  <p:stCondLst>
                                    <p:cond delay="0"/>
                                  </p:stCondLst>
                                  <p:childTnLst>
                                    <p:set>
                                      <p:cBhvr>
                                        <p:cTn dur="1" fill="hold" id="262">
                                          <p:stCondLst>
                                            <p:cond delay="0"/>
                                          </p:stCondLst>
                                        </p:cTn>
                                        <p:tgtEl>
                                          <p:spTgt spid="180"/>
                                        </p:tgtEl>
                                        <p:attrNameLst>
                                          <p:attrName>style.visibility</p:attrName>
                                        </p:attrNameLst>
                                      </p:cBhvr>
                                      <p:to>
                                        <p:strVal val="visible"/>
                                      </p:to>
                                    </p:set>
                                    <p:animEffect filter="wipe(right)" transition="in">
                                      <p:cBhvr>
                                        <p:cTn dur="500" id="263"/>
                                        <p:tgtEl>
                                          <p:spTgt spid="180"/>
                                        </p:tgtEl>
                                      </p:cBhvr>
                                    </p:animEffect>
                                  </p:childTnLst>
                                </p:cTn>
                              </p:par>
                              <p:par>
                                <p:cTn fill="hold" grpId="0" id="264" nodeType="withEffect" presetClass="entr" presetID="22" presetSubtype="2">
                                  <p:stCondLst>
                                    <p:cond delay="0"/>
                                  </p:stCondLst>
                                  <p:childTnLst>
                                    <p:set>
                                      <p:cBhvr>
                                        <p:cTn dur="1" fill="hold" id="265">
                                          <p:stCondLst>
                                            <p:cond delay="0"/>
                                          </p:stCondLst>
                                        </p:cTn>
                                        <p:tgtEl>
                                          <p:spTgt spid="181"/>
                                        </p:tgtEl>
                                        <p:attrNameLst>
                                          <p:attrName>style.visibility</p:attrName>
                                        </p:attrNameLst>
                                      </p:cBhvr>
                                      <p:to>
                                        <p:strVal val="visible"/>
                                      </p:to>
                                    </p:set>
                                    <p:animEffect filter="wipe(right)" transition="in">
                                      <p:cBhvr>
                                        <p:cTn dur="500" id="266"/>
                                        <p:tgtEl>
                                          <p:spTgt spid="181"/>
                                        </p:tgtEl>
                                      </p:cBhvr>
                                    </p:animEffect>
                                  </p:childTnLst>
                                </p:cTn>
                              </p:par>
                              <p:par>
                                <p:cTn fill="hold" grpId="0" id="267" nodeType="withEffect" presetClass="entr" presetID="22" presetSubtype="2">
                                  <p:stCondLst>
                                    <p:cond delay="0"/>
                                  </p:stCondLst>
                                  <p:childTnLst>
                                    <p:set>
                                      <p:cBhvr>
                                        <p:cTn dur="1" fill="hold" id="268">
                                          <p:stCondLst>
                                            <p:cond delay="0"/>
                                          </p:stCondLst>
                                        </p:cTn>
                                        <p:tgtEl>
                                          <p:spTgt spid="182"/>
                                        </p:tgtEl>
                                        <p:attrNameLst>
                                          <p:attrName>style.visibility</p:attrName>
                                        </p:attrNameLst>
                                      </p:cBhvr>
                                      <p:to>
                                        <p:strVal val="visible"/>
                                      </p:to>
                                    </p:set>
                                    <p:animEffect filter="wipe(right)" transition="in">
                                      <p:cBhvr>
                                        <p:cTn dur="500" id="269"/>
                                        <p:tgtEl>
                                          <p:spTgt spid="182"/>
                                        </p:tgtEl>
                                      </p:cBhvr>
                                    </p:animEffect>
                                  </p:childTnLst>
                                </p:cTn>
                              </p:par>
                              <p:par>
                                <p:cTn fill="hold" grpId="0" id="270" nodeType="withEffect" presetClass="entr" presetID="22" presetSubtype="2">
                                  <p:stCondLst>
                                    <p:cond delay="0"/>
                                  </p:stCondLst>
                                  <p:childTnLst>
                                    <p:set>
                                      <p:cBhvr>
                                        <p:cTn dur="1" fill="hold" id="271">
                                          <p:stCondLst>
                                            <p:cond delay="0"/>
                                          </p:stCondLst>
                                        </p:cTn>
                                        <p:tgtEl>
                                          <p:spTgt spid="183"/>
                                        </p:tgtEl>
                                        <p:attrNameLst>
                                          <p:attrName>style.visibility</p:attrName>
                                        </p:attrNameLst>
                                      </p:cBhvr>
                                      <p:to>
                                        <p:strVal val="visible"/>
                                      </p:to>
                                    </p:set>
                                    <p:animEffect filter="wipe(right)" transition="in">
                                      <p:cBhvr>
                                        <p:cTn dur="500" id="272"/>
                                        <p:tgtEl>
                                          <p:spTgt spid="183"/>
                                        </p:tgtEl>
                                      </p:cBhvr>
                                    </p:animEffect>
                                  </p:childTnLst>
                                </p:cTn>
                              </p:par>
                              <p:par>
                                <p:cTn fill="hold" grpId="0" id="273" nodeType="withEffect" presetClass="entr" presetID="22" presetSubtype="2">
                                  <p:stCondLst>
                                    <p:cond delay="0"/>
                                  </p:stCondLst>
                                  <p:childTnLst>
                                    <p:set>
                                      <p:cBhvr>
                                        <p:cTn dur="1" fill="hold" id="274">
                                          <p:stCondLst>
                                            <p:cond delay="0"/>
                                          </p:stCondLst>
                                        </p:cTn>
                                        <p:tgtEl>
                                          <p:spTgt spid="184"/>
                                        </p:tgtEl>
                                        <p:attrNameLst>
                                          <p:attrName>style.visibility</p:attrName>
                                        </p:attrNameLst>
                                      </p:cBhvr>
                                      <p:to>
                                        <p:strVal val="visible"/>
                                      </p:to>
                                    </p:set>
                                    <p:animEffect filter="wipe(right)" transition="in">
                                      <p:cBhvr>
                                        <p:cTn dur="500" id="275"/>
                                        <p:tgtEl>
                                          <p:spTgt spid="184"/>
                                        </p:tgtEl>
                                      </p:cBhvr>
                                    </p:animEffect>
                                  </p:childTnLst>
                                </p:cTn>
                              </p:par>
                              <p:par>
                                <p:cTn fill="hold" grpId="0" id="276" nodeType="withEffect" presetClass="entr" presetID="22" presetSubtype="2">
                                  <p:stCondLst>
                                    <p:cond delay="0"/>
                                  </p:stCondLst>
                                  <p:childTnLst>
                                    <p:set>
                                      <p:cBhvr>
                                        <p:cTn dur="1" fill="hold" id="277">
                                          <p:stCondLst>
                                            <p:cond delay="0"/>
                                          </p:stCondLst>
                                        </p:cTn>
                                        <p:tgtEl>
                                          <p:spTgt spid="185"/>
                                        </p:tgtEl>
                                        <p:attrNameLst>
                                          <p:attrName>style.visibility</p:attrName>
                                        </p:attrNameLst>
                                      </p:cBhvr>
                                      <p:to>
                                        <p:strVal val="visible"/>
                                      </p:to>
                                    </p:set>
                                    <p:animEffect filter="wipe(right)" transition="in">
                                      <p:cBhvr>
                                        <p:cTn dur="500" id="278"/>
                                        <p:tgtEl>
                                          <p:spTgt spid="185"/>
                                        </p:tgtEl>
                                      </p:cBhvr>
                                    </p:animEffect>
                                  </p:childTnLst>
                                </p:cTn>
                              </p:par>
                              <p:par>
                                <p:cTn fill="hold" grpId="0" id="279" nodeType="withEffect" presetClass="entr" presetID="22" presetSubtype="2">
                                  <p:stCondLst>
                                    <p:cond delay="0"/>
                                  </p:stCondLst>
                                  <p:childTnLst>
                                    <p:set>
                                      <p:cBhvr>
                                        <p:cTn dur="1" fill="hold" id="280">
                                          <p:stCondLst>
                                            <p:cond delay="0"/>
                                          </p:stCondLst>
                                        </p:cTn>
                                        <p:tgtEl>
                                          <p:spTgt spid="186"/>
                                        </p:tgtEl>
                                        <p:attrNameLst>
                                          <p:attrName>style.visibility</p:attrName>
                                        </p:attrNameLst>
                                      </p:cBhvr>
                                      <p:to>
                                        <p:strVal val="visible"/>
                                      </p:to>
                                    </p:set>
                                    <p:animEffect filter="wipe(right)" transition="in">
                                      <p:cBhvr>
                                        <p:cTn dur="500" id="281"/>
                                        <p:tgtEl>
                                          <p:spTgt spid="186"/>
                                        </p:tgtEl>
                                      </p:cBhvr>
                                    </p:animEffect>
                                  </p:childTnLst>
                                </p:cTn>
                              </p:par>
                              <p:par>
                                <p:cTn fill="hold" grpId="0" id="282" nodeType="withEffect" presetClass="entr" presetID="22" presetSubtype="2">
                                  <p:stCondLst>
                                    <p:cond delay="0"/>
                                  </p:stCondLst>
                                  <p:childTnLst>
                                    <p:set>
                                      <p:cBhvr>
                                        <p:cTn dur="1" fill="hold" id="283">
                                          <p:stCondLst>
                                            <p:cond delay="0"/>
                                          </p:stCondLst>
                                        </p:cTn>
                                        <p:tgtEl>
                                          <p:spTgt spid="187"/>
                                        </p:tgtEl>
                                        <p:attrNameLst>
                                          <p:attrName>style.visibility</p:attrName>
                                        </p:attrNameLst>
                                      </p:cBhvr>
                                      <p:to>
                                        <p:strVal val="visible"/>
                                      </p:to>
                                    </p:set>
                                    <p:animEffect filter="wipe(right)" transition="in">
                                      <p:cBhvr>
                                        <p:cTn dur="500" id="284"/>
                                        <p:tgtEl>
                                          <p:spTgt spid="187"/>
                                        </p:tgtEl>
                                      </p:cBhvr>
                                    </p:animEffect>
                                  </p:childTnLst>
                                </p:cTn>
                              </p:par>
                              <p:par>
                                <p:cTn fill="hold" grpId="0" id="285" nodeType="withEffect" presetClass="entr" presetID="22" presetSubtype="2">
                                  <p:stCondLst>
                                    <p:cond delay="0"/>
                                  </p:stCondLst>
                                  <p:childTnLst>
                                    <p:set>
                                      <p:cBhvr>
                                        <p:cTn dur="1" fill="hold" id="286">
                                          <p:stCondLst>
                                            <p:cond delay="0"/>
                                          </p:stCondLst>
                                        </p:cTn>
                                        <p:tgtEl>
                                          <p:spTgt spid="188"/>
                                        </p:tgtEl>
                                        <p:attrNameLst>
                                          <p:attrName>style.visibility</p:attrName>
                                        </p:attrNameLst>
                                      </p:cBhvr>
                                      <p:to>
                                        <p:strVal val="visible"/>
                                      </p:to>
                                    </p:set>
                                    <p:animEffect filter="wipe(right)" transition="in">
                                      <p:cBhvr>
                                        <p:cTn dur="500" id="287"/>
                                        <p:tgtEl>
                                          <p:spTgt spid="188"/>
                                        </p:tgtEl>
                                      </p:cBhvr>
                                    </p:animEffect>
                                  </p:childTnLst>
                                </p:cTn>
                              </p:par>
                              <p:par>
                                <p:cTn fill="hold" grpId="0" id="288" nodeType="withEffect" presetClass="entr" presetID="22" presetSubtype="2">
                                  <p:stCondLst>
                                    <p:cond delay="0"/>
                                  </p:stCondLst>
                                  <p:childTnLst>
                                    <p:set>
                                      <p:cBhvr>
                                        <p:cTn dur="1" fill="hold" id="289">
                                          <p:stCondLst>
                                            <p:cond delay="0"/>
                                          </p:stCondLst>
                                        </p:cTn>
                                        <p:tgtEl>
                                          <p:spTgt spid="189"/>
                                        </p:tgtEl>
                                        <p:attrNameLst>
                                          <p:attrName>style.visibility</p:attrName>
                                        </p:attrNameLst>
                                      </p:cBhvr>
                                      <p:to>
                                        <p:strVal val="visible"/>
                                      </p:to>
                                    </p:set>
                                    <p:animEffect filter="wipe(right)" transition="in">
                                      <p:cBhvr>
                                        <p:cTn dur="500" id="290"/>
                                        <p:tgtEl>
                                          <p:spTgt spid="189"/>
                                        </p:tgtEl>
                                      </p:cBhvr>
                                    </p:animEffect>
                                  </p:childTnLst>
                                </p:cTn>
                              </p:par>
                              <p:par>
                                <p:cTn fill="hold" grpId="0" id="291" nodeType="withEffect" presetClass="entr" presetID="22" presetSubtype="2">
                                  <p:stCondLst>
                                    <p:cond delay="0"/>
                                  </p:stCondLst>
                                  <p:childTnLst>
                                    <p:set>
                                      <p:cBhvr>
                                        <p:cTn dur="1" fill="hold" id="292">
                                          <p:stCondLst>
                                            <p:cond delay="0"/>
                                          </p:stCondLst>
                                        </p:cTn>
                                        <p:tgtEl>
                                          <p:spTgt spid="190"/>
                                        </p:tgtEl>
                                        <p:attrNameLst>
                                          <p:attrName>style.visibility</p:attrName>
                                        </p:attrNameLst>
                                      </p:cBhvr>
                                      <p:to>
                                        <p:strVal val="visible"/>
                                      </p:to>
                                    </p:set>
                                    <p:animEffect filter="wipe(right)" transition="in">
                                      <p:cBhvr>
                                        <p:cTn dur="500" id="293"/>
                                        <p:tgtEl>
                                          <p:spTgt spid="190"/>
                                        </p:tgtEl>
                                      </p:cBhvr>
                                    </p:animEffect>
                                  </p:childTnLst>
                                </p:cTn>
                              </p:par>
                              <p:par>
                                <p:cTn fill="hold" grpId="0" id="294" nodeType="withEffect" presetClass="entr" presetID="22" presetSubtype="2">
                                  <p:stCondLst>
                                    <p:cond delay="0"/>
                                  </p:stCondLst>
                                  <p:childTnLst>
                                    <p:set>
                                      <p:cBhvr>
                                        <p:cTn dur="1" fill="hold" id="295">
                                          <p:stCondLst>
                                            <p:cond delay="0"/>
                                          </p:stCondLst>
                                        </p:cTn>
                                        <p:tgtEl>
                                          <p:spTgt spid="191"/>
                                        </p:tgtEl>
                                        <p:attrNameLst>
                                          <p:attrName>style.visibility</p:attrName>
                                        </p:attrNameLst>
                                      </p:cBhvr>
                                      <p:to>
                                        <p:strVal val="visible"/>
                                      </p:to>
                                    </p:set>
                                    <p:animEffect filter="wipe(right)" transition="in">
                                      <p:cBhvr>
                                        <p:cTn dur="500" id="296"/>
                                        <p:tgtEl>
                                          <p:spTgt spid="191"/>
                                        </p:tgtEl>
                                      </p:cBhvr>
                                    </p:animEffect>
                                  </p:childTnLst>
                                </p:cTn>
                              </p:par>
                              <p:par>
                                <p:cTn fill="hold" grpId="0" id="297" nodeType="withEffect" presetClass="entr" presetID="22" presetSubtype="2">
                                  <p:stCondLst>
                                    <p:cond delay="0"/>
                                  </p:stCondLst>
                                  <p:childTnLst>
                                    <p:set>
                                      <p:cBhvr>
                                        <p:cTn dur="1" fill="hold" id="298">
                                          <p:stCondLst>
                                            <p:cond delay="0"/>
                                          </p:stCondLst>
                                        </p:cTn>
                                        <p:tgtEl>
                                          <p:spTgt spid="192"/>
                                        </p:tgtEl>
                                        <p:attrNameLst>
                                          <p:attrName>style.visibility</p:attrName>
                                        </p:attrNameLst>
                                      </p:cBhvr>
                                      <p:to>
                                        <p:strVal val="visible"/>
                                      </p:to>
                                    </p:set>
                                    <p:animEffect filter="wipe(right)" transition="in">
                                      <p:cBhvr>
                                        <p:cTn dur="500" id="299"/>
                                        <p:tgtEl>
                                          <p:spTgt spid="192"/>
                                        </p:tgtEl>
                                      </p:cBhvr>
                                    </p:animEffect>
                                  </p:childTnLst>
                                </p:cTn>
                              </p:par>
                              <p:par>
                                <p:cTn fill="hold" grpId="0" id="300" nodeType="withEffect" presetClass="entr" presetID="22" presetSubtype="2">
                                  <p:stCondLst>
                                    <p:cond delay="0"/>
                                  </p:stCondLst>
                                  <p:childTnLst>
                                    <p:set>
                                      <p:cBhvr>
                                        <p:cTn dur="1" fill="hold" id="301">
                                          <p:stCondLst>
                                            <p:cond delay="0"/>
                                          </p:stCondLst>
                                        </p:cTn>
                                        <p:tgtEl>
                                          <p:spTgt spid="193"/>
                                        </p:tgtEl>
                                        <p:attrNameLst>
                                          <p:attrName>style.visibility</p:attrName>
                                        </p:attrNameLst>
                                      </p:cBhvr>
                                      <p:to>
                                        <p:strVal val="visible"/>
                                      </p:to>
                                    </p:set>
                                    <p:animEffect filter="wipe(right)" transition="in">
                                      <p:cBhvr>
                                        <p:cTn dur="500" id="302"/>
                                        <p:tgtEl>
                                          <p:spTgt spid="193"/>
                                        </p:tgtEl>
                                      </p:cBhvr>
                                    </p:animEffect>
                                  </p:childTnLst>
                                </p:cTn>
                              </p:par>
                              <p:par>
                                <p:cTn fill="hold" grpId="0" id="303" nodeType="withEffect" presetClass="entr" presetID="22" presetSubtype="2">
                                  <p:stCondLst>
                                    <p:cond delay="0"/>
                                  </p:stCondLst>
                                  <p:childTnLst>
                                    <p:set>
                                      <p:cBhvr>
                                        <p:cTn dur="1" fill="hold" id="304">
                                          <p:stCondLst>
                                            <p:cond delay="0"/>
                                          </p:stCondLst>
                                        </p:cTn>
                                        <p:tgtEl>
                                          <p:spTgt spid="194"/>
                                        </p:tgtEl>
                                        <p:attrNameLst>
                                          <p:attrName>style.visibility</p:attrName>
                                        </p:attrNameLst>
                                      </p:cBhvr>
                                      <p:to>
                                        <p:strVal val="visible"/>
                                      </p:to>
                                    </p:set>
                                    <p:animEffect filter="wipe(right)" transition="in">
                                      <p:cBhvr>
                                        <p:cTn dur="500" id="305"/>
                                        <p:tgtEl>
                                          <p:spTgt spid="194"/>
                                        </p:tgtEl>
                                      </p:cBhvr>
                                    </p:animEffect>
                                  </p:childTnLst>
                                </p:cTn>
                              </p:par>
                              <p:par>
                                <p:cTn fill="hold" grpId="0" id="306" nodeType="withEffect" presetClass="entr" presetID="22" presetSubtype="2">
                                  <p:stCondLst>
                                    <p:cond delay="0"/>
                                  </p:stCondLst>
                                  <p:childTnLst>
                                    <p:set>
                                      <p:cBhvr>
                                        <p:cTn dur="1" fill="hold" id="307">
                                          <p:stCondLst>
                                            <p:cond delay="0"/>
                                          </p:stCondLst>
                                        </p:cTn>
                                        <p:tgtEl>
                                          <p:spTgt spid="195"/>
                                        </p:tgtEl>
                                        <p:attrNameLst>
                                          <p:attrName>style.visibility</p:attrName>
                                        </p:attrNameLst>
                                      </p:cBhvr>
                                      <p:to>
                                        <p:strVal val="visible"/>
                                      </p:to>
                                    </p:set>
                                    <p:animEffect filter="wipe(right)" transition="in">
                                      <p:cBhvr>
                                        <p:cTn dur="500" id="308"/>
                                        <p:tgtEl>
                                          <p:spTgt spid="195"/>
                                        </p:tgtEl>
                                      </p:cBhvr>
                                    </p:animEffect>
                                  </p:childTnLst>
                                </p:cTn>
                              </p:par>
                              <p:par>
                                <p:cTn fill="hold" grpId="0" id="309" nodeType="withEffect" presetClass="entr" presetID="22" presetSubtype="2">
                                  <p:stCondLst>
                                    <p:cond delay="0"/>
                                  </p:stCondLst>
                                  <p:childTnLst>
                                    <p:set>
                                      <p:cBhvr>
                                        <p:cTn dur="1" fill="hold" id="310">
                                          <p:stCondLst>
                                            <p:cond delay="0"/>
                                          </p:stCondLst>
                                        </p:cTn>
                                        <p:tgtEl>
                                          <p:spTgt spid="197"/>
                                        </p:tgtEl>
                                        <p:attrNameLst>
                                          <p:attrName>style.visibility</p:attrName>
                                        </p:attrNameLst>
                                      </p:cBhvr>
                                      <p:to>
                                        <p:strVal val="visible"/>
                                      </p:to>
                                    </p:set>
                                    <p:animEffect filter="wipe(right)" transition="in">
                                      <p:cBhvr>
                                        <p:cTn dur="500" id="311"/>
                                        <p:tgtEl>
                                          <p:spTgt spid="197"/>
                                        </p:tgtEl>
                                      </p:cBhvr>
                                    </p:animEffect>
                                  </p:childTnLst>
                                </p:cTn>
                              </p:par>
                              <p:par>
                                <p:cTn fill="hold" grpId="0" id="312" nodeType="withEffect" presetClass="entr" presetID="22" presetSubtype="2">
                                  <p:stCondLst>
                                    <p:cond delay="0"/>
                                  </p:stCondLst>
                                  <p:childTnLst>
                                    <p:set>
                                      <p:cBhvr>
                                        <p:cTn dur="1" fill="hold" id="313">
                                          <p:stCondLst>
                                            <p:cond delay="0"/>
                                          </p:stCondLst>
                                        </p:cTn>
                                        <p:tgtEl>
                                          <p:spTgt spid="198"/>
                                        </p:tgtEl>
                                        <p:attrNameLst>
                                          <p:attrName>style.visibility</p:attrName>
                                        </p:attrNameLst>
                                      </p:cBhvr>
                                      <p:to>
                                        <p:strVal val="visible"/>
                                      </p:to>
                                    </p:set>
                                    <p:animEffect filter="wipe(right)" transition="in">
                                      <p:cBhvr>
                                        <p:cTn dur="500" id="314"/>
                                        <p:tgtEl>
                                          <p:spTgt spid="198"/>
                                        </p:tgtEl>
                                      </p:cBhvr>
                                    </p:animEffect>
                                  </p:childTnLst>
                                </p:cTn>
                              </p:par>
                              <p:par>
                                <p:cTn fill="hold" grpId="0" id="315" nodeType="withEffect" presetClass="entr" presetID="22" presetSubtype="2">
                                  <p:stCondLst>
                                    <p:cond delay="0"/>
                                  </p:stCondLst>
                                  <p:childTnLst>
                                    <p:set>
                                      <p:cBhvr>
                                        <p:cTn dur="1" fill="hold" id="316">
                                          <p:stCondLst>
                                            <p:cond delay="0"/>
                                          </p:stCondLst>
                                        </p:cTn>
                                        <p:tgtEl>
                                          <p:spTgt spid="199"/>
                                        </p:tgtEl>
                                        <p:attrNameLst>
                                          <p:attrName>style.visibility</p:attrName>
                                        </p:attrNameLst>
                                      </p:cBhvr>
                                      <p:to>
                                        <p:strVal val="visible"/>
                                      </p:to>
                                    </p:set>
                                    <p:animEffect filter="wipe(right)" transition="in">
                                      <p:cBhvr>
                                        <p:cTn dur="500" id="317"/>
                                        <p:tgtEl>
                                          <p:spTgt spid="199"/>
                                        </p:tgtEl>
                                      </p:cBhvr>
                                    </p:animEffect>
                                  </p:childTnLst>
                                </p:cTn>
                              </p:par>
                              <p:par>
                                <p:cTn fill="hold" grpId="0" id="318" nodeType="withEffect" presetClass="entr" presetID="22" presetSubtype="2">
                                  <p:stCondLst>
                                    <p:cond delay="0"/>
                                  </p:stCondLst>
                                  <p:childTnLst>
                                    <p:set>
                                      <p:cBhvr>
                                        <p:cTn dur="1" fill="hold" id="319">
                                          <p:stCondLst>
                                            <p:cond delay="0"/>
                                          </p:stCondLst>
                                        </p:cTn>
                                        <p:tgtEl>
                                          <p:spTgt spid="201"/>
                                        </p:tgtEl>
                                        <p:attrNameLst>
                                          <p:attrName>style.visibility</p:attrName>
                                        </p:attrNameLst>
                                      </p:cBhvr>
                                      <p:to>
                                        <p:strVal val="visible"/>
                                      </p:to>
                                    </p:set>
                                    <p:animEffect filter="wipe(right)" transition="in">
                                      <p:cBhvr>
                                        <p:cTn dur="500" id="320"/>
                                        <p:tgtEl>
                                          <p:spTgt spid="201"/>
                                        </p:tgtEl>
                                      </p:cBhvr>
                                    </p:animEffect>
                                  </p:childTnLst>
                                </p:cTn>
                              </p:par>
                              <p:par>
                                <p:cTn fill="hold" grpId="0" id="321" nodeType="withEffect" presetClass="entr" presetID="22" presetSubtype="2">
                                  <p:stCondLst>
                                    <p:cond delay="0"/>
                                  </p:stCondLst>
                                  <p:childTnLst>
                                    <p:set>
                                      <p:cBhvr>
                                        <p:cTn dur="1" fill="hold" id="322">
                                          <p:stCondLst>
                                            <p:cond delay="0"/>
                                          </p:stCondLst>
                                        </p:cTn>
                                        <p:tgtEl>
                                          <p:spTgt spid="202"/>
                                        </p:tgtEl>
                                        <p:attrNameLst>
                                          <p:attrName>style.visibility</p:attrName>
                                        </p:attrNameLst>
                                      </p:cBhvr>
                                      <p:to>
                                        <p:strVal val="visible"/>
                                      </p:to>
                                    </p:set>
                                    <p:animEffect filter="wipe(right)" transition="in">
                                      <p:cBhvr>
                                        <p:cTn dur="500" id="323"/>
                                        <p:tgtEl>
                                          <p:spTgt spid="202"/>
                                        </p:tgtEl>
                                      </p:cBhvr>
                                    </p:animEffect>
                                  </p:childTnLst>
                                </p:cTn>
                              </p:par>
                              <p:par>
                                <p:cTn fill="hold" grpId="0" id="324" nodeType="withEffect" presetClass="entr" presetID="22" presetSubtype="2">
                                  <p:stCondLst>
                                    <p:cond delay="0"/>
                                  </p:stCondLst>
                                  <p:childTnLst>
                                    <p:set>
                                      <p:cBhvr>
                                        <p:cTn dur="1" fill="hold" id="325">
                                          <p:stCondLst>
                                            <p:cond delay="0"/>
                                          </p:stCondLst>
                                        </p:cTn>
                                        <p:tgtEl>
                                          <p:spTgt spid="204"/>
                                        </p:tgtEl>
                                        <p:attrNameLst>
                                          <p:attrName>style.visibility</p:attrName>
                                        </p:attrNameLst>
                                      </p:cBhvr>
                                      <p:to>
                                        <p:strVal val="visible"/>
                                      </p:to>
                                    </p:set>
                                    <p:animEffect filter="wipe(right)" transition="in">
                                      <p:cBhvr>
                                        <p:cTn dur="500" id="326"/>
                                        <p:tgtEl>
                                          <p:spTgt spid="204"/>
                                        </p:tgtEl>
                                      </p:cBhvr>
                                    </p:animEffect>
                                  </p:childTnLst>
                                </p:cTn>
                              </p:par>
                              <p:par>
                                <p:cTn fill="hold" grpId="0" id="327" nodeType="withEffect" presetClass="entr" presetID="22" presetSubtype="2">
                                  <p:stCondLst>
                                    <p:cond delay="0"/>
                                  </p:stCondLst>
                                  <p:childTnLst>
                                    <p:set>
                                      <p:cBhvr>
                                        <p:cTn dur="1" fill="hold" id="328">
                                          <p:stCondLst>
                                            <p:cond delay="0"/>
                                          </p:stCondLst>
                                        </p:cTn>
                                        <p:tgtEl>
                                          <p:spTgt spid="205"/>
                                        </p:tgtEl>
                                        <p:attrNameLst>
                                          <p:attrName>style.visibility</p:attrName>
                                        </p:attrNameLst>
                                      </p:cBhvr>
                                      <p:to>
                                        <p:strVal val="visible"/>
                                      </p:to>
                                    </p:set>
                                    <p:animEffect filter="wipe(right)" transition="in">
                                      <p:cBhvr>
                                        <p:cTn dur="500" id="329"/>
                                        <p:tgtEl>
                                          <p:spTgt spid="205"/>
                                        </p:tgtEl>
                                      </p:cBhvr>
                                    </p:animEffect>
                                  </p:childTnLst>
                                </p:cTn>
                              </p:par>
                              <p:par>
                                <p:cTn fill="hold" grpId="0" id="330" nodeType="withEffect" presetClass="entr" presetID="22" presetSubtype="2">
                                  <p:stCondLst>
                                    <p:cond delay="0"/>
                                  </p:stCondLst>
                                  <p:childTnLst>
                                    <p:set>
                                      <p:cBhvr>
                                        <p:cTn dur="1" fill="hold" id="331">
                                          <p:stCondLst>
                                            <p:cond delay="0"/>
                                          </p:stCondLst>
                                        </p:cTn>
                                        <p:tgtEl>
                                          <p:spTgt spid="207"/>
                                        </p:tgtEl>
                                        <p:attrNameLst>
                                          <p:attrName>style.visibility</p:attrName>
                                        </p:attrNameLst>
                                      </p:cBhvr>
                                      <p:to>
                                        <p:strVal val="visible"/>
                                      </p:to>
                                    </p:set>
                                    <p:animEffect filter="wipe(right)" transition="in">
                                      <p:cBhvr>
                                        <p:cTn dur="500" id="332"/>
                                        <p:tgtEl>
                                          <p:spTgt spid="207"/>
                                        </p:tgtEl>
                                      </p:cBhvr>
                                    </p:animEffect>
                                  </p:childTnLst>
                                </p:cTn>
                              </p:par>
                              <p:par>
                                <p:cTn fill="hold" grpId="0" id="333" nodeType="withEffect" presetClass="entr" presetID="22" presetSubtype="2">
                                  <p:stCondLst>
                                    <p:cond delay="0"/>
                                  </p:stCondLst>
                                  <p:childTnLst>
                                    <p:set>
                                      <p:cBhvr>
                                        <p:cTn dur="1" fill="hold" id="334">
                                          <p:stCondLst>
                                            <p:cond delay="0"/>
                                          </p:stCondLst>
                                        </p:cTn>
                                        <p:tgtEl>
                                          <p:spTgt spid="210"/>
                                        </p:tgtEl>
                                        <p:attrNameLst>
                                          <p:attrName>style.visibility</p:attrName>
                                        </p:attrNameLst>
                                      </p:cBhvr>
                                      <p:to>
                                        <p:strVal val="visible"/>
                                      </p:to>
                                    </p:set>
                                    <p:animEffect filter="wipe(right)" transition="in">
                                      <p:cBhvr>
                                        <p:cTn dur="500" id="335"/>
                                        <p:tgtEl>
                                          <p:spTgt spid="210"/>
                                        </p:tgtEl>
                                      </p:cBhvr>
                                    </p:animEffect>
                                  </p:childTnLst>
                                </p:cTn>
                              </p:par>
                              <p:par>
                                <p:cTn fill="hold" grpId="0" id="336" nodeType="withEffect" presetClass="entr" presetID="22" presetSubtype="2">
                                  <p:stCondLst>
                                    <p:cond delay="0"/>
                                  </p:stCondLst>
                                  <p:childTnLst>
                                    <p:set>
                                      <p:cBhvr>
                                        <p:cTn dur="1" fill="hold" id="337">
                                          <p:stCondLst>
                                            <p:cond delay="0"/>
                                          </p:stCondLst>
                                        </p:cTn>
                                        <p:tgtEl>
                                          <p:spTgt spid="220"/>
                                        </p:tgtEl>
                                        <p:attrNameLst>
                                          <p:attrName>style.visibility</p:attrName>
                                        </p:attrNameLst>
                                      </p:cBhvr>
                                      <p:to>
                                        <p:strVal val="visible"/>
                                      </p:to>
                                    </p:set>
                                    <p:animEffect filter="wipe(right)" transition="in">
                                      <p:cBhvr>
                                        <p:cTn dur="500" id="338"/>
                                        <p:tgtEl>
                                          <p:spTgt spid="220"/>
                                        </p:tgtEl>
                                      </p:cBhvr>
                                    </p:animEffect>
                                  </p:childTnLst>
                                </p:cTn>
                              </p:par>
                              <p:par>
                                <p:cTn fill="hold" grpId="0" id="339" nodeType="withEffect" presetClass="entr" presetID="22" presetSubtype="2">
                                  <p:stCondLst>
                                    <p:cond delay="0"/>
                                  </p:stCondLst>
                                  <p:childTnLst>
                                    <p:set>
                                      <p:cBhvr>
                                        <p:cTn dur="1" fill="hold" id="340">
                                          <p:stCondLst>
                                            <p:cond delay="0"/>
                                          </p:stCondLst>
                                        </p:cTn>
                                        <p:tgtEl>
                                          <p:spTgt spid="221"/>
                                        </p:tgtEl>
                                        <p:attrNameLst>
                                          <p:attrName>style.visibility</p:attrName>
                                        </p:attrNameLst>
                                      </p:cBhvr>
                                      <p:to>
                                        <p:strVal val="visible"/>
                                      </p:to>
                                    </p:set>
                                    <p:animEffect filter="wipe(right)" transition="in">
                                      <p:cBhvr>
                                        <p:cTn dur="500" id="341"/>
                                        <p:tgtEl>
                                          <p:spTgt spid="221"/>
                                        </p:tgtEl>
                                      </p:cBhvr>
                                    </p:animEffect>
                                  </p:childTnLst>
                                </p:cTn>
                              </p:par>
                              <p:par>
                                <p:cTn fill="hold" grpId="0" id="342" nodeType="withEffect" presetClass="entr" presetID="22" presetSubtype="2">
                                  <p:stCondLst>
                                    <p:cond delay="0"/>
                                  </p:stCondLst>
                                  <p:childTnLst>
                                    <p:set>
                                      <p:cBhvr>
                                        <p:cTn dur="1" fill="hold" id="343">
                                          <p:stCondLst>
                                            <p:cond delay="0"/>
                                          </p:stCondLst>
                                        </p:cTn>
                                        <p:tgtEl>
                                          <p:spTgt spid="222"/>
                                        </p:tgtEl>
                                        <p:attrNameLst>
                                          <p:attrName>style.visibility</p:attrName>
                                        </p:attrNameLst>
                                      </p:cBhvr>
                                      <p:to>
                                        <p:strVal val="visible"/>
                                      </p:to>
                                    </p:set>
                                    <p:animEffect filter="wipe(right)" transition="in">
                                      <p:cBhvr>
                                        <p:cTn dur="500" id="344"/>
                                        <p:tgtEl>
                                          <p:spTgt spid="222"/>
                                        </p:tgtEl>
                                      </p:cBhvr>
                                    </p:animEffect>
                                  </p:childTnLst>
                                </p:cTn>
                              </p:par>
                              <p:par>
                                <p:cTn fill="hold" grpId="0" id="345" nodeType="withEffect" presetClass="entr" presetID="22" presetSubtype="2">
                                  <p:stCondLst>
                                    <p:cond delay="0"/>
                                  </p:stCondLst>
                                  <p:childTnLst>
                                    <p:set>
                                      <p:cBhvr>
                                        <p:cTn dur="1" fill="hold" id="346">
                                          <p:stCondLst>
                                            <p:cond delay="0"/>
                                          </p:stCondLst>
                                        </p:cTn>
                                        <p:tgtEl>
                                          <p:spTgt spid="223"/>
                                        </p:tgtEl>
                                        <p:attrNameLst>
                                          <p:attrName>style.visibility</p:attrName>
                                        </p:attrNameLst>
                                      </p:cBhvr>
                                      <p:to>
                                        <p:strVal val="visible"/>
                                      </p:to>
                                    </p:set>
                                    <p:animEffect filter="wipe(right)" transition="in">
                                      <p:cBhvr>
                                        <p:cTn dur="500" id="347"/>
                                        <p:tgtEl>
                                          <p:spTgt spid="223"/>
                                        </p:tgtEl>
                                      </p:cBhvr>
                                    </p:animEffect>
                                  </p:childTnLst>
                                </p:cTn>
                              </p:par>
                              <p:par>
                                <p:cTn fill="hold" grpId="0" id="348" nodeType="withEffect" presetClass="entr" presetID="22" presetSubtype="2">
                                  <p:stCondLst>
                                    <p:cond delay="0"/>
                                  </p:stCondLst>
                                  <p:childTnLst>
                                    <p:set>
                                      <p:cBhvr>
                                        <p:cTn dur="1" fill="hold" id="349">
                                          <p:stCondLst>
                                            <p:cond delay="0"/>
                                          </p:stCondLst>
                                        </p:cTn>
                                        <p:tgtEl>
                                          <p:spTgt spid="224"/>
                                        </p:tgtEl>
                                        <p:attrNameLst>
                                          <p:attrName>style.visibility</p:attrName>
                                        </p:attrNameLst>
                                      </p:cBhvr>
                                      <p:to>
                                        <p:strVal val="visible"/>
                                      </p:to>
                                    </p:set>
                                    <p:animEffect filter="wipe(right)" transition="in">
                                      <p:cBhvr>
                                        <p:cTn dur="500" id="350"/>
                                        <p:tgtEl>
                                          <p:spTgt spid="224"/>
                                        </p:tgtEl>
                                      </p:cBhvr>
                                    </p:animEffect>
                                  </p:childTnLst>
                                </p:cTn>
                              </p:par>
                              <p:par>
                                <p:cTn fill="hold" grpId="0" id="351" nodeType="withEffect" presetClass="entr" presetID="22" presetSubtype="2">
                                  <p:stCondLst>
                                    <p:cond delay="0"/>
                                  </p:stCondLst>
                                  <p:childTnLst>
                                    <p:set>
                                      <p:cBhvr>
                                        <p:cTn dur="1" fill="hold" id="352">
                                          <p:stCondLst>
                                            <p:cond delay="0"/>
                                          </p:stCondLst>
                                        </p:cTn>
                                        <p:tgtEl>
                                          <p:spTgt spid="225"/>
                                        </p:tgtEl>
                                        <p:attrNameLst>
                                          <p:attrName>style.visibility</p:attrName>
                                        </p:attrNameLst>
                                      </p:cBhvr>
                                      <p:to>
                                        <p:strVal val="visible"/>
                                      </p:to>
                                    </p:set>
                                    <p:animEffect filter="wipe(right)" transition="in">
                                      <p:cBhvr>
                                        <p:cTn dur="500" id="353"/>
                                        <p:tgtEl>
                                          <p:spTgt spid="225"/>
                                        </p:tgtEl>
                                      </p:cBhvr>
                                    </p:animEffect>
                                  </p:childTnLst>
                                </p:cTn>
                              </p:par>
                              <p:par>
                                <p:cTn fill="hold" grpId="0" id="354" nodeType="withEffect" presetClass="entr" presetID="22" presetSubtype="2">
                                  <p:stCondLst>
                                    <p:cond delay="0"/>
                                  </p:stCondLst>
                                  <p:childTnLst>
                                    <p:set>
                                      <p:cBhvr>
                                        <p:cTn dur="1" fill="hold" id="355">
                                          <p:stCondLst>
                                            <p:cond delay="0"/>
                                          </p:stCondLst>
                                        </p:cTn>
                                        <p:tgtEl>
                                          <p:spTgt spid="226"/>
                                        </p:tgtEl>
                                        <p:attrNameLst>
                                          <p:attrName>style.visibility</p:attrName>
                                        </p:attrNameLst>
                                      </p:cBhvr>
                                      <p:to>
                                        <p:strVal val="visible"/>
                                      </p:to>
                                    </p:set>
                                    <p:animEffect filter="wipe(right)" transition="in">
                                      <p:cBhvr>
                                        <p:cTn dur="500" id="356"/>
                                        <p:tgtEl>
                                          <p:spTgt spid="226"/>
                                        </p:tgtEl>
                                      </p:cBhvr>
                                    </p:animEffect>
                                  </p:childTnLst>
                                </p:cTn>
                              </p:par>
                              <p:par>
                                <p:cTn fill="hold" grpId="0" id="357" nodeType="withEffect" presetClass="entr" presetID="22" presetSubtype="2">
                                  <p:stCondLst>
                                    <p:cond delay="0"/>
                                  </p:stCondLst>
                                  <p:childTnLst>
                                    <p:set>
                                      <p:cBhvr>
                                        <p:cTn dur="1" fill="hold" id="358">
                                          <p:stCondLst>
                                            <p:cond delay="0"/>
                                          </p:stCondLst>
                                        </p:cTn>
                                        <p:tgtEl>
                                          <p:spTgt spid="227"/>
                                        </p:tgtEl>
                                        <p:attrNameLst>
                                          <p:attrName>style.visibility</p:attrName>
                                        </p:attrNameLst>
                                      </p:cBhvr>
                                      <p:to>
                                        <p:strVal val="visible"/>
                                      </p:to>
                                    </p:set>
                                    <p:animEffect filter="wipe(right)" transition="in">
                                      <p:cBhvr>
                                        <p:cTn dur="500" id="359"/>
                                        <p:tgtEl>
                                          <p:spTgt spid="227"/>
                                        </p:tgtEl>
                                      </p:cBhvr>
                                    </p:animEffect>
                                  </p:childTnLst>
                                </p:cTn>
                              </p:par>
                              <p:par>
                                <p:cTn fill="hold" grpId="0" id="360" nodeType="withEffect" presetClass="entr" presetID="22" presetSubtype="2">
                                  <p:stCondLst>
                                    <p:cond delay="0"/>
                                  </p:stCondLst>
                                  <p:childTnLst>
                                    <p:set>
                                      <p:cBhvr>
                                        <p:cTn dur="1" fill="hold" id="361">
                                          <p:stCondLst>
                                            <p:cond delay="0"/>
                                          </p:stCondLst>
                                        </p:cTn>
                                        <p:tgtEl>
                                          <p:spTgt spid="228"/>
                                        </p:tgtEl>
                                        <p:attrNameLst>
                                          <p:attrName>style.visibility</p:attrName>
                                        </p:attrNameLst>
                                      </p:cBhvr>
                                      <p:to>
                                        <p:strVal val="visible"/>
                                      </p:to>
                                    </p:set>
                                    <p:animEffect filter="wipe(right)" transition="in">
                                      <p:cBhvr>
                                        <p:cTn dur="500" id="362"/>
                                        <p:tgtEl>
                                          <p:spTgt spid="228"/>
                                        </p:tgtEl>
                                      </p:cBhvr>
                                    </p:animEffect>
                                  </p:childTnLst>
                                </p:cTn>
                              </p:par>
                              <p:par>
                                <p:cTn fill="hold" grpId="0" id="363" nodeType="withEffect" presetClass="entr" presetID="22" presetSubtype="2">
                                  <p:stCondLst>
                                    <p:cond delay="0"/>
                                  </p:stCondLst>
                                  <p:childTnLst>
                                    <p:set>
                                      <p:cBhvr>
                                        <p:cTn dur="1" fill="hold" id="364">
                                          <p:stCondLst>
                                            <p:cond delay="0"/>
                                          </p:stCondLst>
                                        </p:cTn>
                                        <p:tgtEl>
                                          <p:spTgt spid="229"/>
                                        </p:tgtEl>
                                        <p:attrNameLst>
                                          <p:attrName>style.visibility</p:attrName>
                                        </p:attrNameLst>
                                      </p:cBhvr>
                                      <p:to>
                                        <p:strVal val="visible"/>
                                      </p:to>
                                    </p:set>
                                    <p:animEffect filter="wipe(right)" transition="in">
                                      <p:cBhvr>
                                        <p:cTn dur="500" id="365"/>
                                        <p:tgtEl>
                                          <p:spTgt spid="229"/>
                                        </p:tgtEl>
                                      </p:cBhvr>
                                    </p:animEffect>
                                  </p:childTnLst>
                                </p:cTn>
                              </p:par>
                              <p:par>
                                <p:cTn fill="hold" grpId="0" id="366" nodeType="withEffect" presetClass="entr" presetID="22" presetSubtype="2">
                                  <p:stCondLst>
                                    <p:cond delay="0"/>
                                  </p:stCondLst>
                                  <p:childTnLst>
                                    <p:set>
                                      <p:cBhvr>
                                        <p:cTn dur="1" fill="hold" id="367">
                                          <p:stCondLst>
                                            <p:cond delay="0"/>
                                          </p:stCondLst>
                                        </p:cTn>
                                        <p:tgtEl>
                                          <p:spTgt spid="230"/>
                                        </p:tgtEl>
                                        <p:attrNameLst>
                                          <p:attrName>style.visibility</p:attrName>
                                        </p:attrNameLst>
                                      </p:cBhvr>
                                      <p:to>
                                        <p:strVal val="visible"/>
                                      </p:to>
                                    </p:set>
                                    <p:animEffect filter="wipe(right)" transition="in">
                                      <p:cBhvr>
                                        <p:cTn dur="500" id="368"/>
                                        <p:tgtEl>
                                          <p:spTgt spid="230"/>
                                        </p:tgtEl>
                                      </p:cBhvr>
                                    </p:animEffect>
                                  </p:childTnLst>
                                </p:cTn>
                              </p:par>
                              <p:par>
                                <p:cTn fill="hold" grpId="0" id="369" nodeType="withEffect" presetClass="entr" presetID="22" presetSubtype="2">
                                  <p:stCondLst>
                                    <p:cond delay="0"/>
                                  </p:stCondLst>
                                  <p:childTnLst>
                                    <p:set>
                                      <p:cBhvr>
                                        <p:cTn dur="1" fill="hold" id="370">
                                          <p:stCondLst>
                                            <p:cond delay="0"/>
                                          </p:stCondLst>
                                        </p:cTn>
                                        <p:tgtEl>
                                          <p:spTgt spid="231"/>
                                        </p:tgtEl>
                                        <p:attrNameLst>
                                          <p:attrName>style.visibility</p:attrName>
                                        </p:attrNameLst>
                                      </p:cBhvr>
                                      <p:to>
                                        <p:strVal val="visible"/>
                                      </p:to>
                                    </p:set>
                                    <p:animEffect filter="wipe(right)" transition="in">
                                      <p:cBhvr>
                                        <p:cTn dur="500" id="371"/>
                                        <p:tgtEl>
                                          <p:spTgt spid="231"/>
                                        </p:tgtEl>
                                      </p:cBhvr>
                                    </p:animEffect>
                                  </p:childTnLst>
                                </p:cTn>
                              </p:par>
                              <p:par>
                                <p:cTn fill="hold" grpId="0" id="372" nodeType="withEffect" presetClass="entr" presetID="22" presetSubtype="2">
                                  <p:stCondLst>
                                    <p:cond delay="0"/>
                                  </p:stCondLst>
                                  <p:childTnLst>
                                    <p:set>
                                      <p:cBhvr>
                                        <p:cTn dur="1" fill="hold" id="373">
                                          <p:stCondLst>
                                            <p:cond delay="0"/>
                                          </p:stCondLst>
                                        </p:cTn>
                                        <p:tgtEl>
                                          <p:spTgt spid="232"/>
                                        </p:tgtEl>
                                        <p:attrNameLst>
                                          <p:attrName>style.visibility</p:attrName>
                                        </p:attrNameLst>
                                      </p:cBhvr>
                                      <p:to>
                                        <p:strVal val="visible"/>
                                      </p:to>
                                    </p:set>
                                    <p:animEffect filter="wipe(right)" transition="in">
                                      <p:cBhvr>
                                        <p:cTn dur="500" id="374"/>
                                        <p:tgtEl>
                                          <p:spTgt spid="232"/>
                                        </p:tgtEl>
                                      </p:cBhvr>
                                    </p:animEffect>
                                  </p:childTnLst>
                                </p:cTn>
                              </p:par>
                              <p:par>
                                <p:cTn fill="hold" grpId="0" id="375" nodeType="withEffect" presetClass="entr" presetID="22" presetSubtype="2">
                                  <p:stCondLst>
                                    <p:cond delay="0"/>
                                  </p:stCondLst>
                                  <p:childTnLst>
                                    <p:set>
                                      <p:cBhvr>
                                        <p:cTn dur="1" fill="hold" id="376">
                                          <p:stCondLst>
                                            <p:cond delay="0"/>
                                          </p:stCondLst>
                                        </p:cTn>
                                        <p:tgtEl>
                                          <p:spTgt spid="233"/>
                                        </p:tgtEl>
                                        <p:attrNameLst>
                                          <p:attrName>style.visibility</p:attrName>
                                        </p:attrNameLst>
                                      </p:cBhvr>
                                      <p:to>
                                        <p:strVal val="visible"/>
                                      </p:to>
                                    </p:set>
                                    <p:animEffect filter="wipe(right)" transition="in">
                                      <p:cBhvr>
                                        <p:cTn dur="500" id="377"/>
                                        <p:tgtEl>
                                          <p:spTgt spid="233"/>
                                        </p:tgtEl>
                                      </p:cBhvr>
                                    </p:animEffect>
                                  </p:childTnLst>
                                </p:cTn>
                              </p:par>
                              <p:par>
                                <p:cTn fill="hold" grpId="0" id="378" nodeType="withEffect" presetClass="entr" presetID="22" presetSubtype="2">
                                  <p:stCondLst>
                                    <p:cond delay="0"/>
                                  </p:stCondLst>
                                  <p:childTnLst>
                                    <p:set>
                                      <p:cBhvr>
                                        <p:cTn dur="1" fill="hold" id="379">
                                          <p:stCondLst>
                                            <p:cond delay="0"/>
                                          </p:stCondLst>
                                        </p:cTn>
                                        <p:tgtEl>
                                          <p:spTgt spid="236"/>
                                        </p:tgtEl>
                                        <p:attrNameLst>
                                          <p:attrName>style.visibility</p:attrName>
                                        </p:attrNameLst>
                                      </p:cBhvr>
                                      <p:to>
                                        <p:strVal val="visible"/>
                                      </p:to>
                                    </p:set>
                                    <p:animEffect filter="wipe(right)" transition="in">
                                      <p:cBhvr>
                                        <p:cTn dur="500" id="380"/>
                                        <p:tgtEl>
                                          <p:spTgt spid="236"/>
                                        </p:tgtEl>
                                      </p:cBhvr>
                                    </p:animEffect>
                                  </p:childTnLst>
                                </p:cTn>
                              </p:par>
                              <p:par>
                                <p:cTn fill="hold" grpId="0" id="381" nodeType="withEffect" presetClass="entr" presetID="2" presetSubtype="8">
                                  <p:stCondLst>
                                    <p:cond delay="500"/>
                                  </p:stCondLst>
                                  <p:childTnLst>
                                    <p:set>
                                      <p:cBhvr>
                                        <p:cTn dur="1" fill="hold" id="382">
                                          <p:stCondLst>
                                            <p:cond delay="0"/>
                                          </p:stCondLst>
                                        </p:cTn>
                                        <p:tgtEl>
                                          <p:spTgt spid="237"/>
                                        </p:tgtEl>
                                        <p:attrNameLst>
                                          <p:attrName>style.visibility</p:attrName>
                                        </p:attrNameLst>
                                      </p:cBhvr>
                                      <p:to>
                                        <p:strVal val="visible"/>
                                      </p:to>
                                    </p:set>
                                    <p:anim calcmode="lin" valueType="num">
                                      <p:cBhvr additive="base">
                                        <p:cTn dur="500" fill="hold" id="383"/>
                                        <p:tgtEl>
                                          <p:spTgt spid="237"/>
                                        </p:tgtEl>
                                        <p:attrNameLst>
                                          <p:attrName>ppt_x</p:attrName>
                                        </p:attrNameLst>
                                      </p:cBhvr>
                                      <p:tavLst>
                                        <p:tav tm="0">
                                          <p:val>
                                            <p:strVal val="0-#ppt_w/2"/>
                                          </p:val>
                                        </p:tav>
                                        <p:tav tm="100000">
                                          <p:val>
                                            <p:strVal val="#ppt_x"/>
                                          </p:val>
                                        </p:tav>
                                      </p:tavLst>
                                    </p:anim>
                                    <p:anim calcmode="lin" valueType="num">
                                      <p:cBhvr additive="base">
                                        <p:cTn dur="500" fill="hold" id="384"/>
                                        <p:tgtEl>
                                          <p:spTgt spid="237"/>
                                        </p:tgtEl>
                                        <p:attrNameLst>
                                          <p:attrName>ppt_y</p:attrName>
                                        </p:attrNameLst>
                                      </p:cBhvr>
                                      <p:tavLst>
                                        <p:tav tm="0">
                                          <p:val>
                                            <p:strVal val="#ppt_y"/>
                                          </p:val>
                                        </p:tav>
                                        <p:tav tm="100000">
                                          <p:val>
                                            <p:strVal val="#ppt_y"/>
                                          </p:val>
                                        </p:tav>
                                      </p:tavLst>
                                    </p:anim>
                                  </p:childTnLst>
                                </p:cTn>
                              </p:par>
                              <p:par>
                                <p:cTn fill="hold" grpId="0" id="385" nodeType="withEffect" presetClass="entr" presetID="2" presetSubtype="8">
                                  <p:stCondLst>
                                    <p:cond delay="1000"/>
                                  </p:stCondLst>
                                  <p:childTnLst>
                                    <p:set>
                                      <p:cBhvr>
                                        <p:cTn dur="1" fill="hold" id="386">
                                          <p:stCondLst>
                                            <p:cond delay="0"/>
                                          </p:stCondLst>
                                        </p:cTn>
                                        <p:tgtEl>
                                          <p:spTgt spid="238"/>
                                        </p:tgtEl>
                                        <p:attrNameLst>
                                          <p:attrName>style.visibility</p:attrName>
                                        </p:attrNameLst>
                                      </p:cBhvr>
                                      <p:to>
                                        <p:strVal val="visible"/>
                                      </p:to>
                                    </p:set>
                                    <p:anim calcmode="lin" valueType="num">
                                      <p:cBhvr additive="base">
                                        <p:cTn dur="500" fill="hold" id="387"/>
                                        <p:tgtEl>
                                          <p:spTgt spid="238"/>
                                        </p:tgtEl>
                                        <p:attrNameLst>
                                          <p:attrName>ppt_x</p:attrName>
                                        </p:attrNameLst>
                                      </p:cBhvr>
                                      <p:tavLst>
                                        <p:tav tm="0">
                                          <p:val>
                                            <p:strVal val="0-#ppt_w/2"/>
                                          </p:val>
                                        </p:tav>
                                        <p:tav tm="100000">
                                          <p:val>
                                            <p:strVal val="#ppt_x"/>
                                          </p:val>
                                        </p:tav>
                                      </p:tavLst>
                                    </p:anim>
                                    <p:anim calcmode="lin" valueType="num">
                                      <p:cBhvr additive="base">
                                        <p:cTn dur="500" fill="hold" id="388"/>
                                        <p:tgtEl>
                                          <p:spTgt spid="238"/>
                                        </p:tgtEl>
                                        <p:attrNameLst>
                                          <p:attrName>ppt_y</p:attrName>
                                        </p:attrNameLst>
                                      </p:cBhvr>
                                      <p:tavLst>
                                        <p:tav tm="0">
                                          <p:val>
                                            <p:strVal val="#ppt_y"/>
                                          </p:val>
                                        </p:tav>
                                        <p:tav tm="100000">
                                          <p:val>
                                            <p:strVal val="#ppt_y"/>
                                          </p:val>
                                        </p:tav>
                                      </p:tavLst>
                                    </p:anim>
                                  </p:childTnLst>
                                </p:cTn>
                              </p:par>
                              <p:par>
                                <p:cTn fill="hold" grpId="0" id="389" nodeType="withEffect" presetClass="entr" presetID="2" presetSubtype="8">
                                  <p:stCondLst>
                                    <p:cond delay="1500"/>
                                  </p:stCondLst>
                                  <p:childTnLst>
                                    <p:set>
                                      <p:cBhvr>
                                        <p:cTn dur="1" fill="hold" id="390">
                                          <p:stCondLst>
                                            <p:cond delay="0"/>
                                          </p:stCondLst>
                                        </p:cTn>
                                        <p:tgtEl>
                                          <p:spTgt spid="239"/>
                                        </p:tgtEl>
                                        <p:attrNameLst>
                                          <p:attrName>style.visibility</p:attrName>
                                        </p:attrNameLst>
                                      </p:cBhvr>
                                      <p:to>
                                        <p:strVal val="visible"/>
                                      </p:to>
                                    </p:set>
                                    <p:anim calcmode="lin" valueType="num">
                                      <p:cBhvr additive="base">
                                        <p:cTn dur="500" fill="hold" id="391"/>
                                        <p:tgtEl>
                                          <p:spTgt spid="239"/>
                                        </p:tgtEl>
                                        <p:attrNameLst>
                                          <p:attrName>ppt_x</p:attrName>
                                        </p:attrNameLst>
                                      </p:cBhvr>
                                      <p:tavLst>
                                        <p:tav tm="0">
                                          <p:val>
                                            <p:strVal val="0-#ppt_w/2"/>
                                          </p:val>
                                        </p:tav>
                                        <p:tav tm="100000">
                                          <p:val>
                                            <p:strVal val="#ppt_x"/>
                                          </p:val>
                                        </p:tav>
                                      </p:tavLst>
                                    </p:anim>
                                    <p:anim calcmode="lin" valueType="num">
                                      <p:cBhvr additive="base">
                                        <p:cTn dur="500" fill="hold" id="392"/>
                                        <p:tgtEl>
                                          <p:spTgt spid="239"/>
                                        </p:tgtEl>
                                        <p:attrNameLst>
                                          <p:attrName>ppt_y</p:attrName>
                                        </p:attrNameLst>
                                      </p:cBhvr>
                                      <p:tavLst>
                                        <p:tav tm="0">
                                          <p:val>
                                            <p:strVal val="#ppt_y"/>
                                          </p:val>
                                        </p:tav>
                                        <p:tav tm="100000">
                                          <p:val>
                                            <p:strVal val="#ppt_y"/>
                                          </p:val>
                                        </p:tav>
                                      </p:tavLst>
                                    </p:anim>
                                  </p:childTnLst>
                                </p:cTn>
                              </p:par>
                              <p:par>
                                <p:cTn fill="hold" grpId="0" id="393" nodeType="withEffect" presetClass="entr" presetID="42" presetSubtype="0">
                                  <p:stCondLst>
                                    <p:cond delay="2500"/>
                                  </p:stCondLst>
                                  <p:childTnLst>
                                    <p:set>
                                      <p:cBhvr>
                                        <p:cTn dur="1" fill="hold" id="394">
                                          <p:stCondLst>
                                            <p:cond delay="0"/>
                                          </p:stCondLst>
                                        </p:cTn>
                                        <p:tgtEl>
                                          <p:spTgt spid="240"/>
                                        </p:tgtEl>
                                        <p:attrNameLst>
                                          <p:attrName>style.visibility</p:attrName>
                                        </p:attrNameLst>
                                      </p:cBhvr>
                                      <p:to>
                                        <p:strVal val="visible"/>
                                      </p:to>
                                    </p:set>
                                    <p:animEffect filter="fade" transition="in">
                                      <p:cBhvr>
                                        <p:cTn dur="1000" id="395"/>
                                        <p:tgtEl>
                                          <p:spTgt spid="240"/>
                                        </p:tgtEl>
                                      </p:cBhvr>
                                    </p:animEffect>
                                    <p:anim calcmode="lin" valueType="num">
                                      <p:cBhvr>
                                        <p:cTn dur="1000" fill="hold" id="396"/>
                                        <p:tgtEl>
                                          <p:spTgt spid="240"/>
                                        </p:tgtEl>
                                        <p:attrNameLst>
                                          <p:attrName>ppt_x</p:attrName>
                                        </p:attrNameLst>
                                      </p:cBhvr>
                                      <p:tavLst>
                                        <p:tav tm="0">
                                          <p:val>
                                            <p:strVal val="#ppt_x"/>
                                          </p:val>
                                        </p:tav>
                                        <p:tav tm="100000">
                                          <p:val>
                                            <p:strVal val="#ppt_x"/>
                                          </p:val>
                                        </p:tav>
                                      </p:tavLst>
                                    </p:anim>
                                    <p:anim calcmode="lin" valueType="num">
                                      <p:cBhvr>
                                        <p:cTn dur="1000" fill="hold" id="397"/>
                                        <p:tgtEl>
                                          <p:spTgt spid="240"/>
                                        </p:tgtEl>
                                        <p:attrNameLst>
                                          <p:attrName>ppt_y</p:attrName>
                                        </p:attrNameLst>
                                      </p:cBhvr>
                                      <p:tavLst>
                                        <p:tav tm="0">
                                          <p:val>
                                            <p:strVal val="#ppt_y+.1"/>
                                          </p:val>
                                        </p:tav>
                                        <p:tav tm="100000">
                                          <p:val>
                                            <p:strVal val="#ppt_y"/>
                                          </p:val>
                                        </p:tav>
                                      </p:tavLst>
                                    </p:anim>
                                  </p:childTnLst>
                                </p:cTn>
                              </p:par>
                              <p:par>
                                <p:cTn fill="hold" grpId="0" id="398" nodeType="withEffect" presetClass="entr" presetID="45" presetSubtype="0">
                                  <p:stCondLst>
                                    <p:cond delay="3500"/>
                                  </p:stCondLst>
                                  <p:childTnLst>
                                    <p:set>
                                      <p:cBhvr>
                                        <p:cTn dur="1" fill="hold" id="399">
                                          <p:stCondLst>
                                            <p:cond delay="0"/>
                                          </p:stCondLst>
                                        </p:cTn>
                                        <p:tgtEl>
                                          <p:spTgt spid="241"/>
                                        </p:tgtEl>
                                        <p:attrNameLst>
                                          <p:attrName>style.visibility</p:attrName>
                                        </p:attrNameLst>
                                      </p:cBhvr>
                                      <p:to>
                                        <p:strVal val="visible"/>
                                      </p:to>
                                    </p:set>
                                    <p:animEffect filter="fade" transition="in">
                                      <p:cBhvr>
                                        <p:cTn dur="2000" id="400"/>
                                        <p:tgtEl>
                                          <p:spTgt spid="241"/>
                                        </p:tgtEl>
                                      </p:cBhvr>
                                    </p:animEffect>
                                    <p:anim calcmode="lin" valueType="num">
                                      <p:cBhvr>
                                        <p:cTn dur="2000" fill="hold" id="401"/>
                                        <p:tgtEl>
                                          <p:spTgt spid="241"/>
                                        </p:tgtEl>
                                        <p:attrNameLst>
                                          <p:attrName>ppt_w</p:attrName>
                                        </p:attrNameLst>
                                      </p:cBhvr>
                                      <p:tavLst>
                                        <p:tav fmla="#ppt_w*sin(2.5*pi*$)" tm="0">
                                          <p:val>
                                            <p:fltVal val="0"/>
                                          </p:val>
                                        </p:tav>
                                        <p:tav tm="100000">
                                          <p:val>
                                            <p:fltVal val="1"/>
                                          </p:val>
                                        </p:tav>
                                      </p:tavLst>
                                    </p:anim>
                                    <p:anim calcmode="lin" valueType="num">
                                      <p:cBhvr>
                                        <p:cTn dur="2000" fill="hold" id="402"/>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0"/>
      <p:bldP grpId="0" spid="161"/>
      <p:bldP grpId="0" spid="162"/>
      <p:bldP grpId="0" spid="163"/>
      <p:bldP grpId="0" spid="164"/>
      <p:bldP grpId="0" spid="165"/>
      <p:bldP grpId="0" spid="166"/>
      <p:bldP grpId="0" spid="167"/>
      <p:bldP grpId="0" spid="168"/>
      <p:bldP grpId="0" spid="169"/>
      <p:bldP grpId="0" spid="170"/>
      <p:bldP grpId="0" spid="171"/>
      <p:bldP grpId="0" spid="172"/>
      <p:bldP grpId="0" spid="173"/>
      <p:bldP grpId="0" spid="174"/>
      <p:bldP grpId="0" spid="175"/>
      <p:bldP grpId="0" spid="176"/>
      <p:bldP grpId="0" spid="177"/>
      <p:bldP grpId="0" spid="178"/>
      <p:bldP grpId="0" spid="179"/>
      <p:bldP grpId="0" spid="180"/>
      <p:bldP grpId="0" spid="181"/>
      <p:bldP grpId="0" spid="182"/>
      <p:bldP grpId="0" spid="183"/>
      <p:bldP grpId="0" spid="184"/>
      <p:bldP grpId="0" spid="185"/>
      <p:bldP grpId="0" spid="186"/>
      <p:bldP grpId="0" spid="187"/>
      <p:bldP grpId="0" spid="188"/>
      <p:bldP grpId="0" spid="189"/>
      <p:bldP grpId="0" spid="190"/>
      <p:bldP grpId="0" spid="191"/>
      <p:bldP grpId="0" spid="192"/>
      <p:bldP grpId="0" spid="193"/>
      <p:bldP grpId="0" spid="194"/>
      <p:bldP grpId="0" spid="195"/>
      <p:bldP grpId="0" spid="197"/>
      <p:bldP grpId="0" spid="198"/>
      <p:bldP grpId="0" spid="199"/>
      <p:bldP grpId="0" spid="201"/>
      <p:bldP grpId="0" spid="202"/>
      <p:bldP grpId="0" spid="204"/>
      <p:bldP grpId="0" spid="205"/>
      <p:bldP grpId="0" spid="207"/>
      <p:bldP grpId="0" spid="210"/>
      <p:bldP grpId="0" spid="220"/>
      <p:bldP grpId="0" spid="221"/>
      <p:bldP grpId="0" spid="222"/>
      <p:bldP grpId="0" spid="223"/>
      <p:bldP grpId="0" spid="224"/>
      <p:bldP grpId="0" spid="225"/>
      <p:bldP grpId="0" spid="226"/>
      <p:bldP grpId="0" spid="227"/>
      <p:bldP grpId="0" spid="228"/>
      <p:bldP grpId="0" spid="229"/>
      <p:bldP grpId="0" spid="230"/>
      <p:bldP grpId="0" spid="231"/>
      <p:bldP grpId="0" spid="232"/>
      <p:bldP grpId="0" spid="233"/>
      <p:bldP grpId="0" spid="236"/>
      <p:bldP grpId="0" spid="237"/>
      <p:bldP grpId="0" spid="238"/>
      <p:bldP grpId="0" spid="239"/>
      <p:bldP grpId="0" spid="240"/>
      <p:bldP grpId="0" spid="24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等腰三角形 2"/>
          <p:cNvSpPr/>
          <p:nvPr/>
        </p:nvSpPr>
        <p:spPr>
          <a:xfrm flipV="1" rot="16200000">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H="1" flipV="1" rot="16200000">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H="1" rot="16200000">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6200000">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rot="16200000">
            <a:off x="691643" y="500873"/>
            <a:ext cx="881342" cy="759777"/>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H="1" rot="16200000">
            <a:off x="-300255" y="5881715"/>
            <a:ext cx="628989" cy="54223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rot="16200000">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6200000">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rot="16200000">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H="1" rot="16200000">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flipV="1" rot="16200000">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4239" y="1863220"/>
            <a:ext cx="2496342" cy="3124200"/>
          </a:xfrm>
          <a:prstGeom prst="rect">
            <a:avLst/>
          </a:prstGeom>
          <a:noFill/>
        </p:spPr>
        <p:txBody>
          <a:bodyPr rtlCol="0" wrap="square">
            <a:spAutoFit/>
          </a:bodyPr>
          <a:lstStyle/>
          <a:p>
            <a:pPr algn="ctr"/>
            <a:r>
              <a:rPr altLang="zh-CN" lang="en-US" sz="19900">
                <a:solidFill>
                  <a:schemeClr val="bg1"/>
                </a:solidFill>
                <a:latin charset="-122" panose="02000000000000000000" pitchFamily="2" typeface="张海山锐谐体"/>
                <a:ea charset="-122" panose="02000000000000000000" pitchFamily="2" typeface="张海山锐谐体"/>
              </a:rPr>
              <a:t>4</a:t>
            </a:r>
          </a:p>
        </p:txBody>
      </p:sp>
      <p:sp>
        <p:nvSpPr>
          <p:cNvPr id="15" name="文本框 14"/>
          <p:cNvSpPr txBox="1"/>
          <p:nvPr/>
        </p:nvSpPr>
        <p:spPr>
          <a:xfrm>
            <a:off x="5868860" y="2450424"/>
            <a:ext cx="5200650" cy="579120"/>
          </a:xfrm>
          <a:prstGeom prst="rect">
            <a:avLst/>
          </a:prstGeom>
          <a:noFill/>
        </p:spPr>
        <p:txBody>
          <a:bodyPr rtlCol="0" wrap="square">
            <a:spAutoFit/>
          </a:bodyPr>
          <a:lstStyle/>
          <a:p>
            <a:r>
              <a:rPr altLang="en-US" lang="zh-CN" sz="3200">
                <a:solidFill>
                  <a:schemeClr val="bg1"/>
                </a:solidFill>
                <a:latin charset="-122" panose="02000000000000000000" pitchFamily="2" typeface="张海山锐谐体"/>
                <a:ea charset="-122" panose="02000000000000000000" pitchFamily="2" typeface="张海山锐谐体"/>
              </a:rPr>
              <a:t>风险与管理</a:t>
            </a:r>
          </a:p>
        </p:txBody>
      </p:sp>
      <p:sp>
        <p:nvSpPr>
          <p:cNvPr id="16" name="文本框 15"/>
          <p:cNvSpPr txBox="1"/>
          <p:nvPr/>
        </p:nvSpPr>
        <p:spPr>
          <a:xfrm>
            <a:off x="5868860" y="3089060"/>
            <a:ext cx="4988386"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a:solidFill>
                  <a:schemeClr val="bg1"/>
                </a:solidFill>
              </a:rPr>
              <a:t>Lorem ipsum dolor sit amet, consectetur adipisicing elit, sed do eiusmod tempor incididunt ut labore et dolore magna aliqua. </a:t>
            </a:r>
          </a:p>
        </p:txBody>
      </p:sp>
      <p:sp>
        <p:nvSpPr>
          <p:cNvPr id="17" name="椭圆 16"/>
          <p:cNvSpPr/>
          <p:nvPr/>
        </p:nvSpPr>
        <p:spPr>
          <a:xfrm>
            <a:off x="3955794" y="3372667"/>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fmla="val 50000" name="adj"/>
              </a:avLst>
            </a:prstGeom>
            <a:solidFill>
              <a:schemeClr val="accent1"/>
            </a:solidFill>
            <a:ln>
              <a:noFill/>
            </a:ln>
            <a:effectLst>
              <a:outerShdw algn="t" blurRad="381000" dir="54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TextBox 24"/>
            <p:cNvSpPr txBox="1"/>
            <p:nvPr/>
          </p:nvSpPr>
          <p:spPr>
            <a:xfrm>
              <a:off x="5051001" y="4238185"/>
              <a:ext cx="815559" cy="304800"/>
            </a:xfrm>
            <a:prstGeom prst="rect">
              <a:avLst/>
            </a:prstGeom>
            <a:noFill/>
          </p:spPr>
          <p:txBody>
            <a:bodyPr rtlCol="0" wrap="square">
              <a:spAutoFit/>
            </a:bodyPr>
            <a:lstStyle/>
            <a:p>
              <a:r>
                <a:rPr lang="en-US" sz="1400">
                  <a:solidFill>
                    <a:schemeClr val="bg1"/>
                  </a:solidFill>
                  <a:cs charset="0" panose="020b0604020202020204" pitchFamily="34" typeface="Arial"/>
                </a:rPr>
                <a:t>Input</a:t>
              </a:r>
            </a:p>
          </p:txBody>
        </p:sp>
      </p:grpSp>
    </p:spTree>
    <p:extLst>
      <p:ext uri="{BB962C8B-B14F-4D97-AF65-F5344CB8AC3E}">
        <p14:creationId val="8494488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6"/>
          <p:cNvSpPr/>
          <p:nvPr/>
        </p:nvSpPr>
        <p:spPr>
          <a:xfrm>
            <a:off x="0" y="4088722"/>
            <a:ext cx="12192000" cy="2769279"/>
          </a:xfrm>
          <a:custGeom>
            <a:gdLst>
              <a:gd fmla="*/ 0 w 6216319" name="connsiteX0"/>
              <a:gd fmla="*/ 10 h 1452543" name="connsiteY0"/>
              <a:gd fmla="*/ 574189 w 6216319" name="connsiteX1"/>
              <a:gd fmla="*/ 472133 h 1452543" name="connsiteY1"/>
              <a:gd fmla="*/ 1015951 w 6216319" name="connsiteX2"/>
              <a:gd fmla="*/ 496878 h 1452543" name="connsiteY2"/>
              <a:gd fmla="*/ 1732682 w 6216319" name="connsiteX3"/>
              <a:gd fmla="*/ 518355 h 1452543" name="connsiteY3"/>
              <a:gd fmla="*/ 2147475 w 6216319" name="connsiteX4"/>
              <a:gd fmla="*/ 630232 h 1452543" name="connsiteY4"/>
              <a:gd fmla="*/ 3043108 w 6216319" name="connsiteX5"/>
              <a:gd fmla="*/ 699950 h 1452543" name="connsiteY5"/>
              <a:gd fmla="*/ 3562786 w 6216319" name="connsiteX6"/>
              <a:gd fmla="*/ 940708 h 1452543" name="connsiteY6"/>
              <a:gd fmla="*/ 4684312 w 6216319" name="connsiteX7"/>
              <a:gd fmla="*/ 1306544 h 1452543" name="connsiteY7"/>
              <a:gd fmla="*/ 5092502 w 6216319" name="connsiteX8"/>
              <a:gd fmla="*/ 1338597 h 1452543" name="connsiteY8"/>
              <a:gd fmla="*/ 5810403 w 6216319" name="connsiteX9"/>
              <a:gd fmla="*/ 1334427 h 1452543" name="connsiteY9"/>
              <a:gd fmla="*/ 6216319 w 6216319" name="connsiteX10"/>
              <a:gd fmla="*/ 1452543 h 1452543" name="connsiteY10"/>
              <a:gd fmla="*/ 0 w 6216319" name="connsiteX11"/>
              <a:gd fmla="*/ 1452543 h 1452543" name="connsiteY11"/>
              <a:gd fmla="*/ 0 w 6216319" name="connsiteX12"/>
              <a:gd fmla="*/ 10 h 145254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452543" w="6216319">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3" name="Rectangle 43"/>
          <p:cNvSpPr/>
          <p:nvPr/>
        </p:nvSpPr>
        <p:spPr>
          <a:xfrm>
            <a:off x="6804152" y="2609337"/>
            <a:ext cx="3946265" cy="859536"/>
          </a:xfrm>
          <a:prstGeom prst="rect">
            <a:avLst/>
          </a:prstGeom>
        </p:spPr>
        <p:txBody>
          <a:bodyPr wrap="square">
            <a:spAutoFit/>
          </a:bodyPr>
          <a:lstStyle/>
          <a:p>
            <a:pPr defTabSz="1216817">
              <a:lnSpc>
                <a:spcPct val="120000"/>
              </a:lnSpc>
              <a:spcBef>
                <a:spcPct val="20000"/>
              </a:spcBef>
            </a:pPr>
            <a:r>
              <a:rPr altLang="en-US" lang="zh-CN" sz="1400">
                <a:solidFill>
                  <a:schemeClr val="bg1"/>
                </a:solidFill>
                <a:cs typeface="+mn-ea"/>
                <a:sym typeface="+mn-lt"/>
              </a:rPr>
              <a:t>点击输入简要文字内容，文字内容需概括精炼，不用多余的文字修饰，言简意赅的说明该项内容点击输入简要文字内容，文字内容需概括精炼</a:t>
            </a:r>
          </a:p>
        </p:txBody>
      </p:sp>
      <p:sp>
        <p:nvSpPr>
          <p:cNvPr id="4" name="Rectangle 45"/>
          <p:cNvSpPr/>
          <p:nvPr/>
        </p:nvSpPr>
        <p:spPr>
          <a:xfrm>
            <a:off x="7307666" y="3622353"/>
            <a:ext cx="3367451" cy="530352"/>
          </a:xfrm>
          <a:prstGeom prst="rect">
            <a:avLst/>
          </a:prstGeom>
        </p:spPr>
        <p:txBody>
          <a:bodyPr wrap="square">
            <a:spAutoFit/>
          </a:bodyPr>
          <a:lstStyle/>
          <a:p>
            <a:pPr defTabSz="1216817">
              <a:lnSpc>
                <a:spcPct val="120000"/>
              </a:lnSpc>
              <a:spcBef>
                <a:spcPct val="20000"/>
              </a:spcBef>
              <a:buNone/>
            </a:pPr>
            <a:r>
              <a:rPr altLang="en-US" lang="zh-CN" sz="1200">
                <a:solidFill>
                  <a:schemeClr val="bg1"/>
                </a:solidFill>
                <a:cs typeface="+mn-ea"/>
                <a:sym typeface="+mn-lt"/>
              </a:rPr>
              <a:t>点击输入文字内容，文字内容需概括精炼，不用多余的文字修饰，言简意赅的说明该项内容</a:t>
            </a:r>
          </a:p>
        </p:txBody>
      </p:sp>
      <p:grpSp>
        <p:nvGrpSpPr>
          <p:cNvPr id="5" name="Group 2"/>
          <p:cNvGrpSpPr/>
          <p:nvPr/>
        </p:nvGrpSpPr>
        <p:grpSpPr>
          <a:xfrm>
            <a:off x="6867216" y="2160663"/>
            <a:ext cx="3767559" cy="349726"/>
            <a:chOff x="6867216" y="2160663"/>
            <a:chExt cx="3767559" cy="349726"/>
          </a:xfrm>
          <a:solidFill>
            <a:srgbClr val="FB5F5F"/>
          </a:solidFill>
        </p:grpSpPr>
        <p:sp>
          <p:nvSpPr>
            <p:cNvPr id="6" name="Rectangle 42"/>
            <p:cNvSpPr/>
            <p:nvPr/>
          </p:nvSpPr>
          <p:spPr>
            <a:xfrm>
              <a:off x="6867216" y="2160663"/>
              <a:ext cx="3767559" cy="349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00">
                <a:cs typeface="+mn-ea"/>
                <a:sym typeface="+mn-lt"/>
              </a:endParaRPr>
            </a:p>
          </p:txBody>
        </p:sp>
        <p:sp>
          <p:nvSpPr>
            <p:cNvPr id="7" name="Rectangle 46"/>
            <p:cNvSpPr/>
            <p:nvPr/>
          </p:nvSpPr>
          <p:spPr>
            <a:xfrm>
              <a:off x="6897879" y="2167205"/>
              <a:ext cx="1402080" cy="335280"/>
            </a:xfrm>
            <a:prstGeom prst="rect">
              <a:avLst/>
            </a:prstGeom>
            <a:noFill/>
          </p:spPr>
          <p:txBody>
            <a:bodyPr wrap="none">
              <a:spAutoFit/>
            </a:bodyPr>
            <a:lstStyle/>
            <a:p>
              <a:r>
                <a:rPr altLang="en-US" b="1" lang="zh-CN" sz="1600">
                  <a:solidFill>
                    <a:schemeClr val="bg1"/>
                  </a:solidFill>
                  <a:cs typeface="+mn-ea"/>
                  <a:sym typeface="+mn-lt"/>
                </a:rPr>
                <a:t>点击输入标题</a:t>
              </a:r>
            </a:p>
          </p:txBody>
        </p:sp>
      </p:grpSp>
      <p:sp>
        <p:nvSpPr>
          <p:cNvPr id="8" name="Rectangle 50"/>
          <p:cNvSpPr/>
          <p:nvPr/>
        </p:nvSpPr>
        <p:spPr>
          <a:xfrm>
            <a:off x="7307666" y="4926592"/>
            <a:ext cx="3367451" cy="530352"/>
          </a:xfrm>
          <a:prstGeom prst="rect">
            <a:avLst/>
          </a:prstGeom>
        </p:spPr>
        <p:txBody>
          <a:bodyPr wrap="square">
            <a:spAutoFit/>
          </a:bodyPr>
          <a:lstStyle/>
          <a:p>
            <a:pPr defTabSz="1216817">
              <a:lnSpc>
                <a:spcPct val="120000"/>
              </a:lnSpc>
              <a:spcBef>
                <a:spcPct val="20000"/>
              </a:spcBef>
              <a:buNone/>
            </a:pPr>
            <a:r>
              <a:rPr altLang="en-US" lang="zh-CN" sz="1200">
                <a:solidFill>
                  <a:schemeClr val="bg1"/>
                </a:solidFill>
                <a:cs typeface="+mn-ea"/>
                <a:sym typeface="+mn-lt"/>
              </a:rPr>
              <a:t>点击输入文字内容，文字内容需概括精炼，不用多余的文字修饰，言简意赅的说明该项内容</a:t>
            </a:r>
          </a:p>
        </p:txBody>
      </p:sp>
      <p:sp>
        <p:nvSpPr>
          <p:cNvPr id="9" name="Rectangle 52"/>
          <p:cNvSpPr/>
          <p:nvPr/>
        </p:nvSpPr>
        <p:spPr>
          <a:xfrm>
            <a:off x="7307666" y="4276194"/>
            <a:ext cx="3367451" cy="530352"/>
          </a:xfrm>
          <a:prstGeom prst="rect">
            <a:avLst/>
          </a:prstGeom>
        </p:spPr>
        <p:txBody>
          <a:bodyPr wrap="square">
            <a:spAutoFit/>
          </a:bodyPr>
          <a:lstStyle/>
          <a:p>
            <a:pPr defTabSz="1216817">
              <a:lnSpc>
                <a:spcPct val="120000"/>
              </a:lnSpc>
              <a:spcBef>
                <a:spcPct val="20000"/>
              </a:spcBef>
            </a:pPr>
            <a:r>
              <a:rPr altLang="en-US" lang="zh-CN" sz="1200">
                <a:solidFill>
                  <a:schemeClr val="bg1"/>
                </a:solidFill>
                <a:cs typeface="+mn-ea"/>
                <a:sym typeface="+mn-lt"/>
              </a:rPr>
              <a:t>点击输入文字内容，文字内容需概括精炼，不用多余的文字修饰，言简意赅的说明该项内容</a:t>
            </a:r>
          </a:p>
        </p:txBody>
      </p:sp>
      <p:grpSp>
        <p:nvGrpSpPr>
          <p:cNvPr id="10" name="Group 12"/>
          <p:cNvGrpSpPr/>
          <p:nvPr/>
        </p:nvGrpSpPr>
        <p:grpSpPr>
          <a:xfrm flipH="1" rot="10800000">
            <a:off x="7015441" y="3704646"/>
            <a:ext cx="230776" cy="335745"/>
            <a:chOff x="5105400" y="2190750"/>
            <a:chExt cx="1600200" cy="1295400"/>
          </a:xfrm>
          <a:solidFill>
            <a:schemeClr val="bg1"/>
          </a:solidFill>
        </p:grpSpPr>
        <p:sp>
          <p:nvSpPr>
            <p:cNvPr id="11" name="Chevron 56"/>
            <p:cNvSpPr/>
            <p:nvPr/>
          </p:nvSpPr>
          <p:spPr bwMode="auto">
            <a:xfrm>
              <a:off x="5105400" y="2343150"/>
              <a:ext cx="990600" cy="990600"/>
            </a:xfrm>
            <a:prstGeom prst="chevron">
              <a:avLst/>
            </a:prstGeom>
            <a:grpFill/>
            <a:ln w="9525">
              <a:noFill/>
              <a:round/>
            </a:ln>
          </p:spPr>
          <p:txBody>
            <a:bodyPr anchor="t" anchorCtr="0" bIns="45720" compatLnSpc="1" lIns="91440" numCol="1" rIns="91440" rtlCol="0" tIns="45720" vert="horz" wrap="square">
              <a:prstTxWarp prst="textNoShape">
                <a:avLst/>
              </a:prstTxWarp>
            </a:bodyPr>
            <a:lstStyle/>
            <a:p>
              <a:pPr algn="ctr"/>
              <a:endParaRPr lang="en-US">
                <a:cs typeface="+mn-ea"/>
                <a:sym typeface="+mn-lt"/>
              </a:endParaRPr>
            </a:p>
          </p:txBody>
        </p:sp>
        <p:sp>
          <p:nvSpPr>
            <p:cNvPr id="12" name="Chevron 57"/>
            <p:cNvSpPr/>
            <p:nvPr/>
          </p:nvSpPr>
          <p:spPr bwMode="auto">
            <a:xfrm>
              <a:off x="5410200" y="2190750"/>
              <a:ext cx="1295400" cy="1295400"/>
            </a:xfrm>
            <a:prstGeom prst="chevron">
              <a:avLst/>
            </a:prstGeom>
            <a:grpFill/>
            <a:ln w="9525">
              <a:noFill/>
              <a:round/>
            </a:ln>
          </p:spPr>
          <p:txBody>
            <a:bodyPr anchor="t" anchorCtr="0" bIns="45720" compatLnSpc="1" lIns="91440" numCol="1" rIns="91440" rtlCol="0" tIns="45720" vert="horz" wrap="square">
              <a:prstTxWarp prst="textNoShape">
                <a:avLst/>
              </a:prstTxWarp>
            </a:bodyPr>
            <a:lstStyle/>
            <a:p>
              <a:pPr algn="ctr"/>
              <a:endParaRPr lang="en-US">
                <a:cs typeface="+mn-ea"/>
                <a:sym typeface="+mn-lt"/>
              </a:endParaRPr>
            </a:p>
          </p:txBody>
        </p:sp>
      </p:grpSp>
      <p:grpSp>
        <p:nvGrpSpPr>
          <p:cNvPr id="13" name="Group 12"/>
          <p:cNvGrpSpPr/>
          <p:nvPr/>
        </p:nvGrpSpPr>
        <p:grpSpPr>
          <a:xfrm flipH="1" rot="10800000">
            <a:off x="7015441" y="4355459"/>
            <a:ext cx="230776" cy="335745"/>
            <a:chOff x="5105400" y="2190750"/>
            <a:chExt cx="1600200" cy="1295400"/>
          </a:xfrm>
          <a:solidFill>
            <a:schemeClr val="bg1"/>
          </a:solidFill>
        </p:grpSpPr>
        <p:sp>
          <p:nvSpPr>
            <p:cNvPr id="14" name="Chevron 59"/>
            <p:cNvSpPr/>
            <p:nvPr/>
          </p:nvSpPr>
          <p:spPr bwMode="auto">
            <a:xfrm>
              <a:off x="5105400" y="2343150"/>
              <a:ext cx="990600" cy="990600"/>
            </a:xfrm>
            <a:prstGeom prst="chevron">
              <a:avLst/>
            </a:prstGeom>
            <a:grpFill/>
            <a:ln w="9525">
              <a:noFill/>
              <a:round/>
            </a:ln>
          </p:spPr>
          <p:txBody>
            <a:bodyPr anchor="t" anchorCtr="0" bIns="45720" compatLnSpc="1" lIns="91440" numCol="1" rIns="91440" rtlCol="0" tIns="45720" vert="horz" wrap="square">
              <a:prstTxWarp prst="textNoShape">
                <a:avLst/>
              </a:prstTxWarp>
            </a:bodyPr>
            <a:lstStyle/>
            <a:p>
              <a:pPr algn="ctr"/>
              <a:endParaRPr lang="en-US">
                <a:cs typeface="+mn-ea"/>
                <a:sym typeface="+mn-lt"/>
              </a:endParaRPr>
            </a:p>
          </p:txBody>
        </p:sp>
        <p:sp>
          <p:nvSpPr>
            <p:cNvPr id="15" name="Chevron 60"/>
            <p:cNvSpPr/>
            <p:nvPr/>
          </p:nvSpPr>
          <p:spPr bwMode="auto">
            <a:xfrm>
              <a:off x="5410200" y="2190750"/>
              <a:ext cx="1295400" cy="1295400"/>
            </a:xfrm>
            <a:prstGeom prst="chevron">
              <a:avLst/>
            </a:prstGeom>
            <a:grpFill/>
            <a:ln w="9525">
              <a:noFill/>
              <a:round/>
            </a:ln>
          </p:spPr>
          <p:txBody>
            <a:bodyPr anchor="t" anchorCtr="0" bIns="45720" compatLnSpc="1" lIns="91440" numCol="1" rIns="91440" rtlCol="0" tIns="45720" vert="horz" wrap="square">
              <a:prstTxWarp prst="textNoShape">
                <a:avLst/>
              </a:prstTxWarp>
            </a:bodyPr>
            <a:lstStyle/>
            <a:p>
              <a:pPr algn="ctr"/>
              <a:endParaRPr lang="en-US">
                <a:cs typeface="+mn-ea"/>
                <a:sym typeface="+mn-lt"/>
              </a:endParaRPr>
            </a:p>
          </p:txBody>
        </p:sp>
      </p:grpSp>
      <p:grpSp>
        <p:nvGrpSpPr>
          <p:cNvPr id="16" name="Group 12"/>
          <p:cNvGrpSpPr/>
          <p:nvPr/>
        </p:nvGrpSpPr>
        <p:grpSpPr>
          <a:xfrm flipH="1" rot="10800000">
            <a:off x="7015441" y="5004939"/>
            <a:ext cx="230776" cy="335745"/>
            <a:chOff x="5105400" y="2190750"/>
            <a:chExt cx="1600200" cy="1295400"/>
          </a:xfrm>
          <a:solidFill>
            <a:schemeClr val="bg1"/>
          </a:solidFill>
        </p:grpSpPr>
        <p:sp>
          <p:nvSpPr>
            <p:cNvPr id="17" name="Chevron 62"/>
            <p:cNvSpPr/>
            <p:nvPr/>
          </p:nvSpPr>
          <p:spPr bwMode="auto">
            <a:xfrm>
              <a:off x="5105400" y="2343150"/>
              <a:ext cx="990600" cy="990600"/>
            </a:xfrm>
            <a:prstGeom prst="chevron">
              <a:avLst/>
            </a:prstGeom>
            <a:grpFill/>
            <a:ln w="9525">
              <a:noFill/>
              <a:round/>
            </a:ln>
          </p:spPr>
          <p:txBody>
            <a:bodyPr anchor="t" anchorCtr="0" bIns="45720" compatLnSpc="1" lIns="91440" numCol="1" rIns="91440" rtlCol="0" tIns="45720" vert="horz" wrap="square">
              <a:prstTxWarp prst="textNoShape">
                <a:avLst/>
              </a:prstTxWarp>
            </a:bodyPr>
            <a:lstStyle/>
            <a:p>
              <a:pPr algn="ctr"/>
              <a:endParaRPr lang="en-US">
                <a:cs typeface="+mn-ea"/>
                <a:sym typeface="+mn-lt"/>
              </a:endParaRPr>
            </a:p>
          </p:txBody>
        </p:sp>
        <p:sp>
          <p:nvSpPr>
            <p:cNvPr id="18" name="Chevron 63"/>
            <p:cNvSpPr/>
            <p:nvPr/>
          </p:nvSpPr>
          <p:spPr bwMode="auto">
            <a:xfrm>
              <a:off x="5410200" y="2190750"/>
              <a:ext cx="1295400" cy="1295400"/>
            </a:xfrm>
            <a:prstGeom prst="chevron">
              <a:avLst/>
            </a:prstGeom>
            <a:grpFill/>
            <a:ln w="9525">
              <a:noFill/>
              <a:round/>
            </a:ln>
          </p:spPr>
          <p:txBody>
            <a:bodyPr anchor="t" anchorCtr="0" bIns="45720" compatLnSpc="1" lIns="91440" numCol="1" rIns="91440" rtlCol="0" tIns="45720" vert="horz" wrap="square">
              <a:prstTxWarp prst="textNoShape">
                <a:avLst/>
              </a:prstTxWarp>
            </a:bodyPr>
            <a:lstStyle/>
            <a:p>
              <a:pPr algn="ctr"/>
              <a:endParaRPr lang="en-US">
                <a:cs typeface="+mn-ea"/>
                <a:sym typeface="+mn-lt"/>
              </a:endParaRPr>
            </a:p>
          </p:txBody>
        </p:sp>
      </p:grpSp>
      <p:grpSp>
        <p:nvGrpSpPr>
          <p:cNvPr id="19" name="Group 47"/>
          <p:cNvGrpSpPr/>
          <p:nvPr/>
        </p:nvGrpSpPr>
        <p:grpSpPr>
          <a:xfrm rot="7200000">
            <a:off x="2673260" y="1875309"/>
            <a:ext cx="1874838" cy="3494088"/>
            <a:chOff x="5159931" y="1827401"/>
            <a:chExt cx="1874838" cy="3494088"/>
          </a:xfrm>
        </p:grpSpPr>
        <p:sp>
          <p:nvSpPr>
            <p:cNvPr id="20" name="Freeform 48"/>
            <p:cNvSpPr/>
            <p:nvPr/>
          </p:nvSpPr>
          <p:spPr bwMode="auto">
            <a:xfrm>
              <a:off x="5688569" y="4284851"/>
              <a:ext cx="817563" cy="1036638"/>
            </a:xfrm>
            <a:custGeom>
              <a:gdLst>
                <a:gd fmla="*/ 270 w 347" name="T0"/>
                <a:gd fmla="*/ 0 h 440" name="T1"/>
                <a:gd fmla="*/ 174 w 347" name="T2"/>
                <a:gd fmla="*/ 0 h 440" name="T3"/>
                <a:gd fmla="*/ 78 w 347" name="T4"/>
                <a:gd fmla="*/ 0 h 440" name="T5"/>
                <a:gd fmla="*/ 39 w 347" name="T6"/>
                <a:gd fmla="*/ 211 h 440" name="T7"/>
                <a:gd fmla="*/ 94 w 347" name="T8"/>
                <a:gd fmla="*/ 163 h 440" name="T9"/>
                <a:gd fmla="*/ 174 w 347" name="T10"/>
                <a:gd fmla="*/ 440 h 440" name="T11"/>
                <a:gd fmla="*/ 254 w 347" name="T12"/>
                <a:gd fmla="*/ 163 h 440" name="T13"/>
                <a:gd fmla="*/ 309 w 347" name="T14"/>
                <a:gd fmla="*/ 211 h 440" name="T15"/>
                <a:gd fmla="*/ 270 w 347" name="T16"/>
                <a:gd fmla="*/ 0 h 4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0" w="347">
                  <a:moveTo>
                    <a:pt x="270" y="0"/>
                  </a:moveTo>
                  <a:cubicBezTo>
                    <a:pt x="174" y="0"/>
                    <a:pt x="174" y="0"/>
                    <a:pt x="174" y="0"/>
                  </a:cubicBezTo>
                  <a:cubicBezTo>
                    <a:pt x="78" y="0"/>
                    <a:pt x="78" y="0"/>
                    <a:pt x="78" y="0"/>
                  </a:cubicBezTo>
                  <a:cubicBezTo>
                    <a:pt x="78" y="0"/>
                    <a:pt x="0" y="62"/>
                    <a:pt x="39" y="211"/>
                  </a:cubicBezTo>
                  <a:cubicBezTo>
                    <a:pt x="39" y="211"/>
                    <a:pt x="61" y="148"/>
                    <a:pt x="94" y="163"/>
                  </a:cubicBezTo>
                  <a:cubicBezTo>
                    <a:pt x="94" y="163"/>
                    <a:pt x="90" y="360"/>
                    <a:pt x="174" y="440"/>
                  </a:cubicBezTo>
                  <a:cubicBezTo>
                    <a:pt x="258" y="360"/>
                    <a:pt x="254" y="163"/>
                    <a:pt x="254" y="163"/>
                  </a:cubicBezTo>
                  <a:cubicBezTo>
                    <a:pt x="287" y="148"/>
                    <a:pt x="309" y="211"/>
                    <a:pt x="309" y="211"/>
                  </a:cubicBezTo>
                  <a:cubicBezTo>
                    <a:pt x="347" y="62"/>
                    <a:pt x="270" y="0"/>
                    <a:pt x="270" y="0"/>
                  </a:cubicBezTo>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1" name="Freeform 49"/>
            <p:cNvSpPr/>
            <p:nvPr/>
          </p:nvSpPr>
          <p:spPr bwMode="auto">
            <a:xfrm>
              <a:off x="5733019" y="4284851"/>
              <a:ext cx="731838" cy="817563"/>
            </a:xfrm>
            <a:custGeom>
              <a:gdLst>
                <a:gd fmla="*/ 230 w 311" name="T0"/>
                <a:gd fmla="*/ 0 h 347" name="T1"/>
                <a:gd fmla="*/ 155 w 311" name="T2"/>
                <a:gd fmla="*/ 0 h 347" name="T3"/>
                <a:gd fmla="*/ 79 w 311" name="T4"/>
                <a:gd fmla="*/ 0 h 347" name="T5"/>
                <a:gd fmla="*/ 30 w 311" name="T6"/>
                <a:gd fmla="*/ 166 h 347" name="T7"/>
                <a:gd fmla="*/ 92 w 311" name="T8"/>
                <a:gd fmla="*/ 128 h 347" name="T9"/>
                <a:gd fmla="*/ 155 w 311" name="T10"/>
                <a:gd fmla="*/ 347 h 347" name="T11"/>
                <a:gd fmla="*/ 218 w 311" name="T12"/>
                <a:gd fmla="*/ 128 h 347" name="T13"/>
                <a:gd fmla="*/ 281 w 311" name="T14"/>
                <a:gd fmla="*/ 166 h 347" name="T15"/>
                <a:gd fmla="*/ 230 w 311" name="T16"/>
                <a:gd fmla="*/ 0 h 3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7" w="311">
                  <a:moveTo>
                    <a:pt x="230" y="0"/>
                  </a:moveTo>
                  <a:cubicBezTo>
                    <a:pt x="155" y="0"/>
                    <a:pt x="155" y="0"/>
                    <a:pt x="155" y="0"/>
                  </a:cubicBezTo>
                  <a:cubicBezTo>
                    <a:pt x="79" y="0"/>
                    <a:pt x="79" y="0"/>
                    <a:pt x="79" y="0"/>
                  </a:cubicBezTo>
                  <a:cubicBezTo>
                    <a:pt x="79" y="0"/>
                    <a:pt x="0" y="49"/>
                    <a:pt x="30" y="166"/>
                  </a:cubicBezTo>
                  <a:cubicBezTo>
                    <a:pt x="30" y="166"/>
                    <a:pt x="66" y="116"/>
                    <a:pt x="92" y="128"/>
                  </a:cubicBezTo>
                  <a:cubicBezTo>
                    <a:pt x="92" y="128"/>
                    <a:pt x="89" y="284"/>
                    <a:pt x="155" y="347"/>
                  </a:cubicBezTo>
                  <a:cubicBezTo>
                    <a:pt x="221" y="284"/>
                    <a:pt x="218" y="128"/>
                    <a:pt x="218" y="128"/>
                  </a:cubicBezTo>
                  <a:cubicBezTo>
                    <a:pt x="244" y="116"/>
                    <a:pt x="281" y="166"/>
                    <a:pt x="281" y="166"/>
                  </a:cubicBezTo>
                  <a:cubicBezTo>
                    <a:pt x="311" y="49"/>
                    <a:pt x="230" y="0"/>
                    <a:pt x="230" y="0"/>
                  </a:cubicBezTo>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2" name="Freeform 51"/>
            <p:cNvSpPr/>
            <p:nvPr/>
          </p:nvSpPr>
          <p:spPr bwMode="auto">
            <a:xfrm>
              <a:off x="5866369" y="4284851"/>
              <a:ext cx="465138" cy="519113"/>
            </a:xfrm>
            <a:custGeom>
              <a:gdLst>
                <a:gd fmla="*/ 146 w 197" name="T0"/>
                <a:gd fmla="*/ 0 h 220" name="T1"/>
                <a:gd fmla="*/ 98 w 197" name="T2"/>
                <a:gd fmla="*/ 0 h 220" name="T3"/>
                <a:gd fmla="*/ 50 w 197" name="T4"/>
                <a:gd fmla="*/ 0 h 220" name="T5"/>
                <a:gd fmla="*/ 19 w 197" name="T6"/>
                <a:gd fmla="*/ 106 h 220" name="T7"/>
                <a:gd fmla="*/ 58 w 197" name="T8"/>
                <a:gd fmla="*/ 81 h 220" name="T9"/>
                <a:gd fmla="*/ 98 w 197" name="T10"/>
                <a:gd fmla="*/ 220 h 220" name="T11"/>
                <a:gd fmla="*/ 138 w 197" name="T12"/>
                <a:gd fmla="*/ 81 h 220" name="T13"/>
                <a:gd fmla="*/ 178 w 197" name="T14"/>
                <a:gd fmla="*/ 106 h 220" name="T15"/>
                <a:gd fmla="*/ 146 w 197" name="T16"/>
                <a:gd fmla="*/ 0 h 2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0" w="197">
                  <a:moveTo>
                    <a:pt x="146" y="0"/>
                  </a:moveTo>
                  <a:cubicBezTo>
                    <a:pt x="98" y="0"/>
                    <a:pt x="98" y="0"/>
                    <a:pt x="98" y="0"/>
                  </a:cubicBezTo>
                  <a:cubicBezTo>
                    <a:pt x="50" y="0"/>
                    <a:pt x="50" y="0"/>
                    <a:pt x="50" y="0"/>
                  </a:cubicBezTo>
                  <a:cubicBezTo>
                    <a:pt x="50" y="0"/>
                    <a:pt x="0" y="31"/>
                    <a:pt x="19" y="106"/>
                  </a:cubicBezTo>
                  <a:cubicBezTo>
                    <a:pt x="19" y="106"/>
                    <a:pt x="42" y="74"/>
                    <a:pt x="58" y="81"/>
                  </a:cubicBezTo>
                  <a:cubicBezTo>
                    <a:pt x="58" y="81"/>
                    <a:pt x="56" y="180"/>
                    <a:pt x="98" y="220"/>
                  </a:cubicBezTo>
                  <a:cubicBezTo>
                    <a:pt x="140" y="180"/>
                    <a:pt x="138" y="81"/>
                    <a:pt x="138" y="81"/>
                  </a:cubicBezTo>
                  <a:cubicBezTo>
                    <a:pt x="155" y="74"/>
                    <a:pt x="178" y="106"/>
                    <a:pt x="178" y="106"/>
                  </a:cubicBezTo>
                  <a:cubicBezTo>
                    <a:pt x="197" y="31"/>
                    <a:pt x="146" y="0"/>
                    <a:pt x="146" y="0"/>
                  </a:cubicBezTo>
                </a:path>
              </a:pathLst>
            </a:custGeom>
            <a:solidFill>
              <a:srgbClr val="E6E6E6"/>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3" name="Rectangle 64"/>
            <p:cNvSpPr>
              <a:spLocks noChangeArrowheads="1"/>
            </p:cNvSpPr>
            <p:nvPr/>
          </p:nvSpPr>
          <p:spPr bwMode="auto">
            <a:xfrm>
              <a:off x="5845731" y="4172139"/>
              <a:ext cx="504825" cy="112713"/>
            </a:xfrm>
            <a:prstGeom prst="rect">
              <a:avLst/>
            </a:prstGeom>
            <a:solidFill>
              <a:schemeClr val="accent6">
                <a:lumMod val="75000"/>
              </a:schemeClr>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4" name="Rectangle 65"/>
            <p:cNvSpPr>
              <a:spLocks noChangeArrowheads="1"/>
            </p:cNvSpPr>
            <p:nvPr/>
          </p:nvSpPr>
          <p:spPr bwMode="auto">
            <a:xfrm>
              <a:off x="5845731" y="4172139"/>
              <a:ext cx="504825" cy="112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5" name="Freeform 66"/>
            <p:cNvSpPr/>
            <p:nvPr/>
          </p:nvSpPr>
          <p:spPr bwMode="auto">
            <a:xfrm>
              <a:off x="5159931" y="3560951"/>
              <a:ext cx="633413" cy="1077913"/>
            </a:xfrm>
            <a:custGeom>
              <a:gdLst>
                <a:gd fmla="*/ 220 w 269" name="T0"/>
                <a:gd fmla="*/ 45 h 457" name="T1"/>
                <a:gd fmla="*/ 130 w 269" name="T2"/>
                <a:gd fmla="*/ 0 h 457" name="T3"/>
                <a:gd fmla="*/ 109 w 269" name="T4"/>
                <a:gd fmla="*/ 457 h 457" name="T5"/>
                <a:gd fmla="*/ 269 w 269" name="T6"/>
                <a:gd fmla="*/ 188 h 457" name="T7"/>
                <a:gd fmla="*/ 220 w 269" name="T8"/>
                <a:gd fmla="*/ 45 h 457" name="T9"/>
              </a:gdLst>
              <a:cxnLst>
                <a:cxn ang="0">
                  <a:pos x="T0" y="T1"/>
                </a:cxn>
                <a:cxn ang="0">
                  <a:pos x="T2" y="T3"/>
                </a:cxn>
                <a:cxn ang="0">
                  <a:pos x="T4" y="T5"/>
                </a:cxn>
                <a:cxn ang="0">
                  <a:pos x="T6" y="T7"/>
                </a:cxn>
                <a:cxn ang="0">
                  <a:pos x="T8" y="T9"/>
                </a:cxn>
              </a:cxnLst>
              <a:rect b="b" l="0" r="r" t="0"/>
              <a:pathLst>
                <a:path h="457" w="269">
                  <a:moveTo>
                    <a:pt x="220" y="45"/>
                  </a:moveTo>
                  <a:cubicBezTo>
                    <a:pt x="220" y="45"/>
                    <a:pt x="154" y="48"/>
                    <a:pt x="130" y="0"/>
                  </a:cubicBezTo>
                  <a:cubicBezTo>
                    <a:pt x="130" y="0"/>
                    <a:pt x="0" y="214"/>
                    <a:pt x="109" y="457"/>
                  </a:cubicBezTo>
                  <a:cubicBezTo>
                    <a:pt x="109" y="457"/>
                    <a:pt x="151" y="243"/>
                    <a:pt x="269" y="188"/>
                  </a:cubicBezTo>
                  <a:lnTo>
                    <a:pt x="220" y="45"/>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6" name="Freeform 67"/>
            <p:cNvSpPr/>
            <p:nvPr/>
          </p:nvSpPr>
          <p:spPr bwMode="auto">
            <a:xfrm>
              <a:off x="6401356" y="3560951"/>
              <a:ext cx="633413" cy="1077913"/>
            </a:xfrm>
            <a:custGeom>
              <a:gdLst>
                <a:gd fmla="*/ 49 w 269" name="T0"/>
                <a:gd fmla="*/ 45 h 457" name="T1"/>
                <a:gd fmla="*/ 139 w 269" name="T2"/>
                <a:gd fmla="*/ 0 h 457" name="T3"/>
                <a:gd fmla="*/ 160 w 269" name="T4"/>
                <a:gd fmla="*/ 457 h 457" name="T5"/>
                <a:gd fmla="*/ 0 w 269" name="T6"/>
                <a:gd fmla="*/ 188 h 457" name="T7"/>
                <a:gd fmla="*/ 49 w 269" name="T8"/>
                <a:gd fmla="*/ 45 h 457" name="T9"/>
              </a:gdLst>
              <a:cxnLst>
                <a:cxn ang="0">
                  <a:pos x="T0" y="T1"/>
                </a:cxn>
                <a:cxn ang="0">
                  <a:pos x="T2" y="T3"/>
                </a:cxn>
                <a:cxn ang="0">
                  <a:pos x="T4" y="T5"/>
                </a:cxn>
                <a:cxn ang="0">
                  <a:pos x="T6" y="T7"/>
                </a:cxn>
                <a:cxn ang="0">
                  <a:pos x="T8" y="T9"/>
                </a:cxn>
              </a:cxnLst>
              <a:rect b="b" l="0" r="r" t="0"/>
              <a:pathLst>
                <a:path h="457" w="269">
                  <a:moveTo>
                    <a:pt x="49" y="45"/>
                  </a:moveTo>
                  <a:cubicBezTo>
                    <a:pt x="49" y="45"/>
                    <a:pt x="115" y="48"/>
                    <a:pt x="139" y="0"/>
                  </a:cubicBezTo>
                  <a:cubicBezTo>
                    <a:pt x="139" y="0"/>
                    <a:pt x="269" y="214"/>
                    <a:pt x="160" y="457"/>
                  </a:cubicBezTo>
                  <a:cubicBezTo>
                    <a:pt x="160" y="457"/>
                    <a:pt x="118" y="243"/>
                    <a:pt x="0" y="188"/>
                  </a:cubicBezTo>
                  <a:cubicBezTo>
                    <a:pt x="49" y="45"/>
                    <a:pt x="49" y="45"/>
                    <a:pt x="49" y="45"/>
                  </a:cubicBezTo>
                </a:path>
              </a:pathLst>
            </a:custGeom>
            <a:solidFill>
              <a:srgbClr val="0045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7" name="Freeform 68"/>
            <p:cNvSpPr/>
            <p:nvPr/>
          </p:nvSpPr>
          <p:spPr bwMode="auto">
            <a:xfrm>
              <a:off x="5642531" y="1827401"/>
              <a:ext cx="909638" cy="2344738"/>
            </a:xfrm>
            <a:custGeom>
              <a:gdLst>
                <a:gd fmla="*/ 300 w 386" name="T0"/>
                <a:gd fmla="*/ 995 h 995" name="T1"/>
                <a:gd fmla="*/ 386 w 386" name="T2"/>
                <a:gd fmla="*/ 580 h 995" name="T3"/>
                <a:gd fmla="*/ 193 w 386" name="T4"/>
                <a:gd fmla="*/ 0 h 995" name="T5"/>
                <a:gd fmla="*/ 0 w 386" name="T6"/>
                <a:gd fmla="*/ 580 h 995" name="T7"/>
                <a:gd fmla="*/ 86 w 386" name="T8"/>
                <a:gd fmla="*/ 995 h 995" name="T9"/>
                <a:gd fmla="*/ 300 w 386" name="T10"/>
                <a:gd fmla="*/ 995 h 995" name="T11"/>
              </a:gdLst>
              <a:cxnLst>
                <a:cxn ang="0">
                  <a:pos x="T0" y="T1"/>
                </a:cxn>
                <a:cxn ang="0">
                  <a:pos x="T2" y="T3"/>
                </a:cxn>
                <a:cxn ang="0">
                  <a:pos x="T4" y="T5"/>
                </a:cxn>
                <a:cxn ang="0">
                  <a:pos x="T6" y="T7"/>
                </a:cxn>
                <a:cxn ang="0">
                  <a:pos x="T8" y="T9"/>
                </a:cxn>
                <a:cxn ang="0">
                  <a:pos x="T10" y="T11"/>
                </a:cxn>
              </a:cxnLst>
              <a:rect b="b" l="0" r="r" t="0"/>
              <a:pathLst>
                <a:path h="995" w="386">
                  <a:moveTo>
                    <a:pt x="300" y="995"/>
                  </a:moveTo>
                  <a:cubicBezTo>
                    <a:pt x="352" y="891"/>
                    <a:pt x="386" y="781"/>
                    <a:pt x="386" y="580"/>
                  </a:cubicBezTo>
                  <a:cubicBezTo>
                    <a:pt x="386" y="260"/>
                    <a:pt x="193" y="0"/>
                    <a:pt x="193" y="0"/>
                  </a:cubicBezTo>
                  <a:cubicBezTo>
                    <a:pt x="193" y="0"/>
                    <a:pt x="0" y="260"/>
                    <a:pt x="0" y="580"/>
                  </a:cubicBezTo>
                  <a:cubicBezTo>
                    <a:pt x="0" y="781"/>
                    <a:pt x="34" y="891"/>
                    <a:pt x="86" y="995"/>
                  </a:cubicBezTo>
                  <a:cubicBezTo>
                    <a:pt x="300" y="995"/>
                    <a:pt x="300" y="995"/>
                    <a:pt x="300" y="995"/>
                  </a:cubicBezTo>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8" name="Freeform 69"/>
            <p:cNvSpPr/>
            <p:nvPr/>
          </p:nvSpPr>
          <p:spPr bwMode="auto">
            <a:xfrm>
              <a:off x="5791756" y="4054664"/>
              <a:ext cx="612775" cy="117475"/>
            </a:xfrm>
            <a:custGeom>
              <a:gdLst>
                <a:gd fmla="*/ 0 w 260" name="T0"/>
                <a:gd fmla="*/ 0 h 50" name="T1"/>
                <a:gd fmla="*/ 23 w 260" name="T2"/>
                <a:gd fmla="*/ 50 h 50" name="T3"/>
                <a:gd fmla="*/ 237 w 260" name="T4"/>
                <a:gd fmla="*/ 50 h 50" name="T5"/>
                <a:gd fmla="*/ 260 w 260" name="T6"/>
                <a:gd fmla="*/ 0 h 50" name="T7"/>
                <a:gd fmla="*/ 0 w 260" name="T8"/>
                <a:gd fmla="*/ 0 h 50" name="T9"/>
              </a:gdLst>
              <a:cxnLst>
                <a:cxn ang="0">
                  <a:pos x="T0" y="T1"/>
                </a:cxn>
                <a:cxn ang="0">
                  <a:pos x="T2" y="T3"/>
                </a:cxn>
                <a:cxn ang="0">
                  <a:pos x="T4" y="T5"/>
                </a:cxn>
                <a:cxn ang="0">
                  <a:pos x="T6" y="T7"/>
                </a:cxn>
                <a:cxn ang="0">
                  <a:pos x="T8" y="T9"/>
                </a:cxn>
              </a:cxnLst>
              <a:rect b="b" l="0" r="r" t="0"/>
              <a:pathLst>
                <a:path h="50" w="260">
                  <a:moveTo>
                    <a:pt x="0" y="0"/>
                  </a:moveTo>
                  <a:cubicBezTo>
                    <a:pt x="7" y="17"/>
                    <a:pt x="15" y="33"/>
                    <a:pt x="23" y="50"/>
                  </a:cubicBezTo>
                  <a:cubicBezTo>
                    <a:pt x="237" y="50"/>
                    <a:pt x="237" y="50"/>
                    <a:pt x="237" y="50"/>
                  </a:cubicBezTo>
                  <a:cubicBezTo>
                    <a:pt x="245" y="33"/>
                    <a:pt x="253" y="17"/>
                    <a:pt x="260" y="0"/>
                  </a:cubicBezTo>
                  <a:cubicBezTo>
                    <a:pt x="0" y="0"/>
                    <a:pt x="0" y="0"/>
                    <a:pt x="0" y="0"/>
                  </a:cubicBezTo>
                </a:path>
              </a:pathLst>
            </a:custGeom>
            <a:solidFill>
              <a:schemeClr val="accent6"/>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9" name="Freeform 70"/>
            <p:cNvSpPr/>
            <p:nvPr/>
          </p:nvSpPr>
          <p:spPr bwMode="auto">
            <a:xfrm>
              <a:off x="5798106" y="1827401"/>
              <a:ext cx="598488" cy="573088"/>
            </a:xfrm>
            <a:custGeom>
              <a:gdLst>
                <a:gd fmla="*/ 254 w 254" name="T0"/>
                <a:gd fmla="*/ 243 h 243" name="T1"/>
                <a:gd fmla="*/ 127 w 254" name="T2"/>
                <a:gd fmla="*/ 0 h 243" name="T3"/>
                <a:gd fmla="*/ 0 w 254" name="T4"/>
                <a:gd fmla="*/ 243 h 243" name="T5"/>
                <a:gd fmla="*/ 254 w 254" name="T6"/>
                <a:gd fmla="*/ 243 h 243" name="T7"/>
              </a:gdLst>
              <a:cxnLst>
                <a:cxn ang="0">
                  <a:pos x="T0" y="T1"/>
                </a:cxn>
                <a:cxn ang="0">
                  <a:pos x="T2" y="T3"/>
                </a:cxn>
                <a:cxn ang="0">
                  <a:pos x="T4" y="T5"/>
                </a:cxn>
                <a:cxn ang="0">
                  <a:pos x="T6" y="T7"/>
                </a:cxn>
              </a:cxnLst>
              <a:rect b="b" l="0" r="r" t="0"/>
              <a:pathLst>
                <a:path h="243" w="254">
                  <a:moveTo>
                    <a:pt x="254" y="243"/>
                  </a:moveTo>
                  <a:cubicBezTo>
                    <a:pt x="198" y="96"/>
                    <a:pt x="127" y="0"/>
                    <a:pt x="127" y="0"/>
                  </a:cubicBezTo>
                  <a:cubicBezTo>
                    <a:pt x="127" y="0"/>
                    <a:pt x="56" y="96"/>
                    <a:pt x="0" y="243"/>
                  </a:cubicBezTo>
                  <a:cubicBezTo>
                    <a:pt x="254" y="243"/>
                    <a:pt x="254" y="243"/>
                    <a:pt x="254" y="243"/>
                  </a:cubicBezTo>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0" name="Freeform 71"/>
            <p:cNvSpPr/>
            <p:nvPr/>
          </p:nvSpPr>
          <p:spPr bwMode="auto">
            <a:xfrm>
              <a:off x="6048931" y="3560951"/>
              <a:ext cx="100013" cy="1077913"/>
            </a:xfrm>
            <a:custGeom>
              <a:gdLst>
                <a:gd fmla="*/ 0 w 43" name="T0"/>
                <a:gd fmla="*/ 228 h 457" name="T1"/>
                <a:gd fmla="*/ 21 w 43" name="T2"/>
                <a:gd fmla="*/ 457 h 457" name="T3"/>
                <a:gd fmla="*/ 43 w 43" name="T4"/>
                <a:gd fmla="*/ 228 h 457" name="T5"/>
                <a:gd fmla="*/ 21 w 43" name="T6"/>
                <a:gd fmla="*/ 0 h 457" name="T7"/>
                <a:gd fmla="*/ 0 w 43" name="T8"/>
                <a:gd fmla="*/ 228 h 457" name="T9"/>
              </a:gdLst>
              <a:cxnLst>
                <a:cxn ang="0">
                  <a:pos x="T0" y="T1"/>
                </a:cxn>
                <a:cxn ang="0">
                  <a:pos x="T2" y="T3"/>
                </a:cxn>
                <a:cxn ang="0">
                  <a:pos x="T4" y="T5"/>
                </a:cxn>
                <a:cxn ang="0">
                  <a:pos x="T6" y="T7"/>
                </a:cxn>
                <a:cxn ang="0">
                  <a:pos x="T8" y="T9"/>
                </a:cxn>
              </a:cxnLst>
              <a:rect b="b" l="0" r="r" t="0"/>
              <a:pathLst>
                <a:path h="457" w="43">
                  <a:moveTo>
                    <a:pt x="0" y="228"/>
                  </a:moveTo>
                  <a:cubicBezTo>
                    <a:pt x="0" y="355"/>
                    <a:pt x="21" y="457"/>
                    <a:pt x="21" y="457"/>
                  </a:cubicBezTo>
                  <a:cubicBezTo>
                    <a:pt x="21" y="457"/>
                    <a:pt x="43" y="355"/>
                    <a:pt x="43" y="228"/>
                  </a:cubicBezTo>
                  <a:cubicBezTo>
                    <a:pt x="43" y="102"/>
                    <a:pt x="33" y="0"/>
                    <a:pt x="21" y="0"/>
                  </a:cubicBezTo>
                  <a:cubicBezTo>
                    <a:pt x="9" y="0"/>
                    <a:pt x="0" y="102"/>
                    <a:pt x="0" y="228"/>
                  </a:cubicBezTo>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1" name="Oval 72"/>
            <p:cNvSpPr>
              <a:spLocks noChangeArrowheads="1"/>
            </p:cNvSpPr>
            <p:nvPr/>
          </p:nvSpPr>
          <p:spPr bwMode="auto">
            <a:xfrm>
              <a:off x="5883831" y="2648139"/>
              <a:ext cx="428625" cy="430213"/>
            </a:xfrm>
            <a:prstGeom prst="ellipse">
              <a:avLst/>
            </a:pr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2" name="Oval 73"/>
            <p:cNvSpPr>
              <a:spLocks noChangeArrowheads="1"/>
            </p:cNvSpPr>
            <p:nvPr/>
          </p:nvSpPr>
          <p:spPr bwMode="auto">
            <a:xfrm>
              <a:off x="5939394" y="2703701"/>
              <a:ext cx="315913" cy="319088"/>
            </a:xfrm>
            <a:prstGeom prst="ellipse">
              <a:avLst/>
            </a:pr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3" name="Freeform 74"/>
            <p:cNvSpPr/>
            <p:nvPr/>
          </p:nvSpPr>
          <p:spPr bwMode="auto">
            <a:xfrm>
              <a:off x="6142594" y="4172139"/>
              <a:ext cx="207963" cy="112713"/>
            </a:xfrm>
            <a:custGeom>
              <a:gdLst>
                <a:gd fmla="*/ 88 w 88" name="T0"/>
                <a:gd fmla="*/ 0 h 48" name="T1"/>
                <a:gd fmla="*/ 2 w 88" name="T2"/>
                <a:gd fmla="*/ 0 h 48" name="T3"/>
                <a:gd fmla="*/ 1 w 88" name="T4"/>
                <a:gd fmla="*/ 35 h 48" name="T5"/>
                <a:gd fmla="*/ 0 w 88" name="T6"/>
                <a:gd fmla="*/ 48 h 48" name="T7"/>
                <a:gd fmla="*/ 88 w 88" name="T8"/>
                <a:gd fmla="*/ 48 h 48" name="T9"/>
                <a:gd fmla="*/ 88 w 88" name="T10"/>
                <a:gd fmla="*/ 0 h 48" name="T11"/>
              </a:gdLst>
              <a:cxnLst>
                <a:cxn ang="0">
                  <a:pos x="T0" y="T1"/>
                </a:cxn>
                <a:cxn ang="0">
                  <a:pos x="T2" y="T3"/>
                </a:cxn>
                <a:cxn ang="0">
                  <a:pos x="T4" y="T5"/>
                </a:cxn>
                <a:cxn ang="0">
                  <a:pos x="T6" y="T7"/>
                </a:cxn>
                <a:cxn ang="0">
                  <a:pos x="T8" y="T9"/>
                </a:cxn>
                <a:cxn ang="0">
                  <a:pos x="T10" y="T11"/>
                </a:cxn>
              </a:cxnLst>
              <a:rect b="b" l="0" r="r" t="0"/>
              <a:pathLst>
                <a:path h="48" w="88">
                  <a:moveTo>
                    <a:pt x="88" y="0"/>
                  </a:moveTo>
                  <a:cubicBezTo>
                    <a:pt x="2" y="0"/>
                    <a:pt x="2" y="0"/>
                    <a:pt x="2" y="0"/>
                  </a:cubicBezTo>
                  <a:cubicBezTo>
                    <a:pt x="2" y="12"/>
                    <a:pt x="1" y="24"/>
                    <a:pt x="1" y="35"/>
                  </a:cubicBezTo>
                  <a:cubicBezTo>
                    <a:pt x="0" y="39"/>
                    <a:pt x="0" y="44"/>
                    <a:pt x="0" y="48"/>
                  </a:cubicBezTo>
                  <a:cubicBezTo>
                    <a:pt x="88" y="48"/>
                    <a:pt x="88" y="48"/>
                    <a:pt x="88" y="48"/>
                  </a:cubicBezTo>
                  <a:cubicBezTo>
                    <a:pt x="88" y="0"/>
                    <a:pt x="88" y="0"/>
                    <a:pt x="88" y="0"/>
                  </a:cubicBezTo>
                </a:path>
              </a:pathLst>
            </a:custGeom>
            <a:solidFill>
              <a:schemeClr val="accent6"/>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4" name="Freeform 75"/>
            <p:cNvSpPr/>
            <p:nvPr/>
          </p:nvSpPr>
          <p:spPr bwMode="auto">
            <a:xfrm>
              <a:off x="6144181" y="4172139"/>
              <a:ext cx="3175" cy="82550"/>
            </a:xfrm>
            <a:custGeom>
              <a:gdLst>
                <a:gd fmla="*/ 1 w 1" name="T0"/>
                <a:gd fmla="*/ 0 h 35" name="T1"/>
                <a:gd fmla="*/ 1 w 1" name="T2"/>
                <a:gd fmla="*/ 0 h 35" name="T3"/>
                <a:gd fmla="*/ 0 w 1" name="T4"/>
                <a:gd fmla="*/ 35 h 35" name="T5"/>
                <a:gd fmla="*/ 1 w 1" name="T6"/>
                <a:gd fmla="*/ 0 h 35" name="T7"/>
                <a:gd fmla="*/ 1 w 1" name="T8"/>
                <a:gd fmla="*/ 0 h 35" name="T9"/>
                <a:gd fmla="*/ 1 w 1" name="T10"/>
                <a:gd fmla="*/ 0 h 35" name="T11"/>
              </a:gdLst>
              <a:cxnLst>
                <a:cxn ang="0">
                  <a:pos x="T0" y="T1"/>
                </a:cxn>
                <a:cxn ang="0">
                  <a:pos x="T2" y="T3"/>
                </a:cxn>
                <a:cxn ang="0">
                  <a:pos x="T4" y="T5"/>
                </a:cxn>
                <a:cxn ang="0">
                  <a:pos x="T6" y="T7"/>
                </a:cxn>
                <a:cxn ang="0">
                  <a:pos x="T8" y="T9"/>
                </a:cxn>
                <a:cxn ang="0">
                  <a:pos x="T10" y="T11"/>
                </a:cxn>
              </a:cxnLst>
              <a:rect b="b" l="0" r="r" t="0"/>
              <a:pathLst>
                <a:path h="35" w="1">
                  <a:moveTo>
                    <a:pt x="1" y="0"/>
                  </a:moveTo>
                  <a:cubicBezTo>
                    <a:pt x="1" y="0"/>
                    <a:pt x="1" y="0"/>
                    <a:pt x="1" y="0"/>
                  </a:cubicBezTo>
                  <a:cubicBezTo>
                    <a:pt x="1" y="12"/>
                    <a:pt x="0" y="24"/>
                    <a:pt x="0" y="35"/>
                  </a:cubicBezTo>
                  <a:cubicBezTo>
                    <a:pt x="0" y="24"/>
                    <a:pt x="1" y="12"/>
                    <a:pt x="1" y="0"/>
                  </a:cubicBezTo>
                  <a:cubicBezTo>
                    <a:pt x="1" y="0"/>
                    <a:pt x="1" y="0"/>
                    <a:pt x="1" y="0"/>
                  </a:cubicBezTo>
                  <a:cubicBezTo>
                    <a:pt x="1" y="0"/>
                    <a:pt x="1" y="0"/>
                    <a:pt x="1" y="0"/>
                  </a:cubicBezTo>
                </a:path>
              </a:pathLst>
            </a:custGeom>
            <a:solidFill>
              <a:srgbClr val="00233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5" name="Freeform 76"/>
            <p:cNvSpPr>
              <a:spLocks noEditPoints="1"/>
            </p:cNvSpPr>
            <p:nvPr/>
          </p:nvSpPr>
          <p:spPr bwMode="auto">
            <a:xfrm>
              <a:off x="6420406" y="3560951"/>
              <a:ext cx="461963" cy="1077913"/>
            </a:xfrm>
            <a:custGeom>
              <a:gdLst>
                <a:gd fmla="*/ 152 w 196" name="T0"/>
                <a:gd fmla="*/ 457 h 457" name="T1"/>
                <a:gd fmla="*/ 152 w 196" name="T2"/>
                <a:gd fmla="*/ 457 h 457" name="T3"/>
                <a:gd fmla="*/ 152 w 196" name="T4"/>
                <a:gd fmla="*/ 457 h 457" name="T5"/>
                <a:gd fmla="*/ 152 w 196" name="T6"/>
                <a:gd fmla="*/ 457 h 457" name="T7"/>
                <a:gd fmla="*/ 152 w 196" name="T8"/>
                <a:gd fmla="*/ 457 h 457" name="T9"/>
                <a:gd fmla="*/ 152 w 196" name="T10"/>
                <a:gd fmla="*/ 457 h 457" name="T11"/>
                <a:gd fmla="*/ 152 w 196" name="T12"/>
                <a:gd fmla="*/ 457 h 457" name="T13"/>
                <a:gd fmla="*/ 152 w 196" name="T14"/>
                <a:gd fmla="*/ 457 h 457" name="T15"/>
                <a:gd fmla="*/ 152 w 196" name="T16"/>
                <a:gd fmla="*/ 457 h 457" name="T17"/>
                <a:gd fmla="*/ 0 w 196" name="T18"/>
                <a:gd fmla="*/ 192 h 457" name="T19"/>
                <a:gd fmla="*/ 0 w 196" name="T20"/>
                <a:gd fmla="*/ 192 h 457" name="T21"/>
                <a:gd fmla="*/ 152 w 196" name="T22"/>
                <a:gd fmla="*/ 457 h 457" name="T23"/>
                <a:gd fmla="*/ 0 w 196" name="T24"/>
                <a:gd fmla="*/ 192 h 457" name="T25"/>
                <a:gd fmla="*/ 44 w 196" name="T26"/>
                <a:gd fmla="*/ 45 h 457" name="T27"/>
                <a:gd fmla="*/ 44 w 196" name="T28"/>
                <a:gd fmla="*/ 45 h 457" name="T29"/>
                <a:gd fmla="*/ 44 w 196" name="T30"/>
                <a:gd fmla="*/ 45 h 457" name="T31"/>
                <a:gd fmla="*/ 44 w 196" name="T32"/>
                <a:gd fmla="*/ 45 h 457" name="T33"/>
                <a:gd fmla="*/ 45 w 196" name="T34"/>
                <a:gd fmla="*/ 45 h 457" name="T35"/>
                <a:gd fmla="*/ 44 w 196" name="T36"/>
                <a:gd fmla="*/ 45 h 457" name="T37"/>
                <a:gd fmla="*/ 45 w 196" name="T38"/>
                <a:gd fmla="*/ 45 h 457" name="T39"/>
                <a:gd fmla="*/ 131 w 196" name="T40"/>
                <a:gd fmla="*/ 0 h 457" name="T41"/>
                <a:gd fmla="*/ 45 w 196" name="T42"/>
                <a:gd fmla="*/ 45 h 457" name="T43"/>
                <a:gd fmla="*/ 131 w 196" name="T44"/>
                <a:gd fmla="*/ 0 h 457" name="T45"/>
                <a:gd fmla="*/ 196 w 196" name="T46"/>
                <a:gd fmla="*/ 255 h 457" name="T47"/>
                <a:gd fmla="*/ 131 w 196" name="T48"/>
                <a:gd fmla="*/ 0 h 45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57" w="196">
                  <a:moveTo>
                    <a:pt x="152" y="457"/>
                  </a:moveTo>
                  <a:cubicBezTo>
                    <a:pt x="152" y="457"/>
                    <a:pt x="152" y="457"/>
                    <a:pt x="152" y="457"/>
                  </a:cubicBezTo>
                  <a:cubicBezTo>
                    <a:pt x="152" y="457"/>
                    <a:pt x="152" y="457"/>
                    <a:pt x="152" y="457"/>
                  </a:cubicBezTo>
                  <a:moveTo>
                    <a:pt x="152" y="457"/>
                  </a:moveTo>
                  <a:cubicBezTo>
                    <a:pt x="152" y="457"/>
                    <a:pt x="152" y="457"/>
                    <a:pt x="152" y="457"/>
                  </a:cubicBezTo>
                  <a:cubicBezTo>
                    <a:pt x="152" y="457"/>
                    <a:pt x="152" y="457"/>
                    <a:pt x="152" y="457"/>
                  </a:cubicBezTo>
                  <a:moveTo>
                    <a:pt x="152" y="457"/>
                  </a:moveTo>
                  <a:cubicBezTo>
                    <a:pt x="152" y="457"/>
                    <a:pt x="152" y="457"/>
                    <a:pt x="152" y="457"/>
                  </a:cubicBezTo>
                  <a:cubicBezTo>
                    <a:pt x="152" y="457"/>
                    <a:pt x="152" y="457"/>
                    <a:pt x="152" y="457"/>
                  </a:cubicBezTo>
                  <a:moveTo>
                    <a:pt x="0" y="192"/>
                  </a:moveTo>
                  <a:cubicBezTo>
                    <a:pt x="0" y="192"/>
                    <a:pt x="0" y="192"/>
                    <a:pt x="0" y="192"/>
                  </a:cubicBezTo>
                  <a:cubicBezTo>
                    <a:pt x="112" y="252"/>
                    <a:pt x="152" y="455"/>
                    <a:pt x="152" y="457"/>
                  </a:cubicBezTo>
                  <a:cubicBezTo>
                    <a:pt x="152" y="455"/>
                    <a:pt x="112" y="252"/>
                    <a:pt x="0" y="192"/>
                  </a:cubicBezTo>
                  <a:moveTo>
                    <a:pt x="44" y="45"/>
                  </a:moveTo>
                  <a:cubicBezTo>
                    <a:pt x="44" y="45"/>
                    <a:pt x="44" y="45"/>
                    <a:pt x="44" y="45"/>
                  </a:cubicBezTo>
                  <a:cubicBezTo>
                    <a:pt x="44" y="45"/>
                    <a:pt x="44" y="45"/>
                    <a:pt x="44" y="45"/>
                  </a:cubicBezTo>
                  <a:cubicBezTo>
                    <a:pt x="44" y="45"/>
                    <a:pt x="44" y="45"/>
                    <a:pt x="44" y="45"/>
                  </a:cubicBezTo>
                  <a:moveTo>
                    <a:pt x="45" y="45"/>
                  </a:moveTo>
                  <a:cubicBezTo>
                    <a:pt x="44" y="45"/>
                    <a:pt x="44" y="45"/>
                    <a:pt x="44" y="45"/>
                  </a:cubicBezTo>
                  <a:cubicBezTo>
                    <a:pt x="44" y="45"/>
                    <a:pt x="44" y="45"/>
                    <a:pt x="45" y="45"/>
                  </a:cubicBezTo>
                  <a:moveTo>
                    <a:pt x="131" y="0"/>
                  </a:moveTo>
                  <a:cubicBezTo>
                    <a:pt x="110" y="41"/>
                    <a:pt x="58" y="45"/>
                    <a:pt x="45" y="45"/>
                  </a:cubicBezTo>
                  <a:cubicBezTo>
                    <a:pt x="58" y="45"/>
                    <a:pt x="110" y="41"/>
                    <a:pt x="131" y="0"/>
                  </a:cubicBezTo>
                  <a:cubicBezTo>
                    <a:pt x="131" y="0"/>
                    <a:pt x="196" y="106"/>
                    <a:pt x="196" y="255"/>
                  </a:cubicBezTo>
                  <a:cubicBezTo>
                    <a:pt x="196" y="106"/>
                    <a:pt x="131" y="0"/>
                    <a:pt x="131" y="0"/>
                  </a:cubicBezTo>
                </a:path>
              </a:pathLst>
            </a:custGeom>
            <a:solidFill>
              <a:srgbClr val="0045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6" name="Freeform 77"/>
            <p:cNvSpPr/>
            <p:nvPr/>
          </p:nvSpPr>
          <p:spPr bwMode="auto">
            <a:xfrm>
              <a:off x="6420406" y="3560951"/>
              <a:ext cx="461963" cy="1077913"/>
            </a:xfrm>
            <a:custGeom>
              <a:gdLst>
                <a:gd fmla="*/ 131 w 196" name="T0"/>
                <a:gd fmla="*/ 0 h 457" name="T1"/>
                <a:gd fmla="*/ 45 w 196" name="T2"/>
                <a:gd fmla="*/ 45 h 457" name="T3"/>
                <a:gd fmla="*/ 45 w 196" name="T4"/>
                <a:gd fmla="*/ 45 h 457" name="T5"/>
                <a:gd fmla="*/ 44 w 196" name="T6"/>
                <a:gd fmla="*/ 45 h 457" name="T7"/>
                <a:gd fmla="*/ 44 w 196" name="T8"/>
                <a:gd fmla="*/ 45 h 457" name="T9"/>
                <a:gd fmla="*/ 44 w 196" name="T10"/>
                <a:gd fmla="*/ 45 h 457" name="T11"/>
                <a:gd fmla="*/ 44 w 196" name="T12"/>
                <a:gd fmla="*/ 45 h 457" name="T13"/>
                <a:gd fmla="*/ 44 w 196" name="T14"/>
                <a:gd fmla="*/ 45 h 457" name="T15"/>
                <a:gd fmla="*/ 41 w 196" name="T16"/>
                <a:gd fmla="*/ 45 h 457" name="T17"/>
                <a:gd fmla="*/ 0 w 196" name="T18"/>
                <a:gd fmla="*/ 192 h 457" name="T19"/>
                <a:gd fmla="*/ 152 w 196" name="T20"/>
                <a:gd fmla="*/ 457 h 457" name="T21"/>
                <a:gd fmla="*/ 152 w 196" name="T22"/>
                <a:gd fmla="*/ 457 h 457" name="T23"/>
                <a:gd fmla="*/ 152 w 196" name="T24"/>
                <a:gd fmla="*/ 457 h 457" name="T25"/>
                <a:gd fmla="*/ 152 w 196" name="T26"/>
                <a:gd fmla="*/ 457 h 457" name="T27"/>
                <a:gd fmla="*/ 152 w 196" name="T28"/>
                <a:gd fmla="*/ 457 h 457" name="T29"/>
                <a:gd fmla="*/ 152 w 196" name="T30"/>
                <a:gd fmla="*/ 457 h 457" name="T31"/>
                <a:gd fmla="*/ 152 w 196" name="T32"/>
                <a:gd fmla="*/ 457 h 457" name="T33"/>
                <a:gd fmla="*/ 152 w 196" name="T34"/>
                <a:gd fmla="*/ 457 h 457" name="T35"/>
                <a:gd fmla="*/ 196 w 196" name="T36"/>
                <a:gd fmla="*/ 255 h 457" name="T37"/>
                <a:gd fmla="*/ 131 w 196" name="T38"/>
                <a:gd fmla="*/ 0 h 45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57" w="196">
                  <a:moveTo>
                    <a:pt x="131" y="0"/>
                  </a:moveTo>
                  <a:cubicBezTo>
                    <a:pt x="110" y="41"/>
                    <a:pt x="58" y="45"/>
                    <a:pt x="45" y="45"/>
                  </a:cubicBezTo>
                  <a:cubicBezTo>
                    <a:pt x="45" y="45"/>
                    <a:pt x="45" y="45"/>
                    <a:pt x="45"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2" y="45"/>
                    <a:pt x="41" y="45"/>
                    <a:pt x="41" y="45"/>
                  </a:cubicBezTo>
                  <a:cubicBezTo>
                    <a:pt x="32" y="101"/>
                    <a:pt x="18" y="149"/>
                    <a:pt x="0" y="192"/>
                  </a:cubicBezTo>
                  <a:cubicBezTo>
                    <a:pt x="112" y="252"/>
                    <a:pt x="152" y="455"/>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84" y="385"/>
                    <a:pt x="196" y="316"/>
                    <a:pt x="196" y="255"/>
                  </a:cubicBezTo>
                  <a:cubicBezTo>
                    <a:pt x="196" y="106"/>
                    <a:pt x="131" y="0"/>
                    <a:pt x="131" y="0"/>
                  </a:cubicBezTo>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7" name="Freeform 78"/>
            <p:cNvSpPr/>
            <p:nvPr/>
          </p:nvSpPr>
          <p:spPr bwMode="auto">
            <a:xfrm>
              <a:off x="6420406" y="3667314"/>
              <a:ext cx="96838" cy="346075"/>
            </a:xfrm>
            <a:custGeom>
              <a:gdLst>
                <a:gd fmla="*/ 41 w 41" name="T0"/>
                <a:gd fmla="*/ 0 h 147" name="T1"/>
                <a:gd fmla="*/ 41 w 41" name="T2"/>
                <a:gd fmla="*/ 0 h 147" name="T3"/>
                <a:gd fmla="*/ 0 w 41" name="T4"/>
                <a:gd fmla="*/ 147 h 147" name="T5"/>
                <a:gd fmla="*/ 0 w 41" name="T6"/>
                <a:gd fmla="*/ 147 h 147" name="T7"/>
                <a:gd fmla="*/ 0 w 41" name="T8"/>
                <a:gd fmla="*/ 147 h 147" name="T9"/>
                <a:gd fmla="*/ 41 w 41" name="T10"/>
                <a:gd fmla="*/ 0 h 147" name="T11"/>
                <a:gd fmla="*/ 41 w 41" name="T12"/>
                <a:gd fmla="*/ 0 h 147" name="T13"/>
              </a:gdLst>
              <a:cxnLst>
                <a:cxn ang="0">
                  <a:pos x="T0" y="T1"/>
                </a:cxn>
                <a:cxn ang="0">
                  <a:pos x="T2" y="T3"/>
                </a:cxn>
                <a:cxn ang="0">
                  <a:pos x="T4" y="T5"/>
                </a:cxn>
                <a:cxn ang="0">
                  <a:pos x="T6" y="T7"/>
                </a:cxn>
                <a:cxn ang="0">
                  <a:pos x="T8" y="T9"/>
                </a:cxn>
                <a:cxn ang="0">
                  <a:pos x="T10" y="T11"/>
                </a:cxn>
                <a:cxn ang="0">
                  <a:pos x="T12" y="T13"/>
                </a:cxn>
              </a:cxnLst>
              <a:rect b="b" l="0" r="r" t="0"/>
              <a:pathLst>
                <a:path h="147" w="41">
                  <a:moveTo>
                    <a:pt x="41" y="0"/>
                  </a:moveTo>
                  <a:cubicBezTo>
                    <a:pt x="41" y="0"/>
                    <a:pt x="41" y="0"/>
                    <a:pt x="41" y="0"/>
                  </a:cubicBezTo>
                  <a:cubicBezTo>
                    <a:pt x="32" y="56"/>
                    <a:pt x="17" y="104"/>
                    <a:pt x="0" y="147"/>
                  </a:cubicBezTo>
                  <a:cubicBezTo>
                    <a:pt x="0" y="147"/>
                    <a:pt x="0" y="147"/>
                    <a:pt x="0" y="147"/>
                  </a:cubicBezTo>
                  <a:cubicBezTo>
                    <a:pt x="0" y="147"/>
                    <a:pt x="0" y="147"/>
                    <a:pt x="0" y="147"/>
                  </a:cubicBezTo>
                  <a:cubicBezTo>
                    <a:pt x="18" y="104"/>
                    <a:pt x="32" y="56"/>
                    <a:pt x="41" y="0"/>
                  </a:cubicBezTo>
                  <a:cubicBezTo>
                    <a:pt x="41" y="0"/>
                    <a:pt x="41" y="0"/>
                    <a:pt x="41" y="0"/>
                  </a:cubicBezTo>
                </a:path>
              </a:pathLst>
            </a:custGeom>
            <a:solidFill>
              <a:srgbClr val="0044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8" name="Freeform 79"/>
            <p:cNvSpPr/>
            <p:nvPr/>
          </p:nvSpPr>
          <p:spPr bwMode="auto">
            <a:xfrm flipH="1">
              <a:off x="6102906" y="1833751"/>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0"/>
                    <a:pt x="0" y="1"/>
                  </a:cubicBezTo>
                  <a:cubicBezTo>
                    <a:pt x="0" y="0"/>
                    <a:pt x="0" y="0"/>
                    <a:pt x="0" y="0"/>
                  </a:cubicBezTo>
                </a:path>
              </a:pathLst>
            </a:custGeom>
            <a:solidFill>
              <a:srgbClr val="FC4B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9" name="Freeform 80"/>
            <p:cNvSpPr>
              <a:spLocks noEditPoints="1"/>
            </p:cNvSpPr>
            <p:nvPr/>
          </p:nvSpPr>
          <p:spPr bwMode="auto">
            <a:xfrm>
              <a:off x="6163231" y="1925826"/>
              <a:ext cx="388938" cy="2128838"/>
            </a:xfrm>
            <a:custGeom>
              <a:gdLst>
                <a:gd fmla="*/ 102 w 165" name="T0"/>
                <a:gd fmla="*/ 903 h 903" name="T1"/>
                <a:gd fmla="*/ 102 w 165" name="T2"/>
                <a:gd fmla="*/ 903 h 903" name="T3"/>
                <a:gd fmla="*/ 165 w 165" name="T4"/>
                <a:gd fmla="*/ 544 h 903" name="T5"/>
                <a:gd fmla="*/ 165 w 165" name="T6"/>
                <a:gd fmla="*/ 543 h 903" name="T7"/>
                <a:gd fmla="*/ 165 w 165" name="T8"/>
                <a:gd fmla="*/ 543 h 903" name="T9"/>
                <a:gd fmla="*/ 165 w 165" name="T10"/>
                <a:gd fmla="*/ 542 h 903" name="T11"/>
                <a:gd fmla="*/ 165 w 165" name="T12"/>
                <a:gd fmla="*/ 541 h 903" name="T13"/>
                <a:gd fmla="*/ 165 w 165" name="T14"/>
                <a:gd fmla="*/ 541 h 903" name="T15"/>
                <a:gd fmla="*/ 165 w 165" name="T16"/>
                <a:gd fmla="*/ 541 h 903" name="T17"/>
                <a:gd fmla="*/ 165 w 165" name="T18"/>
                <a:gd fmla="*/ 540 h 903" name="T19"/>
                <a:gd fmla="*/ 165 w 165" name="T20"/>
                <a:gd fmla="*/ 540 h 903" name="T21"/>
                <a:gd fmla="*/ 165 w 165" name="T22"/>
                <a:gd fmla="*/ 540 h 903" name="T23"/>
                <a:gd fmla="*/ 165 w 165" name="T24"/>
                <a:gd fmla="*/ 539 h 903" name="T25"/>
                <a:gd fmla="*/ 165 w 165" name="T26"/>
                <a:gd fmla="*/ 539 h 903" name="T27"/>
                <a:gd fmla="*/ 165 w 165" name="T28"/>
                <a:gd fmla="*/ 538 h 903" name="T29"/>
                <a:gd fmla="*/ 165 w 165" name="T30"/>
                <a:gd fmla="*/ 537 h 903" name="T31"/>
                <a:gd fmla="*/ 165 w 165" name="T32"/>
                <a:gd fmla="*/ 538 h 903" name="T33"/>
                <a:gd fmla="*/ 165 w 165" name="T34"/>
                <a:gd fmla="*/ 537 h 903" name="T35"/>
                <a:gd fmla="*/ 165 w 165" name="T36"/>
                <a:gd fmla="*/ 537 h 903" name="T37"/>
                <a:gd fmla="*/ 165 w 165" name="T38"/>
                <a:gd fmla="*/ 537 h 903" name="T39"/>
                <a:gd fmla="*/ 165 w 165" name="T40"/>
                <a:gd fmla="*/ 536 h 903" name="T41"/>
                <a:gd fmla="*/ 165 w 165" name="T42"/>
                <a:gd fmla="*/ 536 h 903" name="T43"/>
                <a:gd fmla="*/ 165 w 165" name="T44"/>
                <a:gd fmla="*/ 536 h 903" name="T45"/>
                <a:gd fmla="*/ 165 w 165" name="T46"/>
                <a:gd fmla="*/ 535 h 903" name="T47"/>
                <a:gd fmla="*/ 165 w 165" name="T48"/>
                <a:gd fmla="*/ 535 h 903" name="T49"/>
                <a:gd fmla="*/ 165 w 165" name="T50"/>
                <a:gd fmla="*/ 535 h 903" name="T51"/>
                <a:gd fmla="*/ 165 w 165" name="T52"/>
                <a:gd fmla="*/ 534 h 903" name="T53"/>
                <a:gd fmla="*/ 165 w 165" name="T54"/>
                <a:gd fmla="*/ 534 h 903" name="T55"/>
                <a:gd fmla="*/ 165 w 165" name="T56"/>
                <a:gd fmla="*/ 534 h 903" name="T57"/>
                <a:gd fmla="*/ 165 w 165" name="T58"/>
                <a:gd fmla="*/ 533 h 903" name="T59"/>
                <a:gd fmla="*/ 165 w 165" name="T60"/>
                <a:gd fmla="*/ 533 h 903" name="T61"/>
                <a:gd fmla="*/ 165 w 165" name="T62"/>
                <a:gd fmla="*/ 533 h 903" name="T63"/>
                <a:gd fmla="*/ 165 w 165" name="T64"/>
                <a:gd fmla="*/ 532 h 903" name="T65"/>
                <a:gd fmla="*/ 165 w 165" name="T66"/>
                <a:gd fmla="*/ 532 h 903" name="T67"/>
                <a:gd fmla="*/ 165 w 165" name="T68"/>
                <a:gd fmla="*/ 532 h 90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03" w="165">
                  <a:moveTo>
                    <a:pt x="102" y="903"/>
                  </a:moveTo>
                  <a:cubicBezTo>
                    <a:pt x="102" y="903"/>
                    <a:pt x="102" y="903"/>
                    <a:pt x="102" y="903"/>
                  </a:cubicBezTo>
                  <a:cubicBezTo>
                    <a:pt x="102" y="903"/>
                    <a:pt x="102" y="903"/>
                    <a:pt x="102" y="903"/>
                  </a:cubicBezTo>
                  <a:cubicBezTo>
                    <a:pt x="102" y="903"/>
                    <a:pt x="102" y="903"/>
                    <a:pt x="102" y="903"/>
                  </a:cubicBezTo>
                  <a:moveTo>
                    <a:pt x="165" y="543"/>
                  </a:moveTo>
                  <a:cubicBezTo>
                    <a:pt x="165" y="543"/>
                    <a:pt x="165" y="543"/>
                    <a:pt x="165" y="544"/>
                  </a:cubicBezTo>
                  <a:cubicBezTo>
                    <a:pt x="165" y="543"/>
                    <a:pt x="165" y="543"/>
                    <a:pt x="165" y="543"/>
                  </a:cubicBezTo>
                  <a:moveTo>
                    <a:pt x="165" y="543"/>
                  </a:moveTo>
                  <a:cubicBezTo>
                    <a:pt x="165" y="543"/>
                    <a:pt x="165" y="543"/>
                    <a:pt x="165" y="543"/>
                  </a:cubicBezTo>
                  <a:cubicBezTo>
                    <a:pt x="165" y="543"/>
                    <a:pt x="165" y="543"/>
                    <a:pt x="165" y="543"/>
                  </a:cubicBezTo>
                  <a:moveTo>
                    <a:pt x="165" y="542"/>
                  </a:moveTo>
                  <a:cubicBezTo>
                    <a:pt x="165" y="542"/>
                    <a:pt x="165" y="542"/>
                    <a:pt x="165" y="542"/>
                  </a:cubicBezTo>
                  <a:cubicBezTo>
                    <a:pt x="165" y="542"/>
                    <a:pt x="165" y="542"/>
                    <a:pt x="165" y="542"/>
                  </a:cubicBezTo>
                  <a:moveTo>
                    <a:pt x="165" y="541"/>
                  </a:moveTo>
                  <a:cubicBezTo>
                    <a:pt x="165" y="541"/>
                    <a:pt x="165" y="541"/>
                    <a:pt x="165" y="541"/>
                  </a:cubicBezTo>
                  <a:cubicBezTo>
                    <a:pt x="165" y="541"/>
                    <a:pt x="165" y="541"/>
                    <a:pt x="165" y="541"/>
                  </a:cubicBezTo>
                  <a:moveTo>
                    <a:pt x="165" y="540"/>
                  </a:moveTo>
                  <a:cubicBezTo>
                    <a:pt x="165" y="541"/>
                    <a:pt x="165" y="541"/>
                    <a:pt x="165" y="541"/>
                  </a:cubicBezTo>
                  <a:cubicBezTo>
                    <a:pt x="165" y="541"/>
                    <a:pt x="165" y="541"/>
                    <a:pt x="165" y="540"/>
                  </a:cubicBezTo>
                  <a:moveTo>
                    <a:pt x="165" y="540"/>
                  </a:moveTo>
                  <a:cubicBezTo>
                    <a:pt x="165" y="540"/>
                    <a:pt x="165" y="540"/>
                    <a:pt x="165" y="540"/>
                  </a:cubicBezTo>
                  <a:cubicBezTo>
                    <a:pt x="165" y="540"/>
                    <a:pt x="165" y="540"/>
                    <a:pt x="165" y="540"/>
                  </a:cubicBezTo>
                  <a:moveTo>
                    <a:pt x="165" y="539"/>
                  </a:moveTo>
                  <a:cubicBezTo>
                    <a:pt x="165" y="539"/>
                    <a:pt x="165" y="539"/>
                    <a:pt x="165" y="540"/>
                  </a:cubicBezTo>
                  <a:cubicBezTo>
                    <a:pt x="165" y="539"/>
                    <a:pt x="165" y="539"/>
                    <a:pt x="165" y="539"/>
                  </a:cubicBezTo>
                  <a:moveTo>
                    <a:pt x="165" y="539"/>
                  </a:moveTo>
                  <a:cubicBezTo>
                    <a:pt x="165" y="539"/>
                    <a:pt x="165" y="539"/>
                    <a:pt x="165" y="539"/>
                  </a:cubicBezTo>
                  <a:cubicBezTo>
                    <a:pt x="165" y="539"/>
                    <a:pt x="165" y="539"/>
                    <a:pt x="165" y="539"/>
                  </a:cubicBezTo>
                  <a:moveTo>
                    <a:pt x="165" y="538"/>
                  </a:moveTo>
                  <a:cubicBezTo>
                    <a:pt x="165" y="538"/>
                    <a:pt x="165" y="538"/>
                    <a:pt x="165" y="538"/>
                  </a:cubicBezTo>
                  <a:cubicBezTo>
                    <a:pt x="165" y="538"/>
                    <a:pt x="165" y="538"/>
                    <a:pt x="165" y="538"/>
                  </a:cubicBezTo>
                  <a:moveTo>
                    <a:pt x="165" y="537"/>
                  </a:moveTo>
                  <a:cubicBezTo>
                    <a:pt x="165" y="538"/>
                    <a:pt x="165" y="538"/>
                    <a:pt x="165" y="538"/>
                  </a:cubicBezTo>
                  <a:cubicBezTo>
                    <a:pt x="165" y="538"/>
                    <a:pt x="165" y="538"/>
                    <a:pt x="165" y="538"/>
                  </a:cubicBezTo>
                  <a:cubicBezTo>
                    <a:pt x="165" y="538"/>
                    <a:pt x="165" y="538"/>
                    <a:pt x="165" y="537"/>
                  </a:cubicBezTo>
                  <a:moveTo>
                    <a:pt x="165" y="537"/>
                  </a:moveTo>
                  <a:cubicBezTo>
                    <a:pt x="165" y="537"/>
                    <a:pt x="165" y="537"/>
                    <a:pt x="165" y="537"/>
                  </a:cubicBezTo>
                  <a:cubicBezTo>
                    <a:pt x="165" y="537"/>
                    <a:pt x="165" y="537"/>
                    <a:pt x="165" y="537"/>
                  </a:cubicBezTo>
                  <a:moveTo>
                    <a:pt x="165" y="537"/>
                  </a:moveTo>
                  <a:cubicBezTo>
                    <a:pt x="165" y="537"/>
                    <a:pt x="165" y="537"/>
                    <a:pt x="165" y="537"/>
                  </a:cubicBezTo>
                  <a:cubicBezTo>
                    <a:pt x="165" y="537"/>
                    <a:pt x="165" y="537"/>
                    <a:pt x="165" y="537"/>
                  </a:cubicBezTo>
                  <a:moveTo>
                    <a:pt x="165" y="536"/>
                  </a:moveTo>
                  <a:cubicBezTo>
                    <a:pt x="165" y="536"/>
                    <a:pt x="165" y="536"/>
                    <a:pt x="165" y="536"/>
                  </a:cubicBezTo>
                  <a:cubicBezTo>
                    <a:pt x="165" y="536"/>
                    <a:pt x="165" y="536"/>
                    <a:pt x="165" y="536"/>
                  </a:cubicBezTo>
                  <a:moveTo>
                    <a:pt x="165" y="536"/>
                  </a:moveTo>
                  <a:cubicBezTo>
                    <a:pt x="165" y="536"/>
                    <a:pt x="165" y="536"/>
                    <a:pt x="165" y="536"/>
                  </a:cubicBezTo>
                  <a:cubicBezTo>
                    <a:pt x="165" y="536"/>
                    <a:pt x="165" y="536"/>
                    <a:pt x="165" y="536"/>
                  </a:cubicBezTo>
                  <a:moveTo>
                    <a:pt x="165" y="535"/>
                  </a:moveTo>
                  <a:cubicBezTo>
                    <a:pt x="165" y="535"/>
                    <a:pt x="165" y="535"/>
                    <a:pt x="165" y="536"/>
                  </a:cubicBezTo>
                  <a:cubicBezTo>
                    <a:pt x="165" y="535"/>
                    <a:pt x="165" y="535"/>
                    <a:pt x="165" y="535"/>
                  </a:cubicBezTo>
                  <a:moveTo>
                    <a:pt x="165" y="535"/>
                  </a:moveTo>
                  <a:cubicBezTo>
                    <a:pt x="165" y="535"/>
                    <a:pt x="165" y="535"/>
                    <a:pt x="165" y="535"/>
                  </a:cubicBezTo>
                  <a:cubicBezTo>
                    <a:pt x="165" y="535"/>
                    <a:pt x="165" y="535"/>
                    <a:pt x="165" y="535"/>
                  </a:cubicBezTo>
                  <a:moveTo>
                    <a:pt x="165" y="534"/>
                  </a:moveTo>
                  <a:cubicBezTo>
                    <a:pt x="165" y="534"/>
                    <a:pt x="165" y="534"/>
                    <a:pt x="165" y="535"/>
                  </a:cubicBezTo>
                  <a:cubicBezTo>
                    <a:pt x="165" y="534"/>
                    <a:pt x="165" y="534"/>
                    <a:pt x="165" y="534"/>
                  </a:cubicBezTo>
                  <a:moveTo>
                    <a:pt x="165" y="533"/>
                  </a:moveTo>
                  <a:cubicBezTo>
                    <a:pt x="165" y="533"/>
                    <a:pt x="165" y="534"/>
                    <a:pt x="165" y="534"/>
                  </a:cubicBezTo>
                  <a:cubicBezTo>
                    <a:pt x="165" y="534"/>
                    <a:pt x="165" y="533"/>
                    <a:pt x="165" y="533"/>
                  </a:cubicBezTo>
                  <a:moveTo>
                    <a:pt x="165" y="533"/>
                  </a:moveTo>
                  <a:cubicBezTo>
                    <a:pt x="165" y="533"/>
                    <a:pt x="165" y="533"/>
                    <a:pt x="165" y="533"/>
                  </a:cubicBezTo>
                  <a:cubicBezTo>
                    <a:pt x="165" y="533"/>
                    <a:pt x="165" y="533"/>
                    <a:pt x="165" y="533"/>
                  </a:cubicBezTo>
                  <a:moveTo>
                    <a:pt x="165" y="532"/>
                  </a:moveTo>
                  <a:cubicBezTo>
                    <a:pt x="165" y="532"/>
                    <a:pt x="165" y="533"/>
                    <a:pt x="165" y="533"/>
                  </a:cubicBezTo>
                  <a:cubicBezTo>
                    <a:pt x="165" y="533"/>
                    <a:pt x="165" y="532"/>
                    <a:pt x="165" y="532"/>
                  </a:cubicBezTo>
                  <a:moveTo>
                    <a:pt x="165" y="532"/>
                  </a:moveTo>
                  <a:cubicBezTo>
                    <a:pt x="165" y="532"/>
                    <a:pt x="165" y="532"/>
                    <a:pt x="165" y="532"/>
                  </a:cubicBezTo>
                  <a:cubicBezTo>
                    <a:pt x="165" y="532"/>
                    <a:pt x="165" y="532"/>
                    <a:pt x="165" y="532"/>
                  </a:cubicBezTo>
                  <a:moveTo>
                    <a:pt x="0" y="0"/>
                  </a:moveTo>
                  <a:cubicBezTo>
                    <a:pt x="53" y="85"/>
                    <a:pt x="163" y="291"/>
                    <a:pt x="165" y="532"/>
                  </a:cubicBezTo>
                  <a:cubicBezTo>
                    <a:pt x="163" y="290"/>
                    <a:pt x="53" y="85"/>
                    <a:pt x="0" y="0"/>
                  </a:cubicBezTo>
                </a:path>
              </a:pathLst>
            </a:custGeom>
            <a:solidFill>
              <a:srgbClr val="FCFD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0" name="Freeform 81"/>
            <p:cNvSpPr/>
            <p:nvPr/>
          </p:nvSpPr>
          <p:spPr bwMode="auto">
            <a:xfrm>
              <a:off x="6098144" y="1852801"/>
              <a:ext cx="454025" cy="2201863"/>
            </a:xfrm>
            <a:custGeom>
              <a:gdLst>
                <a:gd fmla="*/ 83 w 193" name="T0"/>
                <a:gd fmla="*/ 131 h 934" name="T1"/>
                <a:gd fmla="*/ 83 w 193" name="T2"/>
                <a:gd fmla="*/ 131 h 934" name="T3"/>
                <a:gd fmla="*/ 127 w 193" name="T4"/>
                <a:gd fmla="*/ 232 h 934" name="T5"/>
                <a:gd fmla="*/ 127 w 193" name="T6"/>
                <a:gd fmla="*/ 232 h 934" name="T7"/>
                <a:gd fmla="*/ 0 w 193" name="T8"/>
                <a:gd fmla="*/ 337 h 934" name="T9"/>
                <a:gd fmla="*/ 91 w 193" name="T10"/>
                <a:gd fmla="*/ 429 h 934" name="T11"/>
                <a:gd fmla="*/ 0 w 193" name="T12"/>
                <a:gd fmla="*/ 520 h 934" name="T13"/>
                <a:gd fmla="*/ 0 w 193" name="T14"/>
                <a:gd fmla="*/ 725 h 934" name="T15"/>
                <a:gd fmla="*/ 0 w 193" name="T16"/>
                <a:gd fmla="*/ 725 h 934" name="T17"/>
                <a:gd fmla="*/ 0 w 193" name="T18"/>
                <a:gd fmla="*/ 725 h 934" name="T19"/>
                <a:gd fmla="*/ 0 w 193" name="T20"/>
                <a:gd fmla="*/ 725 h 934" name="T21"/>
                <a:gd fmla="*/ 0 w 193" name="T22"/>
                <a:gd fmla="*/ 725 h 934" name="T23"/>
                <a:gd fmla="*/ 0 w 193" name="T24"/>
                <a:gd fmla="*/ 725 h 934" name="T25"/>
                <a:gd fmla="*/ 0 w 193" name="T26"/>
                <a:gd fmla="*/ 725 h 934" name="T27"/>
                <a:gd fmla="*/ 0 w 193" name="T28"/>
                <a:gd fmla="*/ 725 h 934" name="T29"/>
                <a:gd fmla="*/ 0 w 193" name="T30"/>
                <a:gd fmla="*/ 725 h 934" name="T31"/>
                <a:gd fmla="*/ 1 w 193" name="T32"/>
                <a:gd fmla="*/ 725 h 934" name="T33"/>
                <a:gd fmla="*/ 1 w 193" name="T34"/>
                <a:gd fmla="*/ 725 h 934" name="T35"/>
                <a:gd fmla="*/ 1 w 193" name="T36"/>
                <a:gd fmla="*/ 725 h 934" name="T37"/>
                <a:gd fmla="*/ 1 w 193" name="T38"/>
                <a:gd fmla="*/ 725 h 934" name="T39"/>
                <a:gd fmla="*/ 1 w 193" name="T40"/>
                <a:gd fmla="*/ 725 h 934" name="T41"/>
                <a:gd fmla="*/ 1 w 193" name="T42"/>
                <a:gd fmla="*/ 725 h 934" name="T43"/>
                <a:gd fmla="*/ 1 w 193" name="T44"/>
                <a:gd fmla="*/ 725 h 934" name="T45"/>
                <a:gd fmla="*/ 1 w 193" name="T46"/>
                <a:gd fmla="*/ 725 h 934" name="T47"/>
                <a:gd fmla="*/ 1 w 193" name="T48"/>
                <a:gd fmla="*/ 725 h 934" name="T49"/>
                <a:gd fmla="*/ 1 w 193" name="T50"/>
                <a:gd fmla="*/ 725 h 934" name="T51"/>
                <a:gd fmla="*/ 1 w 193" name="T52"/>
                <a:gd fmla="*/ 725 h 934" name="T53"/>
                <a:gd fmla="*/ 1 w 193" name="T54"/>
                <a:gd fmla="*/ 725 h 934" name="T55"/>
                <a:gd fmla="*/ 1 w 193" name="T56"/>
                <a:gd fmla="*/ 725 h 934" name="T57"/>
                <a:gd fmla="*/ 130 w 193" name="T58"/>
                <a:gd fmla="*/ 934 h 934" name="T59"/>
                <a:gd fmla="*/ 178 w 193" name="T60"/>
                <a:gd fmla="*/ 770 h 934" name="T61"/>
                <a:gd fmla="*/ 193 w 193" name="T62"/>
                <a:gd fmla="*/ 574 h 934" name="T63"/>
                <a:gd fmla="*/ 193 w 193" name="T64"/>
                <a:gd fmla="*/ 573 h 934" name="T65"/>
                <a:gd fmla="*/ 193 w 193" name="T66"/>
                <a:gd fmla="*/ 572 h 934" name="T67"/>
                <a:gd fmla="*/ 193 w 193" name="T68"/>
                <a:gd fmla="*/ 571 h 934" name="T69"/>
                <a:gd fmla="*/ 193 w 193" name="T70"/>
                <a:gd fmla="*/ 570 h 934" name="T71"/>
                <a:gd fmla="*/ 193 w 193" name="T72"/>
                <a:gd fmla="*/ 569 h 934" name="T73"/>
                <a:gd fmla="*/ 193 w 193" name="T74"/>
                <a:gd fmla="*/ 568 h 934" name="T75"/>
                <a:gd fmla="*/ 193 w 193" name="T76"/>
                <a:gd fmla="*/ 568 h 934" name="T77"/>
                <a:gd fmla="*/ 193 w 193" name="T78"/>
                <a:gd fmla="*/ 567 h 934" name="T79"/>
                <a:gd fmla="*/ 193 w 193" name="T80"/>
                <a:gd fmla="*/ 566 h 934" name="T81"/>
                <a:gd fmla="*/ 193 w 193" name="T82"/>
                <a:gd fmla="*/ 566 h 934" name="T83"/>
                <a:gd fmla="*/ 193 w 193" name="T84"/>
                <a:gd fmla="*/ 564 h 934" name="T85"/>
                <a:gd fmla="*/ 193 w 193" name="T86"/>
                <a:gd fmla="*/ 564 h 934" name="T87"/>
                <a:gd fmla="*/ 193 w 193" name="T88"/>
                <a:gd fmla="*/ 563 h 934" name="T89"/>
                <a:gd fmla="*/ 7 w 193" name="T90"/>
                <a:gd fmla="*/ 0 h 93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34" w="193">
                  <a:moveTo>
                    <a:pt x="7" y="0"/>
                  </a:moveTo>
                  <a:cubicBezTo>
                    <a:pt x="21" y="20"/>
                    <a:pt x="51" y="66"/>
                    <a:pt x="83" y="131"/>
                  </a:cubicBezTo>
                  <a:cubicBezTo>
                    <a:pt x="83" y="131"/>
                    <a:pt x="83" y="131"/>
                    <a:pt x="83" y="131"/>
                  </a:cubicBezTo>
                  <a:cubicBezTo>
                    <a:pt x="83" y="131"/>
                    <a:pt x="83" y="131"/>
                    <a:pt x="83" y="131"/>
                  </a:cubicBezTo>
                  <a:cubicBezTo>
                    <a:pt x="83" y="131"/>
                    <a:pt x="83" y="131"/>
                    <a:pt x="83" y="131"/>
                  </a:cubicBezTo>
                  <a:cubicBezTo>
                    <a:pt x="83" y="131"/>
                    <a:pt x="83" y="131"/>
                    <a:pt x="83" y="131"/>
                  </a:cubicBezTo>
                  <a:cubicBezTo>
                    <a:pt x="98" y="161"/>
                    <a:pt x="113" y="195"/>
                    <a:pt x="127" y="232"/>
                  </a:cubicBezTo>
                  <a:cubicBezTo>
                    <a:pt x="127" y="232"/>
                    <a:pt x="127" y="232"/>
                    <a:pt x="127" y="232"/>
                  </a:cubicBezTo>
                  <a:cubicBezTo>
                    <a:pt x="127" y="232"/>
                    <a:pt x="127" y="232"/>
                    <a:pt x="127" y="232"/>
                  </a:cubicBezTo>
                  <a:cubicBezTo>
                    <a:pt x="127" y="232"/>
                    <a:pt x="127" y="232"/>
                    <a:pt x="127" y="232"/>
                  </a:cubicBezTo>
                  <a:cubicBezTo>
                    <a:pt x="127" y="232"/>
                    <a:pt x="127" y="232"/>
                    <a:pt x="127" y="232"/>
                  </a:cubicBezTo>
                  <a:cubicBezTo>
                    <a:pt x="127" y="232"/>
                    <a:pt x="127" y="232"/>
                    <a:pt x="127" y="232"/>
                  </a:cubicBezTo>
                  <a:cubicBezTo>
                    <a:pt x="0" y="232"/>
                    <a:pt x="0" y="232"/>
                    <a:pt x="0" y="232"/>
                  </a:cubicBezTo>
                  <a:cubicBezTo>
                    <a:pt x="0" y="337"/>
                    <a:pt x="0" y="337"/>
                    <a:pt x="0" y="337"/>
                  </a:cubicBezTo>
                  <a:cubicBezTo>
                    <a:pt x="0" y="337"/>
                    <a:pt x="0" y="337"/>
                    <a:pt x="0" y="337"/>
                  </a:cubicBezTo>
                  <a:cubicBezTo>
                    <a:pt x="50" y="337"/>
                    <a:pt x="91" y="378"/>
                    <a:pt x="91" y="429"/>
                  </a:cubicBezTo>
                  <a:cubicBezTo>
                    <a:pt x="91" y="429"/>
                    <a:pt x="91" y="429"/>
                    <a:pt x="91" y="429"/>
                  </a:cubicBezTo>
                  <a:cubicBezTo>
                    <a:pt x="91" y="429"/>
                    <a:pt x="91" y="429"/>
                    <a:pt x="91" y="429"/>
                  </a:cubicBezTo>
                  <a:cubicBezTo>
                    <a:pt x="91" y="429"/>
                    <a:pt x="91" y="429"/>
                    <a:pt x="91" y="429"/>
                  </a:cubicBezTo>
                  <a:cubicBezTo>
                    <a:pt x="91" y="429"/>
                    <a:pt x="91" y="429"/>
                    <a:pt x="91" y="429"/>
                  </a:cubicBezTo>
                  <a:cubicBezTo>
                    <a:pt x="91" y="479"/>
                    <a:pt x="50" y="520"/>
                    <a:pt x="0" y="520"/>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2" y="731"/>
                    <a:pt x="21" y="821"/>
                    <a:pt x="21" y="934"/>
                  </a:cubicBezTo>
                  <a:cubicBezTo>
                    <a:pt x="130" y="934"/>
                    <a:pt x="130" y="934"/>
                    <a:pt x="130" y="934"/>
                  </a:cubicBezTo>
                  <a:cubicBezTo>
                    <a:pt x="130" y="934"/>
                    <a:pt x="130" y="934"/>
                    <a:pt x="130" y="934"/>
                  </a:cubicBezTo>
                  <a:cubicBezTo>
                    <a:pt x="133" y="928"/>
                    <a:pt x="135" y="923"/>
                    <a:pt x="137" y="917"/>
                  </a:cubicBezTo>
                  <a:cubicBezTo>
                    <a:pt x="154" y="874"/>
                    <a:pt x="169" y="826"/>
                    <a:pt x="178" y="770"/>
                  </a:cubicBezTo>
                  <a:cubicBezTo>
                    <a:pt x="188" y="715"/>
                    <a:pt x="193" y="652"/>
                    <a:pt x="193" y="575"/>
                  </a:cubicBezTo>
                  <a:cubicBezTo>
                    <a:pt x="193" y="574"/>
                    <a:pt x="193" y="574"/>
                    <a:pt x="193" y="574"/>
                  </a:cubicBezTo>
                  <a:cubicBezTo>
                    <a:pt x="193" y="574"/>
                    <a:pt x="193" y="574"/>
                    <a:pt x="193" y="574"/>
                  </a:cubicBezTo>
                  <a:cubicBezTo>
                    <a:pt x="193" y="574"/>
                    <a:pt x="193" y="574"/>
                    <a:pt x="193" y="574"/>
                  </a:cubicBezTo>
                  <a:cubicBezTo>
                    <a:pt x="193" y="574"/>
                    <a:pt x="193" y="573"/>
                    <a:pt x="193" y="573"/>
                  </a:cubicBezTo>
                  <a:cubicBezTo>
                    <a:pt x="193" y="573"/>
                    <a:pt x="193" y="573"/>
                    <a:pt x="193" y="573"/>
                  </a:cubicBezTo>
                  <a:cubicBezTo>
                    <a:pt x="193" y="572"/>
                    <a:pt x="193" y="572"/>
                    <a:pt x="193" y="572"/>
                  </a:cubicBezTo>
                  <a:cubicBezTo>
                    <a:pt x="193" y="572"/>
                    <a:pt x="193" y="572"/>
                    <a:pt x="193" y="572"/>
                  </a:cubicBezTo>
                  <a:cubicBezTo>
                    <a:pt x="193" y="572"/>
                    <a:pt x="193" y="572"/>
                    <a:pt x="193" y="572"/>
                  </a:cubicBezTo>
                  <a:cubicBezTo>
                    <a:pt x="193" y="572"/>
                    <a:pt x="193" y="572"/>
                    <a:pt x="193" y="571"/>
                  </a:cubicBezTo>
                  <a:cubicBezTo>
                    <a:pt x="193" y="571"/>
                    <a:pt x="193" y="571"/>
                    <a:pt x="193" y="571"/>
                  </a:cubicBezTo>
                  <a:cubicBezTo>
                    <a:pt x="193" y="571"/>
                    <a:pt x="193" y="571"/>
                    <a:pt x="193" y="571"/>
                  </a:cubicBezTo>
                  <a:cubicBezTo>
                    <a:pt x="193" y="571"/>
                    <a:pt x="193" y="571"/>
                    <a:pt x="193" y="571"/>
                  </a:cubicBezTo>
                  <a:cubicBezTo>
                    <a:pt x="193" y="570"/>
                    <a:pt x="193" y="570"/>
                    <a:pt x="193" y="570"/>
                  </a:cubicBezTo>
                  <a:cubicBezTo>
                    <a:pt x="193" y="570"/>
                    <a:pt x="193" y="570"/>
                    <a:pt x="193" y="570"/>
                  </a:cubicBezTo>
                  <a:cubicBezTo>
                    <a:pt x="193" y="570"/>
                    <a:pt x="193" y="570"/>
                    <a:pt x="193" y="570"/>
                  </a:cubicBezTo>
                  <a:cubicBezTo>
                    <a:pt x="193" y="570"/>
                    <a:pt x="193" y="569"/>
                    <a:pt x="193" y="569"/>
                  </a:cubicBezTo>
                  <a:cubicBezTo>
                    <a:pt x="193" y="569"/>
                    <a:pt x="193" y="569"/>
                    <a:pt x="193" y="569"/>
                  </a:cubicBezTo>
                  <a:cubicBezTo>
                    <a:pt x="193" y="569"/>
                    <a:pt x="193" y="569"/>
                    <a:pt x="193" y="569"/>
                  </a:cubicBezTo>
                  <a:cubicBezTo>
                    <a:pt x="193" y="569"/>
                    <a:pt x="193" y="569"/>
                    <a:pt x="193" y="568"/>
                  </a:cubicBezTo>
                  <a:cubicBezTo>
                    <a:pt x="193" y="568"/>
                    <a:pt x="193" y="568"/>
                    <a:pt x="193" y="568"/>
                  </a:cubicBezTo>
                  <a:cubicBezTo>
                    <a:pt x="193" y="568"/>
                    <a:pt x="193" y="568"/>
                    <a:pt x="193" y="568"/>
                  </a:cubicBezTo>
                  <a:cubicBezTo>
                    <a:pt x="193" y="568"/>
                    <a:pt x="193" y="568"/>
                    <a:pt x="193" y="568"/>
                  </a:cubicBezTo>
                  <a:cubicBezTo>
                    <a:pt x="193" y="568"/>
                    <a:pt x="193" y="568"/>
                    <a:pt x="193" y="568"/>
                  </a:cubicBezTo>
                  <a:cubicBezTo>
                    <a:pt x="193" y="568"/>
                    <a:pt x="193" y="567"/>
                    <a:pt x="193" y="567"/>
                  </a:cubicBezTo>
                  <a:cubicBezTo>
                    <a:pt x="193" y="567"/>
                    <a:pt x="193" y="567"/>
                    <a:pt x="193" y="567"/>
                  </a:cubicBezTo>
                  <a:cubicBezTo>
                    <a:pt x="193" y="567"/>
                    <a:pt x="193" y="567"/>
                    <a:pt x="193" y="567"/>
                  </a:cubicBezTo>
                  <a:cubicBezTo>
                    <a:pt x="193" y="567"/>
                    <a:pt x="193" y="567"/>
                    <a:pt x="193" y="567"/>
                  </a:cubicBezTo>
                  <a:cubicBezTo>
                    <a:pt x="193" y="567"/>
                    <a:pt x="193" y="567"/>
                    <a:pt x="193" y="567"/>
                  </a:cubicBezTo>
                  <a:cubicBezTo>
                    <a:pt x="193" y="566"/>
                    <a:pt x="193" y="566"/>
                    <a:pt x="193" y="566"/>
                  </a:cubicBezTo>
                  <a:cubicBezTo>
                    <a:pt x="193" y="566"/>
                    <a:pt x="193" y="566"/>
                    <a:pt x="193" y="566"/>
                  </a:cubicBezTo>
                  <a:cubicBezTo>
                    <a:pt x="193" y="566"/>
                    <a:pt x="193" y="566"/>
                    <a:pt x="193" y="566"/>
                  </a:cubicBezTo>
                  <a:cubicBezTo>
                    <a:pt x="193" y="566"/>
                    <a:pt x="193" y="566"/>
                    <a:pt x="193" y="566"/>
                  </a:cubicBezTo>
                  <a:cubicBezTo>
                    <a:pt x="193" y="565"/>
                    <a:pt x="193" y="565"/>
                    <a:pt x="193" y="565"/>
                  </a:cubicBezTo>
                  <a:cubicBezTo>
                    <a:pt x="193" y="565"/>
                    <a:pt x="193" y="565"/>
                    <a:pt x="193" y="565"/>
                  </a:cubicBezTo>
                  <a:cubicBezTo>
                    <a:pt x="193" y="565"/>
                    <a:pt x="193" y="564"/>
                    <a:pt x="193" y="564"/>
                  </a:cubicBezTo>
                  <a:cubicBezTo>
                    <a:pt x="193" y="564"/>
                    <a:pt x="193" y="564"/>
                    <a:pt x="193" y="564"/>
                  </a:cubicBezTo>
                  <a:cubicBezTo>
                    <a:pt x="193" y="564"/>
                    <a:pt x="193" y="564"/>
                    <a:pt x="193" y="564"/>
                  </a:cubicBezTo>
                  <a:cubicBezTo>
                    <a:pt x="193" y="564"/>
                    <a:pt x="193" y="564"/>
                    <a:pt x="193" y="564"/>
                  </a:cubicBezTo>
                  <a:cubicBezTo>
                    <a:pt x="193" y="564"/>
                    <a:pt x="193" y="563"/>
                    <a:pt x="193" y="563"/>
                  </a:cubicBezTo>
                  <a:cubicBezTo>
                    <a:pt x="193" y="563"/>
                    <a:pt x="193" y="563"/>
                    <a:pt x="193" y="563"/>
                  </a:cubicBezTo>
                  <a:cubicBezTo>
                    <a:pt x="193" y="563"/>
                    <a:pt x="193" y="563"/>
                    <a:pt x="193" y="563"/>
                  </a:cubicBezTo>
                  <a:cubicBezTo>
                    <a:pt x="193" y="563"/>
                    <a:pt x="193" y="563"/>
                    <a:pt x="193" y="563"/>
                  </a:cubicBezTo>
                  <a:cubicBezTo>
                    <a:pt x="191" y="322"/>
                    <a:pt x="81" y="116"/>
                    <a:pt x="28" y="31"/>
                  </a:cubicBezTo>
                  <a:cubicBezTo>
                    <a:pt x="19" y="17"/>
                    <a:pt x="12" y="7"/>
                    <a:pt x="7" y="0"/>
                  </a:cubicBezTo>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1" name="Freeform 82"/>
            <p:cNvSpPr>
              <a:spLocks noEditPoints="1"/>
            </p:cNvSpPr>
            <p:nvPr/>
          </p:nvSpPr>
          <p:spPr bwMode="auto">
            <a:xfrm>
              <a:off x="6098144" y="1851214"/>
              <a:ext cx="298450" cy="549275"/>
            </a:xfrm>
            <a:custGeom>
              <a:gdLst>
                <a:gd fmla="*/ 127 w 127" name="T0"/>
                <a:gd fmla="*/ 233 h 233" name="T1"/>
                <a:gd fmla="*/ 0 w 127" name="T2"/>
                <a:gd fmla="*/ 233 h 233" name="T3"/>
                <a:gd fmla="*/ 127 w 127" name="T4"/>
                <a:gd fmla="*/ 233 h 233" name="T5"/>
                <a:gd fmla="*/ 127 w 127" name="T6"/>
                <a:gd fmla="*/ 233 h 233" name="T7"/>
                <a:gd fmla="*/ 127 w 127" name="T8"/>
                <a:gd fmla="*/ 233 h 233" name="T9"/>
                <a:gd fmla="*/ 127 w 127" name="T10"/>
                <a:gd fmla="*/ 233 h 233" name="T11"/>
                <a:gd fmla="*/ 127 w 127" name="T12"/>
                <a:gd fmla="*/ 233 h 233" name="T13"/>
                <a:gd fmla="*/ 83 w 127" name="T14"/>
                <a:gd fmla="*/ 132 h 233" name="T15"/>
                <a:gd fmla="*/ 83 w 127" name="T16"/>
                <a:gd fmla="*/ 132 h 233" name="T17"/>
                <a:gd fmla="*/ 83 w 127" name="T18"/>
                <a:gd fmla="*/ 132 h 233" name="T19"/>
                <a:gd fmla="*/ 83 w 127" name="T20"/>
                <a:gd fmla="*/ 132 h 233" name="T21"/>
                <a:gd fmla="*/ 83 w 127" name="T22"/>
                <a:gd fmla="*/ 132 h 233" name="T23"/>
                <a:gd fmla="*/ 83 w 127" name="T24"/>
                <a:gd fmla="*/ 132 h 233" name="T25"/>
                <a:gd fmla="*/ 7 w 127" name="T26"/>
                <a:gd fmla="*/ 0 h 233" name="T27"/>
                <a:gd fmla="*/ 83 w 127" name="T28"/>
                <a:gd fmla="*/ 132 h 233" name="T29"/>
                <a:gd fmla="*/ 7 w 127" name="T30"/>
                <a:gd fmla="*/ 1 h 233" name="T31"/>
                <a:gd fmla="*/ 7 w 127" name="T32"/>
                <a:gd fmla="*/ 0 h 2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3" w="127">
                  <a:moveTo>
                    <a:pt x="127" y="233"/>
                  </a:moveTo>
                  <a:cubicBezTo>
                    <a:pt x="0" y="233"/>
                    <a:pt x="0" y="233"/>
                    <a:pt x="0" y="233"/>
                  </a:cubicBezTo>
                  <a:cubicBezTo>
                    <a:pt x="127" y="233"/>
                    <a:pt x="127" y="233"/>
                    <a:pt x="127" y="233"/>
                  </a:cubicBezTo>
                  <a:cubicBezTo>
                    <a:pt x="127" y="233"/>
                    <a:pt x="127" y="233"/>
                    <a:pt x="127" y="233"/>
                  </a:cubicBezTo>
                  <a:moveTo>
                    <a:pt x="127" y="233"/>
                  </a:moveTo>
                  <a:cubicBezTo>
                    <a:pt x="127" y="233"/>
                    <a:pt x="127" y="233"/>
                    <a:pt x="127" y="233"/>
                  </a:cubicBezTo>
                  <a:cubicBezTo>
                    <a:pt x="127" y="233"/>
                    <a:pt x="127" y="233"/>
                    <a:pt x="127" y="233"/>
                  </a:cubicBezTo>
                  <a:moveTo>
                    <a:pt x="83" y="132"/>
                  </a:moveTo>
                  <a:cubicBezTo>
                    <a:pt x="83" y="132"/>
                    <a:pt x="83" y="132"/>
                    <a:pt x="83" y="132"/>
                  </a:cubicBezTo>
                  <a:cubicBezTo>
                    <a:pt x="83" y="132"/>
                    <a:pt x="83" y="132"/>
                    <a:pt x="83" y="132"/>
                  </a:cubicBezTo>
                  <a:moveTo>
                    <a:pt x="83" y="132"/>
                  </a:moveTo>
                  <a:cubicBezTo>
                    <a:pt x="83" y="132"/>
                    <a:pt x="83" y="132"/>
                    <a:pt x="83" y="132"/>
                  </a:cubicBezTo>
                  <a:cubicBezTo>
                    <a:pt x="83" y="132"/>
                    <a:pt x="83" y="132"/>
                    <a:pt x="83" y="132"/>
                  </a:cubicBezTo>
                  <a:moveTo>
                    <a:pt x="7" y="0"/>
                  </a:moveTo>
                  <a:cubicBezTo>
                    <a:pt x="20" y="20"/>
                    <a:pt x="51" y="66"/>
                    <a:pt x="83" y="132"/>
                  </a:cubicBezTo>
                  <a:cubicBezTo>
                    <a:pt x="51" y="67"/>
                    <a:pt x="21" y="21"/>
                    <a:pt x="7" y="1"/>
                  </a:cubicBezTo>
                  <a:cubicBezTo>
                    <a:pt x="7" y="1"/>
                    <a:pt x="7" y="1"/>
                    <a:pt x="7" y="0"/>
                  </a:cubicBezTo>
                </a:path>
              </a:pathLst>
            </a:custGeom>
            <a:solidFill>
              <a:srgbClr val="FC4B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2" name="Freeform 83"/>
            <p:cNvSpPr>
              <a:spLocks noEditPoints="1"/>
            </p:cNvSpPr>
            <p:nvPr/>
          </p:nvSpPr>
          <p:spPr bwMode="auto">
            <a:xfrm>
              <a:off x="6098144" y="3560951"/>
              <a:ext cx="49213" cy="493713"/>
            </a:xfrm>
            <a:custGeom>
              <a:gdLst>
                <a:gd fmla="*/ 21 w 21" name="T0"/>
                <a:gd fmla="*/ 209 h 209" name="T1"/>
                <a:gd fmla="*/ 1 w 21" name="T2"/>
                <a:gd fmla="*/ 0 h 209" name="T3"/>
                <a:gd fmla="*/ 1 w 21" name="T4"/>
                <a:gd fmla="*/ 0 h 209" name="T5"/>
                <a:gd fmla="*/ 1 w 21" name="T6"/>
                <a:gd fmla="*/ 0 h 209" name="T7"/>
                <a:gd fmla="*/ 1 w 21" name="T8"/>
                <a:gd fmla="*/ 0 h 209" name="T9"/>
                <a:gd fmla="*/ 1 w 21" name="T10"/>
                <a:gd fmla="*/ 0 h 209" name="T11"/>
                <a:gd fmla="*/ 1 w 21" name="T12"/>
                <a:gd fmla="*/ 0 h 209" name="T13"/>
                <a:gd fmla="*/ 1 w 21" name="T14"/>
                <a:gd fmla="*/ 0 h 209" name="T15"/>
                <a:gd fmla="*/ 1 w 21" name="T16"/>
                <a:gd fmla="*/ 0 h 209" name="T17"/>
                <a:gd fmla="*/ 1 w 21" name="T18"/>
                <a:gd fmla="*/ 0 h 209" name="T19"/>
                <a:gd fmla="*/ 1 w 21" name="T20"/>
                <a:gd fmla="*/ 0 h 209" name="T21"/>
                <a:gd fmla="*/ 1 w 21" name="T22"/>
                <a:gd fmla="*/ 0 h 209" name="T23"/>
                <a:gd fmla="*/ 1 w 21" name="T24"/>
                <a:gd fmla="*/ 0 h 209" name="T25"/>
                <a:gd fmla="*/ 1 w 21" name="T26"/>
                <a:gd fmla="*/ 0 h 209" name="T27"/>
                <a:gd fmla="*/ 1 w 21" name="T28"/>
                <a:gd fmla="*/ 0 h 209" name="T29"/>
                <a:gd fmla="*/ 1 w 21" name="T30"/>
                <a:gd fmla="*/ 0 h 209" name="T31"/>
                <a:gd fmla="*/ 1 w 21" name="T32"/>
                <a:gd fmla="*/ 0 h 209" name="T33"/>
                <a:gd fmla="*/ 1 w 21" name="T34"/>
                <a:gd fmla="*/ 0 h 209" name="T35"/>
                <a:gd fmla="*/ 1 w 21" name="T36"/>
                <a:gd fmla="*/ 0 h 209" name="T37"/>
                <a:gd fmla="*/ 1 w 21" name="T38"/>
                <a:gd fmla="*/ 0 h 209" name="T39"/>
                <a:gd fmla="*/ 1 w 21" name="T40"/>
                <a:gd fmla="*/ 0 h 209" name="T41"/>
                <a:gd fmla="*/ 1 w 21" name="T42"/>
                <a:gd fmla="*/ 0 h 209" name="T43"/>
                <a:gd fmla="*/ 1 w 21" name="T44"/>
                <a:gd fmla="*/ 0 h 209" name="T45"/>
                <a:gd fmla="*/ 1 w 21" name="T46"/>
                <a:gd fmla="*/ 0 h 209" name="T47"/>
                <a:gd fmla="*/ 1 w 21" name="T48"/>
                <a:gd fmla="*/ 0 h 209" name="T49"/>
                <a:gd fmla="*/ 1 w 21" name="T50"/>
                <a:gd fmla="*/ 0 h 209" name="T51"/>
                <a:gd fmla="*/ 1 w 21" name="T52"/>
                <a:gd fmla="*/ 0 h 209" name="T53"/>
                <a:gd fmla="*/ 1 w 21" name="T54"/>
                <a:gd fmla="*/ 0 h 209" name="T55"/>
                <a:gd fmla="*/ 1 w 21" name="T56"/>
                <a:gd fmla="*/ 0 h 209" name="T57"/>
                <a:gd fmla="*/ 1 w 21" name="T58"/>
                <a:gd fmla="*/ 0 h 209" name="T59"/>
                <a:gd fmla="*/ 0 w 21" name="T60"/>
                <a:gd fmla="*/ 0 h 209" name="T61"/>
                <a:gd fmla="*/ 0 w 21" name="T62"/>
                <a:gd fmla="*/ 0 h 209" name="T63"/>
                <a:gd fmla="*/ 0 w 21" name="T64"/>
                <a:gd fmla="*/ 0 h 209" name="T65"/>
                <a:gd fmla="*/ 0 w 21" name="T66"/>
                <a:gd fmla="*/ 0 h 209" name="T67"/>
                <a:gd fmla="*/ 0 w 21" name="T68"/>
                <a:gd fmla="*/ 0 h 209" name="T69"/>
                <a:gd fmla="*/ 0 w 21" name="T70"/>
                <a:gd fmla="*/ 0 h 209" name="T71"/>
                <a:gd fmla="*/ 0 w 21" name="T72"/>
                <a:gd fmla="*/ 0 h 209" name="T73"/>
                <a:gd fmla="*/ 0 w 21" name="T74"/>
                <a:gd fmla="*/ 0 h 209" name="T75"/>
                <a:gd fmla="*/ 0 w 21" name="T76"/>
                <a:gd fmla="*/ 0 h 209" name="T77"/>
                <a:gd fmla="*/ 0 w 21" name="T78"/>
                <a:gd fmla="*/ 0 h 209" name="T79"/>
                <a:gd fmla="*/ 0 w 21" name="T80"/>
                <a:gd fmla="*/ 0 h 209" name="T81"/>
                <a:gd fmla="*/ 0 w 21" name="T82"/>
                <a:gd fmla="*/ 0 h 209" name="T83"/>
                <a:gd fmla="*/ 0 w 21" name="T84"/>
                <a:gd fmla="*/ 0 h 209" name="T85"/>
                <a:gd fmla="*/ 0 w 21" name="T86"/>
                <a:gd fmla="*/ 0 h 209" name="T87"/>
                <a:gd fmla="*/ 0 w 21" name="T88"/>
                <a:gd fmla="*/ 0 h 209" name="T89"/>
                <a:gd fmla="*/ 0 w 21" name="T90"/>
                <a:gd fmla="*/ 0 h 209" name="T91"/>
                <a:gd fmla="*/ 0 w 21" name="T92"/>
                <a:gd fmla="*/ 0 h 209" name="T93"/>
                <a:gd fmla="*/ 0 w 21" name="T94"/>
                <a:gd fmla="*/ 0 h 209" name="T95"/>
                <a:gd fmla="*/ 0 w 21" name="T96"/>
                <a:gd fmla="*/ 0 h 209" name="T97"/>
                <a:gd fmla="*/ 0 w 21" name="T98"/>
                <a:gd fmla="*/ 0 h 20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9" w="21">
                  <a:moveTo>
                    <a:pt x="1" y="0"/>
                  </a:moveTo>
                  <a:cubicBezTo>
                    <a:pt x="12" y="6"/>
                    <a:pt x="21" y="96"/>
                    <a:pt x="21" y="209"/>
                  </a:cubicBezTo>
                  <a:cubicBezTo>
                    <a:pt x="21" y="209"/>
                    <a:pt x="21" y="209"/>
                    <a:pt x="21" y="209"/>
                  </a:cubicBezTo>
                  <a:cubicBezTo>
                    <a:pt x="21" y="96"/>
                    <a:pt x="12" y="6"/>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4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3" name="Freeform 84"/>
            <p:cNvSpPr/>
            <p:nvPr/>
          </p:nvSpPr>
          <p:spPr bwMode="auto">
            <a:xfrm>
              <a:off x="6350556" y="4167376"/>
              <a:ext cx="1588" cy="1588"/>
            </a:xfrm>
            <a:custGeom>
              <a:gdLst>
                <a:gd fmla="*/ 1 w 1" name="T0"/>
                <a:gd fmla="*/ 0 h 1" name="T1"/>
                <a:gd fmla="*/ 1 w 1" name="T2"/>
                <a:gd fmla="*/ 0 h 1" name="T3"/>
                <a:gd fmla="*/ 1 w 1" name="T4"/>
                <a:gd fmla="*/ 1 h 1" name="T5"/>
                <a:gd fmla="*/ 0 w 1" name="T6"/>
                <a:gd fmla="*/ 1 h 1" name="T7"/>
                <a:gd fmla="*/ 0 w 1" name="T8"/>
                <a:gd fmla="*/ 1 h 1" name="T9"/>
                <a:gd fmla="*/ 1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1" y="0"/>
                  </a:moveTo>
                  <a:cubicBezTo>
                    <a:pt x="1" y="0"/>
                    <a:pt x="1" y="0"/>
                    <a:pt x="1" y="0"/>
                  </a:cubicBezTo>
                  <a:cubicBezTo>
                    <a:pt x="1" y="0"/>
                    <a:pt x="1" y="1"/>
                    <a:pt x="1" y="1"/>
                  </a:cubicBezTo>
                  <a:cubicBezTo>
                    <a:pt x="1" y="1"/>
                    <a:pt x="1" y="1"/>
                    <a:pt x="0" y="1"/>
                  </a:cubicBezTo>
                  <a:cubicBezTo>
                    <a:pt x="0" y="1"/>
                    <a:pt x="0" y="1"/>
                    <a:pt x="0" y="1"/>
                  </a:cubicBezTo>
                  <a:cubicBezTo>
                    <a:pt x="0" y="1"/>
                    <a:pt x="1" y="0"/>
                    <a:pt x="1" y="0"/>
                  </a:cubicBezTo>
                </a:path>
              </a:pathLst>
            </a:custGeom>
            <a:solidFill>
              <a:srgbClr val="FCFD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4" name="Freeform 85"/>
            <p:cNvSpPr>
              <a:spLocks noEditPoints="1"/>
            </p:cNvSpPr>
            <p:nvPr/>
          </p:nvSpPr>
          <p:spPr bwMode="auto">
            <a:xfrm>
              <a:off x="6350556" y="4167376"/>
              <a:ext cx="1588" cy="4763"/>
            </a:xfrm>
            <a:custGeom>
              <a:gdLst>
                <a:gd fmla="*/ 0 w 1" name="T0"/>
                <a:gd fmla="*/ 1 h 2" name="T1"/>
                <a:gd fmla="*/ 0 w 1" name="T2"/>
                <a:gd fmla="*/ 2 h 2" name="T3"/>
                <a:gd fmla="*/ 0 w 1" name="T4"/>
                <a:gd fmla="*/ 1 h 2" name="T5"/>
                <a:gd fmla="*/ 0 w 1" name="T6"/>
                <a:gd fmla="*/ 1 h 2" name="T7"/>
                <a:gd fmla="*/ 1 w 1" name="T8"/>
                <a:gd fmla="*/ 0 h 2" name="T9"/>
                <a:gd fmla="*/ 1 w 1" name="T10"/>
                <a:gd fmla="*/ 1 h 2" name="T11"/>
                <a:gd fmla="*/ 1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1"/>
                  </a:moveTo>
                  <a:cubicBezTo>
                    <a:pt x="0" y="1"/>
                    <a:pt x="0" y="1"/>
                    <a:pt x="0" y="2"/>
                  </a:cubicBezTo>
                  <a:cubicBezTo>
                    <a:pt x="0" y="2"/>
                    <a:pt x="0" y="1"/>
                    <a:pt x="0" y="1"/>
                  </a:cubicBezTo>
                  <a:cubicBezTo>
                    <a:pt x="0" y="1"/>
                    <a:pt x="0" y="1"/>
                    <a:pt x="0" y="1"/>
                  </a:cubicBezTo>
                  <a:moveTo>
                    <a:pt x="1" y="0"/>
                  </a:moveTo>
                  <a:cubicBezTo>
                    <a:pt x="1" y="0"/>
                    <a:pt x="1" y="1"/>
                    <a:pt x="1" y="1"/>
                  </a:cubicBezTo>
                  <a:cubicBezTo>
                    <a:pt x="1" y="1"/>
                    <a:pt x="1" y="0"/>
                    <a:pt x="1" y="0"/>
                  </a:cubicBezTo>
                </a:path>
              </a:pathLst>
            </a:custGeom>
            <a:solidFill>
              <a:srgbClr val="F9FBE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5" name="Freeform 86"/>
            <p:cNvSpPr/>
            <p:nvPr/>
          </p:nvSpPr>
          <p:spPr bwMode="auto">
            <a:xfrm>
              <a:off x="6350556" y="4114989"/>
              <a:ext cx="26988" cy="57150"/>
            </a:xfrm>
            <a:custGeom>
              <a:gdLst>
                <a:gd fmla="*/ 12 w 12" name="T0"/>
                <a:gd fmla="*/ 0 h 24" name="T1"/>
                <a:gd fmla="*/ 0 w 12" name="T2"/>
                <a:gd fmla="*/ 24 h 24" name="T3"/>
                <a:gd fmla="*/ 0 w 12" name="T4"/>
                <a:gd fmla="*/ 24 h 24" name="T5"/>
                <a:gd fmla="*/ 0 w 12" name="T6"/>
                <a:gd fmla="*/ 23 h 24" name="T7"/>
                <a:gd fmla="*/ 1 w 12" name="T8"/>
                <a:gd fmla="*/ 23 h 24" name="T9"/>
                <a:gd fmla="*/ 1 w 12" name="T10"/>
                <a:gd fmla="*/ 22 h 24" name="T11"/>
                <a:gd fmla="*/ 1 w 12" name="T12"/>
                <a:gd fmla="*/ 22 h 24" name="T13"/>
                <a:gd fmla="*/ 12 w 12"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2">
                  <a:moveTo>
                    <a:pt x="12" y="0"/>
                  </a:moveTo>
                  <a:cubicBezTo>
                    <a:pt x="8" y="8"/>
                    <a:pt x="4" y="16"/>
                    <a:pt x="0" y="24"/>
                  </a:cubicBezTo>
                  <a:cubicBezTo>
                    <a:pt x="0" y="24"/>
                    <a:pt x="0" y="24"/>
                    <a:pt x="0" y="24"/>
                  </a:cubicBezTo>
                  <a:cubicBezTo>
                    <a:pt x="0" y="23"/>
                    <a:pt x="0" y="23"/>
                    <a:pt x="0" y="23"/>
                  </a:cubicBezTo>
                  <a:cubicBezTo>
                    <a:pt x="1" y="23"/>
                    <a:pt x="1" y="23"/>
                    <a:pt x="1" y="23"/>
                  </a:cubicBezTo>
                  <a:cubicBezTo>
                    <a:pt x="1" y="23"/>
                    <a:pt x="1" y="22"/>
                    <a:pt x="1" y="22"/>
                  </a:cubicBezTo>
                  <a:cubicBezTo>
                    <a:pt x="1" y="22"/>
                    <a:pt x="1" y="22"/>
                    <a:pt x="1" y="22"/>
                  </a:cubicBezTo>
                  <a:cubicBezTo>
                    <a:pt x="5" y="15"/>
                    <a:pt x="8" y="7"/>
                    <a:pt x="12" y="0"/>
                  </a:cubicBezTo>
                </a:path>
              </a:pathLst>
            </a:custGeom>
            <a:solidFill>
              <a:srgbClr val="0044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6" name="Freeform 87"/>
            <p:cNvSpPr/>
            <p:nvPr/>
          </p:nvSpPr>
          <p:spPr bwMode="auto">
            <a:xfrm flipH="1">
              <a:off x="6107669" y="1838514"/>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path>
              </a:pathLst>
            </a:custGeom>
            <a:solidFill>
              <a:srgbClr val="FC4B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7" name="Freeform 88"/>
            <p:cNvSpPr/>
            <p:nvPr/>
          </p:nvSpPr>
          <p:spPr bwMode="auto">
            <a:xfrm>
              <a:off x="6377544" y="4054664"/>
              <a:ext cx="26988" cy="55563"/>
            </a:xfrm>
            <a:custGeom>
              <a:gdLst>
                <a:gd fmla="*/ 11 w 11" name="T0"/>
                <a:gd fmla="*/ 0 h 24" name="T1"/>
                <a:gd fmla="*/ 0 w 11" name="T2"/>
                <a:gd fmla="*/ 24 h 24" name="T3"/>
                <a:gd fmla="*/ 11 w 11" name="T4"/>
                <a:gd fmla="*/ 0 h 24" name="T5"/>
              </a:gdLst>
              <a:cxnLst>
                <a:cxn ang="0">
                  <a:pos x="T0" y="T1"/>
                </a:cxn>
                <a:cxn ang="0">
                  <a:pos x="T2" y="T3"/>
                </a:cxn>
                <a:cxn ang="0">
                  <a:pos x="T4" y="T5"/>
                </a:cxn>
              </a:cxnLst>
              <a:rect b="b" l="0" r="r" t="0"/>
              <a:pathLst>
                <a:path h="24" w="11">
                  <a:moveTo>
                    <a:pt x="11" y="0"/>
                  </a:moveTo>
                  <a:cubicBezTo>
                    <a:pt x="8" y="8"/>
                    <a:pt x="4" y="16"/>
                    <a:pt x="0" y="24"/>
                  </a:cubicBezTo>
                  <a:cubicBezTo>
                    <a:pt x="4" y="16"/>
                    <a:pt x="8" y="8"/>
                    <a:pt x="11" y="0"/>
                  </a:cubicBezTo>
                </a:path>
              </a:pathLst>
            </a:custGeom>
            <a:solidFill>
              <a:srgbClr val="0044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8" name="Freeform 89"/>
            <p:cNvSpPr/>
            <p:nvPr/>
          </p:nvSpPr>
          <p:spPr bwMode="auto">
            <a:xfrm flipH="1">
              <a:off x="6098144" y="183057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FF4C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9" name="Freeform 90"/>
            <p:cNvSpPr>
              <a:spLocks noEditPoints="1"/>
            </p:cNvSpPr>
            <p:nvPr/>
          </p:nvSpPr>
          <p:spPr bwMode="auto">
            <a:xfrm>
              <a:off x="6098144" y="1830576"/>
              <a:ext cx="298450" cy="569913"/>
            </a:xfrm>
            <a:custGeom>
              <a:gdLst>
                <a:gd fmla="*/ 127 w 127" name="T0"/>
                <a:gd fmla="*/ 242 h 242" name="T1"/>
                <a:gd fmla="*/ 127 w 127" name="T2"/>
                <a:gd fmla="*/ 242 h 242" name="T3"/>
                <a:gd fmla="*/ 127 w 127" name="T4"/>
                <a:gd fmla="*/ 242 h 242" name="T5"/>
                <a:gd fmla="*/ 127 w 127" name="T6"/>
                <a:gd fmla="*/ 242 h 242" name="T7"/>
                <a:gd fmla="*/ 83 w 127" name="T8"/>
                <a:gd fmla="*/ 141 h 242" name="T9"/>
                <a:gd fmla="*/ 127 w 127" name="T10"/>
                <a:gd fmla="*/ 242 h 242" name="T11"/>
                <a:gd fmla="*/ 83 w 127" name="T12"/>
                <a:gd fmla="*/ 141 h 242" name="T13"/>
                <a:gd fmla="*/ 83 w 127" name="T14"/>
                <a:gd fmla="*/ 141 h 242" name="T15"/>
                <a:gd fmla="*/ 83 w 127" name="T16"/>
                <a:gd fmla="*/ 141 h 242" name="T17"/>
                <a:gd fmla="*/ 83 w 127" name="T18"/>
                <a:gd fmla="*/ 141 h 242" name="T19"/>
                <a:gd fmla="*/ 83 w 127" name="T20"/>
                <a:gd fmla="*/ 141 h 242" name="T21"/>
                <a:gd fmla="*/ 83 w 127" name="T22"/>
                <a:gd fmla="*/ 141 h 242" name="T23"/>
                <a:gd fmla="*/ 83 w 127" name="T24"/>
                <a:gd fmla="*/ 141 h 242" name="T25"/>
                <a:gd fmla="*/ 6 w 127" name="T26"/>
                <a:gd fmla="*/ 8 h 242" name="T27"/>
                <a:gd fmla="*/ 7 w 127" name="T28"/>
                <a:gd fmla="*/ 9 h 242" name="T29"/>
                <a:gd fmla="*/ 7 w 127" name="T30"/>
                <a:gd fmla="*/ 9 h 242" name="T31"/>
                <a:gd fmla="*/ 6 w 127" name="T32"/>
                <a:gd fmla="*/ 8 h 242" name="T33"/>
                <a:gd fmla="*/ 0 w 127" name="T34"/>
                <a:gd fmla="*/ 0 h 242" name="T35"/>
                <a:gd fmla="*/ 0 w 127" name="T36"/>
                <a:gd fmla="*/ 0 h 242" name="T37"/>
                <a:gd fmla="*/ 0 w 127" name="T38"/>
                <a:gd fmla="*/ 0 h 242" name="T39"/>
                <a:gd fmla="*/ 0 w 127" name="T40"/>
                <a:gd fmla="*/ 0 h 242" name="T41"/>
                <a:gd fmla="*/ 0 w 127" name="T42"/>
                <a:gd fmla="*/ 0 h 2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1" w="127">
                  <a:moveTo>
                    <a:pt x="127" y="242"/>
                  </a:moveTo>
                  <a:cubicBezTo>
                    <a:pt x="127" y="242"/>
                    <a:pt x="127" y="242"/>
                    <a:pt x="127" y="242"/>
                  </a:cubicBezTo>
                  <a:cubicBezTo>
                    <a:pt x="127" y="242"/>
                    <a:pt x="127" y="242"/>
                    <a:pt x="127" y="242"/>
                  </a:cubicBezTo>
                  <a:cubicBezTo>
                    <a:pt x="127" y="242"/>
                    <a:pt x="127" y="242"/>
                    <a:pt x="127" y="242"/>
                  </a:cubicBezTo>
                  <a:moveTo>
                    <a:pt x="83" y="141"/>
                  </a:moveTo>
                  <a:cubicBezTo>
                    <a:pt x="98" y="171"/>
                    <a:pt x="113" y="205"/>
                    <a:pt x="127" y="242"/>
                  </a:cubicBezTo>
                  <a:cubicBezTo>
                    <a:pt x="113" y="205"/>
                    <a:pt x="98" y="171"/>
                    <a:pt x="83" y="141"/>
                  </a:cubicBezTo>
                  <a:moveTo>
                    <a:pt x="83" y="141"/>
                  </a:moveTo>
                  <a:cubicBezTo>
                    <a:pt x="83" y="141"/>
                    <a:pt x="83" y="141"/>
                    <a:pt x="83" y="141"/>
                  </a:cubicBezTo>
                  <a:cubicBezTo>
                    <a:pt x="83" y="141"/>
                    <a:pt x="83" y="141"/>
                    <a:pt x="83" y="141"/>
                  </a:cubicBezTo>
                  <a:moveTo>
                    <a:pt x="83" y="141"/>
                  </a:moveTo>
                  <a:cubicBezTo>
                    <a:pt x="83" y="141"/>
                    <a:pt x="83" y="141"/>
                    <a:pt x="83" y="141"/>
                  </a:cubicBezTo>
                  <a:cubicBezTo>
                    <a:pt x="83" y="141"/>
                    <a:pt x="83" y="141"/>
                    <a:pt x="83" y="141"/>
                  </a:cubicBezTo>
                  <a:moveTo>
                    <a:pt x="6" y="8"/>
                  </a:moveTo>
                  <a:cubicBezTo>
                    <a:pt x="6" y="8"/>
                    <a:pt x="7" y="9"/>
                    <a:pt x="7" y="9"/>
                  </a:cubicBezTo>
                  <a:cubicBezTo>
                    <a:pt x="7" y="9"/>
                    <a:pt x="7" y="9"/>
                    <a:pt x="7" y="9"/>
                  </a:cubicBezTo>
                  <a:cubicBezTo>
                    <a:pt x="7" y="9"/>
                    <a:pt x="6" y="8"/>
                    <a:pt x="6" y="8"/>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C4B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0" name="Freeform 91"/>
            <p:cNvSpPr/>
            <p:nvPr/>
          </p:nvSpPr>
          <p:spPr bwMode="auto">
            <a:xfrm>
              <a:off x="6057201" y="1827401"/>
              <a:ext cx="339393" cy="573088"/>
            </a:xfrm>
            <a:custGeom>
              <a:gdLst>
                <a:gd fmla="*/ 0 w 127" name="T0"/>
                <a:gd fmla="*/ 0 h 243" name="T1"/>
                <a:gd fmla="*/ 0 w 127" name="T2"/>
                <a:gd fmla="*/ 243 h 243" name="T3"/>
                <a:gd fmla="*/ 127 w 127" name="T4"/>
                <a:gd fmla="*/ 243 h 243" name="T5"/>
                <a:gd fmla="*/ 127 w 127" name="T6"/>
                <a:gd fmla="*/ 243 h 243" name="T7"/>
                <a:gd fmla="*/ 127 w 127" name="T8"/>
                <a:gd fmla="*/ 243 h 243" name="T9"/>
                <a:gd fmla="*/ 83 w 127" name="T10"/>
                <a:gd fmla="*/ 142 h 243" name="T11"/>
                <a:gd fmla="*/ 83 w 127" name="T12"/>
                <a:gd fmla="*/ 142 h 243" name="T13"/>
                <a:gd fmla="*/ 83 w 127" name="T14"/>
                <a:gd fmla="*/ 142 h 243" name="T15"/>
                <a:gd fmla="*/ 83 w 127" name="T16"/>
                <a:gd fmla="*/ 142 h 243" name="T17"/>
                <a:gd fmla="*/ 83 w 127" name="T18"/>
                <a:gd fmla="*/ 142 h 243" name="T19"/>
                <a:gd fmla="*/ 7 w 127" name="T20"/>
                <a:gd fmla="*/ 10 h 243" name="T21"/>
                <a:gd fmla="*/ 7 w 127" name="T22"/>
                <a:gd fmla="*/ 10 h 243" name="T23"/>
                <a:gd fmla="*/ 7 w 127" name="T24"/>
                <a:gd fmla="*/ 10 h 243" name="T25"/>
                <a:gd fmla="*/ 6 w 127" name="T26"/>
                <a:gd fmla="*/ 9 h 243" name="T27"/>
                <a:gd fmla="*/ 4 w 127" name="T28"/>
                <a:gd fmla="*/ 6 h 243" name="T29"/>
                <a:gd fmla="*/ 4 w 127" name="T30"/>
                <a:gd fmla="*/ 5 h 243" name="T31"/>
                <a:gd fmla="*/ 4 w 127" name="T32"/>
                <a:gd fmla="*/ 5 h 243" name="T33"/>
                <a:gd fmla="*/ 3 w 127" name="T34"/>
                <a:gd fmla="*/ 4 h 243" name="T35"/>
                <a:gd fmla="*/ 2 w 127" name="T36"/>
                <a:gd fmla="*/ 4 h 243" name="T37"/>
                <a:gd fmla="*/ 2 w 127" name="T38"/>
                <a:gd fmla="*/ 3 h 243" name="T39"/>
                <a:gd fmla="*/ 2 w 127" name="T40"/>
                <a:gd fmla="*/ 3 h 243" name="T41"/>
                <a:gd fmla="*/ 1 w 127" name="T42"/>
                <a:gd fmla="*/ 1 h 243" name="T43"/>
                <a:gd fmla="*/ 0 w 127" name="T44"/>
                <a:gd fmla="*/ 1 h 243" name="T45"/>
                <a:gd fmla="*/ 0 w 127" name="T46"/>
                <a:gd fmla="*/ 1 h 243" name="T47"/>
                <a:gd fmla="*/ 0 w 127" name="T48"/>
                <a:gd fmla="*/ 0 h 243" name="T49"/>
                <a:gd fmla="*/ 0 w 127" name="T50"/>
                <a:gd fmla="*/ 0 h 24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43" w="127">
                  <a:moveTo>
                    <a:pt x="0" y="0"/>
                  </a:moveTo>
                  <a:cubicBezTo>
                    <a:pt x="0" y="243"/>
                    <a:pt x="0" y="243"/>
                    <a:pt x="0" y="243"/>
                  </a:cubicBezTo>
                  <a:cubicBezTo>
                    <a:pt x="127" y="243"/>
                    <a:pt x="127" y="243"/>
                    <a:pt x="127" y="243"/>
                  </a:cubicBezTo>
                  <a:cubicBezTo>
                    <a:pt x="127" y="243"/>
                    <a:pt x="127" y="243"/>
                    <a:pt x="127" y="243"/>
                  </a:cubicBezTo>
                  <a:cubicBezTo>
                    <a:pt x="127" y="243"/>
                    <a:pt x="127" y="243"/>
                    <a:pt x="127" y="243"/>
                  </a:cubicBezTo>
                  <a:cubicBezTo>
                    <a:pt x="113" y="206"/>
                    <a:pt x="98" y="172"/>
                    <a:pt x="83" y="142"/>
                  </a:cubicBezTo>
                  <a:cubicBezTo>
                    <a:pt x="83" y="142"/>
                    <a:pt x="83" y="142"/>
                    <a:pt x="83" y="142"/>
                  </a:cubicBezTo>
                  <a:cubicBezTo>
                    <a:pt x="83" y="142"/>
                    <a:pt x="83" y="142"/>
                    <a:pt x="83" y="142"/>
                  </a:cubicBezTo>
                  <a:cubicBezTo>
                    <a:pt x="83" y="142"/>
                    <a:pt x="83" y="142"/>
                    <a:pt x="83" y="142"/>
                  </a:cubicBezTo>
                  <a:cubicBezTo>
                    <a:pt x="83" y="142"/>
                    <a:pt x="83" y="142"/>
                    <a:pt x="83" y="142"/>
                  </a:cubicBezTo>
                  <a:cubicBezTo>
                    <a:pt x="51" y="76"/>
                    <a:pt x="20" y="30"/>
                    <a:pt x="7" y="10"/>
                  </a:cubicBezTo>
                  <a:cubicBezTo>
                    <a:pt x="7" y="10"/>
                    <a:pt x="7" y="10"/>
                    <a:pt x="7" y="10"/>
                  </a:cubicBezTo>
                  <a:cubicBezTo>
                    <a:pt x="7" y="10"/>
                    <a:pt x="7" y="10"/>
                    <a:pt x="7" y="10"/>
                  </a:cubicBezTo>
                  <a:cubicBezTo>
                    <a:pt x="7" y="10"/>
                    <a:pt x="6" y="9"/>
                    <a:pt x="6" y="9"/>
                  </a:cubicBezTo>
                  <a:cubicBezTo>
                    <a:pt x="5" y="8"/>
                    <a:pt x="5" y="7"/>
                    <a:pt x="4" y="6"/>
                  </a:cubicBezTo>
                  <a:cubicBezTo>
                    <a:pt x="4" y="6"/>
                    <a:pt x="4" y="6"/>
                    <a:pt x="4" y="5"/>
                  </a:cubicBezTo>
                  <a:cubicBezTo>
                    <a:pt x="4" y="5"/>
                    <a:pt x="4" y="5"/>
                    <a:pt x="4" y="5"/>
                  </a:cubicBezTo>
                  <a:cubicBezTo>
                    <a:pt x="3" y="5"/>
                    <a:pt x="3" y="5"/>
                    <a:pt x="3" y="4"/>
                  </a:cubicBezTo>
                  <a:cubicBezTo>
                    <a:pt x="3" y="4"/>
                    <a:pt x="2" y="4"/>
                    <a:pt x="2" y="4"/>
                  </a:cubicBezTo>
                  <a:cubicBezTo>
                    <a:pt x="2" y="3"/>
                    <a:pt x="2" y="3"/>
                    <a:pt x="2" y="3"/>
                  </a:cubicBezTo>
                  <a:cubicBezTo>
                    <a:pt x="2" y="3"/>
                    <a:pt x="2" y="3"/>
                    <a:pt x="2" y="3"/>
                  </a:cubicBezTo>
                  <a:cubicBezTo>
                    <a:pt x="1" y="2"/>
                    <a:pt x="1" y="2"/>
                    <a:pt x="1"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1" name="Freeform 92"/>
            <p:cNvSpPr>
              <a:spLocks noEditPoints="1"/>
            </p:cNvSpPr>
            <p:nvPr/>
          </p:nvSpPr>
          <p:spPr bwMode="auto">
            <a:xfrm>
              <a:off x="6098144" y="3560951"/>
              <a:ext cx="1588" cy="0"/>
            </a:xfrm>
            <a:custGeom>
              <a:gdLst>
                <a:gd fmla="*/ 1 w 1" name="T0"/>
                <a:gd fmla="*/ 1 w 1" name="T1"/>
                <a:gd fmla="*/ 1 w 1" name="T2"/>
                <a:gd fmla="*/ 1 w 1" name="T3"/>
                <a:gd fmla="*/ 1 w 1" name="T4"/>
                <a:gd fmla="*/ 1 w 1" name="T5"/>
                <a:gd fmla="*/ 1 w 1" name="T6"/>
                <a:gd fmla="*/ 1 w 1" name="T7"/>
                <a:gd fmla="*/ 1 w 1" name="T8"/>
                <a:gd fmla="*/ 1 w 1" name="T9"/>
                <a:gd fmla="*/ 1 w 1" name="T10"/>
                <a:gd fmla="*/ 1 w 1" name="T11"/>
                <a:gd fmla="*/ 1 w 1" name="T12"/>
                <a:gd fmla="*/ 1 w 1" name="T13"/>
                <a:gd fmla="*/ 1 w 1" name="T14"/>
                <a:gd fmla="*/ 1 w 1" name="T15"/>
                <a:gd fmla="*/ 1 w 1" name="T16"/>
                <a:gd fmla="*/ 1 w 1" name="T17"/>
                <a:gd fmla="*/ 1 w 1" name="T18"/>
                <a:gd fmla="*/ 1 w 1" name="T19"/>
                <a:gd fmla="*/ 1 w 1" name="T20"/>
                <a:gd fmla="*/ 1 w 1" name="T21"/>
                <a:gd fmla="*/ 1 w 1" name="T22"/>
                <a:gd fmla="*/ 1 w 1" name="T23"/>
                <a:gd fmla="*/ 1 w 1" name="T24"/>
                <a:gd fmla="*/ 1 w 1" name="T25"/>
                <a:gd fmla="*/ 1 w 1" name="T26"/>
                <a:gd fmla="*/ 1 w 1" name="T27"/>
                <a:gd fmla="*/ 0 w 1" name="T28"/>
                <a:gd fmla="*/ 0 w 1" name="T29"/>
                <a:gd fmla="*/ 0 w 1" name="T30"/>
                <a:gd fmla="*/ 0 w 1" name="T31"/>
                <a:gd fmla="*/ 0 w 1" name="T32"/>
                <a:gd fmla="*/ 0 w 1" name="T33"/>
                <a:gd fmla="*/ 0 w 1" name="T34"/>
                <a:gd fmla="*/ 0 w 1" name="T35"/>
                <a:gd fmla="*/ 0 w 1" name="T36"/>
                <a:gd fmla="*/ 0 w 1" name="T37"/>
                <a:gd fmla="*/ 0 w 1" name="T38"/>
                <a:gd fmla="*/ 0 w 1" name="T39"/>
                <a:gd fmla="*/ 0 w 1" name="T40"/>
                <a:gd fmla="*/ 0 w 1" name="T41"/>
                <a:gd fmla="*/ 0 w 1" name="T42"/>
                <a:gd fmla="*/ 0 w 1" name="T43"/>
                <a:gd fmla="*/ 0 w 1" name="T44"/>
                <a:gd fmla="*/ 0 w 1" name="T45"/>
                <a:gd fmla="*/ 0 w 1" name="T46"/>
                <a:gd fmla="*/ 0 w 1" name="T47"/>
                <a:gd fmla="*/ 0 w 1" name="T48"/>
                <a:gd fmla="*/ 0 w 1" name="T49"/>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b="b" l="0" r="r" t="0"/>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044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2" name="Freeform 93"/>
            <p:cNvSpPr/>
            <p:nvPr/>
          </p:nvSpPr>
          <p:spPr bwMode="auto">
            <a:xfrm>
              <a:off x="6147356" y="4054664"/>
              <a:ext cx="257175" cy="117475"/>
            </a:xfrm>
            <a:custGeom>
              <a:gdLst>
                <a:gd fmla="*/ 109 w 109" name="T0"/>
                <a:gd fmla="*/ 0 h 50" name="T1"/>
                <a:gd fmla="*/ 0 w 109" name="T2"/>
                <a:gd fmla="*/ 0 h 50" name="T3"/>
                <a:gd fmla="*/ 1 w 109" name="T4"/>
                <a:gd fmla="*/ 19 h 50" name="T5"/>
                <a:gd fmla="*/ 0 w 109" name="T6"/>
                <a:gd fmla="*/ 50 h 50" name="T7"/>
                <a:gd fmla="*/ 86 w 109" name="T8"/>
                <a:gd fmla="*/ 50 h 50" name="T9"/>
                <a:gd fmla="*/ 86 w 109" name="T10"/>
                <a:gd fmla="*/ 50 h 50" name="T11"/>
                <a:gd fmla="*/ 98 w 109" name="T12"/>
                <a:gd fmla="*/ 26 h 50" name="T13"/>
                <a:gd fmla="*/ 98 w 109" name="T14"/>
                <a:gd fmla="*/ 24 h 50" name="T15"/>
                <a:gd fmla="*/ 109 w 109" name="T16"/>
                <a:gd fmla="*/ 0 h 50" name="T17"/>
                <a:gd fmla="*/ 109 w 109" name="T18"/>
                <a:gd fmla="*/ 0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109">
                  <a:moveTo>
                    <a:pt x="109" y="0"/>
                  </a:moveTo>
                  <a:cubicBezTo>
                    <a:pt x="0" y="0"/>
                    <a:pt x="0" y="0"/>
                    <a:pt x="0" y="0"/>
                  </a:cubicBezTo>
                  <a:cubicBezTo>
                    <a:pt x="0" y="6"/>
                    <a:pt x="1" y="13"/>
                    <a:pt x="1" y="19"/>
                  </a:cubicBezTo>
                  <a:cubicBezTo>
                    <a:pt x="1" y="30"/>
                    <a:pt x="0" y="40"/>
                    <a:pt x="0" y="50"/>
                  </a:cubicBezTo>
                  <a:cubicBezTo>
                    <a:pt x="86" y="50"/>
                    <a:pt x="86" y="50"/>
                    <a:pt x="86" y="50"/>
                  </a:cubicBezTo>
                  <a:cubicBezTo>
                    <a:pt x="86" y="50"/>
                    <a:pt x="86" y="50"/>
                    <a:pt x="86" y="50"/>
                  </a:cubicBezTo>
                  <a:cubicBezTo>
                    <a:pt x="90" y="42"/>
                    <a:pt x="94" y="34"/>
                    <a:pt x="98" y="26"/>
                  </a:cubicBezTo>
                  <a:cubicBezTo>
                    <a:pt x="98" y="25"/>
                    <a:pt x="98" y="25"/>
                    <a:pt x="98" y="24"/>
                  </a:cubicBezTo>
                  <a:cubicBezTo>
                    <a:pt x="102" y="16"/>
                    <a:pt x="106" y="8"/>
                    <a:pt x="109" y="0"/>
                  </a:cubicBezTo>
                  <a:cubicBezTo>
                    <a:pt x="109" y="0"/>
                    <a:pt x="109" y="0"/>
                    <a:pt x="109" y="0"/>
                  </a:cubicBezTo>
                </a:path>
              </a:pathLst>
            </a:custGeom>
            <a:solidFill>
              <a:schemeClr val="accent6">
                <a:lumMod val="75000"/>
              </a:schemeClr>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3" name="Freeform 94"/>
            <p:cNvSpPr/>
            <p:nvPr/>
          </p:nvSpPr>
          <p:spPr bwMode="auto">
            <a:xfrm>
              <a:off x="6098144" y="4284851"/>
              <a:ext cx="44450" cy="354013"/>
            </a:xfrm>
            <a:custGeom>
              <a:gdLst>
                <a:gd fmla="*/ 19 w 19" name="T0"/>
                <a:gd fmla="*/ 0 h 150" name="T1"/>
                <a:gd fmla="*/ 19 w 19" name="T2"/>
                <a:gd fmla="*/ 0 h 150" name="T3"/>
                <a:gd fmla="*/ 0 w 19" name="T4"/>
                <a:gd fmla="*/ 150 h 150" name="T5"/>
                <a:gd fmla="*/ 19 w 19" name="T6"/>
                <a:gd fmla="*/ 0 h 150" name="T7"/>
              </a:gdLst>
              <a:cxnLst>
                <a:cxn ang="0">
                  <a:pos x="T0" y="T1"/>
                </a:cxn>
                <a:cxn ang="0">
                  <a:pos x="T2" y="T3"/>
                </a:cxn>
                <a:cxn ang="0">
                  <a:pos x="T4" y="T5"/>
                </a:cxn>
                <a:cxn ang="0">
                  <a:pos x="T6" y="T7"/>
                </a:cxn>
              </a:cxnLst>
              <a:rect b="b" l="0" r="r" t="0"/>
              <a:pathLst>
                <a:path h="150" w="19">
                  <a:moveTo>
                    <a:pt x="19" y="0"/>
                  </a:moveTo>
                  <a:cubicBezTo>
                    <a:pt x="19" y="0"/>
                    <a:pt x="19" y="0"/>
                    <a:pt x="19" y="0"/>
                  </a:cubicBezTo>
                  <a:cubicBezTo>
                    <a:pt x="13" y="86"/>
                    <a:pt x="1" y="147"/>
                    <a:pt x="0" y="150"/>
                  </a:cubicBezTo>
                  <a:cubicBezTo>
                    <a:pt x="1" y="147"/>
                    <a:pt x="13" y="86"/>
                    <a:pt x="19" y="0"/>
                  </a:cubicBezTo>
                </a:path>
              </a:pathLst>
            </a:custGeom>
            <a:solidFill>
              <a:srgbClr val="0041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4" name="Freeform 95"/>
            <p:cNvSpPr/>
            <p:nvPr/>
          </p:nvSpPr>
          <p:spPr bwMode="auto">
            <a:xfrm>
              <a:off x="6142594" y="4254689"/>
              <a:ext cx="1588" cy="30163"/>
            </a:xfrm>
            <a:custGeom>
              <a:gdLst>
                <a:gd fmla="*/ 1 w 1" name="T0"/>
                <a:gd fmla="*/ 0 h 13" name="T1"/>
                <a:gd fmla="*/ 0 w 1" name="T2"/>
                <a:gd fmla="*/ 13 h 13" name="T3"/>
                <a:gd fmla="*/ 0 w 1" name="T4"/>
                <a:gd fmla="*/ 13 h 13" name="T5"/>
                <a:gd fmla="*/ 0 w 1" name="T6"/>
                <a:gd fmla="*/ 13 h 13" name="T7"/>
                <a:gd fmla="*/ 1 w 1" name="T8"/>
                <a:gd fmla="*/ 0 h 13" name="T9"/>
              </a:gdLst>
              <a:cxnLst>
                <a:cxn ang="0">
                  <a:pos x="T0" y="T1"/>
                </a:cxn>
                <a:cxn ang="0">
                  <a:pos x="T2" y="T3"/>
                </a:cxn>
                <a:cxn ang="0">
                  <a:pos x="T4" y="T5"/>
                </a:cxn>
                <a:cxn ang="0">
                  <a:pos x="T6" y="T7"/>
                </a:cxn>
                <a:cxn ang="0">
                  <a:pos x="T8" y="T9"/>
                </a:cxn>
              </a:cxnLst>
              <a:rect b="b" l="0" r="r" t="0"/>
              <a:pathLst>
                <a:path h="13" w="1">
                  <a:moveTo>
                    <a:pt x="1" y="0"/>
                  </a:moveTo>
                  <a:cubicBezTo>
                    <a:pt x="0" y="4"/>
                    <a:pt x="0" y="9"/>
                    <a:pt x="0" y="13"/>
                  </a:cubicBezTo>
                  <a:cubicBezTo>
                    <a:pt x="0" y="13"/>
                    <a:pt x="0" y="13"/>
                    <a:pt x="0" y="13"/>
                  </a:cubicBezTo>
                  <a:cubicBezTo>
                    <a:pt x="0" y="13"/>
                    <a:pt x="0" y="13"/>
                    <a:pt x="0" y="13"/>
                  </a:cubicBezTo>
                  <a:cubicBezTo>
                    <a:pt x="0" y="9"/>
                    <a:pt x="0" y="4"/>
                    <a:pt x="1" y="0"/>
                  </a:cubicBezTo>
                </a:path>
              </a:pathLst>
            </a:custGeom>
            <a:solidFill>
              <a:srgbClr val="00233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5" name="Freeform 96"/>
            <p:cNvSpPr>
              <a:spLocks noEditPoints="1"/>
            </p:cNvSpPr>
            <p:nvPr/>
          </p:nvSpPr>
          <p:spPr bwMode="auto">
            <a:xfrm flipH="1">
              <a:off x="6098144" y="4638864"/>
              <a:ext cx="0" cy="0"/>
            </a:xfrm>
            <a:custGeom>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1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6" name="Freeform 97"/>
            <p:cNvSpPr/>
            <p:nvPr/>
          </p:nvSpPr>
          <p:spPr bwMode="auto">
            <a:xfrm>
              <a:off x="6098144" y="3560951"/>
              <a:ext cx="50800" cy="1077913"/>
            </a:xfrm>
            <a:custGeom>
              <a:gdLst>
                <a:gd fmla="*/ 0 w 22" name="T0"/>
                <a:gd fmla="*/ 209 h 457" name="T1"/>
                <a:gd fmla="*/ 0 w 22" name="T2"/>
                <a:gd fmla="*/ 307 h 457" name="T3"/>
                <a:gd fmla="*/ 0 w 22" name="T4"/>
                <a:gd fmla="*/ 457 h 457" name="T5"/>
                <a:gd fmla="*/ 0 w 22" name="T6"/>
                <a:gd fmla="*/ 457 h 457" name="T7"/>
                <a:gd fmla="*/ 0 w 22" name="T8"/>
                <a:gd fmla="*/ 457 h 457" name="T9"/>
                <a:gd fmla="*/ 0 w 22" name="T10"/>
                <a:gd fmla="*/ 457 h 457" name="T11"/>
                <a:gd fmla="*/ 0 w 22" name="T12"/>
                <a:gd fmla="*/ 457 h 457" name="T13"/>
                <a:gd fmla="*/ 0 w 22" name="T14"/>
                <a:gd fmla="*/ 457 h 457" name="T15"/>
                <a:gd fmla="*/ 0 w 22" name="T16"/>
                <a:gd fmla="*/ 457 h 457" name="T17"/>
                <a:gd fmla="*/ 0 w 22" name="T18"/>
                <a:gd fmla="*/ 457 h 457" name="T19"/>
                <a:gd fmla="*/ 0 w 22" name="T20"/>
                <a:gd fmla="*/ 457 h 457" name="T21"/>
                <a:gd fmla="*/ 19 w 22" name="T22"/>
                <a:gd fmla="*/ 307 h 457" name="T23"/>
                <a:gd fmla="*/ 21 w 22" name="T24"/>
                <a:gd fmla="*/ 259 h 457" name="T25"/>
                <a:gd fmla="*/ 22 w 22" name="T26"/>
                <a:gd fmla="*/ 228 h 457" name="T27"/>
                <a:gd fmla="*/ 21 w 22" name="T28"/>
                <a:gd fmla="*/ 209 h 457" name="T29"/>
                <a:gd fmla="*/ 1 w 22" name="T30"/>
                <a:gd fmla="*/ 0 h 457" name="T31"/>
                <a:gd fmla="*/ 1 w 22" name="T32"/>
                <a:gd fmla="*/ 0 h 457" name="T33"/>
                <a:gd fmla="*/ 1 w 22" name="T34"/>
                <a:gd fmla="*/ 0 h 457" name="T35"/>
                <a:gd fmla="*/ 1 w 22" name="T36"/>
                <a:gd fmla="*/ 0 h 457" name="T37"/>
                <a:gd fmla="*/ 1 w 22" name="T38"/>
                <a:gd fmla="*/ 0 h 457" name="T39"/>
                <a:gd fmla="*/ 1 w 22" name="T40"/>
                <a:gd fmla="*/ 0 h 457" name="T41"/>
                <a:gd fmla="*/ 1 w 22" name="T42"/>
                <a:gd fmla="*/ 0 h 457" name="T43"/>
                <a:gd fmla="*/ 1 w 22" name="T44"/>
                <a:gd fmla="*/ 0 h 457" name="T45"/>
                <a:gd fmla="*/ 1 w 22" name="T46"/>
                <a:gd fmla="*/ 0 h 457" name="T47"/>
                <a:gd fmla="*/ 1 w 22" name="T48"/>
                <a:gd fmla="*/ 0 h 457" name="T49"/>
                <a:gd fmla="*/ 1 w 22" name="T50"/>
                <a:gd fmla="*/ 0 h 457" name="T51"/>
                <a:gd fmla="*/ 1 w 22" name="T52"/>
                <a:gd fmla="*/ 0 h 457" name="T53"/>
                <a:gd fmla="*/ 1 w 22" name="T54"/>
                <a:gd fmla="*/ 0 h 457" name="T55"/>
                <a:gd fmla="*/ 1 w 22" name="T56"/>
                <a:gd fmla="*/ 0 h 457" name="T57"/>
                <a:gd fmla="*/ 1 w 22" name="T58"/>
                <a:gd fmla="*/ 0 h 457" name="T59"/>
                <a:gd fmla="*/ 1 w 22" name="T60"/>
                <a:gd fmla="*/ 0 h 457" name="T61"/>
                <a:gd fmla="*/ 1 w 22" name="T62"/>
                <a:gd fmla="*/ 0 h 457" name="T63"/>
                <a:gd fmla="*/ 1 w 22" name="T64"/>
                <a:gd fmla="*/ 0 h 457" name="T65"/>
                <a:gd fmla="*/ 1 w 22" name="T66"/>
                <a:gd fmla="*/ 0 h 457" name="T67"/>
                <a:gd fmla="*/ 1 w 22" name="T68"/>
                <a:gd fmla="*/ 0 h 457" name="T69"/>
                <a:gd fmla="*/ 0 w 22" name="T70"/>
                <a:gd fmla="*/ 0 h 457" name="T71"/>
                <a:gd fmla="*/ 0 w 22" name="T72"/>
                <a:gd fmla="*/ 0 h 457" name="T73"/>
                <a:gd fmla="*/ 0 w 22" name="T74"/>
                <a:gd fmla="*/ 0 h 457" name="T75"/>
                <a:gd fmla="*/ 0 w 22" name="T76"/>
                <a:gd fmla="*/ 0 h 457" name="T77"/>
                <a:gd fmla="*/ 0 w 22" name="T78"/>
                <a:gd fmla="*/ 0 h 457" name="T79"/>
                <a:gd fmla="*/ 0 w 22" name="T80"/>
                <a:gd fmla="*/ 0 h 457" name="T81"/>
                <a:gd fmla="*/ 0 w 22" name="T82"/>
                <a:gd fmla="*/ 0 h 457" name="T83"/>
                <a:gd fmla="*/ 0 w 22" name="T84"/>
                <a:gd fmla="*/ 0 h 457" name="T85"/>
                <a:gd fmla="*/ 0 w 22" name="T86"/>
                <a:gd fmla="*/ 0 h 457" name="T87"/>
                <a:gd fmla="*/ 0 w 22" name="T88"/>
                <a:gd fmla="*/ 0 h 457" name="T89"/>
                <a:gd fmla="*/ 0 w 22" name="T90"/>
                <a:gd fmla="*/ 0 h 457" name="T91"/>
                <a:gd fmla="*/ 0 w 22" name="T92"/>
                <a:gd fmla="*/ 0 h 457" name="T93"/>
                <a:gd fmla="*/ 0 w 22" name="T94"/>
                <a:gd fmla="*/ 0 h 45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57" w="22">
                  <a:moveTo>
                    <a:pt x="0" y="0"/>
                  </a:moveTo>
                  <a:cubicBezTo>
                    <a:pt x="0" y="209"/>
                    <a:pt x="0" y="209"/>
                    <a:pt x="0" y="209"/>
                  </a:cubicBezTo>
                  <a:cubicBezTo>
                    <a:pt x="0" y="259"/>
                    <a:pt x="0" y="259"/>
                    <a:pt x="0" y="259"/>
                  </a:cubicBezTo>
                  <a:cubicBezTo>
                    <a:pt x="0" y="307"/>
                    <a:pt x="0" y="307"/>
                    <a:pt x="0" y="30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1" y="454"/>
                    <a:pt x="13" y="393"/>
                    <a:pt x="19" y="307"/>
                  </a:cubicBezTo>
                  <a:cubicBezTo>
                    <a:pt x="19" y="307"/>
                    <a:pt x="19" y="307"/>
                    <a:pt x="19" y="307"/>
                  </a:cubicBezTo>
                  <a:cubicBezTo>
                    <a:pt x="19" y="303"/>
                    <a:pt x="19" y="298"/>
                    <a:pt x="20" y="294"/>
                  </a:cubicBezTo>
                  <a:cubicBezTo>
                    <a:pt x="20" y="283"/>
                    <a:pt x="21" y="271"/>
                    <a:pt x="21" y="259"/>
                  </a:cubicBezTo>
                  <a:cubicBezTo>
                    <a:pt x="21" y="259"/>
                    <a:pt x="21" y="259"/>
                    <a:pt x="21" y="259"/>
                  </a:cubicBezTo>
                  <a:cubicBezTo>
                    <a:pt x="21" y="249"/>
                    <a:pt x="22" y="239"/>
                    <a:pt x="22" y="228"/>
                  </a:cubicBezTo>
                  <a:cubicBezTo>
                    <a:pt x="22" y="222"/>
                    <a:pt x="21" y="215"/>
                    <a:pt x="21" y="209"/>
                  </a:cubicBezTo>
                  <a:cubicBezTo>
                    <a:pt x="21" y="209"/>
                    <a:pt x="21" y="209"/>
                    <a:pt x="21" y="209"/>
                  </a:cubicBezTo>
                  <a:cubicBezTo>
                    <a:pt x="21" y="209"/>
                    <a:pt x="21" y="209"/>
                    <a:pt x="21" y="209"/>
                  </a:cubicBezTo>
                  <a:cubicBezTo>
                    <a:pt x="21" y="96"/>
                    <a:pt x="12" y="6"/>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chemeClr val="accent2">
                <a:lumMod val="75000"/>
              </a:schemeClr>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7" name="Freeform 98"/>
            <p:cNvSpPr/>
            <p:nvPr/>
          </p:nvSpPr>
          <p:spPr bwMode="auto">
            <a:xfrm>
              <a:off x="6098144" y="2648139"/>
              <a:ext cx="214313" cy="430213"/>
            </a:xfrm>
            <a:custGeom>
              <a:gdLst>
                <a:gd fmla="*/ 0 w 91" name="T0"/>
                <a:gd fmla="*/ 0 h 183" name="T1"/>
                <a:gd fmla="*/ 0 w 91" name="T2"/>
                <a:gd fmla="*/ 24 h 183" name="T3"/>
                <a:gd fmla="*/ 0 w 91" name="T4"/>
                <a:gd fmla="*/ 24 h 183" name="T5"/>
                <a:gd fmla="*/ 67 w 91" name="T6"/>
                <a:gd fmla="*/ 92 h 183" name="T7"/>
                <a:gd fmla="*/ 67 w 91" name="T8"/>
                <a:gd fmla="*/ 92 h 183" name="T9"/>
                <a:gd fmla="*/ 67 w 91" name="T10"/>
                <a:gd fmla="*/ 92 h 183" name="T11"/>
                <a:gd fmla="*/ 67 w 91" name="T12"/>
                <a:gd fmla="*/ 92 h 183" name="T13"/>
                <a:gd fmla="*/ 67 w 91" name="T14"/>
                <a:gd fmla="*/ 92 h 183" name="T15"/>
                <a:gd fmla="*/ 0 w 91" name="T16"/>
                <a:gd fmla="*/ 159 h 183" name="T17"/>
                <a:gd fmla="*/ 0 w 91" name="T18"/>
                <a:gd fmla="*/ 183 h 183" name="T19"/>
                <a:gd fmla="*/ 91 w 91" name="T20"/>
                <a:gd fmla="*/ 92 h 183" name="T21"/>
                <a:gd fmla="*/ 0 w 91" name="T22"/>
                <a:gd fmla="*/ 0 h 18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3" w="91">
                  <a:moveTo>
                    <a:pt x="0" y="0"/>
                  </a:moveTo>
                  <a:cubicBezTo>
                    <a:pt x="0" y="24"/>
                    <a:pt x="0" y="24"/>
                    <a:pt x="0" y="24"/>
                  </a:cubicBezTo>
                  <a:cubicBezTo>
                    <a:pt x="0" y="24"/>
                    <a:pt x="0" y="24"/>
                    <a:pt x="0" y="24"/>
                  </a:cubicBezTo>
                  <a:cubicBezTo>
                    <a:pt x="37" y="24"/>
                    <a:pt x="67" y="54"/>
                    <a:pt x="67" y="92"/>
                  </a:cubicBezTo>
                  <a:cubicBezTo>
                    <a:pt x="67" y="92"/>
                    <a:pt x="67" y="92"/>
                    <a:pt x="67" y="92"/>
                  </a:cubicBezTo>
                  <a:cubicBezTo>
                    <a:pt x="67" y="92"/>
                    <a:pt x="67" y="92"/>
                    <a:pt x="67" y="92"/>
                  </a:cubicBezTo>
                  <a:cubicBezTo>
                    <a:pt x="67" y="92"/>
                    <a:pt x="67" y="92"/>
                    <a:pt x="67" y="92"/>
                  </a:cubicBezTo>
                  <a:cubicBezTo>
                    <a:pt x="67" y="92"/>
                    <a:pt x="67" y="92"/>
                    <a:pt x="67" y="92"/>
                  </a:cubicBezTo>
                  <a:cubicBezTo>
                    <a:pt x="67" y="129"/>
                    <a:pt x="37" y="159"/>
                    <a:pt x="0" y="159"/>
                  </a:cubicBezTo>
                  <a:cubicBezTo>
                    <a:pt x="0" y="183"/>
                    <a:pt x="0" y="183"/>
                    <a:pt x="0" y="183"/>
                  </a:cubicBezTo>
                  <a:cubicBezTo>
                    <a:pt x="50" y="183"/>
                    <a:pt x="91" y="142"/>
                    <a:pt x="91" y="92"/>
                  </a:cubicBezTo>
                  <a:cubicBezTo>
                    <a:pt x="91" y="41"/>
                    <a:pt x="50" y="0"/>
                    <a:pt x="0" y="0"/>
                  </a:cubicBezTo>
                </a:path>
              </a:pathLst>
            </a:cu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8" name="Freeform 99"/>
            <p:cNvSpPr/>
            <p:nvPr/>
          </p:nvSpPr>
          <p:spPr bwMode="auto">
            <a:xfrm>
              <a:off x="6098144" y="2703701"/>
              <a:ext cx="157163" cy="319088"/>
            </a:xfrm>
            <a:custGeom>
              <a:gdLst>
                <a:gd fmla="*/ 0 w 67" name="T0"/>
                <a:gd fmla="*/ 0 h 135" name="T1"/>
                <a:gd fmla="*/ 0 w 67" name="T2"/>
                <a:gd fmla="*/ 135 h 135" name="T3"/>
                <a:gd fmla="*/ 67 w 67" name="T4"/>
                <a:gd fmla="*/ 68 h 135" name="T5"/>
                <a:gd fmla="*/ 0 w 67" name="T6"/>
                <a:gd fmla="*/ 0 h 135" name="T7"/>
              </a:gdLst>
              <a:cxnLst>
                <a:cxn ang="0">
                  <a:pos x="T0" y="T1"/>
                </a:cxn>
                <a:cxn ang="0">
                  <a:pos x="T2" y="T3"/>
                </a:cxn>
                <a:cxn ang="0">
                  <a:pos x="T4" y="T5"/>
                </a:cxn>
                <a:cxn ang="0">
                  <a:pos x="T6" y="T7"/>
                </a:cxn>
              </a:cxnLst>
              <a:rect b="b" l="0" r="r" t="0"/>
              <a:pathLst>
                <a:path h="135" w="67">
                  <a:moveTo>
                    <a:pt x="0" y="0"/>
                  </a:moveTo>
                  <a:cubicBezTo>
                    <a:pt x="0" y="135"/>
                    <a:pt x="0" y="135"/>
                    <a:pt x="0" y="135"/>
                  </a:cubicBezTo>
                  <a:cubicBezTo>
                    <a:pt x="37" y="135"/>
                    <a:pt x="67" y="105"/>
                    <a:pt x="67" y="68"/>
                  </a:cubicBezTo>
                  <a:cubicBezTo>
                    <a:pt x="67" y="30"/>
                    <a:pt x="37" y="0"/>
                    <a:pt x="0" y="0"/>
                  </a:cubicBezTo>
                </a:path>
              </a:pathLst>
            </a:cu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sp>
        <p:nvSpPr>
          <p:cNvPr id="60" name="文本框 59"/>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3691038052"/>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bwMode="auto">
          <a:xfrm>
            <a:off x="5317814" y="1537381"/>
            <a:ext cx="2138759" cy="2580813"/>
          </a:xfrm>
          <a:custGeom>
            <a:gdLst>
              <a:gd fmla="*/ 953821 w 2138759" name="connsiteX0"/>
              <a:gd fmla="*/ 2473876 h 2580813" name="connsiteY0"/>
              <a:gd fmla="*/ 962555 w 2138759" name="connsiteX1"/>
              <a:gd fmla="*/ 2475945 h 2580813" name="connsiteY1"/>
              <a:gd fmla="*/ 969732 w 2138759" name="connsiteX2"/>
              <a:gd fmla="*/ 2481520 h 2580813" name="connsiteY2"/>
              <a:gd fmla="*/ 974566 w 2138759" name="connsiteX3"/>
              <a:gd fmla="*/ 2489739 h 2580813" name="connsiteY3"/>
              <a:gd fmla="*/ 976325 w 2138759" name="connsiteX4"/>
              <a:gd fmla="*/ 2499733 h 2580813" name="connsiteY4"/>
              <a:gd fmla="*/ 973590 w 2138759" name="connsiteX5"/>
              <a:gd fmla="*/ 2512102 h 2580813" name="connsiteY5"/>
              <a:gd fmla="*/ 966061 w 2138759" name="connsiteX6"/>
              <a:gd fmla="*/ 2521438 h 2580813" name="connsiteY6"/>
              <a:gd fmla="*/ 970117 w 2138759" name="connsiteX7"/>
              <a:gd fmla="*/ 2522056 h 2580813" name="connsiteY7"/>
              <a:gd fmla="*/ 975589 w 2138759" name="connsiteX8"/>
              <a:gd fmla="*/ 2522828 h 2580813" name="connsiteY8"/>
              <a:gd fmla="*/ 980896 w 2138759" name="connsiteX9"/>
              <a:gd fmla="*/ 2523709 h 2580813" name="connsiteY9"/>
              <a:gd fmla="*/ 984464 w 2138759" name="connsiteX10"/>
              <a:gd fmla="*/ 2524520 h 2580813" name="connsiteY10"/>
              <a:gd fmla="*/ 988180 w 2138759" name="connsiteX11"/>
              <a:gd fmla="*/ 2527057 h 2580813" name="connsiteY11"/>
              <a:gd fmla="*/ 991618 w 2138759" name="connsiteX12"/>
              <a:gd fmla="*/ 2531524 h 2580813" name="connsiteY12"/>
              <a:gd fmla="*/ 994156 w 2138759" name="connsiteX13"/>
              <a:gd fmla="*/ 2536784 h 2580813" name="connsiteY13"/>
              <a:gd fmla="*/ 995136 w 2138759" name="connsiteX14"/>
              <a:gd fmla="*/ 2541732 h 2580813" name="connsiteY14"/>
              <a:gd fmla="*/ 995136 w 2138759" name="connsiteX15"/>
              <a:gd fmla="*/ 2565104 h 2580813" name="connsiteY15"/>
              <a:gd fmla="*/ 993957 w 2138759" name="connsiteX16"/>
              <a:gd fmla="*/ 2565950 h 2580813" name="connsiteY16"/>
              <a:gd fmla="*/ 992542 w 2138759" name="connsiteX17"/>
              <a:gd fmla="*/ 2567137 h 2580813" name="connsiteY17"/>
              <a:gd fmla="*/ 991092 w 2138759" name="connsiteX18"/>
              <a:gd fmla="*/ 2568132 h 2580813" name="connsiteY18"/>
              <a:gd fmla="*/ 989936 w 2138759" name="connsiteX19"/>
              <a:gd fmla="*/ 2568553 h 2580813" name="connsiteY19"/>
              <a:gd fmla="*/ 917870 w 2138759" name="connsiteX20"/>
              <a:gd fmla="*/ 2568553 h 2580813" name="connsiteY20"/>
              <a:gd fmla="*/ 915081 w 2138759" name="connsiteX21"/>
              <a:gd fmla="*/ 2567251 h 2580813" name="connsiteY21"/>
              <a:gd fmla="*/ 912719 w 2138759" name="connsiteX22"/>
              <a:gd fmla="*/ 2565104 h 2580813" name="connsiteY22"/>
              <a:gd fmla="*/ 912719 w 2138759" name="connsiteX23"/>
              <a:gd fmla="*/ 2541732 h 2580813" name="connsiteY23"/>
              <a:gd fmla="*/ 913685 w 2138759" name="connsiteX24"/>
              <a:gd fmla="*/ 2536784 h 2580813" name="connsiteY24"/>
              <a:gd fmla="*/ 916211 w 2138759" name="connsiteX25"/>
              <a:gd fmla="*/ 2531585 h 2580813" name="connsiteY25"/>
              <a:gd fmla="*/ 919652 w 2138759" name="connsiteX26"/>
              <a:gd fmla="*/ 2527106 h 2580813" name="connsiteY26"/>
              <a:gd fmla="*/ 923388 w 2138759" name="connsiteX27"/>
              <a:gd fmla="*/ 2524506 h 2580813" name="connsiteY27"/>
              <a:gd fmla="*/ 926848 w 2138759" name="connsiteX28"/>
              <a:gd fmla="*/ 2523700 h 2580813" name="connsiteY28"/>
              <a:gd fmla="*/ 932244 w 2138759" name="connsiteX29"/>
              <a:gd fmla="*/ 2522814 h 2580813" name="connsiteY29"/>
              <a:gd fmla="*/ 937734 w 2138759" name="connsiteX30"/>
              <a:gd fmla="*/ 2522047 h 2580813" name="connsiteY30"/>
              <a:gd fmla="*/ 941779 w 2138759" name="connsiteX31"/>
              <a:gd fmla="*/ 2521425 h 2580813" name="connsiteY31"/>
              <a:gd fmla="*/ 934186 w 2138759" name="connsiteX32"/>
              <a:gd fmla="*/ 2512163 h 2580813" name="connsiteY32"/>
              <a:gd fmla="*/ 931427 w 2138759" name="connsiteX33"/>
              <a:gd fmla="*/ 2499733 h 2580813" name="connsiteY33"/>
              <a:gd fmla="*/ 933209 w 2138759" name="connsiteX34"/>
              <a:gd fmla="*/ 2489739 h 2580813" name="connsiteY34"/>
              <a:gd fmla="*/ 938021 w 2138759" name="connsiteX35"/>
              <a:gd fmla="*/ 2481520 h 2580813" name="connsiteY35"/>
              <a:gd fmla="*/ 945121 w 2138759" name="connsiteX36"/>
              <a:gd fmla="*/ 2475945 h 2580813" name="connsiteY36"/>
              <a:gd fmla="*/ 953821 w 2138759" name="connsiteX37"/>
              <a:gd fmla="*/ 2473876 h 2580813" name="connsiteY37"/>
              <a:gd fmla="*/ 737506 w 2138759" name="connsiteX38"/>
              <a:gd fmla="*/ 2432327 h 2580813" name="connsiteY38"/>
              <a:gd fmla="*/ 750643 w 2138759" name="connsiteX39"/>
              <a:gd fmla="*/ 2435304 h 2580813" name="connsiteY39"/>
              <a:gd fmla="*/ 761438 w 2138759" name="connsiteX40"/>
              <a:gd fmla="*/ 2443326 h 2580813" name="connsiteY40"/>
              <a:gd fmla="*/ 768710 w 2138759" name="connsiteX41"/>
              <a:gd fmla="*/ 2455151 h 2580813" name="connsiteY41"/>
              <a:gd fmla="*/ 771356 w 2138759" name="connsiteX42"/>
              <a:gd fmla="*/ 2469531 h 2580813" name="connsiteY42"/>
              <a:gd fmla="*/ 767241 w 2138759" name="connsiteX43"/>
              <a:gd fmla="*/ 2487329 h 2580813" name="connsiteY43"/>
              <a:gd fmla="*/ 755917 w 2138759" name="connsiteX44"/>
              <a:gd fmla="*/ 2500762 h 2580813" name="connsiteY44"/>
              <a:gd fmla="*/ 762018 w 2138759" name="connsiteX45"/>
              <a:gd fmla="*/ 2501652 h 2580813" name="connsiteY45"/>
              <a:gd fmla="*/ 770248 w 2138759" name="connsiteX46"/>
              <a:gd fmla="*/ 2502762 h 2580813" name="connsiteY46"/>
              <a:gd fmla="*/ 778231 w 2138759" name="connsiteX47"/>
              <a:gd fmla="*/ 2504029 h 2580813" name="connsiteY47"/>
              <a:gd fmla="*/ 783597 w 2138759" name="connsiteX48"/>
              <a:gd fmla="*/ 2505196 h 2580813" name="connsiteY48"/>
              <a:gd fmla="*/ 789187 w 2138759" name="connsiteX49"/>
              <a:gd fmla="*/ 2508848 h 2580813" name="connsiteY49"/>
              <a:gd fmla="*/ 794358 w 2138759" name="connsiteX50"/>
              <a:gd fmla="*/ 2515274 h 2580813" name="connsiteY50"/>
              <a:gd fmla="*/ 798175 w 2138759" name="connsiteX51"/>
              <a:gd fmla="*/ 2522842 h 2580813" name="connsiteY51"/>
              <a:gd fmla="*/ 799644 w 2138759" name="connsiteX52"/>
              <a:gd fmla="*/ 2529963 h 2580813" name="connsiteY52"/>
              <a:gd fmla="*/ 799644 w 2138759" name="connsiteX53"/>
              <a:gd fmla="*/ 2563591 h 2580813" name="connsiteY53"/>
              <a:gd fmla="*/ 797876 w 2138759" name="connsiteX54"/>
              <a:gd fmla="*/ 2564808 h 2580813" name="connsiteY54"/>
              <a:gd fmla="*/ 795747 w 2138759" name="connsiteX55"/>
              <a:gd fmla="*/ 2566517 h 2580813" name="connsiteY55"/>
              <a:gd fmla="*/ 793566 w 2138759" name="connsiteX56"/>
              <a:gd fmla="*/ 2567949 h 2580813" name="connsiteY56"/>
              <a:gd fmla="*/ 791827 w 2138759" name="connsiteX57"/>
              <a:gd fmla="*/ 2568554 h 2580813" name="connsiteY57"/>
              <a:gd fmla="*/ 683432 w 2138759" name="connsiteX58"/>
              <a:gd fmla="*/ 2568554 h 2580813" name="connsiteY58"/>
              <a:gd fmla="*/ 679236 w 2138759" name="connsiteX59"/>
              <a:gd fmla="*/ 2566681 h 2580813" name="connsiteY59"/>
              <a:gd fmla="*/ 675684 w 2138759" name="connsiteX60"/>
              <a:gd fmla="*/ 2563591 h 2580813" name="connsiteY60"/>
              <a:gd fmla="*/ 675684 w 2138759" name="connsiteX61"/>
              <a:gd fmla="*/ 2529963 h 2580813" name="connsiteY61"/>
              <a:gd fmla="*/ 677136 w 2138759" name="connsiteX62"/>
              <a:gd fmla="*/ 2522842 h 2580813" name="connsiteY62"/>
              <a:gd fmla="*/ 680935 w 2138759" name="connsiteX63"/>
              <a:gd fmla="*/ 2515363 h 2580813" name="connsiteY63"/>
              <a:gd fmla="*/ 686112 w 2138759" name="connsiteX64"/>
              <a:gd fmla="*/ 2508917 h 2580813" name="connsiteY64"/>
              <a:gd fmla="*/ 691730 w 2138759" name="connsiteX65"/>
              <a:gd fmla="*/ 2505177 h 2580813" name="connsiteY65"/>
              <a:gd fmla="*/ 696936 w 2138759" name="connsiteX66"/>
              <a:gd fmla="*/ 2504017 h 2580813" name="connsiteY66"/>
              <a:gd fmla="*/ 705051 w 2138759" name="connsiteX67"/>
              <a:gd fmla="*/ 2502743 h 2580813" name="connsiteY67"/>
              <a:gd fmla="*/ 713310 w 2138759" name="connsiteX68"/>
              <a:gd fmla="*/ 2501639 h 2580813" name="connsiteY68"/>
              <a:gd fmla="*/ 719393 w 2138759" name="connsiteX69"/>
              <a:gd fmla="*/ 2500743 h 2580813" name="connsiteY69"/>
              <a:gd fmla="*/ 707972 w 2138759" name="connsiteX70"/>
              <a:gd fmla="*/ 2487417 h 2580813" name="connsiteY70"/>
              <a:gd fmla="*/ 703823 w 2138759" name="connsiteX71"/>
              <a:gd fmla="*/ 2469531 h 2580813" name="connsiteY71"/>
              <a:gd fmla="*/ 706503 w 2138759" name="connsiteX72"/>
              <a:gd fmla="*/ 2455151 h 2580813" name="connsiteY72"/>
              <a:gd fmla="*/ 713740 w 2138759" name="connsiteX73"/>
              <a:gd fmla="*/ 2443326 h 2580813" name="connsiteY73"/>
              <a:gd fmla="*/ 724415 w 2138759" name="connsiteX74"/>
              <a:gd fmla="*/ 2435304 h 2580813" name="connsiteY74"/>
              <a:gd fmla="*/ 737506 w 2138759" name="connsiteX75"/>
              <a:gd fmla="*/ 2432327 h 2580813" name="connsiteY75"/>
              <a:gd fmla="*/ 1146110 w 2138759" name="connsiteX76"/>
              <a:gd fmla="*/ 2379198 h 2580813" name="connsiteY76"/>
              <a:gd fmla="*/ 1165599 w 2138759" name="connsiteX77"/>
              <a:gd fmla="*/ 2383604 h 2580813" name="connsiteY77"/>
              <a:gd fmla="*/ 1181614 w 2138759" name="connsiteX78"/>
              <a:gd fmla="*/ 2395476 h 2580813" name="connsiteY78"/>
              <a:gd fmla="*/ 1192401 w 2138759" name="connsiteX79"/>
              <a:gd fmla="*/ 2412978 h 2580813" name="connsiteY79"/>
              <a:gd fmla="*/ 1196326 w 2138759" name="connsiteX80"/>
              <a:gd fmla="*/ 2434259 h 2580813" name="connsiteY80"/>
              <a:gd fmla="*/ 1190222 w 2138759" name="connsiteX81"/>
              <a:gd fmla="*/ 2460600 h 2580813" name="connsiteY81"/>
              <a:gd fmla="*/ 1173423 w 2138759" name="connsiteX82"/>
              <a:gd fmla="*/ 2480482 h 2580813" name="connsiteY82"/>
              <a:gd fmla="*/ 1182474 w 2138759" name="connsiteX83"/>
              <a:gd fmla="*/ 2481798 h 2580813" name="connsiteY83"/>
              <a:gd fmla="*/ 1194683 w 2138759" name="connsiteX84"/>
              <a:gd fmla="*/ 2483441 h 2580813" name="connsiteY84"/>
              <a:gd fmla="*/ 1206526 w 2138759" name="connsiteX85"/>
              <a:gd fmla="*/ 2485317 h 2580813" name="connsiteY85"/>
              <a:gd fmla="*/ 1214487 w 2138759" name="connsiteX86"/>
              <a:gd fmla="*/ 2487043 h 2580813" name="connsiteY86"/>
              <a:gd fmla="*/ 1222780 w 2138759" name="connsiteX87"/>
              <a:gd fmla="*/ 2492448 h 2580813" name="connsiteY87"/>
              <a:gd fmla="*/ 1230451 w 2138759" name="connsiteX88"/>
              <a:gd fmla="*/ 2501959 h 2580813" name="connsiteY88"/>
              <a:gd fmla="*/ 1236113 w 2138759" name="connsiteX89"/>
              <a:gd fmla="*/ 2513160 h 2580813" name="connsiteY89"/>
              <a:gd fmla="*/ 1238301 w 2138759" name="connsiteX90"/>
              <a:gd fmla="*/ 2523698 h 2580813" name="connsiteY90"/>
              <a:gd fmla="*/ 1238301 w 2138759" name="connsiteX91"/>
              <a:gd fmla="*/ 2573467 h 2580813" name="connsiteY91"/>
              <a:gd fmla="*/ 1235670 w 2138759" name="connsiteX92"/>
              <a:gd fmla="*/ 2575269 h 2580813" name="connsiteY92"/>
              <a:gd fmla="*/ 1232512 w 2138759" name="connsiteX93"/>
              <a:gd fmla="*/ 2577798 h 2580813" name="connsiteY93"/>
              <a:gd fmla="*/ 1229276 w 2138759" name="connsiteX94"/>
              <a:gd fmla="*/ 2579917 h 2580813" name="connsiteY94"/>
              <a:gd fmla="*/ 1226696 w 2138759" name="connsiteX95"/>
              <a:gd fmla="*/ 2580813 h 2580813" name="connsiteY95"/>
              <a:gd fmla="*/ 1065889 w 2138759" name="connsiteX96"/>
              <a:gd fmla="*/ 2580813 h 2580813" name="connsiteY96"/>
              <a:gd fmla="*/ 1059666 w 2138759" name="connsiteX97"/>
              <a:gd fmla="*/ 2578041 h 2580813" name="connsiteY97"/>
              <a:gd fmla="*/ 1054395 w 2138759" name="connsiteX98"/>
              <a:gd fmla="*/ 2573467 h 2580813" name="connsiteY98"/>
              <a:gd fmla="*/ 1054395 w 2138759" name="connsiteX99"/>
              <a:gd fmla="*/ 2523698 h 2580813" name="connsiteY99"/>
              <a:gd fmla="*/ 1056549 w 2138759" name="connsiteX100"/>
              <a:gd fmla="*/ 2513160 h 2580813" name="connsiteY100"/>
              <a:gd fmla="*/ 1062186 w 2138759" name="connsiteX101"/>
              <a:gd fmla="*/ 2502090 h 2580813" name="connsiteY101"/>
              <a:gd fmla="*/ 1069865 w 2138759" name="connsiteX102"/>
              <a:gd fmla="*/ 2492551 h 2580813" name="connsiteY102"/>
              <a:gd fmla="*/ 1078201 w 2138759" name="connsiteX103"/>
              <a:gd fmla="*/ 2487015 h 2580813" name="connsiteY103"/>
              <a:gd fmla="*/ 1085923 w 2138759" name="connsiteX104"/>
              <a:gd fmla="*/ 2485298 h 2580813" name="connsiteY104"/>
              <a:gd fmla="*/ 1097962 w 2138759" name="connsiteX105"/>
              <a:gd fmla="*/ 2483413 h 2580813" name="connsiteY105"/>
              <a:gd fmla="*/ 1110214 w 2138759" name="connsiteX106"/>
              <a:gd fmla="*/ 2481779 h 2580813" name="connsiteY106"/>
              <a:gd fmla="*/ 1119239 w 2138759" name="connsiteX107"/>
              <a:gd fmla="*/ 2480454 h 2580813" name="connsiteY107"/>
              <a:gd fmla="*/ 1102296 w 2138759" name="connsiteX108"/>
              <a:gd fmla="*/ 2460731 h 2580813" name="connsiteY108"/>
              <a:gd fmla="*/ 1096140 w 2138759" name="connsiteX109"/>
              <a:gd fmla="*/ 2434259 h 2580813" name="connsiteY109"/>
              <a:gd fmla="*/ 1100116 w 2138759" name="connsiteX110"/>
              <a:gd fmla="*/ 2412978 h 2580813" name="connsiteY110"/>
              <a:gd fmla="*/ 1110853 w 2138759" name="connsiteX111"/>
              <a:gd fmla="*/ 2395476 h 2580813" name="connsiteY111"/>
              <a:gd fmla="*/ 1126698 w 2138759" name="connsiteX112"/>
              <a:gd fmla="*/ 2383604 h 2580813" name="connsiteY112"/>
              <a:gd fmla="*/ 1146110 w 2138759" name="connsiteX113"/>
              <a:gd fmla="*/ 2379198 h 2580813" name="connsiteY113"/>
              <a:gd fmla="*/ 905226 w 2138759" name="connsiteX114"/>
              <a:gd fmla="*/ 2274304 h 2580813" name="connsiteY114"/>
              <a:gd fmla="*/ 997179 w 2138759" name="connsiteX115"/>
              <a:gd fmla="*/ 2366257 h 2580813" name="connsiteY115"/>
              <a:gd fmla="*/ 905226 w 2138759" name="connsiteX116"/>
              <a:gd fmla="*/ 2458210 h 2580813" name="connsiteY116"/>
              <a:gd fmla="*/ 813273 w 2138759" name="connsiteX117"/>
              <a:gd fmla="*/ 2366257 h 2580813" name="connsiteY117"/>
              <a:gd fmla="*/ 733240 w 2138759" name="connsiteX118"/>
              <a:gd fmla="*/ 2256594 h 2580813" name="connsiteY118"/>
              <a:gd fmla="*/ 789434 w 2138759" name="connsiteX119"/>
              <a:gd fmla="*/ 2312787 h 2580813" name="connsiteY119"/>
              <a:gd fmla="*/ 733240 w 2138759" name="connsiteX120"/>
              <a:gd fmla="*/ 2368976 h 2580813" name="connsiteY120"/>
              <a:gd fmla="*/ 677047 w 2138759" name="connsiteX121"/>
              <a:gd fmla="*/ 2312787 h 2580813" name="connsiteY121"/>
              <a:gd fmla="*/ 1059504 w 2138759" name="connsiteX122"/>
              <a:gd fmla="*/ 2191887 h 2580813" name="connsiteY122"/>
              <a:gd fmla="*/ 1115697 w 2138759" name="connsiteX123"/>
              <a:gd fmla="*/ 2248080 h 2580813" name="connsiteY123"/>
              <a:gd fmla="*/ 1059504 w 2138759" name="connsiteX124"/>
              <a:gd fmla="*/ 2304269 h 2580813" name="connsiteY124"/>
              <a:gd fmla="*/ 1003310 w 2138759" name="connsiteX125"/>
              <a:gd fmla="*/ 2248080 h 2580813" name="connsiteY125"/>
              <a:gd fmla="*/ 1211234 w 2138759" name="connsiteX126"/>
              <a:gd fmla="*/ 2178264 h 2580813" name="connsiteY126"/>
              <a:gd fmla="*/ 1224443 w 2138759" name="connsiteX127"/>
              <a:gd fmla="*/ 2181241 h 2580813" name="connsiteY127"/>
              <a:gd fmla="*/ 1235298 w 2138759" name="connsiteX128"/>
              <a:gd fmla="*/ 2189263 h 2580813" name="connsiteY128"/>
              <a:gd fmla="*/ 1242609 w 2138759" name="connsiteX129"/>
              <a:gd fmla="*/ 2201088 h 2580813" name="connsiteY129"/>
              <a:gd fmla="*/ 1245270 w 2138759" name="connsiteX130"/>
              <a:gd fmla="*/ 2215468 h 2580813" name="connsiteY130"/>
              <a:gd fmla="*/ 1241132 w 2138759" name="connsiteX131"/>
              <a:gd fmla="*/ 2233266 h 2580813" name="connsiteY131"/>
              <a:gd fmla="*/ 1229747 w 2138759" name="connsiteX132"/>
              <a:gd fmla="*/ 2246699 h 2580813" name="connsiteY132"/>
              <a:gd fmla="*/ 1235881 w 2138759" name="connsiteX133"/>
              <a:gd fmla="*/ 2247588 h 2580813" name="connsiteY133"/>
              <a:gd fmla="*/ 1244156 w 2138759" name="connsiteX134"/>
              <a:gd fmla="*/ 2248698 h 2580813" name="connsiteY134"/>
              <a:gd fmla="*/ 1252183 w 2138759" name="connsiteX135"/>
              <a:gd fmla="*/ 2249966 h 2580813" name="connsiteY135"/>
              <a:gd fmla="*/ 1257579 w 2138759" name="connsiteX136"/>
              <a:gd fmla="*/ 2251133 h 2580813" name="connsiteY136"/>
              <a:gd fmla="*/ 1263199 w 2138759" name="connsiteX137"/>
              <a:gd fmla="*/ 2254784 h 2580813" name="connsiteY137"/>
              <a:gd fmla="*/ 1268399 w 2138759" name="connsiteX138"/>
              <a:gd fmla="*/ 2261211 h 2580813" name="connsiteY138"/>
              <a:gd fmla="*/ 1272236 w 2138759" name="connsiteX139"/>
              <a:gd fmla="*/ 2268779 h 2580813" name="connsiteY139"/>
              <a:gd fmla="*/ 1273713 w 2138759" name="connsiteX140"/>
              <a:gd fmla="*/ 2275900 h 2580813" name="connsiteY140"/>
              <a:gd fmla="*/ 1273713 w 2138759" name="connsiteX141"/>
              <a:gd fmla="*/ 2309527 h 2580813" name="connsiteY141"/>
              <a:gd fmla="*/ 1271936 w 2138759" name="connsiteX142"/>
              <a:gd fmla="*/ 2310745 h 2580813" name="connsiteY142"/>
              <a:gd fmla="*/ 1269795 w 2138759" name="connsiteX143"/>
              <a:gd fmla="*/ 2312454 h 2580813" name="connsiteY143"/>
              <a:gd fmla="*/ 1267602 w 2138759" name="connsiteX144"/>
              <a:gd fmla="*/ 2313885 h 2580813" name="connsiteY144"/>
              <a:gd fmla="*/ 1265854 w 2138759" name="connsiteX145"/>
              <a:gd fmla="*/ 2314491 h 2580813" name="connsiteY145"/>
              <a:gd fmla="*/ 1156863 w 2138759" name="connsiteX146"/>
              <a:gd fmla="*/ 2314491 h 2580813" name="connsiteY146"/>
              <a:gd fmla="*/ 1152644 w 2138759" name="connsiteX147"/>
              <a:gd fmla="*/ 2312618 h 2580813" name="connsiteY147"/>
              <a:gd fmla="*/ 1149072 w 2138759" name="connsiteX148"/>
              <a:gd fmla="*/ 2309527 h 2580813" name="connsiteY148"/>
              <a:gd fmla="*/ 1149072 w 2138759" name="connsiteX149"/>
              <a:gd fmla="*/ 2275900 h 2580813" name="connsiteY149"/>
              <a:gd fmla="*/ 1150532 w 2138759" name="connsiteX150"/>
              <a:gd fmla="*/ 2268779 h 2580813" name="connsiteY150"/>
              <a:gd fmla="*/ 1154352 w 2138759" name="connsiteX151"/>
              <a:gd fmla="*/ 2261299 h 2580813" name="connsiteY151"/>
              <a:gd fmla="*/ 1159558 w 2138759" name="connsiteX152"/>
              <a:gd fmla="*/ 2254854 h 2580813" name="connsiteY152"/>
              <a:gd fmla="*/ 1165207 w 2138759" name="connsiteX153"/>
              <a:gd fmla="*/ 2251114 h 2580813" name="connsiteY153"/>
              <a:gd fmla="*/ 1170441 w 2138759" name="connsiteX154"/>
              <a:gd fmla="*/ 2249953 h 2580813" name="connsiteY154"/>
              <a:gd fmla="*/ 1178601 w 2138759" name="connsiteX155"/>
              <a:gd fmla="*/ 2248679 h 2580813" name="connsiteY155"/>
              <a:gd fmla="*/ 1186905 w 2138759" name="connsiteX156"/>
              <a:gd fmla="*/ 2247576 h 2580813" name="connsiteY156"/>
              <a:gd fmla="*/ 1193022 w 2138759" name="connsiteX157"/>
              <a:gd fmla="*/ 2246680 h 2580813" name="connsiteY157"/>
              <a:gd fmla="*/ 1181538 w 2138759" name="connsiteX158"/>
              <a:gd fmla="*/ 2233354 h 2580813" name="connsiteY158"/>
              <a:gd fmla="*/ 1177366 w 2138759" name="connsiteX159"/>
              <a:gd fmla="*/ 2215468 h 2580813" name="connsiteY159"/>
              <a:gd fmla="*/ 1180061 w 2138759" name="connsiteX160"/>
              <a:gd fmla="*/ 2201088 h 2580813" name="connsiteY160"/>
              <a:gd fmla="*/ 1187338 w 2138759" name="connsiteX161"/>
              <a:gd fmla="*/ 2189263 h 2580813" name="connsiteY161"/>
              <a:gd fmla="*/ 1198071 w 2138759" name="connsiteX162"/>
              <a:gd fmla="*/ 2181241 h 2580813" name="connsiteY162"/>
              <a:gd fmla="*/ 1211234 w 2138759" name="connsiteX163"/>
              <a:gd fmla="*/ 2178264 h 2580813" name="connsiteY163"/>
              <a:gd fmla="*/ 1104577 w 2138759" name="connsiteX164"/>
              <a:gd fmla="*/ 1929650 h 2580813" name="connsiteY164"/>
              <a:gd fmla="*/ 1122766 w 2138759" name="connsiteX165"/>
              <a:gd fmla="*/ 1933788 h 2580813" name="connsiteY165"/>
              <a:gd fmla="*/ 1137714 w 2138759" name="connsiteX166"/>
              <a:gd fmla="*/ 1944939 h 2580813" name="connsiteY166"/>
              <a:gd fmla="*/ 1147782 w 2138759" name="connsiteX167"/>
              <a:gd fmla="*/ 1961376 h 2580813" name="connsiteY167"/>
              <a:gd fmla="*/ 1151446 w 2138759" name="connsiteX168"/>
              <a:gd fmla="*/ 1981363 h 2580813" name="connsiteY168"/>
              <a:gd fmla="*/ 1145748 w 2138759" name="connsiteX169"/>
              <a:gd fmla="*/ 2006102 h 2580813" name="connsiteY169"/>
              <a:gd fmla="*/ 1130069 w 2138759" name="connsiteX170"/>
              <a:gd fmla="*/ 2024774 h 2580813" name="connsiteY170"/>
              <a:gd fmla="*/ 1138517 w 2138759" name="connsiteX171"/>
              <a:gd fmla="*/ 2026011 h 2580813" name="connsiteY171"/>
              <a:gd fmla="*/ 1149912 w 2138759" name="connsiteX172"/>
              <a:gd fmla="*/ 2027553 h 2580813" name="connsiteY172"/>
              <a:gd fmla="*/ 1160966 w 2138759" name="connsiteX173"/>
              <a:gd fmla="*/ 2029315 h 2580813" name="connsiteY173"/>
              <a:gd fmla="*/ 1168396 w 2138759" name="connsiteX174"/>
              <a:gd fmla="*/ 2030937 h 2580813" name="connsiteY174"/>
              <a:gd fmla="*/ 1176136 w 2138759" name="connsiteX175"/>
              <a:gd fmla="*/ 2036013 h 2580813" name="connsiteY175"/>
              <a:gd fmla="*/ 1183296 w 2138759" name="connsiteX176"/>
              <a:gd fmla="*/ 2044946 h 2580813" name="connsiteY176"/>
              <a:gd fmla="*/ 1188580 w 2138759" name="connsiteX177"/>
              <a:gd fmla="*/ 2055466 h 2580813" name="connsiteY177"/>
              <a:gd fmla="*/ 1190622 w 2138759" name="connsiteX178"/>
              <a:gd fmla="*/ 2065363 h 2580813" name="connsiteY178"/>
              <a:gd fmla="*/ 1190622 w 2138759" name="connsiteX179"/>
              <a:gd fmla="*/ 2112106 h 2580813" name="connsiteY179"/>
              <a:gd fmla="*/ 1188167 w 2138759" name="connsiteX180"/>
              <a:gd fmla="*/ 2113798 h 2580813" name="connsiteY180"/>
              <a:gd fmla="*/ 1185219 w 2138759" name="connsiteX181"/>
              <a:gd fmla="*/ 2116173 h 2580813" name="connsiteY181"/>
              <a:gd fmla="*/ 1182199 w 2138759" name="connsiteX182"/>
              <a:gd fmla="*/ 2118163 h 2580813" name="connsiteY182"/>
              <a:gd fmla="*/ 1179791 w 2138759" name="connsiteX183"/>
              <a:gd fmla="*/ 2119005 h 2580813" name="connsiteY183"/>
              <a:gd fmla="*/ 1029704 w 2138759" name="connsiteX184"/>
              <a:gd fmla="*/ 2119005 h 2580813" name="connsiteY184"/>
              <a:gd fmla="*/ 1023895 w 2138759" name="connsiteX185"/>
              <a:gd fmla="*/ 2116401 h 2580813" name="connsiteY185"/>
              <a:gd fmla="*/ 1018976 w 2138759" name="connsiteX186"/>
              <a:gd fmla="*/ 2112106 h 2580813" name="connsiteY186"/>
              <a:gd fmla="*/ 1018976 w 2138759" name="connsiteX187"/>
              <a:gd fmla="*/ 2065363 h 2580813" name="connsiteY187"/>
              <a:gd fmla="*/ 1020987 w 2138759" name="connsiteX188"/>
              <a:gd fmla="*/ 2055466 h 2580813" name="connsiteY188"/>
              <a:gd fmla="*/ 1026247 w 2138759" name="connsiteX189"/>
              <a:gd fmla="*/ 2045069 h 2580813" name="connsiteY189"/>
              <a:gd fmla="*/ 1033415 w 2138759" name="connsiteX190"/>
              <a:gd fmla="*/ 2036109 h 2580813" name="connsiteY190"/>
              <a:gd fmla="*/ 1041195 w 2138759" name="connsiteX191"/>
              <a:gd fmla="*/ 2030911 h 2580813" name="connsiteY191"/>
              <a:gd fmla="*/ 1048402 w 2138759" name="connsiteX192"/>
              <a:gd fmla="*/ 2029298 h 2580813" name="connsiteY192"/>
              <a:gd fmla="*/ 1059639 w 2138759" name="connsiteX193"/>
              <a:gd fmla="*/ 2027527 h 2580813" name="connsiteY193"/>
              <a:gd fmla="*/ 1071074 w 2138759" name="connsiteX194"/>
              <a:gd fmla="*/ 2025993 h 2580813" name="connsiteY194"/>
              <a:gd fmla="*/ 1079497 w 2138759" name="connsiteX195"/>
              <a:gd fmla="*/ 2024748 h 2580813" name="connsiteY195"/>
              <a:gd fmla="*/ 1063684 w 2138759" name="connsiteX196"/>
              <a:gd fmla="*/ 2006225 h 2580813" name="connsiteY196"/>
              <a:gd fmla="*/ 1057938 w 2138759" name="connsiteX197"/>
              <a:gd fmla="*/ 1981363 h 2580813" name="connsiteY197"/>
              <a:gd fmla="*/ 1061649 w 2138759" name="connsiteX198"/>
              <a:gd fmla="*/ 1961376 h 2580813" name="connsiteY198"/>
              <a:gd fmla="*/ 1071670 w 2138759" name="connsiteX199"/>
              <a:gd fmla="*/ 1944939 h 2580813" name="connsiteY199"/>
              <a:gd fmla="*/ 1086451 w 2138759" name="connsiteX200"/>
              <a:gd fmla="*/ 1933788 h 2580813" name="connsiteY200"/>
              <a:gd fmla="*/ 1104577 w 2138759" name="connsiteX201"/>
              <a:gd fmla="*/ 1929650 h 2580813" name="connsiteY201"/>
              <a:gd fmla="*/ 1320037 w 2138759" name="connsiteX202"/>
              <a:gd fmla="*/ 1872435 h 2580813" name="connsiteY202"/>
              <a:gd fmla="*/ 1411990 w 2138759" name="connsiteX203"/>
              <a:gd fmla="*/ 1964047 h 2580813" name="connsiteY203"/>
              <a:gd fmla="*/ 1320037 w 2138759" name="connsiteX204"/>
              <a:gd fmla="*/ 2055660 h 2580813" name="connsiteY204"/>
              <a:gd fmla="*/ 1228084 w 2138759" name="connsiteX205"/>
              <a:gd fmla="*/ 1964047 h 2580813" name="connsiteY205"/>
              <a:gd fmla="*/ 989240 w 2138759" name="connsiteX206"/>
              <a:gd fmla="*/ 1858813 h 2580813" name="connsiteY206"/>
              <a:gd fmla="*/ 997974 w 2138759" name="connsiteX207"/>
              <a:gd fmla="*/ 1860882 h 2580813" name="connsiteY207"/>
              <a:gd fmla="*/ 1005151 w 2138759" name="connsiteX208"/>
              <a:gd fmla="*/ 1866457 h 2580813" name="connsiteY208"/>
              <a:gd fmla="*/ 1009985 w 2138759" name="connsiteX209"/>
              <a:gd fmla="*/ 1874676 h 2580813" name="connsiteY209"/>
              <a:gd fmla="*/ 1011744 w 2138759" name="connsiteX210"/>
              <a:gd fmla="*/ 1884670 h 2580813" name="connsiteY210"/>
              <a:gd fmla="*/ 1009009 w 2138759" name="connsiteX211"/>
              <a:gd fmla="*/ 1897039 h 2580813" name="connsiteY211"/>
              <a:gd fmla="*/ 1001480 w 2138759" name="connsiteX212"/>
              <a:gd fmla="*/ 1906375 h 2580813" name="connsiteY212"/>
              <a:gd fmla="*/ 1005536 w 2138759" name="connsiteX213"/>
              <a:gd fmla="*/ 1906993 h 2580813" name="connsiteY213"/>
              <a:gd fmla="*/ 1011008 w 2138759" name="connsiteX214"/>
              <a:gd fmla="*/ 1907765 h 2580813" name="connsiteY214"/>
              <a:gd fmla="*/ 1016315 w 2138759" name="connsiteX215"/>
              <a:gd fmla="*/ 1908646 h 2580813" name="connsiteY215"/>
              <a:gd fmla="*/ 1019883 w 2138759" name="connsiteX216"/>
              <a:gd fmla="*/ 1909457 h 2580813" name="connsiteY216"/>
              <a:gd fmla="*/ 1023599 w 2138759" name="connsiteX217"/>
              <a:gd fmla="*/ 1911995 h 2580813" name="connsiteY217"/>
              <a:gd fmla="*/ 1027037 w 2138759" name="connsiteX218"/>
              <a:gd fmla="*/ 1916461 h 2580813" name="connsiteY218"/>
              <a:gd fmla="*/ 1029575 w 2138759" name="connsiteX219"/>
              <a:gd fmla="*/ 1921721 h 2580813" name="connsiteY219"/>
              <a:gd fmla="*/ 1030555 w 2138759" name="connsiteX220"/>
              <a:gd fmla="*/ 1926670 h 2580813" name="connsiteY220"/>
              <a:gd fmla="*/ 1030555 w 2138759" name="connsiteX221"/>
              <a:gd fmla="*/ 1950041 h 2580813" name="connsiteY221"/>
              <a:gd fmla="*/ 1029376 w 2138759" name="connsiteX222"/>
              <a:gd fmla="*/ 1950887 h 2580813" name="connsiteY222"/>
              <a:gd fmla="*/ 1027961 w 2138759" name="connsiteX223"/>
              <a:gd fmla="*/ 1952075 h 2580813" name="connsiteY223"/>
              <a:gd fmla="*/ 1026511 w 2138759" name="connsiteX224"/>
              <a:gd fmla="*/ 1953070 h 2580813" name="connsiteY224"/>
              <a:gd fmla="*/ 1025355 w 2138759" name="connsiteX225"/>
              <a:gd fmla="*/ 1953491 h 2580813" name="connsiteY225"/>
              <a:gd fmla="*/ 953289 w 2138759" name="connsiteX226"/>
              <a:gd fmla="*/ 1953491 h 2580813" name="connsiteY226"/>
              <a:gd fmla="*/ 950500 w 2138759" name="connsiteX227"/>
              <a:gd fmla="*/ 1952189 h 2580813" name="connsiteY227"/>
              <a:gd fmla="*/ 948138 w 2138759" name="connsiteX228"/>
              <a:gd fmla="*/ 1950041 h 2580813" name="connsiteY228"/>
              <a:gd fmla="*/ 948138 w 2138759" name="connsiteX229"/>
              <a:gd fmla="*/ 1926670 h 2580813" name="connsiteY229"/>
              <a:gd fmla="*/ 949104 w 2138759" name="connsiteX230"/>
              <a:gd fmla="*/ 1921721 h 2580813" name="connsiteY230"/>
              <a:gd fmla="*/ 951630 w 2138759" name="connsiteX231"/>
              <a:gd fmla="*/ 1916523 h 2580813" name="connsiteY231"/>
              <a:gd fmla="*/ 955071 w 2138759" name="connsiteX232"/>
              <a:gd fmla="*/ 1912043 h 2580813" name="connsiteY232"/>
              <a:gd fmla="*/ 958807 w 2138759" name="connsiteX233"/>
              <a:gd fmla="*/ 1909444 h 2580813" name="connsiteY233"/>
              <a:gd fmla="*/ 962267 w 2138759" name="connsiteX234"/>
              <a:gd fmla="*/ 1908637 h 2580813" name="connsiteY234"/>
              <a:gd fmla="*/ 967663 w 2138759" name="connsiteX235"/>
              <a:gd fmla="*/ 1907752 h 2580813" name="connsiteY235"/>
              <a:gd fmla="*/ 973153 w 2138759" name="connsiteX236"/>
              <a:gd fmla="*/ 1906985 h 2580813" name="connsiteY236"/>
              <a:gd fmla="*/ 977198 w 2138759" name="connsiteX237"/>
              <a:gd fmla="*/ 1906362 h 2580813" name="connsiteY237"/>
              <a:gd fmla="*/ 969605 w 2138759" name="connsiteX238"/>
              <a:gd fmla="*/ 1897100 h 2580813" name="connsiteY238"/>
              <a:gd fmla="*/ 966846 w 2138759" name="connsiteX239"/>
              <a:gd fmla="*/ 1884670 h 2580813" name="connsiteY239"/>
              <a:gd fmla="*/ 968628 w 2138759" name="connsiteX240"/>
              <a:gd fmla="*/ 1874676 h 2580813" name="connsiteY240"/>
              <a:gd fmla="*/ 973440 w 2138759" name="connsiteX241"/>
              <a:gd fmla="*/ 1866457 h 2580813" name="connsiteY241"/>
              <a:gd fmla="*/ 980540 w 2138759" name="connsiteX242"/>
              <a:gd fmla="*/ 1860882 h 2580813" name="connsiteY242"/>
              <a:gd fmla="*/ 989240 w 2138759" name="connsiteX243"/>
              <a:gd fmla="*/ 1858813 h 2580813" name="connsiteY243"/>
              <a:gd fmla="*/ 793431 w 2138759" name="connsiteX244"/>
              <a:gd fmla="*/ 1834973 h 2580813" name="connsiteY244"/>
              <a:gd fmla="*/ 828583 w 2138759" name="connsiteX245"/>
              <a:gd fmla="*/ 1842995 h 2580813" name="connsiteY245"/>
              <a:gd fmla="*/ 857470 w 2138759" name="connsiteX246"/>
              <a:gd fmla="*/ 1864615 h 2580813" name="connsiteY246"/>
              <a:gd fmla="*/ 876927 w 2138759" name="connsiteX247"/>
              <a:gd fmla="*/ 1896484 h 2580813" name="connsiteY247"/>
              <a:gd fmla="*/ 884007 w 2138759" name="connsiteX248"/>
              <a:gd fmla="*/ 1935237 h 2580813" name="connsiteY248"/>
              <a:gd fmla="*/ 872996 w 2138759" name="connsiteX249"/>
              <a:gd fmla="*/ 1983202 h 2580813" name="connsiteY249"/>
              <a:gd fmla="*/ 842696 w 2138759" name="connsiteX250"/>
              <a:gd fmla="*/ 2019405 h 2580813" name="connsiteY250"/>
              <a:gd fmla="*/ 859021 w 2138759" name="connsiteX251"/>
              <a:gd fmla="*/ 2021802 h 2580813" name="connsiteY251"/>
              <a:gd fmla="*/ 881043 w 2138759" name="connsiteX252"/>
              <a:gd fmla="*/ 2024793 h 2580813" name="connsiteY252"/>
              <a:gd fmla="*/ 902404 w 2138759" name="connsiteX253"/>
              <a:gd fmla="*/ 2028210 h 2580813" name="connsiteY253"/>
              <a:gd fmla="*/ 916764 w 2138759" name="connsiteX254"/>
              <a:gd fmla="*/ 2031354 h 2580813" name="connsiteY254"/>
              <a:gd fmla="*/ 931721 w 2138759" name="connsiteX255"/>
              <a:gd fmla="*/ 2041195 h 2580813" name="connsiteY255"/>
              <a:gd fmla="*/ 945558 w 2138759" name="connsiteX256"/>
              <a:gd fmla="*/ 2058515 h 2580813" name="connsiteY256"/>
              <a:gd fmla="*/ 955770 w 2138759" name="connsiteX257"/>
              <a:gd fmla="*/ 2078911 h 2580813" name="connsiteY257"/>
              <a:gd fmla="*/ 959717 w 2138759" name="connsiteX258"/>
              <a:gd fmla="*/ 2098100 h 2580813" name="connsiteY258"/>
              <a:gd fmla="*/ 959717 w 2138759" name="connsiteX259"/>
              <a:gd fmla="*/ 2188727 h 2580813" name="connsiteY259"/>
              <a:gd fmla="*/ 954972 w 2138759" name="connsiteX260"/>
              <a:gd fmla="*/ 2192008 h 2580813" name="connsiteY260"/>
              <a:gd fmla="*/ 949274 w 2138759" name="connsiteX261"/>
              <a:gd fmla="*/ 2196614 h 2580813" name="connsiteY261"/>
              <a:gd fmla="*/ 943439 w 2138759" name="connsiteX262"/>
              <a:gd fmla="*/ 2200472 h 2580813" name="connsiteY262"/>
              <a:gd fmla="*/ 938786 w 2138759" name="connsiteX263"/>
              <a:gd fmla="*/ 2202104 h 2580813" name="connsiteY263"/>
              <a:gd fmla="*/ 648737 w 2138759" name="connsiteX264"/>
              <a:gd fmla="*/ 2202104 h 2580813" name="connsiteY264"/>
              <a:gd fmla="*/ 637511 w 2138759" name="connsiteX265"/>
              <a:gd fmla="*/ 2197056 h 2580813" name="connsiteY265"/>
              <a:gd fmla="*/ 628005 w 2138759" name="connsiteX266"/>
              <a:gd fmla="*/ 2188727 h 2580813" name="connsiteY266"/>
              <a:gd fmla="*/ 628005 w 2138759" name="connsiteX267"/>
              <a:gd fmla="*/ 2098100 h 2580813" name="connsiteY267"/>
              <a:gd fmla="*/ 631890 w 2138759" name="connsiteX268"/>
              <a:gd fmla="*/ 2078911 h 2580813" name="connsiteY268"/>
              <a:gd fmla="*/ 642056 w 2138759" name="connsiteX269"/>
              <a:gd fmla="*/ 2058753 h 2580813" name="connsiteY269"/>
              <a:gd fmla="*/ 655908 w 2138759" name="connsiteX270"/>
              <a:gd fmla="*/ 2041382 h 2580813" name="connsiteY270"/>
              <a:gd fmla="*/ 670943 w 2138759" name="connsiteX271"/>
              <a:gd fmla="*/ 2031303 h 2580813" name="connsiteY271"/>
              <a:gd fmla="*/ 684872 w 2138759" name="connsiteX272"/>
              <a:gd fmla="*/ 2028176 h 2580813" name="connsiteY272"/>
              <a:gd fmla="*/ 706587 w 2138759" name="connsiteX273"/>
              <a:gd fmla="*/ 2024742 h 2580813" name="connsiteY273"/>
              <a:gd fmla="*/ 728685 w 2138759" name="connsiteX274"/>
              <a:gd fmla="*/ 2021768 h 2580813" name="connsiteY274"/>
              <a:gd fmla="*/ 744964 w 2138759" name="connsiteX275"/>
              <a:gd fmla="*/ 2019354 h 2580813" name="connsiteY275"/>
              <a:gd fmla="*/ 714403 w 2138759" name="connsiteX276"/>
              <a:gd fmla="*/ 1983440 h 2580813" name="connsiteY276"/>
              <a:gd fmla="*/ 703300 w 2138759" name="connsiteX277"/>
              <a:gd fmla="*/ 1935237 h 2580813" name="connsiteY277"/>
              <a:gd fmla="*/ 710472 w 2138759" name="connsiteX278"/>
              <a:gd fmla="*/ 1896484 h 2580813" name="connsiteY278"/>
              <a:gd fmla="*/ 729837 w 2138759" name="connsiteX279"/>
              <a:gd fmla="*/ 1864615 h 2580813" name="connsiteY279"/>
              <a:gd fmla="*/ 758417 w 2138759" name="connsiteX280"/>
              <a:gd fmla="*/ 1842995 h 2580813" name="connsiteY280"/>
              <a:gd fmla="*/ 793431 w 2138759" name="connsiteX281"/>
              <a:gd fmla="*/ 1834973 h 2580813" name="connsiteY281"/>
              <a:gd fmla="*/ 1136472 w 2138759" name="connsiteX282"/>
              <a:gd fmla="*/ 1795467 h 2580813" name="connsiteY282"/>
              <a:gd fmla="*/ 1192665 w 2138759" name="connsiteX283"/>
              <a:gd fmla="*/ 1851660 h 2580813" name="connsiteY283"/>
              <a:gd fmla="*/ 1136472 w 2138759" name="connsiteX284"/>
              <a:gd fmla="*/ 1907849 h 2580813" name="connsiteY284"/>
              <a:gd fmla="*/ 1080278 w 2138759" name="connsiteX285"/>
              <a:gd fmla="*/ 1851660 h 2580813" name="connsiteY285"/>
              <a:gd fmla="*/ 950624 w 2138759" name="connsiteX286"/>
              <a:gd fmla="*/ 1615648 h 2580813" name="connsiteY286"/>
              <a:gd fmla="*/ 970113 w 2138759" name="connsiteX287"/>
              <a:gd fmla="*/ 1620054 h 2580813" name="connsiteY287"/>
              <a:gd fmla="*/ 986128 w 2138759" name="connsiteX288"/>
              <a:gd fmla="*/ 1631926 h 2580813" name="connsiteY288"/>
              <a:gd fmla="*/ 996915 w 2138759" name="connsiteX289"/>
              <a:gd fmla="*/ 1649428 h 2580813" name="connsiteY289"/>
              <a:gd fmla="*/ 1000840 w 2138759" name="connsiteX290"/>
              <a:gd fmla="*/ 1670709 h 2580813" name="connsiteY290"/>
              <a:gd fmla="*/ 994736 w 2138759" name="connsiteX291"/>
              <a:gd fmla="*/ 1697050 h 2580813" name="connsiteY291"/>
              <a:gd fmla="*/ 977937 w 2138759" name="connsiteX292"/>
              <a:gd fmla="*/ 1716931 h 2580813" name="connsiteY292"/>
              <a:gd fmla="*/ 986988 w 2138759" name="connsiteX293"/>
              <a:gd fmla="*/ 1718248 h 2580813" name="connsiteY293"/>
              <a:gd fmla="*/ 999197 w 2138759" name="connsiteX294"/>
              <a:gd fmla="*/ 1719890 h 2580813" name="connsiteY294"/>
              <a:gd fmla="*/ 1011040 w 2138759" name="connsiteX295"/>
              <a:gd fmla="*/ 1721766 h 2580813" name="connsiteY295"/>
              <a:gd fmla="*/ 1019001 w 2138759" name="connsiteX296"/>
              <a:gd fmla="*/ 1723493 h 2580813" name="connsiteY296"/>
              <a:gd fmla="*/ 1027294 w 2138759" name="connsiteX297"/>
              <a:gd fmla="*/ 1728898 h 2580813" name="connsiteY297"/>
              <a:gd fmla="*/ 1034965 w 2138759" name="connsiteX298"/>
              <a:gd fmla="*/ 1738409 h 2580813" name="connsiteY298"/>
              <a:gd fmla="*/ 1040627 w 2138759" name="connsiteX299"/>
              <a:gd fmla="*/ 1749610 h 2580813" name="connsiteY299"/>
              <a:gd fmla="*/ 1042815 w 2138759" name="connsiteX300"/>
              <a:gd fmla="*/ 1760148 h 2580813" name="connsiteY300"/>
              <a:gd fmla="*/ 1042815 w 2138759" name="connsiteX301"/>
              <a:gd fmla="*/ 1809917 h 2580813" name="connsiteY301"/>
              <a:gd fmla="*/ 1040184 w 2138759" name="connsiteX302"/>
              <a:gd fmla="*/ 1811718 h 2580813" name="connsiteY302"/>
              <a:gd fmla="*/ 1037026 w 2138759" name="connsiteX303"/>
              <a:gd fmla="*/ 1814248 h 2580813" name="connsiteY303"/>
              <a:gd fmla="*/ 1033790 w 2138759" name="connsiteX304"/>
              <a:gd fmla="*/ 1816367 h 2580813" name="connsiteY304"/>
              <a:gd fmla="*/ 1031210 w 2138759" name="connsiteX305"/>
              <a:gd fmla="*/ 1817263 h 2580813" name="connsiteY305"/>
              <a:gd fmla="*/ 870403 w 2138759" name="connsiteX306"/>
              <a:gd fmla="*/ 1817263 h 2580813" name="connsiteY306"/>
              <a:gd fmla="*/ 864179 w 2138759" name="connsiteX307"/>
              <a:gd fmla="*/ 1814491 h 2580813" name="connsiteY307"/>
              <a:gd fmla="*/ 858909 w 2138759" name="connsiteX308"/>
              <a:gd fmla="*/ 1809917 h 2580813" name="connsiteY308"/>
              <a:gd fmla="*/ 858909 w 2138759" name="connsiteX309"/>
              <a:gd fmla="*/ 1760148 h 2580813" name="connsiteY309"/>
              <a:gd fmla="*/ 861063 w 2138759" name="connsiteX310"/>
              <a:gd fmla="*/ 1749610 h 2580813" name="connsiteY310"/>
              <a:gd fmla="*/ 866699 w 2138759" name="connsiteX311"/>
              <a:gd fmla="*/ 1738540 h 2580813" name="connsiteY311"/>
              <a:gd fmla="*/ 874379 w 2138759" name="connsiteX312"/>
              <a:gd fmla="*/ 1729000 h 2580813" name="connsiteY312"/>
              <a:gd fmla="*/ 882714 w 2138759" name="connsiteX313"/>
              <a:gd fmla="*/ 1723465 h 2580813" name="connsiteY313"/>
              <a:gd fmla="*/ 890437 w 2138759" name="connsiteX314"/>
              <a:gd fmla="*/ 1721748 h 2580813" name="connsiteY314"/>
              <a:gd fmla="*/ 902476 w 2138759" name="connsiteX315"/>
              <a:gd fmla="*/ 1719862 h 2580813" name="connsiteY315"/>
              <a:gd fmla="*/ 914728 w 2138759" name="connsiteX316"/>
              <a:gd fmla="*/ 1718229 h 2580813" name="connsiteY316"/>
              <a:gd fmla="*/ 923753 w 2138759" name="connsiteX317"/>
              <a:gd fmla="*/ 1716903 h 2580813" name="connsiteY317"/>
              <a:gd fmla="*/ 906809 w 2138759" name="connsiteX318"/>
              <a:gd fmla="*/ 1697181 h 2580813" name="connsiteY318"/>
              <a:gd fmla="*/ 900654 w 2138759" name="connsiteX319"/>
              <a:gd fmla="*/ 1670709 h 2580813" name="connsiteY319"/>
              <a:gd fmla="*/ 904630 w 2138759" name="connsiteX320"/>
              <a:gd fmla="*/ 1649428 h 2580813" name="connsiteY320"/>
              <a:gd fmla="*/ 915367 w 2138759" name="connsiteX321"/>
              <a:gd fmla="*/ 1631926 h 2580813" name="connsiteY321"/>
              <a:gd fmla="*/ 931212 w 2138759" name="connsiteX322"/>
              <a:gd fmla="*/ 1620054 h 2580813" name="connsiteY322"/>
              <a:gd fmla="*/ 950624 w 2138759" name="connsiteX323"/>
              <a:gd fmla="*/ 1615648 h 2580813" name="connsiteY323"/>
              <a:gd fmla="*/ 1253064 w 2138759" name="connsiteX324"/>
              <a:gd fmla="*/ 1592490 h 2580813" name="connsiteY324"/>
              <a:gd fmla="*/ 1271253 w 2138759" name="connsiteX325"/>
              <a:gd fmla="*/ 1596628 h 2580813" name="connsiteY325"/>
              <a:gd fmla="*/ 1286201 w 2138759" name="connsiteX326"/>
              <a:gd fmla="*/ 1607779 h 2580813" name="connsiteY326"/>
              <a:gd fmla="*/ 1296269 w 2138759" name="connsiteX327"/>
              <a:gd fmla="*/ 1624216 h 2580813" name="connsiteY327"/>
              <a:gd fmla="*/ 1299933 w 2138759" name="connsiteX328"/>
              <a:gd fmla="*/ 1644203 h 2580813" name="connsiteY328"/>
              <a:gd fmla="*/ 1294235 w 2138759" name="connsiteX329"/>
              <a:gd fmla="*/ 1668942 h 2580813" name="connsiteY329"/>
              <a:gd fmla="*/ 1278556 w 2138759" name="connsiteX330"/>
              <a:gd fmla="*/ 1687614 h 2580813" name="connsiteY330"/>
              <a:gd fmla="*/ 1287004 w 2138759" name="connsiteX331"/>
              <a:gd fmla="*/ 1688851 h 2580813" name="connsiteY331"/>
              <a:gd fmla="*/ 1298399 w 2138759" name="connsiteX332"/>
              <a:gd fmla="*/ 1690393 h 2580813" name="connsiteY332"/>
              <a:gd fmla="*/ 1309453 w 2138759" name="connsiteX333"/>
              <a:gd fmla="*/ 1692155 h 2580813" name="connsiteY333"/>
              <a:gd fmla="*/ 1316883 w 2138759" name="connsiteX334"/>
              <a:gd fmla="*/ 1693777 h 2580813" name="connsiteY334"/>
              <a:gd fmla="*/ 1324623 w 2138759" name="connsiteX335"/>
              <a:gd fmla="*/ 1698853 h 2580813" name="connsiteY335"/>
              <a:gd fmla="*/ 1331783 w 2138759" name="connsiteX336"/>
              <a:gd fmla="*/ 1707786 h 2580813" name="connsiteY336"/>
              <a:gd fmla="*/ 1337067 w 2138759" name="connsiteX337"/>
              <a:gd fmla="*/ 1718306 h 2580813" name="connsiteY337"/>
              <a:gd fmla="*/ 1339109 w 2138759" name="connsiteX338"/>
              <a:gd fmla="*/ 1728203 h 2580813" name="connsiteY338"/>
              <a:gd fmla="*/ 1339109 w 2138759" name="connsiteX339"/>
              <a:gd fmla="*/ 1774946 h 2580813" name="connsiteY339"/>
              <a:gd fmla="*/ 1336654 w 2138759" name="connsiteX340"/>
              <a:gd fmla="*/ 1776638 h 2580813" name="connsiteY340"/>
              <a:gd fmla="*/ 1333706 w 2138759" name="connsiteX341"/>
              <a:gd fmla="*/ 1779013 h 2580813" name="connsiteY341"/>
              <a:gd fmla="*/ 1330686 w 2138759" name="connsiteX342"/>
              <a:gd fmla="*/ 1781003 h 2580813" name="connsiteY342"/>
              <a:gd fmla="*/ 1328278 w 2138759" name="connsiteX343"/>
              <a:gd fmla="*/ 1781845 h 2580813" name="connsiteY343"/>
              <a:gd fmla="*/ 1178191 w 2138759" name="connsiteX344"/>
              <a:gd fmla="*/ 1781845 h 2580813" name="connsiteY344"/>
              <a:gd fmla="*/ 1172382 w 2138759" name="connsiteX345"/>
              <a:gd fmla="*/ 1779241 h 2580813" name="connsiteY345"/>
              <a:gd fmla="*/ 1167463 w 2138759" name="connsiteX346"/>
              <a:gd fmla="*/ 1774946 h 2580813" name="connsiteY346"/>
              <a:gd fmla="*/ 1167463 w 2138759" name="connsiteX347"/>
              <a:gd fmla="*/ 1728203 h 2580813" name="connsiteY347"/>
              <a:gd fmla="*/ 1169474 w 2138759" name="connsiteX348"/>
              <a:gd fmla="*/ 1718306 h 2580813" name="connsiteY348"/>
              <a:gd fmla="*/ 1174734 w 2138759" name="connsiteX349"/>
              <a:gd fmla="*/ 1707909 h 2580813" name="connsiteY349"/>
              <a:gd fmla="*/ 1181902 w 2138759" name="connsiteX350"/>
              <a:gd fmla="*/ 1698949 h 2580813" name="connsiteY350"/>
              <a:gd fmla="*/ 1189682 w 2138759" name="connsiteX351"/>
              <a:gd fmla="*/ 1693751 h 2580813" name="connsiteY351"/>
              <a:gd fmla="*/ 1196889 w 2138759" name="connsiteX352"/>
              <a:gd fmla="*/ 1692138 h 2580813" name="connsiteY352"/>
              <a:gd fmla="*/ 1208126 w 2138759" name="connsiteX353"/>
              <a:gd fmla="*/ 1690367 h 2580813" name="connsiteY353"/>
              <a:gd fmla="*/ 1219561 w 2138759" name="connsiteX354"/>
              <a:gd fmla="*/ 1688833 h 2580813" name="connsiteY354"/>
              <a:gd fmla="*/ 1227984 w 2138759" name="connsiteX355"/>
              <a:gd fmla="*/ 1687588 h 2580813" name="connsiteY355"/>
              <a:gd fmla="*/ 1212171 w 2138759" name="connsiteX356"/>
              <a:gd fmla="*/ 1669065 h 2580813" name="connsiteY356"/>
              <a:gd fmla="*/ 1206425 w 2138759" name="connsiteX357"/>
              <a:gd fmla="*/ 1644203 h 2580813" name="connsiteY357"/>
              <a:gd fmla="*/ 1210136 w 2138759" name="connsiteX358"/>
              <a:gd fmla="*/ 1624216 h 2580813" name="connsiteY358"/>
              <a:gd fmla="*/ 1220157 w 2138759" name="connsiteX359"/>
              <a:gd fmla="*/ 1607779 h 2580813" name="connsiteY359"/>
              <a:gd fmla="*/ 1234938 w 2138759" name="connsiteX360"/>
              <a:gd fmla="*/ 1596628 h 2580813" name="connsiteY360"/>
              <a:gd fmla="*/ 1253064 w 2138759" name="connsiteX361"/>
              <a:gd fmla="*/ 1592490 h 2580813" name="connsiteY361"/>
              <a:gd fmla="*/ 1071997 w 2138759" name="connsiteX362"/>
              <a:gd fmla="*/ 1556389 h 2580813" name="connsiteY362"/>
              <a:gd fmla="*/ 1080803 w 2138759" name="connsiteX363"/>
              <a:gd fmla="*/ 1558458 h 2580813" name="connsiteY363"/>
              <a:gd fmla="*/ 1088039 w 2138759" name="connsiteX364"/>
              <a:gd fmla="*/ 1564033 h 2580813" name="connsiteY364"/>
              <a:gd fmla="*/ 1092913 w 2138759" name="connsiteX365"/>
              <a:gd fmla="*/ 1572252 h 2580813" name="connsiteY365"/>
              <a:gd fmla="*/ 1094687 w 2138759" name="connsiteX366"/>
              <a:gd fmla="*/ 1582246 h 2580813" name="connsiteY366"/>
              <a:gd fmla="*/ 1091929 w 2138759" name="connsiteX367"/>
              <a:gd fmla="*/ 1594615 h 2580813" name="connsiteY367"/>
              <a:gd fmla="*/ 1084338 w 2138759" name="connsiteX368"/>
              <a:gd fmla="*/ 1603951 h 2580813" name="connsiteY368"/>
              <a:gd fmla="*/ 1088428 w 2138759" name="connsiteX369"/>
              <a:gd fmla="*/ 1604569 h 2580813" name="connsiteY369"/>
              <a:gd fmla="*/ 1093944 w 2138759" name="connsiteX370"/>
              <a:gd fmla="*/ 1605341 h 2580813" name="connsiteY370"/>
              <a:gd fmla="*/ 1099296 w 2138759" name="connsiteX371"/>
              <a:gd fmla="*/ 1606222 h 2580813" name="connsiteY371"/>
              <a:gd fmla="*/ 1102893 w 2138759" name="connsiteX372"/>
              <a:gd fmla="*/ 1607033 h 2580813" name="connsiteY372"/>
              <a:gd fmla="*/ 1106640 w 2138759" name="connsiteX373"/>
              <a:gd fmla="*/ 1609571 h 2580813" name="connsiteY373"/>
              <a:gd fmla="*/ 1110106 w 2138759" name="connsiteX374"/>
              <a:gd fmla="*/ 1614037 h 2580813" name="connsiteY374"/>
              <a:gd fmla="*/ 1112665 w 2138759" name="connsiteX375"/>
              <a:gd fmla="*/ 1619297 h 2580813" name="connsiteY375"/>
              <a:gd fmla="*/ 1113653 w 2138759" name="connsiteX376"/>
              <a:gd fmla="*/ 1624246 h 2580813" name="connsiteY376"/>
              <a:gd fmla="*/ 1113653 w 2138759" name="connsiteX377"/>
              <a:gd fmla="*/ 1647617 h 2580813" name="connsiteY377"/>
              <a:gd fmla="*/ 1112464 w 2138759" name="connsiteX378"/>
              <a:gd fmla="*/ 1648463 h 2580813" name="connsiteY378"/>
              <a:gd fmla="*/ 1111037 w 2138759" name="connsiteX379"/>
              <a:gd fmla="*/ 1649651 h 2580813" name="connsiteY379"/>
              <a:gd fmla="*/ 1109575 w 2138759" name="connsiteX380"/>
              <a:gd fmla="*/ 1650646 h 2580813" name="connsiteY380"/>
              <a:gd fmla="*/ 1108410 w 2138759" name="connsiteX381"/>
              <a:gd fmla="*/ 1651067 h 2580813" name="connsiteY381"/>
              <a:gd fmla="*/ 1035749 w 2138759" name="connsiteX382"/>
              <a:gd fmla="*/ 1651067 h 2580813" name="connsiteY382"/>
              <a:gd fmla="*/ 1032937 w 2138759" name="connsiteX383"/>
              <a:gd fmla="*/ 1649765 h 2580813" name="connsiteY383"/>
              <a:gd fmla="*/ 1030555 w 2138759" name="connsiteX384"/>
              <a:gd fmla="*/ 1647617 h 2580813" name="connsiteY384"/>
              <a:gd fmla="*/ 1030555 w 2138759" name="connsiteX385"/>
              <a:gd fmla="*/ 1624246 h 2580813" name="connsiteY385"/>
              <a:gd fmla="*/ 1031529 w 2138759" name="connsiteX386"/>
              <a:gd fmla="*/ 1619297 h 2580813" name="connsiteY386"/>
              <a:gd fmla="*/ 1034075 w 2138759" name="connsiteX387"/>
              <a:gd fmla="*/ 1614099 h 2580813" name="connsiteY387"/>
              <a:gd fmla="*/ 1037545 w 2138759" name="connsiteX388"/>
              <a:gd fmla="*/ 1609619 h 2580813" name="connsiteY388"/>
              <a:gd fmla="*/ 1041312 w 2138759" name="connsiteX389"/>
              <a:gd fmla="*/ 1607020 h 2580813" name="connsiteY389"/>
              <a:gd fmla="*/ 1044801 w 2138759" name="connsiteX390"/>
              <a:gd fmla="*/ 1606213 h 2580813" name="connsiteY390"/>
              <a:gd fmla="*/ 1050241 w 2138759" name="connsiteX391"/>
              <a:gd fmla="*/ 1605328 h 2580813" name="connsiteY391"/>
              <a:gd fmla="*/ 1055777 w 2138759" name="connsiteX392"/>
              <a:gd fmla="*/ 1604561 h 2580813" name="connsiteY392"/>
              <a:gd fmla="*/ 1059855 w 2138759" name="connsiteX393"/>
              <a:gd fmla="*/ 1603938 h 2580813" name="connsiteY393"/>
              <a:gd fmla="*/ 1052199 w 2138759" name="connsiteX394"/>
              <a:gd fmla="*/ 1594676 h 2580813" name="connsiteY394"/>
              <a:gd fmla="*/ 1049418 w 2138759" name="connsiteX395"/>
              <a:gd fmla="*/ 1582246 h 2580813" name="connsiteY395"/>
              <a:gd fmla="*/ 1051214 w 2138759" name="connsiteX396"/>
              <a:gd fmla="*/ 1572252 h 2580813" name="connsiteY396"/>
              <a:gd fmla="*/ 1056066 w 2138759" name="connsiteX397"/>
              <a:gd fmla="*/ 1564033 h 2580813" name="connsiteY397"/>
              <a:gd fmla="*/ 1063225 w 2138759" name="connsiteX398"/>
              <a:gd fmla="*/ 1558458 h 2580813" name="connsiteY398"/>
              <a:gd fmla="*/ 1071997 w 2138759" name="connsiteX399"/>
              <a:gd fmla="*/ 1556389 h 2580813" name="connsiteY399"/>
              <a:gd fmla="*/ 1728717 w 2138759" name="connsiteX400"/>
              <a:gd fmla="*/ 1439916 h 2580813" name="connsiteY400"/>
              <a:gd fmla="*/ 1785251 w 2138759" name="connsiteX401"/>
              <a:gd fmla="*/ 1496109 h 2580813" name="connsiteY401"/>
              <a:gd fmla="*/ 1728717 w 2138759" name="connsiteX402"/>
              <a:gd fmla="*/ 1552298 h 2580813" name="connsiteY402"/>
              <a:gd fmla="*/ 1672183 w 2138759" name="connsiteX403"/>
              <a:gd fmla="*/ 1496109 h 2580813" name="connsiteY403"/>
              <a:gd fmla="*/ 1557663 w 2138759" name="connsiteX404"/>
              <a:gd fmla="*/ 1432423 h 2580813" name="connsiteY404"/>
              <a:gd fmla="*/ 1592816 w 2138759" name="connsiteX405"/>
              <a:gd fmla="*/ 1440445 h 2580813" name="connsiteY405"/>
              <a:gd fmla="*/ 1621702 w 2138759" name="connsiteX406"/>
              <a:gd fmla="*/ 1462065 h 2580813" name="connsiteY406"/>
              <a:gd fmla="*/ 1641159 w 2138759" name="connsiteX407"/>
              <a:gd fmla="*/ 1493934 h 2580813" name="connsiteY407"/>
              <a:gd fmla="*/ 1648239 w 2138759" name="connsiteX408"/>
              <a:gd fmla="*/ 1532687 h 2580813" name="connsiteY408"/>
              <a:gd fmla="*/ 1637228 w 2138759" name="connsiteX409"/>
              <a:gd fmla="*/ 1580652 h 2580813" name="connsiteY409"/>
              <a:gd fmla="*/ 1606929 w 2138759" name="connsiteX410"/>
              <a:gd fmla="*/ 1616855 h 2580813" name="connsiteY410"/>
              <a:gd fmla="*/ 1623253 w 2138759" name="connsiteX411"/>
              <a:gd fmla="*/ 1619252 h 2580813" name="connsiteY411"/>
              <a:gd fmla="*/ 1645275 w 2138759" name="connsiteX412"/>
              <a:gd fmla="*/ 1622243 h 2580813" name="connsiteY412"/>
              <a:gd fmla="*/ 1666637 w 2138759" name="connsiteX413"/>
              <a:gd fmla="*/ 1625660 h 2580813" name="connsiteY413"/>
              <a:gd fmla="*/ 1680996 w 2138759" name="connsiteX414"/>
              <a:gd fmla="*/ 1628804 h 2580813" name="connsiteY414"/>
              <a:gd fmla="*/ 1695953 w 2138759" name="connsiteX415"/>
              <a:gd fmla="*/ 1638645 h 2580813" name="connsiteY415"/>
              <a:gd fmla="*/ 1709790 w 2138759" name="connsiteX416"/>
              <a:gd fmla="*/ 1655965 h 2580813" name="connsiteY416"/>
              <a:gd fmla="*/ 1720002 w 2138759" name="connsiteX417"/>
              <a:gd fmla="*/ 1676361 h 2580813" name="connsiteY417"/>
              <a:gd fmla="*/ 1723949 w 2138759" name="connsiteX418"/>
              <a:gd fmla="*/ 1695550 h 2580813" name="connsiteY418"/>
              <a:gd fmla="*/ 1723949 w 2138759" name="connsiteX419"/>
              <a:gd fmla="*/ 1786177 h 2580813" name="connsiteY419"/>
              <a:gd fmla="*/ 1719204 w 2138759" name="connsiteX420"/>
              <a:gd fmla="*/ 1789458 h 2580813" name="connsiteY420"/>
              <a:gd fmla="*/ 1713506 w 2138759" name="connsiteX421"/>
              <a:gd fmla="*/ 1794064 h 2580813" name="connsiteY421"/>
              <a:gd fmla="*/ 1707671 w 2138759" name="connsiteX422"/>
              <a:gd fmla="*/ 1797922 h 2580813" name="connsiteY422"/>
              <a:gd fmla="*/ 1703018 w 2138759" name="connsiteX423"/>
              <a:gd fmla="*/ 1799554 h 2580813" name="connsiteY423"/>
              <a:gd fmla="*/ 1412969 w 2138759" name="connsiteX424"/>
              <a:gd fmla="*/ 1799554 h 2580813" name="connsiteY424"/>
              <a:gd fmla="*/ 1401743 w 2138759" name="connsiteX425"/>
              <a:gd fmla="*/ 1794506 h 2580813" name="connsiteY425"/>
              <a:gd fmla="*/ 1392237 w 2138759" name="connsiteX426"/>
              <a:gd fmla="*/ 1786177 h 2580813" name="connsiteY426"/>
              <a:gd fmla="*/ 1392237 w 2138759" name="connsiteX427"/>
              <a:gd fmla="*/ 1695550 h 2580813" name="connsiteY427"/>
              <a:gd fmla="*/ 1396123 w 2138759" name="connsiteX428"/>
              <a:gd fmla="*/ 1676361 h 2580813" name="connsiteY428"/>
              <a:gd fmla="*/ 1406289 w 2138759" name="connsiteX429"/>
              <a:gd fmla="*/ 1656203 h 2580813" name="connsiteY429"/>
              <a:gd fmla="*/ 1420141 w 2138759" name="connsiteX430"/>
              <a:gd fmla="*/ 1638832 h 2580813" name="connsiteY430"/>
              <a:gd fmla="*/ 1435176 w 2138759" name="connsiteX431"/>
              <a:gd fmla="*/ 1628753 h 2580813" name="connsiteY431"/>
              <a:gd fmla="*/ 1449104 w 2138759" name="connsiteX432"/>
              <a:gd fmla="*/ 1625626 h 2580813" name="connsiteY432"/>
              <a:gd fmla="*/ 1470819 w 2138759" name="connsiteX433"/>
              <a:gd fmla="*/ 1622192 h 2580813" name="connsiteY433"/>
              <a:gd fmla="*/ 1492918 w 2138759" name="connsiteX434"/>
              <a:gd fmla="*/ 1619218 h 2580813" name="connsiteY434"/>
              <a:gd fmla="*/ 1509196 w 2138759" name="connsiteX435"/>
              <a:gd fmla="*/ 1616804 h 2580813" name="connsiteY435"/>
              <a:gd fmla="*/ 1478636 w 2138759" name="connsiteX436"/>
              <a:gd fmla="*/ 1580890 h 2580813" name="connsiteY436"/>
              <a:gd fmla="*/ 1467533 w 2138759" name="connsiteX437"/>
              <a:gd fmla="*/ 1532687 h 2580813" name="connsiteY437"/>
              <a:gd fmla="*/ 1474705 w 2138759" name="connsiteX438"/>
              <a:gd fmla="*/ 1493934 h 2580813" name="connsiteY438"/>
              <a:gd fmla="*/ 1494070 w 2138759" name="connsiteX439"/>
              <a:gd fmla="*/ 1462065 h 2580813" name="connsiteY439"/>
              <a:gd fmla="*/ 1522649 w 2138759" name="connsiteX440"/>
              <a:gd fmla="*/ 1440445 h 2580813" name="connsiteY440"/>
              <a:gd fmla="*/ 1557663 w 2138759" name="connsiteX441"/>
              <a:gd fmla="*/ 1432423 h 2580813" name="connsiteY441"/>
              <a:gd fmla="*/ 1892710 w 2138759" name="connsiteX442"/>
              <a:gd fmla="*/ 1420844 h 2580813" name="connsiteY442"/>
              <a:gd fmla="*/ 1905847 w 2138759" name="connsiteX443"/>
              <a:gd fmla="*/ 1423806 h 2580813" name="connsiteY443"/>
              <a:gd fmla="*/ 1916642 w 2138759" name="connsiteX444"/>
              <a:gd fmla="*/ 1431788 h 2580813" name="connsiteY444"/>
              <a:gd fmla="*/ 1923913 w 2138759" name="connsiteX445"/>
              <a:gd fmla="*/ 1443554 h 2580813" name="connsiteY445"/>
              <a:gd fmla="*/ 1926559 w 2138759" name="connsiteX446"/>
              <a:gd fmla="*/ 1457861 h 2580813" name="connsiteY446"/>
              <a:gd fmla="*/ 1922444 w 2138759" name="connsiteX447"/>
              <a:gd fmla="*/ 1475570 h 2580813" name="connsiteY447"/>
              <a:gd fmla="*/ 1911121 w 2138759" name="connsiteX448"/>
              <a:gd fmla="*/ 1488936 h 2580813" name="connsiteY448"/>
              <a:gd fmla="*/ 1917222 w 2138759" name="connsiteX449"/>
              <a:gd fmla="*/ 1489821 h 2580813" name="connsiteY449"/>
              <a:gd fmla="*/ 1925451 w 2138759" name="connsiteX450"/>
              <a:gd fmla="*/ 1490926 h 2580813" name="connsiteY450"/>
              <a:gd fmla="*/ 1933435 w 2138759" name="connsiteX451"/>
              <a:gd fmla="*/ 1492187 h 2580813" name="connsiteY451"/>
              <a:gd fmla="*/ 1938801 w 2138759" name="connsiteX452"/>
              <a:gd fmla="*/ 1493348 h 2580813" name="connsiteY452"/>
              <a:gd fmla="*/ 1944391 w 2138759" name="connsiteX453"/>
              <a:gd fmla="*/ 1496981 h 2580813" name="connsiteY453"/>
              <a:gd fmla="*/ 1949562 w 2138759" name="connsiteX454"/>
              <a:gd fmla="*/ 1503376 h 2580813" name="connsiteY454"/>
              <a:gd fmla="*/ 1953378 w 2138759" name="connsiteX455"/>
              <a:gd fmla="*/ 1510906 h 2580813" name="connsiteY455"/>
              <a:gd fmla="*/ 1954848 w 2138759" name="connsiteX456"/>
              <a:gd fmla="*/ 1517991 h 2580813" name="connsiteY456"/>
              <a:gd fmla="*/ 1954848 w 2138759" name="connsiteX457"/>
              <a:gd fmla="*/ 1551450 h 2580813" name="connsiteY457"/>
              <a:gd fmla="*/ 1953080 w 2138759" name="connsiteX458"/>
              <a:gd fmla="*/ 1552661 h 2580813" name="connsiteY458"/>
              <a:gd fmla="*/ 1950951 w 2138759" name="connsiteX459"/>
              <a:gd fmla="*/ 1554362 h 2580813" name="connsiteY459"/>
              <a:gd fmla="*/ 1948770 w 2138759" name="connsiteX460"/>
              <a:gd fmla="*/ 1555786 h 2580813" name="connsiteY460"/>
              <a:gd fmla="*/ 1947031 w 2138759" name="connsiteX461"/>
              <a:gd fmla="*/ 1556389 h 2580813" name="connsiteY461"/>
              <a:gd fmla="*/ 1838635 w 2138759" name="connsiteX462"/>
              <a:gd fmla="*/ 1556389 h 2580813" name="connsiteY462"/>
              <a:gd fmla="*/ 1834440 w 2138759" name="connsiteX463"/>
              <a:gd fmla="*/ 1554525 h 2580813" name="connsiteY463"/>
              <a:gd fmla="*/ 1830887 w 2138759" name="connsiteX464"/>
              <a:gd fmla="*/ 1551450 h 2580813" name="connsiteY464"/>
              <a:gd fmla="*/ 1830887 w 2138759" name="connsiteX465"/>
              <a:gd fmla="*/ 1517991 h 2580813" name="connsiteY465"/>
              <a:gd fmla="*/ 1832339 w 2138759" name="connsiteX466"/>
              <a:gd fmla="*/ 1510906 h 2580813" name="connsiteY466"/>
              <a:gd fmla="*/ 1836139 w 2138759" name="connsiteX467"/>
              <a:gd fmla="*/ 1503464 h 2580813" name="connsiteY467"/>
              <a:gd fmla="*/ 1841315 w 2138759" name="connsiteX468"/>
              <a:gd fmla="*/ 1497050 h 2580813" name="connsiteY468"/>
              <a:gd fmla="*/ 1846934 w 2138759" name="connsiteX469"/>
              <a:gd fmla="*/ 1493329 h 2580813" name="connsiteY469"/>
              <a:gd fmla="*/ 1852139 w 2138759" name="connsiteX470"/>
              <a:gd fmla="*/ 1492174 h 2580813" name="connsiteY470"/>
              <a:gd fmla="*/ 1860255 w 2138759" name="connsiteX471"/>
              <a:gd fmla="*/ 1490907 h 2580813" name="connsiteY471"/>
              <a:gd fmla="*/ 1868513 w 2138759" name="connsiteX472"/>
              <a:gd fmla="*/ 1489809 h 2580813" name="connsiteY472"/>
              <a:gd fmla="*/ 1874597 w 2138759" name="connsiteX473"/>
              <a:gd fmla="*/ 1488918 h 2580813" name="connsiteY473"/>
              <a:gd fmla="*/ 1863176 w 2138759" name="connsiteX474"/>
              <a:gd fmla="*/ 1475658 h 2580813" name="connsiteY474"/>
              <a:gd fmla="*/ 1859026 w 2138759" name="connsiteX475"/>
              <a:gd fmla="*/ 1457861 h 2580813" name="connsiteY475"/>
              <a:gd fmla="*/ 1861707 w 2138759" name="connsiteX476"/>
              <a:gd fmla="*/ 1443554 h 2580813" name="connsiteY476"/>
              <a:gd fmla="*/ 1868944 w 2138759" name="connsiteX477"/>
              <a:gd fmla="*/ 1431788 h 2580813" name="connsiteY477"/>
              <a:gd fmla="*/ 1879619 w 2138759" name="connsiteX478"/>
              <a:gd fmla="*/ 1423806 h 2580813" name="connsiteY478"/>
              <a:gd fmla="*/ 1892710 w 2138759" name="connsiteX479"/>
              <a:gd fmla="*/ 1420844 h 2580813" name="connsiteY479"/>
              <a:gd fmla="*/ 1402795 w 2138759" name="connsiteX480"/>
              <a:gd fmla="*/ 1392917 h 2580813" name="connsiteY480"/>
              <a:gd fmla="*/ 1458988 w 2138759" name="connsiteX481"/>
              <a:gd fmla="*/ 1449110 h 2580813" name="connsiteY481"/>
              <a:gd fmla="*/ 1402795 w 2138759" name="connsiteX482"/>
              <a:gd fmla="*/ 1505299 h 2580813" name="connsiteY482"/>
              <a:gd fmla="*/ 1346601 w 2138759" name="connsiteX483"/>
              <a:gd fmla="*/ 1449110 h 2580813" name="connsiteY483"/>
              <a:gd fmla="*/ 1252784 w 2138759" name="connsiteX484"/>
              <a:gd fmla="*/ 1379295 h 2580813" name="connsiteY484"/>
              <a:gd fmla="*/ 1265993 w 2138759" name="connsiteX485"/>
              <a:gd fmla="*/ 1382272 h 2580813" name="connsiteY485"/>
              <a:gd fmla="*/ 1276848 w 2138759" name="connsiteX486"/>
              <a:gd fmla="*/ 1390294 h 2580813" name="connsiteY486"/>
              <a:gd fmla="*/ 1284159 w 2138759" name="connsiteX487"/>
              <a:gd fmla="*/ 1402119 h 2580813" name="connsiteY487"/>
              <a:gd fmla="*/ 1286819 w 2138759" name="connsiteX488"/>
              <a:gd fmla="*/ 1416499 h 2580813" name="connsiteY488"/>
              <a:gd fmla="*/ 1282682 w 2138759" name="connsiteX489"/>
              <a:gd fmla="*/ 1434297 h 2580813" name="connsiteY489"/>
              <a:gd fmla="*/ 1271296 w 2138759" name="connsiteX490"/>
              <a:gd fmla="*/ 1447730 h 2580813" name="connsiteY490"/>
              <a:gd fmla="*/ 1277430 w 2138759" name="connsiteX491"/>
              <a:gd fmla="*/ 1448619 h 2580813" name="connsiteY491"/>
              <a:gd fmla="*/ 1285706 w 2138759" name="connsiteX492"/>
              <a:gd fmla="*/ 1449729 h 2580813" name="connsiteY492"/>
              <a:gd fmla="*/ 1293733 w 2138759" name="connsiteX493"/>
              <a:gd fmla="*/ 1450997 h 2580813" name="connsiteY493"/>
              <a:gd fmla="*/ 1299128 w 2138759" name="connsiteX494"/>
              <a:gd fmla="*/ 1452164 h 2580813" name="connsiteY494"/>
              <a:gd fmla="*/ 1304749 w 2138759" name="connsiteX495"/>
              <a:gd fmla="*/ 1455815 h 2580813" name="connsiteY495"/>
              <a:gd fmla="*/ 1309949 w 2138759" name="connsiteX496"/>
              <a:gd fmla="*/ 1462242 h 2580813" name="connsiteY496"/>
              <a:gd fmla="*/ 1313786 w 2138759" name="connsiteX497"/>
              <a:gd fmla="*/ 1469810 h 2580813" name="connsiteY497"/>
              <a:gd fmla="*/ 1315263 w 2138759" name="connsiteX498"/>
              <a:gd fmla="*/ 1476931 h 2580813" name="connsiteY498"/>
              <a:gd fmla="*/ 1315263 w 2138759" name="connsiteX499"/>
              <a:gd fmla="*/ 1510558 h 2580813" name="connsiteY499"/>
              <a:gd fmla="*/ 1313486 w 2138759" name="connsiteX500"/>
              <a:gd fmla="*/ 1511776 h 2580813" name="connsiteY500"/>
              <a:gd fmla="*/ 1311345 w 2138759" name="connsiteX501"/>
              <a:gd fmla="*/ 1513485 h 2580813" name="connsiteY501"/>
              <a:gd fmla="*/ 1309152 w 2138759" name="connsiteX502"/>
              <a:gd fmla="*/ 1514916 h 2580813" name="connsiteY502"/>
              <a:gd fmla="*/ 1307404 w 2138759" name="connsiteX503"/>
              <a:gd fmla="*/ 1515522 h 2580813" name="connsiteY503"/>
              <a:gd fmla="*/ 1198412 w 2138759" name="connsiteX504"/>
              <a:gd fmla="*/ 1515522 h 2580813" name="connsiteY504"/>
              <a:gd fmla="*/ 1194193 w 2138759" name="connsiteX505"/>
              <a:gd fmla="*/ 1513649 h 2580813" name="connsiteY505"/>
              <a:gd fmla="*/ 1190621 w 2138759" name="connsiteX506"/>
              <a:gd fmla="*/ 1510558 h 2580813" name="connsiteY506"/>
              <a:gd fmla="*/ 1190621 w 2138759" name="connsiteX507"/>
              <a:gd fmla="*/ 1476931 h 2580813" name="connsiteY507"/>
              <a:gd fmla="*/ 1192081 w 2138759" name="connsiteX508"/>
              <a:gd fmla="*/ 1469810 h 2580813" name="connsiteY508"/>
              <a:gd fmla="*/ 1195901 w 2138759" name="connsiteX509"/>
              <a:gd fmla="*/ 1462330 h 2580813" name="connsiteY509"/>
              <a:gd fmla="*/ 1201107 w 2138759" name="connsiteX510"/>
              <a:gd fmla="*/ 1455885 h 2580813" name="connsiteY510"/>
              <a:gd fmla="*/ 1206756 w 2138759" name="connsiteX511"/>
              <a:gd fmla="*/ 1452145 h 2580813" name="connsiteY511"/>
              <a:gd fmla="*/ 1211990 w 2138759" name="connsiteX512"/>
              <a:gd fmla="*/ 1450984 h 2580813" name="connsiteY512"/>
              <a:gd fmla="*/ 1220150 w 2138759" name="connsiteX513"/>
              <a:gd fmla="*/ 1449710 h 2580813" name="connsiteY513"/>
              <a:gd fmla="*/ 1228454 w 2138759" name="connsiteX514"/>
              <a:gd fmla="*/ 1448607 h 2580813" name="connsiteY514"/>
              <a:gd fmla="*/ 1234571 w 2138759" name="connsiteX515"/>
              <a:gd fmla="*/ 1447711 h 2580813" name="connsiteY515"/>
              <a:gd fmla="*/ 1223087 w 2138759" name="connsiteX516"/>
              <a:gd fmla="*/ 1434385 h 2580813" name="connsiteY516"/>
              <a:gd fmla="*/ 1218915 w 2138759" name="connsiteX517"/>
              <a:gd fmla="*/ 1416499 h 2580813" name="connsiteY517"/>
              <a:gd fmla="*/ 1221610 w 2138759" name="connsiteX518"/>
              <a:gd fmla="*/ 1402119 h 2580813" name="connsiteY518"/>
              <a:gd fmla="*/ 1228887 w 2138759" name="connsiteX519"/>
              <a:gd fmla="*/ 1390294 h 2580813" name="connsiteY519"/>
              <a:gd fmla="*/ 1239621 w 2138759" name="connsiteX520"/>
              <a:gd fmla="*/ 1382272 h 2580813" name="connsiteY520"/>
              <a:gd fmla="*/ 1252784 w 2138759" name="connsiteX521"/>
              <a:gd fmla="*/ 1379295 h 2580813" name="connsiteY521"/>
              <a:gd fmla="*/ 1639829 w 2138759" name="connsiteX522"/>
              <a:gd fmla="*/ 1298240 h 2580813" name="connsiteY522"/>
              <a:gd fmla="*/ 1696022 w 2138759" name="connsiteX523"/>
              <a:gd fmla="*/ 1354433 h 2580813" name="connsiteY523"/>
              <a:gd fmla="*/ 1639829 w 2138759" name="connsiteX524"/>
              <a:gd fmla="*/ 1410622 h 2580813" name="connsiteY524"/>
              <a:gd fmla="*/ 1583635 w 2138759" name="connsiteX525"/>
              <a:gd fmla="*/ 1354433 h 2580813" name="connsiteY525"/>
              <a:gd fmla="*/ 1450475 w 2138759" name="connsiteX526"/>
              <a:gd fmla="*/ 1250561 h 2580813" name="connsiteY526"/>
              <a:gd fmla="*/ 1506668 w 2138759" name="connsiteX527"/>
              <a:gd fmla="*/ 1306754 h 2580813" name="connsiteY527"/>
              <a:gd fmla="*/ 1450475 w 2138759" name="connsiteX528"/>
              <a:gd fmla="*/ 1362943 h 2580813" name="connsiteY528"/>
              <a:gd fmla="*/ 1394281 w 2138759" name="connsiteX529"/>
              <a:gd fmla="*/ 1306754 h 2580813" name="connsiteY529"/>
              <a:gd fmla="*/ 1332871 w 2138759" name="connsiteX530"/>
              <a:gd fmla="*/ 1213098 h 2580813" name="connsiteY530"/>
              <a:gd fmla="*/ 1341677 w 2138759" name="connsiteX531"/>
              <a:gd fmla="*/ 1215167 h 2580813" name="connsiteY531"/>
              <a:gd fmla="*/ 1348913 w 2138759" name="connsiteX532"/>
              <a:gd fmla="*/ 1220742 h 2580813" name="connsiteY532"/>
              <a:gd fmla="*/ 1353787 w 2138759" name="connsiteX533"/>
              <a:gd fmla="*/ 1228961 h 2580813" name="connsiteY533"/>
              <a:gd fmla="*/ 1355561 w 2138759" name="connsiteX534"/>
              <a:gd fmla="*/ 1238955 h 2580813" name="connsiteY534"/>
              <a:gd fmla="*/ 1352803 w 2138759" name="connsiteX535"/>
              <a:gd fmla="*/ 1251324 h 2580813" name="connsiteY535"/>
              <a:gd fmla="*/ 1345212 w 2138759" name="connsiteX536"/>
              <a:gd fmla="*/ 1260660 h 2580813" name="connsiteY536"/>
              <a:gd fmla="*/ 1349302 w 2138759" name="connsiteX537"/>
              <a:gd fmla="*/ 1261278 h 2580813" name="connsiteY537"/>
              <a:gd fmla="*/ 1354818 w 2138759" name="connsiteX538"/>
              <a:gd fmla="*/ 1262050 h 2580813" name="connsiteY538"/>
              <a:gd fmla="*/ 1360170 w 2138759" name="connsiteX539"/>
              <a:gd fmla="*/ 1262931 h 2580813" name="connsiteY539"/>
              <a:gd fmla="*/ 1363767 w 2138759" name="connsiteX540"/>
              <a:gd fmla="*/ 1263742 h 2580813" name="connsiteY540"/>
              <a:gd fmla="*/ 1367514 w 2138759" name="connsiteX541"/>
              <a:gd fmla="*/ 1266280 h 2580813" name="connsiteY541"/>
              <a:gd fmla="*/ 1370980 w 2138759" name="connsiteX542"/>
              <a:gd fmla="*/ 1270746 h 2580813" name="connsiteY542"/>
              <a:gd fmla="*/ 1373539 w 2138759" name="connsiteX543"/>
              <a:gd fmla="*/ 1276006 h 2580813" name="connsiteY543"/>
              <a:gd fmla="*/ 1374527 w 2138759" name="connsiteX544"/>
              <a:gd fmla="*/ 1280955 h 2580813" name="connsiteY544"/>
              <a:gd fmla="*/ 1374527 w 2138759" name="connsiteX545"/>
              <a:gd fmla="*/ 1304326 h 2580813" name="connsiteY545"/>
              <a:gd fmla="*/ 1373338 w 2138759" name="connsiteX546"/>
              <a:gd fmla="*/ 1305172 h 2580813" name="connsiteY546"/>
              <a:gd fmla="*/ 1371911 w 2138759" name="connsiteX547"/>
              <a:gd fmla="*/ 1306360 h 2580813" name="connsiteY547"/>
              <a:gd fmla="*/ 1370449 w 2138759" name="connsiteX548"/>
              <a:gd fmla="*/ 1307355 h 2580813" name="connsiteY548"/>
              <a:gd fmla="*/ 1369284 w 2138759" name="connsiteX549"/>
              <a:gd fmla="*/ 1307776 h 2580813" name="connsiteY549"/>
              <a:gd fmla="*/ 1296623 w 2138759" name="connsiteX550"/>
              <a:gd fmla="*/ 1307776 h 2580813" name="connsiteY550"/>
              <a:gd fmla="*/ 1293811 w 2138759" name="connsiteX551"/>
              <a:gd fmla="*/ 1306474 h 2580813" name="connsiteY551"/>
              <a:gd fmla="*/ 1291429 w 2138759" name="connsiteX552"/>
              <a:gd fmla="*/ 1304326 h 2580813" name="connsiteY552"/>
              <a:gd fmla="*/ 1291429 w 2138759" name="connsiteX553"/>
              <a:gd fmla="*/ 1280955 h 2580813" name="connsiteY553"/>
              <a:gd fmla="*/ 1292403 w 2138759" name="connsiteX554"/>
              <a:gd fmla="*/ 1276006 h 2580813" name="connsiteY554"/>
              <a:gd fmla="*/ 1294949 w 2138759" name="connsiteX555"/>
              <a:gd fmla="*/ 1270808 h 2580813" name="connsiteY555"/>
              <a:gd fmla="*/ 1298419 w 2138759" name="connsiteX556"/>
              <a:gd fmla="*/ 1266328 h 2580813" name="connsiteY556"/>
              <a:gd fmla="*/ 1302186 w 2138759" name="connsiteX557"/>
              <a:gd fmla="*/ 1263729 h 2580813" name="connsiteY557"/>
              <a:gd fmla="*/ 1305675 w 2138759" name="connsiteX558"/>
              <a:gd fmla="*/ 1262922 h 2580813" name="connsiteY558"/>
              <a:gd fmla="*/ 1311115 w 2138759" name="connsiteX559"/>
              <a:gd fmla="*/ 1262037 h 2580813" name="connsiteY559"/>
              <a:gd fmla="*/ 1316651 w 2138759" name="connsiteX560"/>
              <a:gd fmla="*/ 1261270 h 2580813" name="connsiteY560"/>
              <a:gd fmla="*/ 1320729 w 2138759" name="connsiteX561"/>
              <a:gd fmla="*/ 1260647 h 2580813" name="connsiteY561"/>
              <a:gd fmla="*/ 1313073 w 2138759" name="connsiteX562"/>
              <a:gd fmla="*/ 1251385 h 2580813" name="connsiteY562"/>
              <a:gd fmla="*/ 1310292 w 2138759" name="connsiteX563"/>
              <a:gd fmla="*/ 1238955 h 2580813" name="connsiteY563"/>
              <a:gd fmla="*/ 1312088 w 2138759" name="connsiteX564"/>
              <a:gd fmla="*/ 1228961 h 2580813" name="connsiteY564"/>
              <a:gd fmla="*/ 1316940 w 2138759" name="connsiteX565"/>
              <a:gd fmla="*/ 1220742 h 2580813" name="connsiteY565"/>
              <a:gd fmla="*/ 1324099 w 2138759" name="connsiteX566"/>
              <a:gd fmla="*/ 1215167 h 2580813" name="connsiteY566"/>
              <a:gd fmla="*/ 1332871 w 2138759" name="connsiteX567"/>
              <a:gd fmla="*/ 1213098 h 2580813" name="connsiteY567"/>
              <a:gd fmla="*/ 1803759 w 2138759" name="connsiteX568"/>
              <a:gd fmla="*/ 1189940 h 2580813" name="connsiteY568"/>
              <a:gd fmla="*/ 1822021 w 2138759" name="connsiteX569"/>
              <a:gd fmla="*/ 1194078 h 2580813" name="connsiteY569"/>
              <a:gd fmla="*/ 1837028 w 2138759" name="connsiteX570"/>
              <a:gd fmla="*/ 1205229 h 2580813" name="connsiteY570"/>
              <a:gd fmla="*/ 1847136 w 2138759" name="connsiteX571"/>
              <a:gd fmla="*/ 1221666 h 2580813" name="connsiteY571"/>
              <a:gd fmla="*/ 1850814 w 2138759" name="connsiteX572"/>
              <a:gd fmla="*/ 1241653 h 2580813" name="connsiteY572"/>
              <a:gd fmla="*/ 1845094 w 2138759" name="connsiteX573"/>
              <a:gd fmla="*/ 1266392 h 2580813" name="connsiteY573"/>
              <a:gd fmla="*/ 1829353 w 2138759" name="connsiteX574"/>
              <a:gd fmla="*/ 1285064 h 2580813" name="connsiteY574"/>
              <a:gd fmla="*/ 1837834 w 2138759" name="connsiteX575"/>
              <a:gd fmla="*/ 1286301 h 2580813" name="connsiteY575"/>
              <a:gd fmla="*/ 1849274 w 2138759" name="connsiteX576"/>
              <a:gd fmla="*/ 1287843 h 2580813" name="connsiteY576"/>
              <a:gd fmla="*/ 1860372 w 2138759" name="connsiteX577"/>
              <a:gd fmla="*/ 1289605 h 2580813" name="connsiteY577"/>
              <a:gd fmla="*/ 1867831 w 2138759" name="connsiteX578"/>
              <a:gd fmla="*/ 1291227 h 2580813" name="connsiteY578"/>
              <a:gd fmla="*/ 1875602 w 2138759" name="connsiteX579"/>
              <a:gd fmla="*/ 1296303 h 2580813" name="connsiteY579"/>
              <a:gd fmla="*/ 1882790 w 2138759" name="connsiteX580"/>
              <a:gd fmla="*/ 1305236 h 2580813" name="connsiteY580"/>
              <a:gd fmla="*/ 1888096 w 2138759" name="connsiteX581"/>
              <a:gd fmla="*/ 1315756 h 2580813" name="connsiteY581"/>
              <a:gd fmla="*/ 1890146 w 2138759" name="connsiteX582"/>
              <a:gd fmla="*/ 1325653 h 2580813" name="connsiteY582"/>
              <a:gd fmla="*/ 1890146 w 2138759" name="connsiteX583"/>
              <a:gd fmla="*/ 1372396 h 2580813" name="connsiteY583"/>
              <a:gd fmla="*/ 1887681 w 2138759" name="connsiteX584"/>
              <a:gd fmla="*/ 1374088 h 2580813" name="connsiteY584"/>
              <a:gd fmla="*/ 1884721 w 2138759" name="connsiteX585"/>
              <a:gd fmla="*/ 1376463 h 2580813" name="connsiteY585"/>
              <a:gd fmla="*/ 1881689 w 2138759" name="connsiteX586"/>
              <a:gd fmla="*/ 1378453 h 2580813" name="connsiteY586"/>
              <a:gd fmla="*/ 1879272 w 2138759" name="connsiteX587"/>
              <a:gd fmla="*/ 1379295 h 2580813" name="connsiteY587"/>
              <a:gd fmla="*/ 1728590 w 2138759" name="connsiteX588"/>
              <a:gd fmla="*/ 1379295 h 2580813" name="connsiteY588"/>
              <a:gd fmla="*/ 1722758 w 2138759" name="connsiteX589"/>
              <a:gd fmla="*/ 1376691 h 2580813" name="connsiteY589"/>
              <a:gd fmla="*/ 1717819 w 2138759" name="connsiteX590"/>
              <a:gd fmla="*/ 1372396 h 2580813" name="connsiteY590"/>
              <a:gd fmla="*/ 1717819 w 2138759" name="connsiteX591"/>
              <a:gd fmla="*/ 1325653 h 2580813" name="connsiteY591"/>
              <a:gd fmla="*/ 1719838 w 2138759" name="connsiteX592"/>
              <a:gd fmla="*/ 1315756 h 2580813" name="connsiteY592"/>
              <a:gd fmla="*/ 1725119 w 2138759" name="connsiteX593"/>
              <a:gd fmla="*/ 1305359 h 2580813" name="connsiteY593"/>
              <a:gd fmla="*/ 1732315 w 2138759" name="connsiteX594"/>
              <a:gd fmla="*/ 1296399 h 2580813" name="connsiteY594"/>
              <a:gd fmla="*/ 1740126 w 2138759" name="connsiteX595"/>
              <a:gd fmla="*/ 1291201 h 2580813" name="connsiteY595"/>
              <a:gd fmla="*/ 1747362 w 2138759" name="connsiteX596"/>
              <a:gd fmla="*/ 1289588 h 2580813" name="connsiteY596"/>
              <a:gd fmla="*/ 1758643 w 2138759" name="connsiteX597"/>
              <a:gd fmla="*/ 1287817 h 2580813" name="connsiteY597"/>
              <a:gd fmla="*/ 1770124 w 2138759" name="connsiteX598"/>
              <a:gd fmla="*/ 1286283 h 2580813" name="connsiteY598"/>
              <a:gd fmla="*/ 1778580 w 2138759" name="connsiteX599"/>
              <a:gd fmla="*/ 1285038 h 2580813" name="connsiteY599"/>
              <a:gd fmla="*/ 1762704 w 2138759" name="connsiteX600"/>
              <a:gd fmla="*/ 1266515 h 2580813" name="connsiteY600"/>
              <a:gd fmla="*/ 1756936 w 2138759" name="connsiteX601"/>
              <a:gd fmla="*/ 1241653 h 2580813" name="connsiteY601"/>
              <a:gd fmla="*/ 1760662 w 2138759" name="connsiteX602"/>
              <a:gd fmla="*/ 1221666 h 2580813" name="connsiteY602"/>
              <a:gd fmla="*/ 1770722 w 2138759" name="connsiteX603"/>
              <a:gd fmla="*/ 1205229 h 2580813" name="connsiteY603"/>
              <a:gd fmla="*/ 1785561 w 2138759" name="connsiteX604"/>
              <a:gd fmla="*/ 1194078 h 2580813" name="connsiteY604"/>
              <a:gd fmla="*/ 1803759 w 2138759" name="connsiteX605"/>
              <a:gd fmla="*/ 1189940 h 2580813" name="connsiteY605"/>
              <a:gd fmla="*/ 2023146 w 2138759" name="connsiteX606"/>
              <a:gd fmla="*/ 1159970 h 2580813" name="connsiteY606"/>
              <a:gd fmla="*/ 2036355 w 2138759" name="connsiteX607"/>
              <a:gd fmla="*/ 1162947 h 2580813" name="connsiteY607"/>
              <a:gd fmla="*/ 2047210 w 2138759" name="connsiteX608"/>
              <a:gd fmla="*/ 1170969 h 2580813" name="connsiteY608"/>
              <a:gd fmla="*/ 2054521 w 2138759" name="connsiteX609"/>
              <a:gd fmla="*/ 1182794 h 2580813" name="connsiteY609"/>
              <a:gd fmla="*/ 2057182 w 2138759" name="connsiteX610"/>
              <a:gd fmla="*/ 1197174 h 2580813" name="connsiteY610"/>
              <a:gd fmla="*/ 2053044 w 2138759" name="connsiteX611"/>
              <a:gd fmla="*/ 1214972 h 2580813" name="connsiteY611"/>
              <a:gd fmla="*/ 2041659 w 2138759" name="connsiteX612"/>
              <a:gd fmla="*/ 1228405 h 2580813" name="connsiteY612"/>
              <a:gd fmla="*/ 2047793 w 2138759" name="connsiteX613"/>
              <a:gd fmla="*/ 1229294 h 2580813" name="connsiteY613"/>
              <a:gd fmla="*/ 2056068 w 2138759" name="connsiteX614"/>
              <a:gd fmla="*/ 1230404 h 2580813" name="connsiteY614"/>
              <a:gd fmla="*/ 2064095 w 2138759" name="connsiteX615"/>
              <a:gd fmla="*/ 1231672 h 2580813" name="connsiteY615"/>
              <a:gd fmla="*/ 2069491 w 2138759" name="connsiteX616"/>
              <a:gd fmla="*/ 1232839 h 2580813" name="connsiteY616"/>
              <a:gd fmla="*/ 2075111 w 2138759" name="connsiteX617"/>
              <a:gd fmla="*/ 1236490 h 2580813" name="connsiteY617"/>
              <a:gd fmla="*/ 2080311 w 2138759" name="connsiteX618"/>
              <a:gd fmla="*/ 1242917 h 2580813" name="connsiteY618"/>
              <a:gd fmla="*/ 2084148 w 2138759" name="connsiteX619"/>
              <a:gd fmla="*/ 1250485 h 2580813" name="connsiteY619"/>
              <a:gd fmla="*/ 2085625 w 2138759" name="connsiteX620"/>
              <a:gd fmla="*/ 1257606 h 2580813" name="connsiteY620"/>
              <a:gd fmla="*/ 2085625 w 2138759" name="connsiteX621"/>
              <a:gd fmla="*/ 1291233 h 2580813" name="connsiteY621"/>
              <a:gd fmla="*/ 2083848 w 2138759" name="connsiteX622"/>
              <a:gd fmla="*/ 1292451 h 2580813" name="connsiteY622"/>
              <a:gd fmla="*/ 2081707 w 2138759" name="connsiteX623"/>
              <a:gd fmla="*/ 1294160 h 2580813" name="connsiteY623"/>
              <a:gd fmla="*/ 2079514 w 2138759" name="connsiteX624"/>
              <a:gd fmla="*/ 1295591 h 2580813" name="connsiteY624"/>
              <a:gd fmla="*/ 2077766 w 2138759" name="connsiteX625"/>
              <a:gd fmla="*/ 1296197 h 2580813" name="connsiteY625"/>
              <a:gd fmla="*/ 1968775 w 2138759" name="connsiteX626"/>
              <a:gd fmla="*/ 1296197 h 2580813" name="connsiteY626"/>
              <a:gd fmla="*/ 1964556 w 2138759" name="connsiteX627"/>
              <a:gd fmla="*/ 1294324 h 2580813" name="connsiteY627"/>
              <a:gd fmla="*/ 1960984 w 2138759" name="connsiteX628"/>
              <a:gd fmla="*/ 1291233 h 2580813" name="connsiteY628"/>
              <a:gd fmla="*/ 1960984 w 2138759" name="connsiteX629"/>
              <a:gd fmla="*/ 1257606 h 2580813" name="connsiteY629"/>
              <a:gd fmla="*/ 1962444 w 2138759" name="connsiteX630"/>
              <a:gd fmla="*/ 1250485 h 2580813" name="connsiteY630"/>
              <a:gd fmla="*/ 1966264 w 2138759" name="connsiteX631"/>
              <a:gd fmla="*/ 1243005 h 2580813" name="connsiteY631"/>
              <a:gd fmla="*/ 1971470 w 2138759" name="connsiteX632"/>
              <a:gd fmla="*/ 1236560 h 2580813" name="connsiteY632"/>
              <a:gd fmla="*/ 1977119 w 2138759" name="connsiteX633"/>
              <a:gd fmla="*/ 1232820 h 2580813" name="connsiteY633"/>
              <a:gd fmla="*/ 1982353 w 2138759" name="connsiteX634"/>
              <a:gd fmla="*/ 1231659 h 2580813" name="connsiteY634"/>
              <a:gd fmla="*/ 1990513 w 2138759" name="connsiteX635"/>
              <a:gd fmla="*/ 1230385 h 2580813" name="connsiteY635"/>
              <a:gd fmla="*/ 1998817 w 2138759" name="connsiteX636"/>
              <a:gd fmla="*/ 1229282 h 2580813" name="connsiteY636"/>
              <a:gd fmla="*/ 2004934 w 2138759" name="connsiteX637"/>
              <a:gd fmla="*/ 1228386 h 2580813" name="connsiteY637"/>
              <a:gd fmla="*/ 1993450 w 2138759" name="connsiteX638"/>
              <a:gd fmla="*/ 1215060 h 2580813" name="connsiteY638"/>
              <a:gd fmla="*/ 1989278 w 2138759" name="connsiteX639"/>
              <a:gd fmla="*/ 1197174 h 2580813" name="connsiteY639"/>
              <a:gd fmla="*/ 1991973 w 2138759" name="connsiteX640"/>
              <a:gd fmla="*/ 1182794 h 2580813" name="connsiteY640"/>
              <a:gd fmla="*/ 1999250 w 2138759" name="connsiteX641"/>
              <a:gd fmla="*/ 1170969 h 2580813" name="connsiteY641"/>
              <a:gd fmla="*/ 2009983 w 2138759" name="connsiteX642"/>
              <a:gd fmla="*/ 1162947 h 2580813" name="connsiteY642"/>
              <a:gd fmla="*/ 2023146 w 2138759" name="connsiteX643"/>
              <a:gd fmla="*/ 1159970 h 2580813" name="connsiteY643"/>
              <a:gd fmla="*/ 1545152 w 2138759" name="connsiteX644"/>
              <a:gd fmla="*/ 1091176 h 2580813" name="connsiteY644"/>
              <a:gd fmla="*/ 1636764 w 2138759" name="connsiteX645"/>
              <a:gd fmla="*/ 1182788 h 2580813" name="connsiteY645"/>
              <a:gd fmla="*/ 1545152 w 2138759" name="connsiteX646"/>
              <a:gd fmla="*/ 1274401 h 2580813" name="connsiteY646"/>
              <a:gd fmla="*/ 1453539 w 2138759" name="connsiteX647"/>
              <a:gd fmla="*/ 1182788 h 2580813" name="connsiteY647"/>
              <a:gd fmla="*/ 1699088 w 2138759" name="connsiteX648"/>
              <a:gd fmla="*/ 1055075 h 2580813" name="connsiteY648"/>
              <a:gd fmla="*/ 1755281 w 2138759" name="connsiteX649"/>
              <a:gd fmla="*/ 1111268 h 2580813" name="connsiteY649"/>
              <a:gd fmla="*/ 1699088 w 2138759" name="connsiteX650"/>
              <a:gd fmla="*/ 1167457 h 2580813" name="connsiteY650"/>
              <a:gd fmla="*/ 1642894 w 2138759" name="connsiteX651"/>
              <a:gd fmla="*/ 1111268 h 2580813" name="connsiteY651"/>
              <a:gd fmla="*/ 1408925 w 2138759" name="connsiteX652"/>
              <a:gd fmla="*/ 1049626 h 2580813" name="connsiteY652"/>
              <a:gd fmla="*/ 1465118 w 2138759" name="connsiteX653"/>
              <a:gd fmla="*/ 1105819 h 2580813" name="connsiteY653"/>
              <a:gd fmla="*/ 1408925 w 2138759" name="connsiteX654"/>
              <a:gd fmla="*/ 1162008 h 2580813" name="connsiteY654"/>
              <a:gd fmla="*/ 1352731 w 2138759" name="connsiteX655"/>
              <a:gd fmla="*/ 1105819 h 2580813" name="connsiteY655"/>
              <a:gd fmla="*/ 1430559 w 2138759" name="connsiteX656"/>
              <a:gd fmla="*/ 875937 h 2580813" name="connsiteY656"/>
              <a:gd fmla="*/ 1443768 w 2138759" name="connsiteX657"/>
              <a:gd fmla="*/ 878914 h 2580813" name="connsiteY657"/>
              <a:gd fmla="*/ 1454623 w 2138759" name="connsiteX658"/>
              <a:gd fmla="*/ 886936 h 2580813" name="connsiteY658"/>
              <a:gd fmla="*/ 1461934 w 2138759" name="connsiteX659"/>
              <a:gd fmla="*/ 898761 h 2580813" name="connsiteY659"/>
              <a:gd fmla="*/ 1464595 w 2138759" name="connsiteX660"/>
              <a:gd fmla="*/ 913141 h 2580813" name="connsiteY660"/>
              <a:gd fmla="*/ 1460457 w 2138759" name="connsiteX661"/>
              <a:gd fmla="*/ 930939 h 2580813" name="connsiteY661"/>
              <a:gd fmla="*/ 1449072 w 2138759" name="connsiteX662"/>
              <a:gd fmla="*/ 944372 h 2580813" name="connsiteY662"/>
              <a:gd fmla="*/ 1455206 w 2138759" name="connsiteX663"/>
              <a:gd fmla="*/ 945261 h 2580813" name="connsiteY663"/>
              <a:gd fmla="*/ 1463481 w 2138759" name="connsiteX664"/>
              <a:gd fmla="*/ 946371 h 2580813" name="connsiteY664"/>
              <a:gd fmla="*/ 1471508 w 2138759" name="connsiteX665"/>
              <a:gd fmla="*/ 947639 h 2580813" name="connsiteY665"/>
              <a:gd fmla="*/ 1476904 w 2138759" name="connsiteX666"/>
              <a:gd fmla="*/ 948806 h 2580813" name="connsiteY666"/>
              <a:gd fmla="*/ 1482524 w 2138759" name="connsiteX667"/>
              <a:gd fmla="*/ 952457 h 2580813" name="connsiteY667"/>
              <a:gd fmla="*/ 1487724 w 2138759" name="connsiteX668"/>
              <a:gd fmla="*/ 958884 h 2580813" name="connsiteY668"/>
              <a:gd fmla="*/ 1491561 w 2138759" name="connsiteX669"/>
              <a:gd fmla="*/ 966452 h 2580813" name="connsiteY669"/>
              <a:gd fmla="*/ 1493038 w 2138759" name="connsiteX670"/>
              <a:gd fmla="*/ 973573 h 2580813" name="connsiteY670"/>
              <a:gd fmla="*/ 1493038 w 2138759" name="connsiteX671"/>
              <a:gd fmla="*/ 1007200 h 2580813" name="connsiteY671"/>
              <a:gd fmla="*/ 1491261 w 2138759" name="connsiteX672"/>
              <a:gd fmla="*/ 1008418 h 2580813" name="connsiteY672"/>
              <a:gd fmla="*/ 1489120 w 2138759" name="connsiteX673"/>
              <a:gd fmla="*/ 1010127 h 2580813" name="connsiteY673"/>
              <a:gd fmla="*/ 1486927 w 2138759" name="connsiteX674"/>
              <a:gd fmla="*/ 1011558 h 2580813" name="connsiteY674"/>
              <a:gd fmla="*/ 1485179 w 2138759" name="connsiteX675"/>
              <a:gd fmla="*/ 1012164 h 2580813" name="connsiteY675"/>
              <a:gd fmla="*/ 1376188 w 2138759" name="connsiteX676"/>
              <a:gd fmla="*/ 1012164 h 2580813" name="connsiteY676"/>
              <a:gd fmla="*/ 1371969 w 2138759" name="connsiteX677"/>
              <a:gd fmla="*/ 1010291 h 2580813" name="connsiteY677"/>
              <a:gd fmla="*/ 1368397 w 2138759" name="connsiteX678"/>
              <a:gd fmla="*/ 1007200 h 2580813" name="connsiteY678"/>
              <a:gd fmla="*/ 1368397 w 2138759" name="connsiteX679"/>
              <a:gd fmla="*/ 973573 h 2580813" name="connsiteY679"/>
              <a:gd fmla="*/ 1369857 w 2138759" name="connsiteX680"/>
              <a:gd fmla="*/ 966452 h 2580813" name="connsiteY680"/>
              <a:gd fmla="*/ 1373677 w 2138759" name="connsiteX681"/>
              <a:gd fmla="*/ 958972 h 2580813" name="connsiteY681"/>
              <a:gd fmla="*/ 1378883 w 2138759" name="connsiteX682"/>
              <a:gd fmla="*/ 952527 h 2580813" name="connsiteY682"/>
              <a:gd fmla="*/ 1384532 w 2138759" name="connsiteX683"/>
              <a:gd fmla="*/ 948787 h 2580813" name="connsiteY683"/>
              <a:gd fmla="*/ 1389766 w 2138759" name="connsiteX684"/>
              <a:gd fmla="*/ 947626 h 2580813" name="connsiteY684"/>
              <a:gd fmla="*/ 1397926 w 2138759" name="connsiteX685"/>
              <a:gd fmla="*/ 946352 h 2580813" name="connsiteY685"/>
              <a:gd fmla="*/ 1406230 w 2138759" name="connsiteX686"/>
              <a:gd fmla="*/ 945249 h 2580813" name="connsiteY686"/>
              <a:gd fmla="*/ 1412347 w 2138759" name="connsiteX687"/>
              <a:gd fmla="*/ 944353 h 2580813" name="connsiteY687"/>
              <a:gd fmla="*/ 1400863 w 2138759" name="connsiteX688"/>
              <a:gd fmla="*/ 931027 h 2580813" name="connsiteY688"/>
              <a:gd fmla="*/ 1396691 w 2138759" name="connsiteX689"/>
              <a:gd fmla="*/ 913141 h 2580813" name="connsiteY689"/>
              <a:gd fmla="*/ 1399386 w 2138759" name="connsiteX690"/>
              <a:gd fmla="*/ 898761 h 2580813" name="connsiteY690"/>
              <a:gd fmla="*/ 1406663 w 2138759" name="connsiteX691"/>
              <a:gd fmla="*/ 886936 h 2580813" name="connsiteY691"/>
              <a:gd fmla="*/ 1417396 w 2138759" name="connsiteX692"/>
              <a:gd fmla="*/ 878914 h 2580813" name="connsiteY692"/>
              <a:gd fmla="*/ 1430559 w 2138759" name="connsiteX693"/>
              <a:gd fmla="*/ 875937 h 2580813" name="connsiteY693"/>
              <a:gd fmla="*/ 1661744 w 2138759" name="connsiteX694"/>
              <a:gd fmla="*/ 822809 h 2580813" name="connsiteY694"/>
              <a:gd fmla="*/ 1679933 w 2138759" name="connsiteX695"/>
              <a:gd fmla="*/ 826947 h 2580813" name="connsiteY695"/>
              <a:gd fmla="*/ 1694881 w 2138759" name="connsiteX696"/>
              <a:gd fmla="*/ 838098 h 2580813" name="connsiteY696"/>
              <a:gd fmla="*/ 1704949 w 2138759" name="connsiteX697"/>
              <a:gd fmla="*/ 854535 h 2580813" name="connsiteY697"/>
              <a:gd fmla="*/ 1708613 w 2138759" name="connsiteX698"/>
              <a:gd fmla="*/ 874522 h 2580813" name="connsiteY698"/>
              <a:gd fmla="*/ 1702915 w 2138759" name="connsiteX699"/>
              <a:gd fmla="*/ 899261 h 2580813" name="connsiteY699"/>
              <a:gd fmla="*/ 1687236 w 2138759" name="connsiteX700"/>
              <a:gd fmla="*/ 917933 h 2580813" name="connsiteY700"/>
              <a:gd fmla="*/ 1695684 w 2138759" name="connsiteX701"/>
              <a:gd fmla="*/ 919170 h 2580813" name="connsiteY701"/>
              <a:gd fmla="*/ 1707079 w 2138759" name="connsiteX702"/>
              <a:gd fmla="*/ 920712 h 2580813" name="connsiteY702"/>
              <a:gd fmla="*/ 1718133 w 2138759" name="connsiteX703"/>
              <a:gd fmla="*/ 922474 h 2580813" name="connsiteY703"/>
              <a:gd fmla="*/ 1725563 w 2138759" name="connsiteX704"/>
              <a:gd fmla="*/ 924096 h 2580813" name="connsiteY704"/>
              <a:gd fmla="*/ 1733303 w 2138759" name="connsiteX705"/>
              <a:gd fmla="*/ 929172 h 2580813" name="connsiteY705"/>
              <a:gd fmla="*/ 1740463 w 2138759" name="connsiteX706"/>
              <a:gd fmla="*/ 938105 h 2580813" name="connsiteY706"/>
              <a:gd fmla="*/ 1745747 w 2138759" name="connsiteX707"/>
              <a:gd fmla="*/ 948625 h 2580813" name="connsiteY707"/>
              <a:gd fmla="*/ 1747789 w 2138759" name="connsiteX708"/>
              <a:gd fmla="*/ 958522 h 2580813" name="connsiteY708"/>
              <a:gd fmla="*/ 1747789 w 2138759" name="connsiteX709"/>
              <a:gd fmla="*/ 1005265 h 2580813" name="connsiteY709"/>
              <a:gd fmla="*/ 1745334 w 2138759" name="connsiteX710"/>
              <a:gd fmla="*/ 1006957 h 2580813" name="connsiteY710"/>
              <a:gd fmla="*/ 1742386 w 2138759" name="connsiteX711"/>
              <a:gd fmla="*/ 1009332 h 2580813" name="connsiteY711"/>
              <a:gd fmla="*/ 1739366 w 2138759" name="connsiteX712"/>
              <a:gd fmla="*/ 1011322 h 2580813" name="connsiteY712"/>
              <a:gd fmla="*/ 1736958 w 2138759" name="connsiteX713"/>
              <a:gd fmla="*/ 1012164 h 2580813" name="connsiteY713"/>
              <a:gd fmla="*/ 1586871 w 2138759" name="connsiteX714"/>
              <a:gd fmla="*/ 1012164 h 2580813" name="connsiteY714"/>
              <a:gd fmla="*/ 1581062 w 2138759" name="connsiteX715"/>
              <a:gd fmla="*/ 1009560 h 2580813" name="connsiteY715"/>
              <a:gd fmla="*/ 1576143 w 2138759" name="connsiteX716"/>
              <a:gd fmla="*/ 1005265 h 2580813" name="connsiteY716"/>
              <a:gd fmla="*/ 1576143 w 2138759" name="connsiteX717"/>
              <a:gd fmla="*/ 958522 h 2580813" name="connsiteY717"/>
              <a:gd fmla="*/ 1578154 w 2138759" name="connsiteX718"/>
              <a:gd fmla="*/ 948625 h 2580813" name="connsiteY718"/>
              <a:gd fmla="*/ 1583414 w 2138759" name="connsiteX719"/>
              <a:gd fmla="*/ 938228 h 2580813" name="connsiteY719"/>
              <a:gd fmla="*/ 1590582 w 2138759" name="connsiteX720"/>
              <a:gd fmla="*/ 929268 h 2580813" name="connsiteY720"/>
              <a:gd fmla="*/ 1598362 w 2138759" name="connsiteX721"/>
              <a:gd fmla="*/ 924070 h 2580813" name="connsiteY721"/>
              <a:gd fmla="*/ 1605569 w 2138759" name="connsiteX722"/>
              <a:gd fmla="*/ 922457 h 2580813" name="connsiteY722"/>
              <a:gd fmla="*/ 1616806 w 2138759" name="connsiteX723"/>
              <a:gd fmla="*/ 920686 h 2580813" name="connsiteY723"/>
              <a:gd fmla="*/ 1628241 w 2138759" name="connsiteX724"/>
              <a:gd fmla="*/ 919152 h 2580813" name="connsiteY724"/>
              <a:gd fmla="*/ 1636664 w 2138759" name="connsiteX725"/>
              <a:gd fmla="*/ 917907 h 2580813" name="connsiteY725"/>
              <a:gd fmla="*/ 1620851 w 2138759" name="connsiteX726"/>
              <a:gd fmla="*/ 899384 h 2580813" name="connsiteY726"/>
              <a:gd fmla="*/ 1615105 w 2138759" name="connsiteX727"/>
              <a:gd fmla="*/ 874522 h 2580813" name="connsiteY727"/>
              <a:gd fmla="*/ 1618816 w 2138759" name="connsiteX728"/>
              <a:gd fmla="*/ 854535 h 2580813" name="connsiteY728"/>
              <a:gd fmla="*/ 1628837 w 2138759" name="connsiteX729"/>
              <a:gd fmla="*/ 838098 h 2580813" name="connsiteY729"/>
              <a:gd fmla="*/ 1643618 w 2138759" name="connsiteX730"/>
              <a:gd fmla="*/ 826947 h 2580813" name="connsiteY730"/>
              <a:gd fmla="*/ 1661744 w 2138759" name="connsiteX731"/>
              <a:gd fmla="*/ 822809 h 2580813" name="connsiteY731"/>
              <a:gd fmla="*/ 1533231 w 2138759" name="connsiteX732"/>
              <a:gd fmla="*/ 765594 h 2580813" name="connsiteY732"/>
              <a:gd fmla="*/ 1589765 w 2138759" name="connsiteX733"/>
              <a:gd fmla="*/ 821787 h 2580813" name="connsiteY733"/>
              <a:gd fmla="*/ 1533231 w 2138759" name="connsiteX734"/>
              <a:gd fmla="*/ 877976 h 2580813" name="connsiteY734"/>
              <a:gd fmla="*/ 1476697 w 2138759" name="connsiteX735"/>
              <a:gd fmla="*/ 821787 h 2580813" name="connsiteY735"/>
              <a:gd fmla="*/ 1972473 w 2138759" name="connsiteX736"/>
              <a:gd fmla="*/ 757420 h 2580813" name="connsiteY736"/>
              <a:gd fmla="*/ 2007626 w 2138759" name="connsiteX737"/>
              <a:gd fmla="*/ 765442 h 2580813" name="connsiteY737"/>
              <a:gd fmla="*/ 2036512 w 2138759" name="connsiteX738"/>
              <a:gd fmla="*/ 787062 h 2580813" name="connsiteY738"/>
              <a:gd fmla="*/ 2055969 w 2138759" name="connsiteX739"/>
              <a:gd fmla="*/ 818931 h 2580813" name="connsiteY739"/>
              <a:gd fmla="*/ 2063049 w 2138759" name="connsiteX740"/>
              <a:gd fmla="*/ 857684 h 2580813" name="connsiteY740"/>
              <a:gd fmla="*/ 2052038 w 2138759" name="connsiteX741"/>
              <a:gd fmla="*/ 905649 h 2580813" name="connsiteY741"/>
              <a:gd fmla="*/ 2021739 w 2138759" name="connsiteX742"/>
              <a:gd fmla="*/ 941852 h 2580813" name="connsiteY742"/>
              <a:gd fmla="*/ 2038063 w 2138759" name="connsiteX743"/>
              <a:gd fmla="*/ 944249 h 2580813" name="connsiteY743"/>
              <a:gd fmla="*/ 2060085 w 2138759" name="connsiteX744"/>
              <a:gd fmla="*/ 947240 h 2580813" name="connsiteY744"/>
              <a:gd fmla="*/ 2081447 w 2138759" name="connsiteX745"/>
              <a:gd fmla="*/ 950657 h 2580813" name="connsiteY745"/>
              <a:gd fmla="*/ 2095806 w 2138759" name="connsiteX746"/>
              <a:gd fmla="*/ 953801 h 2580813" name="connsiteY746"/>
              <a:gd fmla="*/ 2110763 w 2138759" name="connsiteX747"/>
              <a:gd fmla="*/ 963642 h 2580813" name="connsiteY747"/>
              <a:gd fmla="*/ 2124600 w 2138759" name="connsiteX748"/>
              <a:gd fmla="*/ 980962 h 2580813" name="connsiteY748"/>
              <a:gd fmla="*/ 2134812 w 2138759" name="connsiteX749"/>
              <a:gd fmla="*/ 1001358 h 2580813" name="connsiteY749"/>
              <a:gd fmla="*/ 2138759 w 2138759" name="connsiteX750"/>
              <a:gd fmla="*/ 1020547 h 2580813" name="connsiteY750"/>
              <a:gd fmla="*/ 2138759 w 2138759" name="connsiteX751"/>
              <a:gd fmla="*/ 1111174 h 2580813" name="connsiteY751"/>
              <a:gd fmla="*/ 2134014 w 2138759" name="connsiteX752"/>
              <a:gd fmla="*/ 1114455 h 2580813" name="connsiteY752"/>
              <a:gd fmla="*/ 2128316 w 2138759" name="connsiteX753"/>
              <a:gd fmla="*/ 1119061 h 2580813" name="connsiteY753"/>
              <a:gd fmla="*/ 2122481 w 2138759" name="connsiteX754"/>
              <a:gd fmla="*/ 1122919 h 2580813" name="connsiteY754"/>
              <a:gd fmla="*/ 2117828 w 2138759" name="connsiteX755"/>
              <a:gd fmla="*/ 1124551 h 2580813" name="connsiteY755"/>
              <a:gd fmla="*/ 1827779 w 2138759" name="connsiteX756"/>
              <a:gd fmla="*/ 1124551 h 2580813" name="connsiteY756"/>
              <a:gd fmla="*/ 1816553 w 2138759" name="connsiteX757"/>
              <a:gd fmla="*/ 1119503 h 2580813" name="connsiteY757"/>
              <a:gd fmla="*/ 1807047 w 2138759" name="connsiteX758"/>
              <a:gd fmla="*/ 1111174 h 2580813" name="connsiteY758"/>
              <a:gd fmla="*/ 1807047 w 2138759" name="connsiteX759"/>
              <a:gd fmla="*/ 1020547 h 2580813" name="connsiteY759"/>
              <a:gd fmla="*/ 1810933 w 2138759" name="connsiteX760"/>
              <a:gd fmla="*/ 1001358 h 2580813" name="connsiteY760"/>
              <a:gd fmla="*/ 1821099 w 2138759" name="connsiteX761"/>
              <a:gd fmla="*/ 981200 h 2580813" name="connsiteY761"/>
              <a:gd fmla="*/ 1834951 w 2138759" name="connsiteX762"/>
              <a:gd fmla="*/ 963829 h 2580813" name="connsiteY762"/>
              <a:gd fmla="*/ 1849986 w 2138759" name="connsiteX763"/>
              <a:gd fmla="*/ 953750 h 2580813" name="connsiteY763"/>
              <a:gd fmla="*/ 1863914 w 2138759" name="connsiteX764"/>
              <a:gd fmla="*/ 950623 h 2580813" name="connsiteY764"/>
              <a:gd fmla="*/ 1885629 w 2138759" name="connsiteX765"/>
              <a:gd fmla="*/ 947189 h 2580813" name="connsiteY765"/>
              <a:gd fmla="*/ 1907728 w 2138759" name="connsiteX766"/>
              <a:gd fmla="*/ 944215 h 2580813" name="connsiteY766"/>
              <a:gd fmla="*/ 1924006 w 2138759" name="connsiteX767"/>
              <a:gd fmla="*/ 941801 h 2580813" name="connsiteY767"/>
              <a:gd fmla="*/ 1893446 w 2138759" name="connsiteX768"/>
              <a:gd fmla="*/ 905887 h 2580813" name="connsiteY768"/>
              <a:gd fmla="*/ 1882343 w 2138759" name="connsiteX769"/>
              <a:gd fmla="*/ 857684 h 2580813" name="connsiteY769"/>
              <a:gd fmla="*/ 1889515 w 2138759" name="connsiteX770"/>
              <a:gd fmla="*/ 818931 h 2580813" name="connsiteY770"/>
              <a:gd fmla="*/ 1908880 w 2138759" name="connsiteX771"/>
              <a:gd fmla="*/ 787062 h 2580813" name="connsiteY771"/>
              <a:gd fmla="*/ 1937459 w 2138759" name="connsiteX772"/>
              <a:gd fmla="*/ 765442 h 2580813" name="connsiteY772"/>
              <a:gd fmla="*/ 1972473 w 2138759" name="connsiteX773"/>
              <a:gd fmla="*/ 757420 h 2580813" name="connsiteY773"/>
              <a:gd fmla="*/ 1830780 w 2138759" name="connsiteX774"/>
              <a:gd fmla="*/ 722001 h 2580813" name="connsiteY774"/>
              <a:gd fmla="*/ 1839586 w 2138759" name="connsiteX775"/>
              <a:gd fmla="*/ 724070 h 2580813" name="connsiteY775"/>
              <a:gd fmla="*/ 1846822 w 2138759" name="connsiteX776"/>
              <a:gd fmla="*/ 729645 h 2580813" name="connsiteY776"/>
              <a:gd fmla="*/ 1851696 w 2138759" name="connsiteX777"/>
              <a:gd fmla="*/ 737864 h 2580813" name="connsiteY777"/>
              <a:gd fmla="*/ 1853470 w 2138759" name="connsiteX778"/>
              <a:gd fmla="*/ 747857 h 2580813" name="connsiteY778"/>
              <a:gd fmla="*/ 1850712 w 2138759" name="connsiteX779"/>
              <a:gd fmla="*/ 760227 h 2580813" name="connsiteY779"/>
              <a:gd fmla="*/ 1843121 w 2138759" name="connsiteX780"/>
              <a:gd fmla="*/ 769563 h 2580813" name="connsiteY780"/>
              <a:gd fmla="*/ 1847211 w 2138759" name="connsiteX781"/>
              <a:gd fmla="*/ 770181 h 2580813" name="connsiteY781"/>
              <a:gd fmla="*/ 1852727 w 2138759" name="connsiteX782"/>
              <a:gd fmla="*/ 770952 h 2580813" name="connsiteY782"/>
              <a:gd fmla="*/ 1858079 w 2138759" name="connsiteX783"/>
              <a:gd fmla="*/ 771833 h 2580813" name="connsiteY783"/>
              <a:gd fmla="*/ 1861676 w 2138759" name="connsiteX784"/>
              <a:gd fmla="*/ 772644 h 2580813" name="connsiteY784"/>
              <a:gd fmla="*/ 1865423 w 2138759" name="connsiteX785"/>
              <a:gd fmla="*/ 775182 h 2580813" name="connsiteY785"/>
              <a:gd fmla="*/ 1868889 w 2138759" name="connsiteX786"/>
              <a:gd fmla="*/ 779649 h 2580813" name="connsiteY786"/>
              <a:gd fmla="*/ 1871448 w 2138759" name="connsiteX787"/>
              <a:gd fmla="*/ 784908 h 2580813" name="connsiteY787"/>
              <a:gd fmla="*/ 1872436 w 2138759" name="connsiteX788"/>
              <a:gd fmla="*/ 789857 h 2580813" name="connsiteY788"/>
              <a:gd fmla="*/ 1872436 w 2138759" name="connsiteX789"/>
              <a:gd fmla="*/ 813228 h 2580813" name="connsiteY789"/>
              <a:gd fmla="*/ 1871247 w 2138759" name="connsiteX790"/>
              <a:gd fmla="*/ 814074 h 2580813" name="connsiteY790"/>
              <a:gd fmla="*/ 1869820 w 2138759" name="connsiteX791"/>
              <a:gd fmla="*/ 815262 h 2580813" name="connsiteY791"/>
              <a:gd fmla="*/ 1868358 w 2138759" name="connsiteX792"/>
              <a:gd fmla="*/ 816257 h 2580813" name="connsiteY792"/>
              <a:gd fmla="*/ 1867193 w 2138759" name="connsiteX793"/>
              <a:gd fmla="*/ 816678 h 2580813" name="connsiteY793"/>
              <a:gd fmla="*/ 1794532 w 2138759" name="connsiteX794"/>
              <a:gd fmla="*/ 816678 h 2580813" name="connsiteY794"/>
              <a:gd fmla="*/ 1791720 w 2138759" name="connsiteX795"/>
              <a:gd fmla="*/ 815376 h 2580813" name="connsiteY795"/>
              <a:gd fmla="*/ 1789338 w 2138759" name="connsiteX796"/>
              <a:gd fmla="*/ 813228 h 2580813" name="connsiteY796"/>
              <a:gd fmla="*/ 1789338 w 2138759" name="connsiteX797"/>
              <a:gd fmla="*/ 789857 h 2580813" name="connsiteY797"/>
              <a:gd fmla="*/ 1790312 w 2138759" name="connsiteX798"/>
              <a:gd fmla="*/ 784908 h 2580813" name="connsiteY798"/>
              <a:gd fmla="*/ 1792858 w 2138759" name="connsiteX799"/>
              <a:gd fmla="*/ 779710 h 2580813" name="connsiteY799"/>
              <a:gd fmla="*/ 1796328 w 2138759" name="connsiteX800"/>
              <a:gd fmla="*/ 775230 h 2580813" name="connsiteY800"/>
              <a:gd fmla="*/ 1800095 w 2138759" name="connsiteX801"/>
              <a:gd fmla="*/ 772631 h 2580813" name="connsiteY801"/>
              <a:gd fmla="*/ 1803584 w 2138759" name="connsiteX802"/>
              <a:gd fmla="*/ 771825 h 2580813" name="connsiteY802"/>
              <a:gd fmla="*/ 1809024 w 2138759" name="connsiteX803"/>
              <a:gd fmla="*/ 770939 h 2580813" name="connsiteY803"/>
              <a:gd fmla="*/ 1814560 w 2138759" name="connsiteX804"/>
              <a:gd fmla="*/ 770172 h 2580813" name="connsiteY804"/>
              <a:gd fmla="*/ 1818638 w 2138759" name="connsiteX805"/>
              <a:gd fmla="*/ 769550 h 2580813" name="connsiteY805"/>
              <a:gd fmla="*/ 1810982 w 2138759" name="connsiteX806"/>
              <a:gd fmla="*/ 760288 h 2580813" name="connsiteY806"/>
              <a:gd fmla="*/ 1808201 w 2138759" name="connsiteX807"/>
              <a:gd fmla="*/ 747857 h 2580813" name="connsiteY807"/>
              <a:gd fmla="*/ 1809997 w 2138759" name="connsiteX808"/>
              <a:gd fmla="*/ 737864 h 2580813" name="connsiteY808"/>
              <a:gd fmla="*/ 1814849 w 2138759" name="connsiteX809"/>
              <a:gd fmla="*/ 729645 h 2580813" name="connsiteY809"/>
              <a:gd fmla="*/ 1822008 w 2138759" name="connsiteX810"/>
              <a:gd fmla="*/ 724070 h 2580813" name="connsiteY810"/>
              <a:gd fmla="*/ 1830780 w 2138759" name="connsiteX811"/>
              <a:gd fmla="*/ 722001 h 2580813" name="connsiteY811"/>
              <a:gd fmla="*/ 1699088 w 2138759" name="connsiteX812"/>
              <a:gd fmla="*/ 700205 h 2580813" name="connsiteY812"/>
              <a:gd fmla="*/ 1755281 w 2138759" name="connsiteX813"/>
              <a:gd fmla="*/ 756398 h 2580813" name="connsiteY813"/>
              <a:gd fmla="*/ 1699088 w 2138759" name="connsiteX814"/>
              <a:gd fmla="*/ 812587 h 2580813" name="connsiteY814"/>
              <a:gd fmla="*/ 1642894 w 2138759" name="connsiteX815"/>
              <a:gd fmla="*/ 756398 h 2580813" name="connsiteY815"/>
              <a:gd fmla="*/ 376165 w 2138759" name="connsiteX816"/>
              <a:gd fmla="*/ 692712 h 2580813" name="connsiteY816"/>
              <a:gd fmla="*/ 389374 w 2138759" name="connsiteX817"/>
              <a:gd fmla="*/ 695689 h 2580813" name="connsiteY817"/>
              <a:gd fmla="*/ 400228 w 2138759" name="connsiteX818"/>
              <a:gd fmla="*/ 703711 h 2580813" name="connsiteY818"/>
              <a:gd fmla="*/ 407540 w 2138759" name="connsiteX819"/>
              <a:gd fmla="*/ 715536 h 2580813" name="connsiteY819"/>
              <a:gd fmla="*/ 410200 w 2138759" name="connsiteX820"/>
              <a:gd fmla="*/ 729916 h 2580813" name="connsiteY820"/>
              <a:gd fmla="*/ 406063 w 2138759" name="connsiteX821"/>
              <a:gd fmla="*/ 747714 h 2580813" name="connsiteY821"/>
              <a:gd fmla="*/ 394677 w 2138759" name="connsiteX822"/>
              <a:gd fmla="*/ 761147 h 2580813" name="connsiteY822"/>
              <a:gd fmla="*/ 400811 w 2138759" name="connsiteX823"/>
              <a:gd fmla="*/ 762036 h 2580813" name="connsiteY823"/>
              <a:gd fmla="*/ 409086 w 2138759" name="connsiteX824"/>
              <a:gd fmla="*/ 763146 h 2580813" name="connsiteY824"/>
              <a:gd fmla="*/ 417114 w 2138759" name="connsiteX825"/>
              <a:gd fmla="*/ 764414 h 2580813" name="connsiteY825"/>
              <a:gd fmla="*/ 422509 w 2138759" name="connsiteX826"/>
              <a:gd fmla="*/ 765581 h 2580813" name="connsiteY826"/>
              <a:gd fmla="*/ 428130 w 2138759" name="connsiteX827"/>
              <a:gd fmla="*/ 769232 h 2580813" name="connsiteY827"/>
              <a:gd fmla="*/ 433329 w 2138759" name="connsiteX828"/>
              <a:gd fmla="*/ 775659 h 2580813" name="connsiteY828"/>
              <a:gd fmla="*/ 437167 w 2138759" name="connsiteX829"/>
              <a:gd fmla="*/ 783227 h 2580813" name="connsiteY829"/>
              <a:gd fmla="*/ 438644 w 2138759" name="connsiteX830"/>
              <a:gd fmla="*/ 790348 h 2580813" name="connsiteY830"/>
              <a:gd fmla="*/ 438644 w 2138759" name="connsiteX831"/>
              <a:gd fmla="*/ 823975 h 2580813" name="connsiteY831"/>
              <a:gd fmla="*/ 436867 w 2138759" name="connsiteX832"/>
              <a:gd fmla="*/ 825193 h 2580813" name="connsiteY832"/>
              <a:gd fmla="*/ 434726 w 2138759" name="connsiteX833"/>
              <a:gd fmla="*/ 826902 h 2580813" name="connsiteY833"/>
              <a:gd fmla="*/ 432533 w 2138759" name="connsiteX834"/>
              <a:gd fmla="*/ 828333 h 2580813" name="connsiteY834"/>
              <a:gd fmla="*/ 430784 w 2138759" name="connsiteX835"/>
              <a:gd fmla="*/ 828939 h 2580813" name="connsiteY835"/>
              <a:gd fmla="*/ 321793 w 2138759" name="connsiteX836"/>
              <a:gd fmla="*/ 828939 h 2580813" name="connsiteY836"/>
              <a:gd fmla="*/ 317575 w 2138759" name="connsiteX837"/>
              <a:gd fmla="*/ 827066 h 2580813" name="connsiteY837"/>
              <a:gd fmla="*/ 314003 w 2138759" name="connsiteX838"/>
              <a:gd fmla="*/ 823975 h 2580813" name="connsiteY838"/>
              <a:gd fmla="*/ 314003 w 2138759" name="connsiteX839"/>
              <a:gd fmla="*/ 790348 h 2580813" name="connsiteY839"/>
              <a:gd fmla="*/ 315463 w 2138759" name="connsiteX840"/>
              <a:gd fmla="*/ 783227 h 2580813" name="connsiteY840"/>
              <a:gd fmla="*/ 319283 w 2138759" name="connsiteX841"/>
              <a:gd fmla="*/ 775747 h 2580813" name="connsiteY841"/>
              <a:gd fmla="*/ 324488 w 2138759" name="connsiteX842"/>
              <a:gd fmla="*/ 769302 h 2580813" name="connsiteY842"/>
              <a:gd fmla="*/ 330138 w 2138759" name="connsiteX843"/>
              <a:gd fmla="*/ 765562 h 2580813" name="connsiteY843"/>
              <a:gd fmla="*/ 335372 w 2138759" name="connsiteX844"/>
              <a:gd fmla="*/ 764401 h 2580813" name="connsiteY844"/>
              <a:gd fmla="*/ 343531 w 2138759" name="connsiteX845"/>
              <a:gd fmla="*/ 763127 h 2580813" name="connsiteY845"/>
              <a:gd fmla="*/ 351835 w 2138759" name="connsiteX846"/>
              <a:gd fmla="*/ 762024 h 2580813" name="connsiteY846"/>
              <a:gd fmla="*/ 357952 w 2138759" name="connsiteX847"/>
              <a:gd fmla="*/ 761128 h 2580813" name="connsiteY847"/>
              <a:gd fmla="*/ 346469 w 2138759" name="connsiteX848"/>
              <a:gd fmla="*/ 747802 h 2580813" name="connsiteY848"/>
              <a:gd fmla="*/ 342296 w 2138759" name="connsiteX849"/>
              <a:gd fmla="*/ 729916 h 2580813" name="connsiteY849"/>
              <a:gd fmla="*/ 344991 w 2138759" name="connsiteX850"/>
              <a:gd fmla="*/ 715536 h 2580813" name="connsiteY850"/>
              <a:gd fmla="*/ 352268 w 2138759" name="connsiteX851"/>
              <a:gd fmla="*/ 703711 h 2580813" name="connsiteY851"/>
              <a:gd fmla="*/ 363002 w 2138759" name="connsiteX852"/>
              <a:gd fmla="*/ 695689 h 2580813" name="connsiteY852"/>
              <a:gd fmla="*/ 376165 w 2138759" name="connsiteX853"/>
              <a:gd fmla="*/ 692712 h 2580813" name="connsiteY853"/>
              <a:gd fmla="*/ 490756 w 2138759" name="connsiteX854"/>
              <a:gd fmla="*/ 652526 h 2580813" name="connsiteY854"/>
              <a:gd fmla="*/ 546950 w 2138759" name="connsiteX855"/>
              <a:gd fmla="*/ 709060 h 2580813" name="connsiteY855"/>
              <a:gd fmla="*/ 490756 w 2138759" name="connsiteX856"/>
              <a:gd fmla="*/ 765589 h 2580813" name="connsiteY856"/>
              <a:gd fmla="*/ 434563 w 2138759" name="connsiteX857"/>
              <a:gd fmla="*/ 709060 h 2580813" name="connsiteY857"/>
              <a:gd fmla="*/ 219217 w 2138759" name="connsiteX858"/>
              <a:gd fmla="*/ 645033 h 2580813" name="connsiteY858"/>
              <a:gd fmla="*/ 228023 w 2138759" name="connsiteX859"/>
              <a:gd fmla="*/ 647102 h 2580813" name="connsiteY859"/>
              <a:gd fmla="*/ 235260 w 2138759" name="connsiteX860"/>
              <a:gd fmla="*/ 652677 h 2580813" name="connsiteY860"/>
              <a:gd fmla="*/ 240134 w 2138759" name="connsiteX861"/>
              <a:gd fmla="*/ 660896 h 2580813" name="connsiteY861"/>
              <a:gd fmla="*/ 241907 w 2138759" name="connsiteX862"/>
              <a:gd fmla="*/ 670890 h 2580813" name="connsiteY862"/>
              <a:gd fmla="*/ 239149 w 2138759" name="connsiteX863"/>
              <a:gd fmla="*/ 683259 h 2580813" name="connsiteY863"/>
              <a:gd fmla="*/ 231559 w 2138759" name="connsiteX864"/>
              <a:gd fmla="*/ 692595 h 2580813" name="connsiteY864"/>
              <a:gd fmla="*/ 235648 w 2138759" name="connsiteX865"/>
              <a:gd fmla="*/ 693213 h 2580813" name="connsiteY865"/>
              <a:gd fmla="*/ 241165 w 2138759" name="connsiteX866"/>
              <a:gd fmla="*/ 693985 h 2580813" name="connsiteY866"/>
              <a:gd fmla="*/ 246516 w 2138759" name="connsiteX867"/>
              <a:gd fmla="*/ 694866 h 2580813" name="connsiteY867"/>
              <a:gd fmla="*/ 250113 w 2138759" name="connsiteX868"/>
              <a:gd fmla="*/ 695677 h 2580813" name="connsiteY868"/>
              <a:gd fmla="*/ 253860 w 2138759" name="connsiteX869"/>
              <a:gd fmla="*/ 698215 h 2580813" name="connsiteY869"/>
              <a:gd fmla="*/ 257327 w 2138759" name="connsiteX870"/>
              <a:gd fmla="*/ 702681 h 2580813" name="connsiteY870"/>
              <a:gd fmla="*/ 259885 w 2138759" name="connsiteX871"/>
              <a:gd fmla="*/ 707941 h 2580813" name="connsiteY871"/>
              <a:gd fmla="*/ 260874 w 2138759" name="connsiteX872"/>
              <a:gd fmla="*/ 712890 h 2580813" name="connsiteY872"/>
              <a:gd fmla="*/ 260874 w 2138759" name="connsiteX873"/>
              <a:gd fmla="*/ 736261 h 2580813" name="connsiteY873"/>
              <a:gd fmla="*/ 259685 w 2138759" name="connsiteX874"/>
              <a:gd fmla="*/ 737107 h 2580813" name="connsiteY874"/>
              <a:gd fmla="*/ 258258 w 2138759" name="connsiteX875"/>
              <a:gd fmla="*/ 738295 h 2580813" name="connsiteY875"/>
              <a:gd fmla="*/ 256796 w 2138759" name="connsiteX876"/>
              <a:gd fmla="*/ 739290 h 2580813" name="connsiteY876"/>
              <a:gd fmla="*/ 255630 w 2138759" name="connsiteX877"/>
              <a:gd fmla="*/ 739711 h 2580813" name="connsiteY877"/>
              <a:gd fmla="*/ 182969 w 2138759" name="connsiteX878"/>
              <a:gd fmla="*/ 739711 h 2580813" name="connsiteY878"/>
              <a:gd fmla="*/ 180157 w 2138759" name="connsiteX879"/>
              <a:gd fmla="*/ 738409 h 2580813" name="connsiteY879"/>
              <a:gd fmla="*/ 177776 w 2138759" name="connsiteX880"/>
              <a:gd fmla="*/ 736261 h 2580813" name="connsiteY880"/>
              <a:gd fmla="*/ 177776 w 2138759" name="connsiteX881"/>
              <a:gd fmla="*/ 712890 h 2580813" name="connsiteY881"/>
              <a:gd fmla="*/ 178749 w 2138759" name="connsiteX882"/>
              <a:gd fmla="*/ 707941 h 2580813" name="connsiteY882"/>
              <a:gd fmla="*/ 181296 w 2138759" name="connsiteX883"/>
              <a:gd fmla="*/ 702743 h 2580813" name="connsiteY883"/>
              <a:gd fmla="*/ 184766 w 2138759" name="connsiteX884"/>
              <a:gd fmla="*/ 698263 h 2580813" name="connsiteY884"/>
              <a:gd fmla="*/ 188532 w 2138759" name="connsiteX885"/>
              <a:gd fmla="*/ 695664 h 2580813" name="connsiteY885"/>
              <a:gd fmla="*/ 192022 w 2138759" name="connsiteX886"/>
              <a:gd fmla="*/ 694857 h 2580813" name="connsiteY886"/>
              <a:gd fmla="*/ 197462 w 2138759" name="connsiteX887"/>
              <a:gd fmla="*/ 693972 h 2580813" name="connsiteY887"/>
              <a:gd fmla="*/ 202998 w 2138759" name="connsiteX888"/>
              <a:gd fmla="*/ 693205 h 2580813" name="connsiteY888"/>
              <a:gd fmla="*/ 207075 w 2138759" name="connsiteX889"/>
              <a:gd fmla="*/ 692582 h 2580813" name="connsiteY889"/>
              <a:gd fmla="*/ 199420 w 2138759" name="connsiteX890"/>
              <a:gd fmla="*/ 683320 h 2580813" name="connsiteY890"/>
              <a:gd fmla="*/ 196638 w 2138759" name="connsiteX891"/>
              <a:gd fmla="*/ 670890 h 2580813" name="connsiteY891"/>
              <a:gd fmla="*/ 198435 w 2138759" name="connsiteX892"/>
              <a:gd fmla="*/ 660896 h 2580813" name="connsiteY892"/>
              <a:gd fmla="*/ 203286 w 2138759" name="connsiteX893"/>
              <a:gd fmla="*/ 652677 h 2580813" name="connsiteY893"/>
              <a:gd fmla="*/ 210446 w 2138759" name="connsiteX894"/>
              <a:gd fmla="*/ 647102 h 2580813" name="connsiteY894"/>
              <a:gd fmla="*/ 219217 w 2138759" name="connsiteX895"/>
              <a:gd fmla="*/ 645033 h 2580813" name="connsiteY895"/>
              <a:gd fmla="*/ 1373165 w 2138759" name="connsiteX896"/>
              <a:gd fmla="*/ 629367 h 2580813" name="connsiteY896"/>
              <a:gd fmla="*/ 1465118 w 2138759" name="connsiteX897"/>
              <a:gd fmla="*/ 720979 h 2580813" name="connsiteY897"/>
              <a:gd fmla="*/ 1373165 w 2138759" name="connsiteX898"/>
              <a:gd fmla="*/ 812592 h 2580813" name="connsiteY898"/>
              <a:gd fmla="*/ 1281212 w 2138759" name="connsiteX899"/>
              <a:gd fmla="*/ 720979 h 2580813" name="connsiteY899"/>
              <a:gd fmla="*/ 1515522 w 2138759" name="connsiteX900"/>
              <a:gd fmla="*/ 587818 h 2580813" name="connsiteY900"/>
              <a:gd fmla="*/ 1572056 w 2138759" name="connsiteX901"/>
              <a:gd fmla="*/ 644011 h 2580813" name="connsiteY901"/>
              <a:gd fmla="*/ 1515522 w 2138759" name="connsiteX902"/>
              <a:gd fmla="*/ 700200 h 2580813" name="connsiteY902"/>
              <a:gd fmla="*/ 1458988 w 2138759" name="connsiteX903"/>
              <a:gd fmla="*/ 644011 h 2580813" name="connsiteY903"/>
              <a:gd fmla="*/ 654408 w 2138759" name="connsiteX904"/>
              <a:gd fmla="*/ 580326 h 2580813" name="connsiteY904"/>
              <a:gd fmla="*/ 667545 w 2138759" name="connsiteX905"/>
              <a:gd fmla="*/ 583288 h 2580813" name="connsiteY905"/>
              <a:gd fmla="*/ 678340 w 2138759" name="connsiteX906"/>
              <a:gd fmla="*/ 591270 h 2580813" name="connsiteY906"/>
              <a:gd fmla="*/ 685612 w 2138759" name="connsiteX907"/>
              <a:gd fmla="*/ 603036 h 2580813" name="connsiteY907"/>
              <a:gd fmla="*/ 688258 w 2138759" name="connsiteX908"/>
              <a:gd fmla="*/ 617343 h 2580813" name="connsiteY908"/>
              <a:gd fmla="*/ 684143 w 2138759" name="connsiteX909"/>
              <a:gd fmla="*/ 635052 h 2580813" name="connsiteY909"/>
              <a:gd fmla="*/ 672819 w 2138759" name="connsiteX910"/>
              <a:gd fmla="*/ 648418 h 2580813" name="connsiteY910"/>
              <a:gd fmla="*/ 678920 w 2138759" name="connsiteX911"/>
              <a:gd fmla="*/ 649303 h 2580813" name="connsiteY911"/>
              <a:gd fmla="*/ 687150 w 2138759" name="connsiteX912"/>
              <a:gd fmla="*/ 650408 h 2580813" name="connsiteY912"/>
              <a:gd fmla="*/ 695133 w 2138759" name="connsiteX913"/>
              <a:gd fmla="*/ 651669 h 2580813" name="connsiteY913"/>
              <a:gd fmla="*/ 700499 w 2138759" name="connsiteX914"/>
              <a:gd fmla="*/ 652830 h 2580813" name="connsiteY914"/>
              <a:gd fmla="*/ 706089 w 2138759" name="connsiteX915"/>
              <a:gd fmla="*/ 656463 h 2580813" name="connsiteY915"/>
              <a:gd fmla="*/ 711260 w 2138759" name="connsiteX916"/>
              <a:gd fmla="*/ 662858 h 2580813" name="connsiteY916"/>
              <a:gd fmla="*/ 715077 w 2138759" name="connsiteX917"/>
              <a:gd fmla="*/ 670388 h 2580813" name="connsiteY917"/>
              <a:gd fmla="*/ 716546 w 2138759" name="connsiteX918"/>
              <a:gd fmla="*/ 677473 h 2580813" name="connsiteY918"/>
              <a:gd fmla="*/ 716546 w 2138759" name="connsiteX919"/>
              <a:gd fmla="*/ 710932 h 2580813" name="connsiteY919"/>
              <a:gd fmla="*/ 714778 w 2138759" name="connsiteX920"/>
              <a:gd fmla="*/ 712143 h 2580813" name="connsiteY920"/>
              <a:gd fmla="*/ 712649 w 2138759" name="connsiteX921"/>
              <a:gd fmla="*/ 713844 h 2580813" name="connsiteY921"/>
              <a:gd fmla="*/ 710468 w 2138759" name="connsiteX922"/>
              <a:gd fmla="*/ 715268 h 2580813" name="connsiteY922"/>
              <a:gd fmla="*/ 708729 w 2138759" name="connsiteX923"/>
              <a:gd fmla="*/ 715871 h 2580813" name="connsiteY923"/>
              <a:gd fmla="*/ 600334 w 2138759" name="connsiteX924"/>
              <a:gd fmla="*/ 715871 h 2580813" name="connsiteY924"/>
              <a:gd fmla="*/ 596138 w 2138759" name="connsiteX925"/>
              <a:gd fmla="*/ 714007 h 2580813" name="connsiteY925"/>
              <a:gd fmla="*/ 592586 w 2138759" name="connsiteX926"/>
              <a:gd fmla="*/ 710932 h 2580813" name="connsiteY926"/>
              <a:gd fmla="*/ 592586 w 2138759" name="connsiteX927"/>
              <a:gd fmla="*/ 677473 h 2580813" name="connsiteY927"/>
              <a:gd fmla="*/ 594038 w 2138759" name="connsiteX928"/>
              <a:gd fmla="*/ 670388 h 2580813" name="connsiteY928"/>
              <a:gd fmla="*/ 597837 w 2138759" name="connsiteX929"/>
              <a:gd fmla="*/ 662946 h 2580813" name="connsiteY929"/>
              <a:gd fmla="*/ 603014 w 2138759" name="connsiteX930"/>
              <a:gd fmla="*/ 656532 h 2580813" name="connsiteY930"/>
              <a:gd fmla="*/ 608632 w 2138759" name="connsiteX931"/>
              <a:gd fmla="*/ 652811 h 2580813" name="connsiteY931"/>
              <a:gd fmla="*/ 613838 w 2138759" name="connsiteX932"/>
              <a:gd fmla="*/ 651656 h 2580813" name="connsiteY932"/>
              <a:gd fmla="*/ 621953 w 2138759" name="connsiteX933"/>
              <a:gd fmla="*/ 650389 h 2580813" name="connsiteY933"/>
              <a:gd fmla="*/ 630212 w 2138759" name="connsiteX934"/>
              <a:gd fmla="*/ 649291 h 2580813" name="connsiteY934"/>
              <a:gd fmla="*/ 636295 w 2138759" name="connsiteX935"/>
              <a:gd fmla="*/ 648400 h 2580813" name="connsiteY935"/>
              <a:gd fmla="*/ 624874 w 2138759" name="connsiteX936"/>
              <a:gd fmla="*/ 635140 h 2580813" name="connsiteY936"/>
              <a:gd fmla="*/ 620725 w 2138759" name="connsiteX937"/>
              <a:gd fmla="*/ 617343 h 2580813" name="connsiteY937"/>
              <a:gd fmla="*/ 623405 w 2138759" name="connsiteX938"/>
              <a:gd fmla="*/ 603036 h 2580813" name="connsiteY938"/>
              <a:gd fmla="*/ 630642 w 2138759" name="connsiteX939"/>
              <a:gd fmla="*/ 591270 h 2580813" name="connsiteY939"/>
              <a:gd fmla="*/ 641317 w 2138759" name="connsiteX940"/>
              <a:gd fmla="*/ 583288 h 2580813" name="connsiteY940"/>
              <a:gd fmla="*/ 654408 w 2138759" name="connsiteX941"/>
              <a:gd fmla="*/ 580326 h 2580813" name="connsiteY941"/>
              <a:gd fmla="*/ 1823736 w 2138759" name="connsiteX942"/>
              <a:gd fmla="*/ 576239 h 2580813" name="connsiteY942"/>
              <a:gd fmla="*/ 1879929 w 2138759" name="connsiteX943"/>
              <a:gd fmla="*/ 632432 h 2580813" name="connsiteY943"/>
              <a:gd fmla="*/ 1823736 w 2138759" name="connsiteX944"/>
              <a:gd fmla="*/ 688621 h 2580813" name="connsiteY944"/>
              <a:gd fmla="*/ 1767542 w 2138759" name="connsiteX945"/>
              <a:gd fmla="*/ 632432 h 2580813" name="connsiteY945"/>
              <a:gd fmla="*/ 1213440 w 2138759" name="connsiteX946"/>
              <a:gd fmla="*/ 563978 h 2580813" name="connsiteY946"/>
              <a:gd fmla="*/ 1269633 w 2138759" name="connsiteX947"/>
              <a:gd fmla="*/ 620171 h 2580813" name="connsiteY947"/>
              <a:gd fmla="*/ 1213440 w 2138759" name="connsiteX948"/>
              <a:gd fmla="*/ 676360 h 2580813" name="connsiteY948"/>
              <a:gd fmla="*/ 1157246 w 2138759" name="connsiteX949"/>
              <a:gd fmla="*/ 620171 h 2580813" name="connsiteY949"/>
              <a:gd fmla="*/ 1667594 w 2138759" name="connsiteX950"/>
              <a:gd fmla="*/ 544225 h 2580813" name="connsiteY950"/>
              <a:gd fmla="*/ 1680803 w 2138759" name="connsiteX951"/>
              <a:gd fmla="*/ 547202 h 2580813" name="connsiteY951"/>
              <a:gd fmla="*/ 1691658 w 2138759" name="connsiteX952"/>
              <a:gd fmla="*/ 555224 h 2580813" name="connsiteY952"/>
              <a:gd fmla="*/ 1698969 w 2138759" name="connsiteX953"/>
              <a:gd fmla="*/ 567049 h 2580813" name="connsiteY953"/>
              <a:gd fmla="*/ 1701630 w 2138759" name="connsiteX954"/>
              <a:gd fmla="*/ 581429 h 2580813" name="connsiteY954"/>
              <a:gd fmla="*/ 1697492 w 2138759" name="connsiteX955"/>
              <a:gd fmla="*/ 599227 h 2580813" name="connsiteY955"/>
              <a:gd fmla="*/ 1686107 w 2138759" name="connsiteX956"/>
              <a:gd fmla="*/ 612660 h 2580813" name="connsiteY956"/>
              <a:gd fmla="*/ 1692241 w 2138759" name="connsiteX957"/>
              <a:gd fmla="*/ 613549 h 2580813" name="connsiteY957"/>
              <a:gd fmla="*/ 1700516 w 2138759" name="connsiteX958"/>
              <a:gd fmla="*/ 614659 h 2580813" name="connsiteY958"/>
              <a:gd fmla="*/ 1708543 w 2138759" name="connsiteX959"/>
              <a:gd fmla="*/ 615927 h 2580813" name="connsiteY959"/>
              <a:gd fmla="*/ 1713939 w 2138759" name="connsiteX960"/>
              <a:gd fmla="*/ 617094 h 2580813" name="connsiteY960"/>
              <a:gd fmla="*/ 1719559 w 2138759" name="connsiteX961"/>
              <a:gd fmla="*/ 620745 h 2580813" name="connsiteY961"/>
              <a:gd fmla="*/ 1724759 w 2138759" name="connsiteX962"/>
              <a:gd fmla="*/ 627172 h 2580813" name="connsiteY962"/>
              <a:gd fmla="*/ 1728596 w 2138759" name="connsiteX963"/>
              <a:gd fmla="*/ 634740 h 2580813" name="connsiteY963"/>
              <a:gd fmla="*/ 1730073 w 2138759" name="connsiteX964"/>
              <a:gd fmla="*/ 641861 h 2580813" name="connsiteY964"/>
              <a:gd fmla="*/ 1730073 w 2138759" name="connsiteX965"/>
              <a:gd fmla="*/ 675488 h 2580813" name="connsiteY965"/>
              <a:gd fmla="*/ 1728296 w 2138759" name="connsiteX966"/>
              <a:gd fmla="*/ 676706 h 2580813" name="connsiteY966"/>
              <a:gd fmla="*/ 1726155 w 2138759" name="connsiteX967"/>
              <a:gd fmla="*/ 678415 h 2580813" name="connsiteY967"/>
              <a:gd fmla="*/ 1723962 w 2138759" name="connsiteX968"/>
              <a:gd fmla="*/ 679846 h 2580813" name="connsiteY968"/>
              <a:gd fmla="*/ 1722214 w 2138759" name="connsiteX969"/>
              <a:gd fmla="*/ 680452 h 2580813" name="connsiteY969"/>
              <a:gd fmla="*/ 1613223 w 2138759" name="connsiteX970"/>
              <a:gd fmla="*/ 680452 h 2580813" name="connsiteY970"/>
              <a:gd fmla="*/ 1609004 w 2138759" name="connsiteX971"/>
              <a:gd fmla="*/ 678579 h 2580813" name="connsiteY971"/>
              <a:gd fmla="*/ 1605432 w 2138759" name="connsiteX972"/>
              <a:gd fmla="*/ 675488 h 2580813" name="connsiteY972"/>
              <a:gd fmla="*/ 1605432 w 2138759" name="connsiteX973"/>
              <a:gd fmla="*/ 641861 h 2580813" name="connsiteY973"/>
              <a:gd fmla="*/ 1606892 w 2138759" name="connsiteX974"/>
              <a:gd fmla="*/ 634740 h 2580813" name="connsiteY974"/>
              <a:gd fmla="*/ 1610712 w 2138759" name="connsiteX975"/>
              <a:gd fmla="*/ 627260 h 2580813" name="connsiteY975"/>
              <a:gd fmla="*/ 1615918 w 2138759" name="connsiteX976"/>
              <a:gd fmla="*/ 620815 h 2580813" name="connsiteY976"/>
              <a:gd fmla="*/ 1621567 w 2138759" name="connsiteX977"/>
              <a:gd fmla="*/ 617075 h 2580813" name="connsiteY977"/>
              <a:gd fmla="*/ 1626801 w 2138759" name="connsiteX978"/>
              <a:gd fmla="*/ 615914 h 2580813" name="connsiteY978"/>
              <a:gd fmla="*/ 1634961 w 2138759" name="connsiteX979"/>
              <a:gd fmla="*/ 614640 h 2580813" name="connsiteY979"/>
              <a:gd fmla="*/ 1643265 w 2138759" name="connsiteX980"/>
              <a:gd fmla="*/ 613537 h 2580813" name="connsiteY980"/>
              <a:gd fmla="*/ 1649382 w 2138759" name="connsiteX981"/>
              <a:gd fmla="*/ 612641 h 2580813" name="connsiteY981"/>
              <a:gd fmla="*/ 1637898 w 2138759" name="connsiteX982"/>
              <a:gd fmla="*/ 599315 h 2580813" name="connsiteY982"/>
              <a:gd fmla="*/ 1633726 w 2138759" name="connsiteX983"/>
              <a:gd fmla="*/ 581429 h 2580813" name="connsiteY983"/>
              <a:gd fmla="*/ 1636421 w 2138759" name="connsiteX984"/>
              <a:gd fmla="*/ 567049 h 2580813" name="connsiteY984"/>
              <a:gd fmla="*/ 1643698 w 2138759" name="connsiteX985"/>
              <a:gd fmla="*/ 555224 h 2580813" name="connsiteY985"/>
              <a:gd fmla="*/ 1654431 w 2138759" name="connsiteX986"/>
              <a:gd fmla="*/ 547202 h 2580813" name="connsiteY986"/>
              <a:gd fmla="*/ 1667594 w 2138759" name="connsiteX987"/>
              <a:gd fmla="*/ 544225 h 2580813" name="connsiteY987"/>
              <a:gd fmla="*/ 509380 w 2138759" name="connsiteX988"/>
              <a:gd fmla="*/ 532646 h 2580813" name="connsiteY988"/>
              <a:gd fmla="*/ 518186 w 2138759" name="connsiteX989"/>
              <a:gd fmla="*/ 534715 h 2580813" name="connsiteY989"/>
              <a:gd fmla="*/ 525423 w 2138759" name="connsiteX990"/>
              <a:gd fmla="*/ 540290 h 2580813" name="connsiteY990"/>
              <a:gd fmla="*/ 530297 w 2138759" name="connsiteX991"/>
              <a:gd fmla="*/ 548509 h 2580813" name="connsiteY991"/>
              <a:gd fmla="*/ 532070 w 2138759" name="connsiteX992"/>
              <a:gd fmla="*/ 558502 h 2580813" name="connsiteY992"/>
              <a:gd fmla="*/ 529312 w 2138759" name="connsiteX993"/>
              <a:gd fmla="*/ 570872 h 2580813" name="connsiteY993"/>
              <a:gd fmla="*/ 521722 w 2138759" name="connsiteX994"/>
              <a:gd fmla="*/ 580208 h 2580813" name="connsiteY994"/>
              <a:gd fmla="*/ 525811 w 2138759" name="connsiteX995"/>
              <a:gd fmla="*/ 580826 h 2580813" name="connsiteY995"/>
              <a:gd fmla="*/ 531328 w 2138759" name="connsiteX996"/>
              <a:gd fmla="*/ 581597 h 2580813" name="connsiteY996"/>
              <a:gd fmla="*/ 536679 w 2138759" name="connsiteX997"/>
              <a:gd fmla="*/ 582478 h 2580813" name="connsiteY997"/>
              <a:gd fmla="*/ 540276 w 2138759" name="connsiteX998"/>
              <a:gd fmla="*/ 583289 h 2580813" name="connsiteY998"/>
              <a:gd fmla="*/ 544023 w 2138759" name="connsiteX999"/>
              <a:gd fmla="*/ 585827 h 2580813" name="connsiteY999"/>
              <a:gd fmla="*/ 547490 w 2138759" name="connsiteX1000"/>
              <a:gd fmla="*/ 590294 h 2580813" name="connsiteY1000"/>
              <a:gd fmla="*/ 550048 w 2138759" name="connsiteX1001"/>
              <a:gd fmla="*/ 595553 h 2580813" name="connsiteY1001"/>
              <a:gd fmla="*/ 551037 w 2138759" name="connsiteX1002"/>
              <a:gd fmla="*/ 600502 h 2580813" name="connsiteY1002"/>
              <a:gd fmla="*/ 551037 w 2138759" name="connsiteX1003"/>
              <a:gd fmla="*/ 623873 h 2580813" name="connsiteY1003"/>
              <a:gd fmla="*/ 549848 w 2138759" name="connsiteX1004"/>
              <a:gd fmla="*/ 624719 h 2580813" name="connsiteY1004"/>
              <a:gd fmla="*/ 548421 w 2138759" name="connsiteX1005"/>
              <a:gd fmla="*/ 625907 h 2580813" name="connsiteY1005"/>
              <a:gd fmla="*/ 546959 w 2138759" name="connsiteX1006"/>
              <a:gd fmla="*/ 626902 h 2580813" name="connsiteY1006"/>
              <a:gd fmla="*/ 545793 w 2138759" name="connsiteX1007"/>
              <a:gd fmla="*/ 627323 h 2580813" name="connsiteY1007"/>
              <a:gd fmla="*/ 473132 w 2138759" name="connsiteX1008"/>
              <a:gd fmla="*/ 627323 h 2580813" name="connsiteY1008"/>
              <a:gd fmla="*/ 470320 w 2138759" name="connsiteX1009"/>
              <a:gd fmla="*/ 626021 h 2580813" name="connsiteY1009"/>
              <a:gd fmla="*/ 467939 w 2138759" name="connsiteX1010"/>
              <a:gd fmla="*/ 623873 h 2580813" name="connsiteY1010"/>
              <a:gd fmla="*/ 467939 w 2138759" name="connsiteX1011"/>
              <a:gd fmla="*/ 600502 h 2580813" name="connsiteY1011"/>
              <a:gd fmla="*/ 468912 w 2138759" name="connsiteX1012"/>
              <a:gd fmla="*/ 595553 h 2580813" name="connsiteY1012"/>
              <a:gd fmla="*/ 471459 w 2138759" name="connsiteX1013"/>
              <a:gd fmla="*/ 590355 h 2580813" name="connsiteY1013"/>
              <a:gd fmla="*/ 474929 w 2138759" name="connsiteX1014"/>
              <a:gd fmla="*/ 585875 h 2580813" name="connsiteY1014"/>
              <a:gd fmla="*/ 478695 w 2138759" name="connsiteX1015"/>
              <a:gd fmla="*/ 583276 h 2580813" name="connsiteY1015"/>
              <a:gd fmla="*/ 482185 w 2138759" name="connsiteX1016"/>
              <a:gd fmla="*/ 582470 h 2580813" name="connsiteY1016"/>
              <a:gd fmla="*/ 487625 w 2138759" name="connsiteX1017"/>
              <a:gd fmla="*/ 581584 h 2580813" name="connsiteY1017"/>
              <a:gd fmla="*/ 493161 w 2138759" name="connsiteX1018"/>
              <a:gd fmla="*/ 580817 h 2580813" name="connsiteY1018"/>
              <a:gd fmla="*/ 497238 w 2138759" name="connsiteX1019"/>
              <a:gd fmla="*/ 580195 h 2580813" name="connsiteY1019"/>
              <a:gd fmla="*/ 489583 w 2138759" name="connsiteX1020"/>
              <a:gd fmla="*/ 570933 h 2580813" name="connsiteY1020"/>
              <a:gd fmla="*/ 486801 w 2138759" name="connsiteX1021"/>
              <a:gd fmla="*/ 558502 h 2580813" name="connsiteY1021"/>
              <a:gd fmla="*/ 488598 w 2138759" name="connsiteX1022"/>
              <a:gd fmla="*/ 548509 h 2580813" name="connsiteY1022"/>
              <a:gd fmla="*/ 493449 w 2138759" name="connsiteX1023"/>
              <a:gd fmla="*/ 540290 h 2580813" name="connsiteY1023"/>
              <a:gd fmla="*/ 500609 w 2138759" name="connsiteX1024"/>
              <a:gd fmla="*/ 534715 h 2580813" name="connsiteY1024"/>
              <a:gd fmla="*/ 509380 w 2138759" name="connsiteX1025"/>
              <a:gd fmla="*/ 532646 h 2580813" name="connsiteY1025"/>
              <a:gd fmla="*/ 780919 w 2138759" name="connsiteX1026"/>
              <a:gd fmla="*/ 522429 h 2580813" name="connsiteY1026"/>
              <a:gd fmla="*/ 837113 w 2138759" name="connsiteX1027"/>
              <a:gd fmla="*/ 578622 h 2580813" name="connsiteY1027"/>
              <a:gd fmla="*/ 780919 w 2138759" name="connsiteX1028"/>
              <a:gd fmla="*/ 634811 h 2580813" name="connsiteY1028"/>
              <a:gd fmla="*/ 724726 w 2138759" name="connsiteX1029"/>
              <a:gd fmla="*/ 578622 h 2580813" name="connsiteY1029"/>
              <a:gd fmla="*/ 1959962 w 2138759" name="connsiteX1030"/>
              <a:gd fmla="*/ 475431 h 2580813" name="connsiteY1030"/>
              <a:gd fmla="*/ 2051574 w 2138759" name="connsiteX1031"/>
              <a:gd fmla="*/ 567043 h 2580813" name="connsiteY1031"/>
              <a:gd fmla="*/ 1959962 w 2138759" name="connsiteX1032"/>
              <a:gd fmla="*/ 658656 h 2580813" name="connsiteY1032"/>
              <a:gd fmla="*/ 1868349 w 2138759" name="connsiteX1033"/>
              <a:gd fmla="*/ 567043 h 2580813" name="connsiteY1033"/>
              <a:gd fmla="*/ 974464 w 2138759" name="connsiteX1034"/>
              <a:gd fmla="*/ 467257 h 2580813" name="connsiteY1034"/>
              <a:gd fmla="*/ 993953 w 2138759" name="connsiteX1035"/>
              <a:gd fmla="*/ 471663 h 2580813" name="connsiteY1035"/>
              <a:gd fmla="*/ 1009968 w 2138759" name="connsiteX1036"/>
              <a:gd fmla="*/ 483535 h 2580813" name="connsiteY1036"/>
              <a:gd fmla="*/ 1020755 w 2138759" name="connsiteX1037"/>
              <a:gd fmla="*/ 501037 h 2580813" name="connsiteY1037"/>
              <a:gd fmla="*/ 1024680 w 2138759" name="connsiteX1038"/>
              <a:gd fmla="*/ 522318 h 2580813" name="connsiteY1038"/>
              <a:gd fmla="*/ 1018576 w 2138759" name="connsiteX1039"/>
              <a:gd fmla="*/ 548659 h 2580813" name="connsiteY1039"/>
              <a:gd fmla="*/ 1001777 w 2138759" name="connsiteX1040"/>
              <a:gd fmla="*/ 568540 h 2580813" name="connsiteY1040"/>
              <a:gd fmla="*/ 1010828 w 2138759" name="connsiteX1041"/>
              <a:gd fmla="*/ 569857 h 2580813" name="connsiteY1041"/>
              <a:gd fmla="*/ 1023037 w 2138759" name="connsiteX1042"/>
              <a:gd fmla="*/ 571499 h 2580813" name="connsiteY1042"/>
              <a:gd fmla="*/ 1034880 w 2138759" name="connsiteX1043"/>
              <a:gd fmla="*/ 573375 h 2580813" name="connsiteY1043"/>
              <a:gd fmla="*/ 1042841 w 2138759" name="connsiteX1044"/>
              <a:gd fmla="*/ 575102 h 2580813" name="connsiteY1044"/>
              <a:gd fmla="*/ 1051134 w 2138759" name="connsiteX1045"/>
              <a:gd fmla="*/ 580507 h 2580813" name="connsiteY1045"/>
              <a:gd fmla="*/ 1058805 w 2138759" name="connsiteX1046"/>
              <a:gd fmla="*/ 590018 h 2580813" name="connsiteY1046"/>
              <a:gd fmla="*/ 1064467 w 2138759" name="connsiteX1047"/>
              <a:gd fmla="*/ 601219 h 2580813" name="connsiteY1047"/>
              <a:gd fmla="*/ 1066655 w 2138759" name="connsiteX1048"/>
              <a:gd fmla="*/ 611757 h 2580813" name="connsiteY1048"/>
              <a:gd fmla="*/ 1066655 w 2138759" name="connsiteX1049"/>
              <a:gd fmla="*/ 661526 h 2580813" name="connsiteY1049"/>
              <a:gd fmla="*/ 1064024 w 2138759" name="connsiteX1050"/>
              <a:gd fmla="*/ 663327 h 2580813" name="connsiteY1050"/>
              <a:gd fmla="*/ 1060866 w 2138759" name="connsiteX1051"/>
              <a:gd fmla="*/ 665857 h 2580813" name="connsiteY1051"/>
              <a:gd fmla="*/ 1057630 w 2138759" name="connsiteX1052"/>
              <a:gd fmla="*/ 667976 h 2580813" name="connsiteY1052"/>
              <a:gd fmla="*/ 1055050 w 2138759" name="connsiteX1053"/>
              <a:gd fmla="*/ 668872 h 2580813" name="connsiteY1053"/>
              <a:gd fmla="*/ 894243 w 2138759" name="connsiteX1054"/>
              <a:gd fmla="*/ 668872 h 2580813" name="connsiteY1054"/>
              <a:gd fmla="*/ 888019 w 2138759" name="connsiteX1055"/>
              <a:gd fmla="*/ 666100 h 2580813" name="connsiteY1055"/>
              <a:gd fmla="*/ 882749 w 2138759" name="connsiteX1056"/>
              <a:gd fmla="*/ 661526 h 2580813" name="connsiteY1056"/>
              <a:gd fmla="*/ 882749 w 2138759" name="connsiteX1057"/>
              <a:gd fmla="*/ 611757 h 2580813" name="connsiteY1057"/>
              <a:gd fmla="*/ 884903 w 2138759" name="connsiteX1058"/>
              <a:gd fmla="*/ 601219 h 2580813" name="connsiteY1058"/>
              <a:gd fmla="*/ 890539 w 2138759" name="connsiteX1059"/>
              <a:gd fmla="*/ 590149 h 2580813" name="connsiteY1059"/>
              <a:gd fmla="*/ 898219 w 2138759" name="connsiteX1060"/>
              <a:gd fmla="*/ 580609 h 2580813" name="connsiteY1060"/>
              <a:gd fmla="*/ 906554 w 2138759" name="connsiteX1061"/>
              <a:gd fmla="*/ 575074 h 2580813" name="connsiteY1061"/>
              <a:gd fmla="*/ 914277 w 2138759" name="connsiteX1062"/>
              <a:gd fmla="*/ 573357 h 2580813" name="connsiteY1062"/>
              <a:gd fmla="*/ 926316 w 2138759" name="connsiteX1063"/>
              <a:gd fmla="*/ 571471 h 2580813" name="connsiteY1063"/>
              <a:gd fmla="*/ 938568 w 2138759" name="connsiteX1064"/>
              <a:gd fmla="*/ 569838 h 2580813" name="connsiteY1064"/>
              <a:gd fmla="*/ 947593 w 2138759" name="connsiteX1065"/>
              <a:gd fmla="*/ 568512 h 2580813" name="connsiteY1065"/>
              <a:gd fmla="*/ 930650 w 2138759" name="connsiteX1066"/>
              <a:gd fmla="*/ 548790 h 2580813" name="connsiteY1066"/>
              <a:gd fmla="*/ 924494 w 2138759" name="connsiteX1067"/>
              <a:gd fmla="*/ 522318 h 2580813" name="connsiteY1067"/>
              <a:gd fmla="*/ 928470 w 2138759" name="connsiteX1068"/>
              <a:gd fmla="*/ 501037 h 2580813" name="connsiteY1068"/>
              <a:gd fmla="*/ 939207 w 2138759" name="connsiteX1069"/>
              <a:gd fmla="*/ 483535 h 2580813" name="connsiteY1069"/>
              <a:gd fmla="*/ 955052 w 2138759" name="connsiteX1070"/>
              <a:gd fmla="*/ 471663 h 2580813" name="connsiteY1070"/>
              <a:gd fmla="*/ 974464 w 2138759" name="connsiteX1071"/>
              <a:gd fmla="*/ 467257 h 2580813" name="connsiteY1071"/>
              <a:gd fmla="*/ 1793766 w 2138759" name="connsiteX1072"/>
              <a:gd fmla="*/ 433882 h 2580813" name="connsiteY1072"/>
              <a:gd fmla="*/ 1849959 w 2138759" name="connsiteX1073"/>
              <a:gd fmla="*/ 490075 h 2580813" name="connsiteY1073"/>
              <a:gd fmla="*/ 1793766 w 2138759" name="connsiteX1074"/>
              <a:gd fmla="*/ 546264 h 2580813" name="connsiteY1074"/>
              <a:gd fmla="*/ 1737572 w 2138759" name="connsiteX1075"/>
              <a:gd fmla="*/ 490075 h 2580813" name="connsiteY1075"/>
              <a:gd fmla="*/ 1574781 w 2138759" name="connsiteX1076"/>
              <a:gd fmla="*/ 433882 h 2580813" name="connsiteY1076"/>
              <a:gd fmla="*/ 1631315 w 2138759" name="connsiteX1077"/>
              <a:gd fmla="*/ 490075 h 2580813" name="connsiteY1077"/>
              <a:gd fmla="*/ 1574781 w 2138759" name="connsiteX1078"/>
              <a:gd fmla="*/ 546264 h 2580813" name="connsiteY1078"/>
              <a:gd fmla="*/ 1518247 w 2138759" name="connsiteX1079"/>
              <a:gd fmla="*/ 490075 h 2580813" name="connsiteY1079"/>
              <a:gd fmla="*/ 1412850 w 2138759" name="connsiteX1080"/>
              <a:gd fmla="*/ 408680 h 2580813" name="connsiteY1080"/>
              <a:gd fmla="*/ 1426059 w 2138759" name="connsiteX1081"/>
              <a:gd fmla="*/ 411642 h 2580813" name="connsiteY1081"/>
              <a:gd fmla="*/ 1436914 w 2138759" name="connsiteX1082"/>
              <a:gd fmla="*/ 419624 h 2580813" name="connsiteY1082"/>
              <a:gd fmla="*/ 1444225 w 2138759" name="connsiteX1083"/>
              <a:gd fmla="*/ 431390 h 2580813" name="connsiteY1083"/>
              <a:gd fmla="*/ 1446886 w 2138759" name="connsiteX1084"/>
              <a:gd fmla="*/ 445698 h 2580813" name="connsiteY1084"/>
              <a:gd fmla="*/ 1442748 w 2138759" name="connsiteX1085"/>
              <a:gd fmla="*/ 463406 h 2580813" name="connsiteY1085"/>
              <a:gd fmla="*/ 1431363 w 2138759" name="connsiteX1086"/>
              <a:gd fmla="*/ 476772 h 2580813" name="connsiteY1086"/>
              <a:gd fmla="*/ 1437497 w 2138759" name="connsiteX1087"/>
              <a:gd fmla="*/ 477657 h 2580813" name="connsiteY1087"/>
              <a:gd fmla="*/ 1445772 w 2138759" name="connsiteX1088"/>
              <a:gd fmla="*/ 478762 h 2580813" name="connsiteY1088"/>
              <a:gd fmla="*/ 1453799 w 2138759" name="connsiteX1089"/>
              <a:gd fmla="*/ 480023 h 2580813" name="connsiteY1089"/>
              <a:gd fmla="*/ 1459195 w 2138759" name="connsiteX1090"/>
              <a:gd fmla="*/ 481184 h 2580813" name="connsiteY1090"/>
              <a:gd fmla="*/ 1464815 w 2138759" name="connsiteX1091"/>
              <a:gd fmla="*/ 484817 h 2580813" name="connsiteY1091"/>
              <a:gd fmla="*/ 1470015 w 2138759" name="connsiteX1092"/>
              <a:gd fmla="*/ 491212 h 2580813" name="connsiteY1092"/>
              <a:gd fmla="*/ 1473852 w 2138759" name="connsiteX1093"/>
              <a:gd fmla="*/ 498742 h 2580813" name="connsiteY1093"/>
              <a:gd fmla="*/ 1475329 w 2138759" name="connsiteX1094"/>
              <a:gd fmla="*/ 505827 h 2580813" name="connsiteY1094"/>
              <a:gd fmla="*/ 1475329 w 2138759" name="connsiteX1095"/>
              <a:gd fmla="*/ 539286 h 2580813" name="connsiteY1095"/>
              <a:gd fmla="*/ 1473552 w 2138759" name="connsiteX1096"/>
              <a:gd fmla="*/ 540497 h 2580813" name="connsiteY1096"/>
              <a:gd fmla="*/ 1471411 w 2138759" name="connsiteX1097"/>
              <a:gd fmla="*/ 542198 h 2580813" name="connsiteY1097"/>
              <a:gd fmla="*/ 1469218 w 2138759" name="connsiteX1098"/>
              <a:gd fmla="*/ 543623 h 2580813" name="connsiteY1098"/>
              <a:gd fmla="*/ 1467470 w 2138759" name="connsiteX1099"/>
              <a:gd fmla="*/ 544225 h 2580813" name="connsiteY1099"/>
              <a:gd fmla="*/ 1358479 w 2138759" name="connsiteX1100"/>
              <a:gd fmla="*/ 544225 h 2580813" name="connsiteY1100"/>
              <a:gd fmla="*/ 1354260 w 2138759" name="connsiteX1101"/>
              <a:gd fmla="*/ 542361 h 2580813" name="connsiteY1101"/>
              <a:gd fmla="*/ 1350688 w 2138759" name="connsiteX1102"/>
              <a:gd fmla="*/ 539286 h 2580813" name="connsiteY1102"/>
              <a:gd fmla="*/ 1350688 w 2138759" name="connsiteX1103"/>
              <a:gd fmla="*/ 505827 h 2580813" name="connsiteY1103"/>
              <a:gd fmla="*/ 1352148 w 2138759" name="connsiteX1104"/>
              <a:gd fmla="*/ 498742 h 2580813" name="connsiteY1104"/>
              <a:gd fmla="*/ 1355968 w 2138759" name="connsiteX1105"/>
              <a:gd fmla="*/ 491300 h 2580813" name="connsiteY1105"/>
              <a:gd fmla="*/ 1361174 w 2138759" name="connsiteX1106"/>
              <a:gd fmla="*/ 484886 h 2580813" name="connsiteY1106"/>
              <a:gd fmla="*/ 1366823 w 2138759" name="connsiteX1107"/>
              <a:gd fmla="*/ 481165 h 2580813" name="connsiteY1107"/>
              <a:gd fmla="*/ 1372057 w 2138759" name="connsiteX1108"/>
              <a:gd fmla="*/ 480010 h 2580813" name="connsiteY1108"/>
              <a:gd fmla="*/ 1380217 w 2138759" name="connsiteX1109"/>
              <a:gd fmla="*/ 478743 h 2580813" name="connsiteY1109"/>
              <a:gd fmla="*/ 1388521 w 2138759" name="connsiteX1110"/>
              <a:gd fmla="*/ 477645 h 2580813" name="connsiteY1110"/>
              <a:gd fmla="*/ 1394638 w 2138759" name="connsiteX1111"/>
              <a:gd fmla="*/ 476754 h 2580813" name="connsiteY1111"/>
              <a:gd fmla="*/ 1383154 w 2138759" name="connsiteX1112"/>
              <a:gd fmla="*/ 463494 h 2580813" name="connsiteY1112"/>
              <a:gd fmla="*/ 1378982 w 2138759" name="connsiteX1113"/>
              <a:gd fmla="*/ 445698 h 2580813" name="connsiteY1113"/>
              <a:gd fmla="*/ 1381677 w 2138759" name="connsiteX1114"/>
              <a:gd fmla="*/ 431390 h 2580813" name="connsiteY1114"/>
              <a:gd fmla="*/ 1388954 w 2138759" name="connsiteX1115"/>
              <a:gd fmla="*/ 419624 h 2580813" name="connsiteY1115"/>
              <a:gd fmla="*/ 1399687 w 2138759" name="connsiteX1116"/>
              <a:gd fmla="*/ 411642 h 2580813" name="connsiteY1116"/>
              <a:gd fmla="*/ 1412850 w 2138759" name="connsiteX1117"/>
              <a:gd fmla="*/ 408680 h 2580813" name="connsiteY1117"/>
              <a:gd fmla="*/ 479751 w 2138759" name="connsiteX1118"/>
              <a:gd fmla="*/ 384840 h 2580813" name="connsiteY1118"/>
              <a:gd fmla="*/ 488485 w 2138759" name="connsiteX1119"/>
              <a:gd fmla="*/ 386909 h 2580813" name="connsiteY1119"/>
              <a:gd fmla="*/ 495662 w 2138759" name="connsiteX1120"/>
              <a:gd fmla="*/ 392484 h 2580813" name="connsiteY1120"/>
              <a:gd fmla="*/ 500497 w 2138759" name="connsiteX1121"/>
              <a:gd fmla="*/ 400703 h 2580813" name="connsiteY1121"/>
              <a:gd fmla="*/ 502256 w 2138759" name="connsiteX1122"/>
              <a:gd fmla="*/ 410697 h 2580813" name="connsiteY1122"/>
              <a:gd fmla="*/ 499520 w 2138759" name="connsiteX1123"/>
              <a:gd fmla="*/ 423066 h 2580813" name="connsiteY1123"/>
              <a:gd fmla="*/ 491992 w 2138759" name="connsiteX1124"/>
              <a:gd fmla="*/ 432402 h 2580813" name="connsiteY1124"/>
              <a:gd fmla="*/ 496048 w 2138759" name="connsiteX1125"/>
              <a:gd fmla="*/ 433021 h 2580813" name="connsiteY1125"/>
              <a:gd fmla="*/ 501519 w 2138759" name="connsiteX1126"/>
              <a:gd fmla="*/ 433792 h 2580813" name="connsiteY1126"/>
              <a:gd fmla="*/ 506827 w 2138759" name="connsiteX1127"/>
              <a:gd fmla="*/ 434673 h 2580813" name="connsiteY1127"/>
              <a:gd fmla="*/ 510395 w 2138759" name="connsiteX1128"/>
              <a:gd fmla="*/ 435484 h 2580813" name="connsiteY1128"/>
              <a:gd fmla="*/ 514111 w 2138759" name="connsiteX1129"/>
              <a:gd fmla="*/ 438022 h 2580813" name="connsiteY1129"/>
              <a:gd fmla="*/ 517549 w 2138759" name="connsiteX1130"/>
              <a:gd fmla="*/ 442488 h 2580813" name="connsiteY1130"/>
              <a:gd fmla="*/ 520086 w 2138759" name="connsiteX1131"/>
              <a:gd fmla="*/ 447748 h 2580813" name="connsiteY1131"/>
              <a:gd fmla="*/ 521067 w 2138759" name="connsiteX1132"/>
              <a:gd fmla="*/ 452697 h 2580813" name="connsiteY1132"/>
              <a:gd fmla="*/ 521067 w 2138759" name="connsiteX1133"/>
              <a:gd fmla="*/ 476068 h 2580813" name="connsiteY1133"/>
              <a:gd fmla="*/ 519888 w 2138759" name="connsiteX1134"/>
              <a:gd fmla="*/ 476914 h 2580813" name="connsiteY1134"/>
              <a:gd fmla="*/ 518472 w 2138759" name="connsiteX1135"/>
              <a:gd fmla="*/ 478102 h 2580813" name="connsiteY1135"/>
              <a:gd fmla="*/ 517022 w 2138759" name="connsiteX1136"/>
              <a:gd fmla="*/ 479097 h 2580813" name="connsiteY1136"/>
              <a:gd fmla="*/ 515866 w 2138759" name="connsiteX1137"/>
              <a:gd fmla="*/ 479518 h 2580813" name="connsiteY1137"/>
              <a:gd fmla="*/ 443801 w 2138759" name="connsiteX1138"/>
              <a:gd fmla="*/ 479518 h 2580813" name="connsiteY1138"/>
              <a:gd fmla="*/ 441012 w 2138759" name="connsiteX1139"/>
              <a:gd fmla="*/ 478216 h 2580813" name="connsiteY1139"/>
              <a:gd fmla="*/ 438650 w 2138759" name="connsiteX1140"/>
              <a:gd fmla="*/ 476068 h 2580813" name="connsiteY1140"/>
              <a:gd fmla="*/ 438650 w 2138759" name="connsiteX1141"/>
              <a:gd fmla="*/ 452697 h 2580813" name="connsiteY1141"/>
              <a:gd fmla="*/ 439615 w 2138759" name="connsiteX1142"/>
              <a:gd fmla="*/ 447748 h 2580813" name="connsiteY1142"/>
              <a:gd fmla="*/ 442141 w 2138759" name="connsiteX1143"/>
              <a:gd fmla="*/ 442550 h 2580813" name="connsiteY1143"/>
              <a:gd fmla="*/ 445583 w 2138759" name="connsiteX1144"/>
              <a:gd fmla="*/ 438070 h 2580813" name="connsiteY1144"/>
              <a:gd fmla="*/ 449318 w 2138759" name="connsiteX1145"/>
              <a:gd fmla="*/ 435471 h 2580813" name="connsiteY1145"/>
              <a:gd fmla="*/ 452779 w 2138759" name="connsiteX1146"/>
              <a:gd fmla="*/ 434664 h 2580813" name="connsiteY1146"/>
              <a:gd fmla="*/ 458174 w 2138759" name="connsiteX1147"/>
              <a:gd fmla="*/ 433779 h 2580813" name="connsiteY1147"/>
              <a:gd fmla="*/ 463665 w 2138759" name="connsiteX1148"/>
              <a:gd fmla="*/ 433012 h 2580813" name="connsiteY1148"/>
              <a:gd fmla="*/ 467709 w 2138759" name="connsiteX1149"/>
              <a:gd fmla="*/ 432389 h 2580813" name="connsiteY1149"/>
              <a:gd fmla="*/ 460116 w 2138759" name="connsiteX1150"/>
              <a:gd fmla="*/ 423128 h 2580813" name="connsiteY1150"/>
              <a:gd fmla="*/ 457358 w 2138759" name="connsiteX1151"/>
              <a:gd fmla="*/ 410697 h 2580813" name="connsiteY1151"/>
              <a:gd fmla="*/ 459140 w 2138759" name="connsiteX1152"/>
              <a:gd fmla="*/ 400703 h 2580813" name="connsiteY1152"/>
              <a:gd fmla="*/ 463951 w 2138759" name="connsiteX1153"/>
              <a:gd fmla="*/ 392484 h 2580813" name="connsiteY1153"/>
              <a:gd fmla="*/ 471052 w 2138759" name="connsiteX1154"/>
              <a:gd fmla="*/ 386909 h 2580813" name="connsiteY1154"/>
              <a:gd fmla="*/ 479751 w 2138759" name="connsiteX1155"/>
              <a:gd fmla="*/ 384840 h 2580813" name="connsiteY1155"/>
              <a:gd fmla="*/ 1901618 w 2138759" name="connsiteX1156"/>
              <a:gd fmla="*/ 354870 h 2580813" name="connsiteY1156"/>
              <a:gd fmla="*/ 1910424 w 2138759" name="connsiteX1157"/>
              <a:gd fmla="*/ 356939 h 2580813" name="connsiteY1157"/>
              <a:gd fmla="*/ 1917660 w 2138759" name="connsiteX1158"/>
              <a:gd fmla="*/ 362514 h 2580813" name="connsiteY1158"/>
              <a:gd fmla="*/ 1922534 w 2138759" name="connsiteX1159"/>
              <a:gd fmla="*/ 370733 h 2580813" name="connsiteY1159"/>
              <a:gd fmla="*/ 1924308 w 2138759" name="connsiteX1160"/>
              <a:gd fmla="*/ 380727 h 2580813" name="connsiteY1160"/>
              <a:gd fmla="*/ 1921550 w 2138759" name="connsiteX1161"/>
              <a:gd fmla="*/ 393096 h 2580813" name="connsiteY1161"/>
              <a:gd fmla="*/ 1913959 w 2138759" name="connsiteX1162"/>
              <a:gd fmla="*/ 402432 h 2580813" name="connsiteY1162"/>
              <a:gd fmla="*/ 1918049 w 2138759" name="connsiteX1163"/>
              <a:gd fmla="*/ 403051 h 2580813" name="connsiteY1163"/>
              <a:gd fmla="*/ 1923565 w 2138759" name="connsiteX1164"/>
              <a:gd fmla="*/ 403822 h 2580813" name="connsiteY1164"/>
              <a:gd fmla="*/ 1928917 w 2138759" name="connsiteX1165"/>
              <a:gd fmla="*/ 404703 h 2580813" name="connsiteY1165"/>
              <a:gd fmla="*/ 1932514 w 2138759" name="connsiteX1166"/>
              <a:gd fmla="*/ 405514 h 2580813" name="connsiteY1166"/>
              <a:gd fmla="*/ 1936261 w 2138759" name="connsiteX1167"/>
              <a:gd fmla="*/ 408052 h 2580813" name="connsiteY1167"/>
              <a:gd fmla="*/ 1939727 w 2138759" name="connsiteX1168"/>
              <a:gd fmla="*/ 412518 h 2580813" name="connsiteY1168"/>
              <a:gd fmla="*/ 1942286 w 2138759" name="connsiteX1169"/>
              <a:gd fmla="*/ 417778 h 2580813" name="connsiteY1169"/>
              <a:gd fmla="*/ 1943274 w 2138759" name="connsiteX1170"/>
              <a:gd fmla="*/ 422727 h 2580813" name="connsiteY1170"/>
              <a:gd fmla="*/ 1943274 w 2138759" name="connsiteX1171"/>
              <a:gd fmla="*/ 446098 h 2580813" name="connsiteY1171"/>
              <a:gd fmla="*/ 1942085 w 2138759" name="connsiteX1172"/>
              <a:gd fmla="*/ 446944 h 2580813" name="connsiteY1172"/>
              <a:gd fmla="*/ 1940658 w 2138759" name="connsiteX1173"/>
              <a:gd fmla="*/ 448132 h 2580813" name="connsiteY1173"/>
              <a:gd fmla="*/ 1939196 w 2138759" name="connsiteX1174"/>
              <a:gd fmla="*/ 449127 h 2580813" name="connsiteY1174"/>
              <a:gd fmla="*/ 1938031 w 2138759" name="connsiteX1175"/>
              <a:gd fmla="*/ 449548 h 2580813" name="connsiteY1175"/>
              <a:gd fmla="*/ 1865370 w 2138759" name="connsiteX1176"/>
              <a:gd fmla="*/ 449548 h 2580813" name="connsiteY1176"/>
              <a:gd fmla="*/ 1862558 w 2138759" name="connsiteX1177"/>
              <a:gd fmla="*/ 448246 h 2580813" name="connsiteY1177"/>
              <a:gd fmla="*/ 1860176 w 2138759" name="connsiteX1178"/>
              <a:gd fmla="*/ 446098 h 2580813" name="connsiteY1178"/>
              <a:gd fmla="*/ 1860176 w 2138759" name="connsiteX1179"/>
              <a:gd fmla="*/ 422727 h 2580813" name="connsiteY1179"/>
              <a:gd fmla="*/ 1861150 w 2138759" name="connsiteX1180"/>
              <a:gd fmla="*/ 417778 h 2580813" name="connsiteY1180"/>
              <a:gd fmla="*/ 1863696 w 2138759" name="connsiteX1181"/>
              <a:gd fmla="*/ 412580 h 2580813" name="connsiteY1181"/>
              <a:gd fmla="*/ 1867166 w 2138759" name="connsiteX1182"/>
              <a:gd fmla="*/ 408100 h 2580813" name="connsiteY1182"/>
              <a:gd fmla="*/ 1870933 w 2138759" name="connsiteX1183"/>
              <a:gd fmla="*/ 405501 h 2580813" name="connsiteY1183"/>
              <a:gd fmla="*/ 1874422 w 2138759" name="connsiteX1184"/>
              <a:gd fmla="*/ 404694 h 2580813" name="connsiteY1184"/>
              <a:gd fmla="*/ 1879862 w 2138759" name="connsiteX1185"/>
              <a:gd fmla="*/ 403809 h 2580813" name="connsiteY1185"/>
              <a:gd fmla="*/ 1885398 w 2138759" name="connsiteX1186"/>
              <a:gd fmla="*/ 403042 h 2580813" name="connsiteY1186"/>
              <a:gd fmla="*/ 1889476 w 2138759" name="connsiteX1187"/>
              <a:gd fmla="*/ 402419 h 2580813" name="connsiteY1187"/>
              <a:gd fmla="*/ 1881820 w 2138759" name="connsiteX1188"/>
              <a:gd fmla="*/ 393158 h 2580813" name="connsiteY1188"/>
              <a:gd fmla="*/ 1879039 w 2138759" name="connsiteX1189"/>
              <a:gd fmla="*/ 380727 h 2580813" name="connsiteY1189"/>
              <a:gd fmla="*/ 1880835 w 2138759" name="connsiteX1190"/>
              <a:gd fmla="*/ 370733 h 2580813" name="connsiteY1190"/>
              <a:gd fmla="*/ 1885687 w 2138759" name="connsiteX1191"/>
              <a:gd fmla="*/ 362514 h 2580813" name="connsiteY1191"/>
              <a:gd fmla="*/ 1892846 w 2138759" name="connsiteX1192"/>
              <a:gd fmla="*/ 356939 h 2580813" name="connsiteY1192"/>
              <a:gd fmla="*/ 1901618 w 2138759" name="connsiteX1193"/>
              <a:gd fmla="*/ 354870 h 2580813" name="connsiteY1193"/>
              <a:gd fmla="*/ 861813 w 2138759" name="connsiteX1194"/>
              <a:gd fmla="*/ 354870 h 2580813" name="connsiteY1194"/>
              <a:gd fmla="*/ 875022 w 2138759" name="connsiteX1195"/>
              <a:gd fmla="*/ 357847 h 2580813" name="connsiteY1195"/>
              <a:gd fmla="*/ 885877 w 2138759" name="connsiteX1196"/>
              <a:gd fmla="*/ 365869 h 2580813" name="connsiteY1196"/>
              <a:gd fmla="*/ 893189 w 2138759" name="connsiteX1197"/>
              <a:gd fmla="*/ 377694 h 2580813" name="connsiteY1197"/>
              <a:gd fmla="*/ 895849 w 2138759" name="connsiteX1198"/>
              <a:gd fmla="*/ 392074 h 2580813" name="connsiteY1198"/>
              <a:gd fmla="*/ 891711 w 2138759" name="connsiteX1199"/>
              <a:gd fmla="*/ 409872 h 2580813" name="connsiteY1199"/>
              <a:gd fmla="*/ 880326 w 2138759" name="connsiteX1200"/>
              <a:gd fmla="*/ 423305 h 2580813" name="connsiteY1200"/>
              <a:gd fmla="*/ 886460 w 2138759" name="connsiteX1201"/>
              <a:gd fmla="*/ 424194 h 2580813" name="connsiteY1201"/>
              <a:gd fmla="*/ 894735 w 2138759" name="connsiteX1202"/>
              <a:gd fmla="*/ 425304 h 2580813" name="connsiteY1202"/>
              <a:gd fmla="*/ 902762 w 2138759" name="connsiteX1203"/>
              <a:gd fmla="*/ 426572 h 2580813" name="connsiteY1203"/>
              <a:gd fmla="*/ 908158 w 2138759" name="connsiteX1204"/>
              <a:gd fmla="*/ 427739 h 2580813" name="connsiteY1204"/>
              <a:gd fmla="*/ 913779 w 2138759" name="connsiteX1205"/>
              <a:gd fmla="*/ 431390 h 2580813" name="connsiteY1205"/>
              <a:gd fmla="*/ 918979 w 2138759" name="connsiteX1206"/>
              <a:gd fmla="*/ 437817 h 2580813" name="connsiteY1206"/>
              <a:gd fmla="*/ 922816 w 2138759" name="connsiteX1207"/>
              <a:gd fmla="*/ 445385 h 2580813" name="connsiteY1207"/>
              <a:gd fmla="*/ 924293 w 2138759" name="connsiteX1208"/>
              <a:gd fmla="*/ 452506 h 2580813" name="connsiteY1208"/>
              <a:gd fmla="*/ 924293 w 2138759" name="connsiteX1209"/>
              <a:gd fmla="*/ 486133 h 2580813" name="connsiteY1209"/>
              <a:gd fmla="*/ 922516 w 2138759" name="connsiteX1210"/>
              <a:gd fmla="*/ 487351 h 2580813" name="connsiteY1210"/>
              <a:gd fmla="*/ 920375 w 2138759" name="connsiteX1211"/>
              <a:gd fmla="*/ 489060 h 2580813" name="connsiteY1211"/>
              <a:gd fmla="*/ 918182 w 2138759" name="connsiteX1212"/>
              <a:gd fmla="*/ 490491 h 2580813" name="connsiteY1212"/>
              <a:gd fmla="*/ 916434 w 2138759" name="connsiteX1213"/>
              <a:gd fmla="*/ 491097 h 2580813" name="connsiteY1213"/>
              <a:gd fmla="*/ 807441 w 2138759" name="connsiteX1214"/>
              <a:gd fmla="*/ 491097 h 2580813" name="connsiteY1214"/>
              <a:gd fmla="*/ 803223 w 2138759" name="connsiteX1215"/>
              <a:gd fmla="*/ 489224 h 2580813" name="connsiteY1215"/>
              <a:gd fmla="*/ 799651 w 2138759" name="connsiteX1216"/>
              <a:gd fmla="*/ 486133 h 2580813" name="connsiteY1216"/>
              <a:gd fmla="*/ 799651 w 2138759" name="connsiteX1217"/>
              <a:gd fmla="*/ 452506 h 2580813" name="connsiteY1217"/>
              <a:gd fmla="*/ 801111 w 2138759" name="connsiteX1218"/>
              <a:gd fmla="*/ 445385 h 2580813" name="connsiteY1218"/>
              <a:gd fmla="*/ 804931 w 2138759" name="connsiteX1219"/>
              <a:gd fmla="*/ 437905 h 2580813" name="connsiteY1219"/>
              <a:gd fmla="*/ 810136 w 2138759" name="connsiteX1220"/>
              <a:gd fmla="*/ 431460 h 2580813" name="connsiteY1220"/>
              <a:gd fmla="*/ 815786 w 2138759" name="connsiteX1221"/>
              <a:gd fmla="*/ 427720 h 2580813" name="connsiteY1221"/>
              <a:gd fmla="*/ 821020 w 2138759" name="connsiteX1222"/>
              <a:gd fmla="*/ 426559 h 2580813" name="connsiteY1222"/>
              <a:gd fmla="*/ 829180 w 2138759" name="connsiteX1223"/>
              <a:gd fmla="*/ 425285 h 2580813" name="connsiteY1223"/>
              <a:gd fmla="*/ 837484 w 2138759" name="connsiteX1224"/>
              <a:gd fmla="*/ 424182 h 2580813" name="connsiteY1224"/>
              <a:gd fmla="*/ 843601 w 2138759" name="connsiteX1225"/>
              <a:gd fmla="*/ 423286 h 2580813" name="connsiteY1225"/>
              <a:gd fmla="*/ 832117 w 2138759" name="connsiteX1226"/>
              <a:gd fmla="*/ 409960 h 2580813" name="connsiteY1226"/>
              <a:gd fmla="*/ 827945 w 2138759" name="connsiteX1227"/>
              <a:gd fmla="*/ 392074 h 2580813" name="connsiteY1227"/>
              <a:gd fmla="*/ 830640 w 2138759" name="connsiteX1228"/>
              <a:gd fmla="*/ 377694 h 2580813" name="connsiteY1228"/>
              <a:gd fmla="*/ 837917 w 2138759" name="connsiteX1229"/>
              <a:gd fmla="*/ 365869 h 2580813" name="connsiteY1229"/>
              <a:gd fmla="*/ 848650 w 2138759" name="connsiteX1230"/>
              <a:gd fmla="*/ 357847 h 2580813" name="connsiteY1230"/>
              <a:gd fmla="*/ 861813 w 2138759" name="connsiteX1231"/>
              <a:gd fmla="*/ 354870 h 2580813" name="connsiteY1231"/>
              <a:gd fmla="*/ 1213440 w 2138759" name="connsiteX1232"/>
              <a:gd fmla="*/ 333074 h 2580813" name="connsiteY1232"/>
              <a:gd fmla="*/ 1305052 w 2138759" name="connsiteX1233"/>
              <a:gd fmla="*/ 425027 h 2580813" name="connsiteY1233"/>
              <a:gd fmla="*/ 1213440 w 2138759" name="connsiteX1234"/>
              <a:gd fmla="*/ 516980 h 2580813" name="connsiteY1234"/>
              <a:gd fmla="*/ 1121827 w 2138759" name="connsiteX1235"/>
              <a:gd fmla="*/ 425027 h 2580813" name="connsiteY1235"/>
              <a:gd fmla="*/ 630909 w 2138759" name="connsiteX1236"/>
              <a:gd fmla="*/ 331712 h 2580813" name="connsiteY1236"/>
              <a:gd fmla="*/ 644118 w 2138759" name="connsiteX1237"/>
              <a:gd fmla="*/ 334674 h 2580813" name="connsiteY1237"/>
              <a:gd fmla="*/ 654972 w 2138759" name="connsiteX1238"/>
              <a:gd fmla="*/ 342656 h 2580813" name="connsiteY1238"/>
              <a:gd fmla="*/ 662284 w 2138759" name="connsiteX1239"/>
              <a:gd fmla="*/ 354422 h 2580813" name="connsiteY1239"/>
              <a:gd fmla="*/ 664944 w 2138759" name="connsiteX1240"/>
              <a:gd fmla="*/ 368730 h 2580813" name="connsiteY1240"/>
              <a:gd fmla="*/ 660807 w 2138759" name="connsiteX1241"/>
              <a:gd fmla="*/ 386439 h 2580813" name="connsiteY1241"/>
              <a:gd fmla="*/ 649421 w 2138759" name="connsiteX1242"/>
              <a:gd fmla="*/ 399805 h 2580813" name="connsiteY1242"/>
              <a:gd fmla="*/ 655555 w 2138759" name="connsiteX1243"/>
              <a:gd fmla="*/ 400690 h 2580813" name="connsiteY1243"/>
              <a:gd fmla="*/ 663830 w 2138759" name="connsiteX1244"/>
              <a:gd fmla="*/ 401794 h 2580813" name="connsiteY1244"/>
              <a:gd fmla="*/ 671858 w 2138759" name="connsiteX1245"/>
              <a:gd fmla="*/ 403056 h 2580813" name="connsiteY1245"/>
              <a:gd fmla="*/ 677253 w 2138759" name="connsiteX1246"/>
              <a:gd fmla="*/ 404216 h 2580813" name="connsiteY1246"/>
              <a:gd fmla="*/ 682874 w 2138759" name="connsiteX1247"/>
              <a:gd fmla="*/ 407850 h 2580813" name="connsiteY1247"/>
              <a:gd fmla="*/ 688073 w 2138759" name="connsiteX1248"/>
              <a:gd fmla="*/ 414244 h 2580813" name="connsiteY1248"/>
              <a:gd fmla="*/ 691911 w 2138759" name="connsiteX1249"/>
              <a:gd fmla="*/ 421775 h 2580813" name="connsiteY1249"/>
              <a:gd fmla="*/ 693388 w 2138759" name="connsiteX1250"/>
              <a:gd fmla="*/ 428860 h 2580813" name="connsiteY1250"/>
              <a:gd fmla="*/ 693388 w 2138759" name="connsiteX1251"/>
              <a:gd fmla="*/ 462319 h 2580813" name="connsiteY1251"/>
              <a:gd fmla="*/ 691611 w 2138759" name="connsiteX1252"/>
              <a:gd fmla="*/ 463530 h 2580813" name="connsiteY1252"/>
              <a:gd fmla="*/ 689470 w 2138759" name="connsiteX1253"/>
              <a:gd fmla="*/ 465231 h 2580813" name="connsiteY1253"/>
              <a:gd fmla="*/ 687277 w 2138759" name="connsiteX1254"/>
              <a:gd fmla="*/ 466656 h 2580813" name="connsiteY1254"/>
              <a:gd fmla="*/ 685528 w 2138759" name="connsiteX1255"/>
              <a:gd fmla="*/ 467258 h 2580813" name="connsiteY1255"/>
              <a:gd fmla="*/ 576537 w 2138759" name="connsiteX1256"/>
              <a:gd fmla="*/ 467258 h 2580813" name="connsiteY1256"/>
              <a:gd fmla="*/ 572319 w 2138759" name="connsiteX1257"/>
              <a:gd fmla="*/ 465394 h 2580813" name="connsiteY1257"/>
              <a:gd fmla="*/ 568747 w 2138759" name="connsiteX1258"/>
              <a:gd fmla="*/ 462319 h 2580813" name="connsiteY1258"/>
              <a:gd fmla="*/ 568747 w 2138759" name="connsiteX1259"/>
              <a:gd fmla="*/ 428860 h 2580813" name="connsiteY1259"/>
              <a:gd fmla="*/ 570207 w 2138759" name="connsiteX1260"/>
              <a:gd fmla="*/ 421775 h 2580813" name="connsiteY1260"/>
              <a:gd fmla="*/ 574027 w 2138759" name="connsiteX1261"/>
              <a:gd fmla="*/ 414332 h 2580813" name="connsiteY1261"/>
              <a:gd fmla="*/ 579232 w 2138759" name="connsiteX1262"/>
              <a:gd fmla="*/ 407919 h 2580813" name="connsiteY1262"/>
              <a:gd fmla="*/ 584882 w 2138759" name="connsiteX1263"/>
              <a:gd fmla="*/ 404198 h 2580813" name="connsiteY1263"/>
              <a:gd fmla="*/ 590116 w 2138759" name="connsiteX1264"/>
              <a:gd fmla="*/ 403043 h 2580813" name="connsiteY1264"/>
              <a:gd fmla="*/ 598275 w 2138759" name="connsiteX1265"/>
              <a:gd fmla="*/ 401775 h 2580813" name="connsiteY1265"/>
              <a:gd fmla="*/ 606579 w 2138759" name="connsiteX1266"/>
              <a:gd fmla="*/ 400677 h 2580813" name="connsiteY1266"/>
              <a:gd fmla="*/ 612696 w 2138759" name="connsiteX1267"/>
              <a:gd fmla="*/ 399786 h 2580813" name="connsiteY1267"/>
              <a:gd fmla="*/ 601213 w 2138759" name="connsiteX1268"/>
              <a:gd fmla="*/ 386526 h 2580813" name="connsiteY1268"/>
              <a:gd fmla="*/ 597040 w 2138759" name="connsiteX1269"/>
              <a:gd fmla="*/ 368730 h 2580813" name="connsiteY1269"/>
              <a:gd fmla="*/ 599735 w 2138759" name="connsiteX1270"/>
              <a:gd fmla="*/ 354422 h 2580813" name="connsiteY1270"/>
              <a:gd fmla="*/ 607012 w 2138759" name="connsiteX1271"/>
              <a:gd fmla="*/ 342656 h 2580813" name="connsiteY1271"/>
              <a:gd fmla="*/ 617746 w 2138759" name="connsiteX1272"/>
              <a:gd fmla="*/ 334674 h 2580813" name="connsiteY1272"/>
              <a:gd fmla="*/ 630909 w 2138759" name="connsiteX1273"/>
              <a:gd fmla="*/ 331712 h 2580813" name="connsiteY1273"/>
              <a:gd fmla="*/ 62162 w 2138759" name="connsiteX1274"/>
              <a:gd fmla="*/ 331712 h 2580813" name="connsiteY1274"/>
              <a:gd fmla="*/ 75371 w 2138759" name="connsiteX1275"/>
              <a:gd fmla="*/ 334674 h 2580813" name="connsiteY1275"/>
              <a:gd fmla="*/ 86226 w 2138759" name="connsiteX1276"/>
              <a:gd fmla="*/ 342656 h 2580813" name="connsiteY1276"/>
              <a:gd fmla="*/ 93538 w 2138759" name="connsiteX1277"/>
              <a:gd fmla="*/ 354422 h 2580813" name="connsiteY1277"/>
              <a:gd fmla="*/ 96198 w 2138759" name="connsiteX1278"/>
              <a:gd fmla="*/ 368730 h 2580813" name="connsiteY1278"/>
              <a:gd fmla="*/ 92060 w 2138759" name="connsiteX1279"/>
              <a:gd fmla="*/ 386439 h 2580813" name="connsiteY1279"/>
              <a:gd fmla="*/ 80675 w 2138759" name="connsiteX1280"/>
              <a:gd fmla="*/ 399805 h 2580813" name="connsiteY1280"/>
              <a:gd fmla="*/ 86809 w 2138759" name="connsiteX1281"/>
              <a:gd fmla="*/ 400690 h 2580813" name="connsiteY1281"/>
              <a:gd fmla="*/ 95084 w 2138759" name="connsiteX1282"/>
              <a:gd fmla="*/ 401794 h 2580813" name="connsiteY1282"/>
              <a:gd fmla="*/ 103111 w 2138759" name="connsiteX1283"/>
              <a:gd fmla="*/ 403056 h 2580813" name="connsiteY1283"/>
              <a:gd fmla="*/ 108507 w 2138759" name="connsiteX1284"/>
              <a:gd fmla="*/ 404216 h 2580813" name="connsiteY1284"/>
              <a:gd fmla="*/ 114128 w 2138759" name="connsiteX1285"/>
              <a:gd fmla="*/ 407850 h 2580813" name="connsiteY1285"/>
              <a:gd fmla="*/ 119327 w 2138759" name="connsiteX1286"/>
              <a:gd fmla="*/ 414244 h 2580813" name="connsiteY1286"/>
              <a:gd fmla="*/ 123165 w 2138759" name="connsiteX1287"/>
              <a:gd fmla="*/ 421775 h 2580813" name="connsiteY1287"/>
              <a:gd fmla="*/ 124642 w 2138759" name="connsiteX1288"/>
              <a:gd fmla="*/ 428860 h 2580813" name="connsiteY1288"/>
              <a:gd fmla="*/ 124642 w 2138759" name="connsiteX1289"/>
              <a:gd fmla="*/ 462319 h 2580813" name="connsiteY1289"/>
              <a:gd fmla="*/ 122865 w 2138759" name="connsiteX1290"/>
              <a:gd fmla="*/ 463530 h 2580813" name="connsiteY1290"/>
              <a:gd fmla="*/ 120724 w 2138759" name="connsiteX1291"/>
              <a:gd fmla="*/ 465231 h 2580813" name="connsiteY1291"/>
              <a:gd fmla="*/ 118531 w 2138759" name="connsiteX1292"/>
              <a:gd fmla="*/ 466656 h 2580813" name="connsiteY1292"/>
              <a:gd fmla="*/ 116782 w 2138759" name="connsiteX1293"/>
              <a:gd fmla="*/ 467258 h 2580813" name="connsiteY1293"/>
              <a:gd fmla="*/ 7790 w 2138759" name="connsiteX1294"/>
              <a:gd fmla="*/ 467258 h 2580813" name="connsiteY1294"/>
              <a:gd fmla="*/ 3572 w 2138759" name="connsiteX1295"/>
              <a:gd fmla="*/ 465394 h 2580813" name="connsiteY1295"/>
              <a:gd fmla="*/ 0 w 2138759" name="connsiteX1296"/>
              <a:gd fmla="*/ 462319 h 2580813" name="connsiteY1296"/>
              <a:gd fmla="*/ 0 w 2138759" name="connsiteX1297"/>
              <a:gd fmla="*/ 428860 h 2580813" name="connsiteY1297"/>
              <a:gd fmla="*/ 1460 w 2138759" name="connsiteX1298"/>
              <a:gd fmla="*/ 421775 h 2580813" name="connsiteY1298"/>
              <a:gd fmla="*/ 5280 w 2138759" name="connsiteX1299"/>
              <a:gd fmla="*/ 414332 h 2580813" name="connsiteY1299"/>
              <a:gd fmla="*/ 10485 w 2138759" name="connsiteX1300"/>
              <a:gd fmla="*/ 407919 h 2580813" name="connsiteY1300"/>
              <a:gd fmla="*/ 16135 w 2138759" name="connsiteX1301"/>
              <a:gd fmla="*/ 404198 h 2580813" name="connsiteY1301"/>
              <a:gd fmla="*/ 21369 w 2138759" name="connsiteX1302"/>
              <a:gd fmla="*/ 403043 h 2580813" name="connsiteY1302"/>
              <a:gd fmla="*/ 29529 w 2138759" name="connsiteX1303"/>
              <a:gd fmla="*/ 401775 h 2580813" name="connsiteY1303"/>
              <a:gd fmla="*/ 37833 w 2138759" name="connsiteX1304"/>
              <a:gd fmla="*/ 400677 h 2580813" name="connsiteY1304"/>
              <a:gd fmla="*/ 43950 w 2138759" name="connsiteX1305"/>
              <a:gd fmla="*/ 399786 h 2580813" name="connsiteY1305"/>
              <a:gd fmla="*/ 32466 w 2138759" name="connsiteX1306"/>
              <a:gd fmla="*/ 386526 h 2580813" name="connsiteY1306"/>
              <a:gd fmla="*/ 28294 w 2138759" name="connsiteX1307"/>
              <a:gd fmla="*/ 368730 h 2580813" name="connsiteY1307"/>
              <a:gd fmla="*/ 30989 w 2138759" name="connsiteX1308"/>
              <a:gd fmla="*/ 354422 h 2580813" name="connsiteY1308"/>
              <a:gd fmla="*/ 38266 w 2138759" name="connsiteX1309"/>
              <a:gd fmla="*/ 342656 h 2580813" name="connsiteY1309"/>
              <a:gd fmla="*/ 48999 w 2138759" name="connsiteX1310"/>
              <a:gd fmla="*/ 334674 h 2580813" name="connsiteY1310"/>
              <a:gd fmla="*/ 62162 w 2138759" name="connsiteX1311"/>
              <a:gd fmla="*/ 331712 h 2580813" name="connsiteY1311"/>
              <a:gd fmla="*/ 1029534 w 2138759" name="connsiteX1312"/>
              <a:gd fmla="*/ 327625 h 2580813" name="connsiteY1312"/>
              <a:gd fmla="*/ 1085727 w 2138759" name="connsiteX1313"/>
              <a:gd fmla="*/ 383818 h 2580813" name="connsiteY1313"/>
              <a:gd fmla="*/ 1029534 w 2138759" name="connsiteX1314"/>
              <a:gd fmla="*/ 440007 h 2580813" name="connsiteY1314"/>
              <a:gd fmla="*/ 973340 w 2138759" name="connsiteX1315"/>
              <a:gd fmla="*/ 383818 h 2580813" name="connsiteY1315"/>
              <a:gd fmla="*/ 272364 w 2138759" name="connsiteX1316"/>
              <a:gd fmla="*/ 260193 h 2580813" name="connsiteY1316"/>
              <a:gd fmla="*/ 307516 w 2138759" name="connsiteX1317"/>
              <a:gd fmla="*/ 268215 h 2580813" name="connsiteY1317"/>
              <a:gd fmla="*/ 336403 w 2138759" name="connsiteX1318"/>
              <a:gd fmla="*/ 289835 h 2580813" name="connsiteY1318"/>
              <a:gd fmla="*/ 355860 w 2138759" name="connsiteX1319"/>
              <a:gd fmla="*/ 321704 h 2580813" name="connsiteY1319"/>
              <a:gd fmla="*/ 362940 w 2138759" name="connsiteX1320"/>
              <a:gd fmla="*/ 360457 h 2580813" name="connsiteY1320"/>
              <a:gd fmla="*/ 351929 w 2138759" name="connsiteX1321"/>
              <a:gd fmla="*/ 408422 h 2580813" name="connsiteY1321"/>
              <a:gd fmla="*/ 321629 w 2138759" name="connsiteX1322"/>
              <a:gd fmla="*/ 444625 h 2580813" name="connsiteY1322"/>
              <a:gd fmla="*/ 337954 w 2138759" name="connsiteX1323"/>
              <a:gd fmla="*/ 447022 h 2580813" name="connsiteY1323"/>
              <a:gd fmla="*/ 359976 w 2138759" name="connsiteX1324"/>
              <a:gd fmla="*/ 450013 h 2580813" name="connsiteY1324"/>
              <a:gd fmla="*/ 381337 w 2138759" name="connsiteX1325"/>
              <a:gd fmla="*/ 453430 h 2580813" name="connsiteY1325"/>
              <a:gd fmla="*/ 395696 w 2138759" name="connsiteX1326"/>
              <a:gd fmla="*/ 456574 h 2580813" name="connsiteY1326"/>
              <a:gd fmla="*/ 410654 w 2138759" name="connsiteX1327"/>
              <a:gd fmla="*/ 466415 h 2580813" name="connsiteY1327"/>
              <a:gd fmla="*/ 424491 w 2138759" name="connsiteX1328"/>
              <a:gd fmla="*/ 483735 h 2580813" name="connsiteY1328"/>
              <a:gd fmla="*/ 434703 w 2138759" name="connsiteX1329"/>
              <a:gd fmla="*/ 504131 h 2580813" name="connsiteY1329"/>
              <a:gd fmla="*/ 438650 w 2138759" name="connsiteX1330"/>
              <a:gd fmla="*/ 523320 h 2580813" name="connsiteY1330"/>
              <a:gd fmla="*/ 438650 w 2138759" name="connsiteX1331"/>
              <a:gd fmla="*/ 613947 h 2580813" name="connsiteY1331"/>
              <a:gd fmla="*/ 433904 w 2138759" name="connsiteX1332"/>
              <a:gd fmla="*/ 617228 h 2580813" name="connsiteY1332"/>
              <a:gd fmla="*/ 428207 w 2138759" name="connsiteX1333"/>
              <a:gd fmla="*/ 621834 h 2580813" name="connsiteY1333"/>
              <a:gd fmla="*/ 422371 w 2138759" name="connsiteX1334"/>
              <a:gd fmla="*/ 625692 h 2580813" name="connsiteY1334"/>
              <a:gd fmla="*/ 417718 w 2138759" name="connsiteX1335"/>
              <a:gd fmla="*/ 627324 h 2580813" name="connsiteY1335"/>
              <a:gd fmla="*/ 127670 w 2138759" name="connsiteX1336"/>
              <a:gd fmla="*/ 627324 h 2580813" name="connsiteY1336"/>
              <a:gd fmla="*/ 116444 w 2138759" name="connsiteX1337"/>
              <a:gd fmla="*/ 622276 h 2580813" name="connsiteY1337"/>
              <a:gd fmla="*/ 106938 w 2138759" name="connsiteX1338"/>
              <a:gd fmla="*/ 613947 h 2580813" name="connsiteY1338"/>
              <a:gd fmla="*/ 106938 w 2138759" name="connsiteX1339"/>
              <a:gd fmla="*/ 523320 h 2580813" name="connsiteY1339"/>
              <a:gd fmla="*/ 110823 w 2138759" name="connsiteX1340"/>
              <a:gd fmla="*/ 504131 h 2580813" name="connsiteY1340"/>
              <a:gd fmla="*/ 120989 w 2138759" name="connsiteX1341"/>
              <a:gd fmla="*/ 483973 h 2580813" name="connsiteY1341"/>
              <a:gd fmla="*/ 134841 w 2138759" name="connsiteX1342"/>
              <a:gd fmla="*/ 466602 h 2580813" name="connsiteY1342"/>
              <a:gd fmla="*/ 149876 w 2138759" name="connsiteX1343"/>
              <a:gd fmla="*/ 456523 h 2580813" name="connsiteY1343"/>
              <a:gd fmla="*/ 163805 w 2138759" name="connsiteX1344"/>
              <a:gd fmla="*/ 453396 h 2580813" name="connsiteY1344"/>
              <a:gd fmla="*/ 185520 w 2138759" name="connsiteX1345"/>
              <a:gd fmla="*/ 449962 h 2580813" name="connsiteY1345"/>
              <a:gd fmla="*/ 207618 w 2138759" name="connsiteX1346"/>
              <a:gd fmla="*/ 446988 h 2580813" name="connsiteY1346"/>
              <a:gd fmla="*/ 223897 w 2138759" name="connsiteX1347"/>
              <a:gd fmla="*/ 444574 h 2580813" name="connsiteY1347"/>
              <a:gd fmla="*/ 193336 w 2138759" name="connsiteX1348"/>
              <a:gd fmla="*/ 408660 h 2580813" name="connsiteY1348"/>
              <a:gd fmla="*/ 182233 w 2138759" name="connsiteX1349"/>
              <a:gd fmla="*/ 360457 h 2580813" name="connsiteY1349"/>
              <a:gd fmla="*/ 189405 w 2138759" name="connsiteX1350"/>
              <a:gd fmla="*/ 321704 h 2580813" name="connsiteY1350"/>
              <a:gd fmla="*/ 208770 w 2138759" name="connsiteX1351"/>
              <a:gd fmla="*/ 289835 h 2580813" name="connsiteY1351"/>
              <a:gd fmla="*/ 237350 w 2138759" name="connsiteX1352"/>
              <a:gd fmla="*/ 268215 h 2580813" name="connsiteY1352"/>
              <a:gd fmla="*/ 272364 w 2138759" name="connsiteX1353"/>
              <a:gd fmla="*/ 260193 h 2580813" name="connsiteY1353"/>
              <a:gd fmla="*/ 1472109 w 2138759" name="connsiteX1354"/>
              <a:gd fmla="*/ 254744 h 2580813" name="connsiteY1354"/>
              <a:gd fmla="*/ 1485318 w 2138759" name="connsiteX1355"/>
              <a:gd fmla="*/ 257721 h 2580813" name="connsiteY1355"/>
              <a:gd fmla="*/ 1496173 w 2138759" name="connsiteX1356"/>
              <a:gd fmla="*/ 265743 h 2580813" name="connsiteY1356"/>
              <a:gd fmla="*/ 1503484 w 2138759" name="connsiteX1357"/>
              <a:gd fmla="*/ 277568 h 2580813" name="connsiteY1357"/>
              <a:gd fmla="*/ 1506144 w 2138759" name="connsiteX1358"/>
              <a:gd fmla="*/ 291948 h 2580813" name="connsiteY1358"/>
              <a:gd fmla="*/ 1502007 w 2138759" name="connsiteX1359"/>
              <a:gd fmla="*/ 309746 h 2580813" name="connsiteY1359"/>
              <a:gd fmla="*/ 1490621 w 2138759" name="connsiteX1360"/>
              <a:gd fmla="*/ 323179 h 2580813" name="connsiteY1360"/>
              <a:gd fmla="*/ 1496755 w 2138759" name="connsiteX1361"/>
              <a:gd fmla="*/ 324068 h 2580813" name="connsiteY1361"/>
              <a:gd fmla="*/ 1505031 w 2138759" name="connsiteX1362"/>
              <a:gd fmla="*/ 325178 h 2580813" name="connsiteY1362"/>
              <a:gd fmla="*/ 1513058 w 2138759" name="connsiteX1363"/>
              <a:gd fmla="*/ 326446 h 2580813" name="connsiteY1363"/>
              <a:gd fmla="*/ 1518453 w 2138759" name="connsiteX1364"/>
              <a:gd fmla="*/ 327613 h 2580813" name="connsiteY1364"/>
              <a:gd fmla="*/ 1524074 w 2138759" name="connsiteX1365"/>
              <a:gd fmla="*/ 331264 h 2580813" name="connsiteY1365"/>
              <a:gd fmla="*/ 1529274 w 2138759" name="connsiteX1366"/>
              <a:gd fmla="*/ 337691 h 2580813" name="connsiteY1366"/>
              <a:gd fmla="*/ 1533111 w 2138759" name="connsiteX1367"/>
              <a:gd fmla="*/ 345259 h 2580813" name="connsiteY1367"/>
              <a:gd fmla="*/ 1534588 w 2138759" name="connsiteX1368"/>
              <a:gd fmla="*/ 352380 h 2580813" name="connsiteY1368"/>
              <a:gd fmla="*/ 1534588 w 2138759" name="connsiteX1369"/>
              <a:gd fmla="*/ 386007 h 2580813" name="connsiteY1369"/>
              <a:gd fmla="*/ 1532811 w 2138759" name="connsiteX1370"/>
              <a:gd fmla="*/ 387225 h 2580813" name="connsiteY1370"/>
              <a:gd fmla="*/ 1530670 w 2138759" name="connsiteX1371"/>
              <a:gd fmla="*/ 388934 h 2580813" name="connsiteY1371"/>
              <a:gd fmla="*/ 1528477 w 2138759" name="connsiteX1372"/>
              <a:gd fmla="*/ 390365 h 2580813" name="connsiteY1372"/>
              <a:gd fmla="*/ 1526729 w 2138759" name="connsiteX1373"/>
              <a:gd fmla="*/ 390971 h 2580813" name="connsiteY1373"/>
              <a:gd fmla="*/ 1417737 w 2138759" name="connsiteX1374"/>
              <a:gd fmla="*/ 390971 h 2580813" name="connsiteY1374"/>
              <a:gd fmla="*/ 1413518 w 2138759" name="connsiteX1375"/>
              <a:gd fmla="*/ 389098 h 2580813" name="connsiteY1375"/>
              <a:gd fmla="*/ 1409946 w 2138759" name="connsiteX1376"/>
              <a:gd fmla="*/ 386007 h 2580813" name="connsiteY1376"/>
              <a:gd fmla="*/ 1409946 w 2138759" name="connsiteX1377"/>
              <a:gd fmla="*/ 352380 h 2580813" name="connsiteY1377"/>
              <a:gd fmla="*/ 1411406 w 2138759" name="connsiteX1378"/>
              <a:gd fmla="*/ 345259 h 2580813" name="connsiteY1378"/>
              <a:gd fmla="*/ 1415226 w 2138759" name="connsiteX1379"/>
              <a:gd fmla="*/ 337779 h 2580813" name="connsiteY1379"/>
              <a:gd fmla="*/ 1420432 w 2138759" name="connsiteX1380"/>
              <a:gd fmla="*/ 331334 h 2580813" name="connsiteY1380"/>
              <a:gd fmla="*/ 1426081 w 2138759" name="connsiteX1381"/>
              <a:gd fmla="*/ 327594 h 2580813" name="connsiteY1381"/>
              <a:gd fmla="*/ 1431315 w 2138759" name="connsiteX1382"/>
              <a:gd fmla="*/ 326433 h 2580813" name="connsiteY1382"/>
              <a:gd fmla="*/ 1439475 w 2138759" name="connsiteX1383"/>
              <a:gd fmla="*/ 325159 h 2580813" name="connsiteY1383"/>
              <a:gd fmla="*/ 1447779 w 2138759" name="connsiteX1384"/>
              <a:gd fmla="*/ 324056 h 2580813" name="connsiteY1384"/>
              <a:gd fmla="*/ 1453896 w 2138759" name="connsiteX1385"/>
              <a:gd fmla="*/ 323160 h 2580813" name="connsiteY1385"/>
              <a:gd fmla="*/ 1442412 w 2138759" name="connsiteX1386"/>
              <a:gd fmla="*/ 309834 h 2580813" name="connsiteY1386"/>
              <a:gd fmla="*/ 1438240 w 2138759" name="connsiteX1387"/>
              <a:gd fmla="*/ 291948 h 2580813" name="connsiteY1387"/>
              <a:gd fmla="*/ 1440935 w 2138759" name="connsiteX1388"/>
              <a:gd fmla="*/ 277568 h 2580813" name="connsiteY1388"/>
              <a:gd fmla="*/ 1448212 w 2138759" name="connsiteX1389"/>
              <a:gd fmla="*/ 265743 h 2580813" name="connsiteY1389"/>
              <a:gd fmla="*/ 1458946 w 2138759" name="connsiteX1390"/>
              <a:gd fmla="*/ 257721 h 2580813" name="connsiteY1390"/>
              <a:gd fmla="*/ 1472109 w 2138759" name="connsiteX1391"/>
              <a:gd fmla="*/ 254744 h 2580813" name="connsiteY1391"/>
              <a:gd fmla="*/ 757079 w 2138759" name="connsiteX1392"/>
              <a:gd fmla="*/ 244527 h 2580813" name="connsiteY1392"/>
              <a:gd fmla="*/ 813273 w 2138759" name="connsiteX1393"/>
              <a:gd fmla="*/ 300720 h 2580813" name="connsiteY1393"/>
              <a:gd fmla="*/ 757079 w 2138759" name="connsiteX1394"/>
              <a:gd fmla="*/ 356909 h 2580813" name="connsiteY1394"/>
              <a:gd fmla="*/ 700886 w 2138759" name="connsiteX1395"/>
              <a:gd fmla="*/ 300720 h 2580813" name="connsiteY1395"/>
              <a:gd fmla="*/ 1697147 w 2138759" name="connsiteX1396"/>
              <a:gd fmla="*/ 189355 h 2580813" name="connsiteY1396"/>
              <a:gd fmla="*/ 1716636 w 2138759" name="connsiteX1397"/>
              <a:gd fmla="*/ 193761 h 2580813" name="connsiteY1397"/>
              <a:gd fmla="*/ 1732651 w 2138759" name="connsiteX1398"/>
              <a:gd fmla="*/ 205633 h 2580813" name="connsiteY1398"/>
              <a:gd fmla="*/ 1743438 w 2138759" name="connsiteX1399"/>
              <a:gd fmla="*/ 223135 h 2580813" name="connsiteY1399"/>
              <a:gd fmla="*/ 1747363 w 2138759" name="connsiteX1400"/>
              <a:gd fmla="*/ 244416 h 2580813" name="connsiteY1400"/>
              <a:gd fmla="*/ 1741259 w 2138759" name="connsiteX1401"/>
              <a:gd fmla="*/ 270757 h 2580813" name="connsiteY1401"/>
              <a:gd fmla="*/ 1724460 w 2138759" name="connsiteX1402"/>
              <a:gd fmla="*/ 290638 h 2580813" name="connsiteY1402"/>
              <a:gd fmla="*/ 1733511 w 2138759" name="connsiteX1403"/>
              <a:gd fmla="*/ 291955 h 2580813" name="connsiteY1403"/>
              <a:gd fmla="*/ 1745720 w 2138759" name="connsiteX1404"/>
              <a:gd fmla="*/ 293597 h 2580813" name="connsiteY1404"/>
              <a:gd fmla="*/ 1757563 w 2138759" name="connsiteX1405"/>
              <a:gd fmla="*/ 295473 h 2580813" name="connsiteY1405"/>
              <a:gd fmla="*/ 1765524 w 2138759" name="connsiteX1406"/>
              <a:gd fmla="*/ 297200 h 2580813" name="connsiteY1406"/>
              <a:gd fmla="*/ 1773817 w 2138759" name="connsiteX1407"/>
              <a:gd fmla="*/ 302605 h 2580813" name="connsiteY1407"/>
              <a:gd fmla="*/ 1781488 w 2138759" name="connsiteX1408"/>
              <a:gd fmla="*/ 312116 h 2580813" name="connsiteY1408"/>
              <a:gd fmla="*/ 1787150 w 2138759" name="connsiteX1409"/>
              <a:gd fmla="*/ 323317 h 2580813" name="connsiteY1409"/>
              <a:gd fmla="*/ 1789338 w 2138759" name="connsiteX1410"/>
              <a:gd fmla="*/ 333855 h 2580813" name="connsiteY1410"/>
              <a:gd fmla="*/ 1789338 w 2138759" name="connsiteX1411"/>
              <a:gd fmla="*/ 383624 h 2580813" name="connsiteY1411"/>
              <a:gd fmla="*/ 1786707 w 2138759" name="connsiteX1412"/>
              <a:gd fmla="*/ 385426 h 2580813" name="connsiteY1412"/>
              <a:gd fmla="*/ 1783549 w 2138759" name="connsiteX1413"/>
              <a:gd fmla="*/ 387955 h 2580813" name="connsiteY1413"/>
              <a:gd fmla="*/ 1780313 w 2138759" name="connsiteX1414"/>
              <a:gd fmla="*/ 390074 h 2580813" name="connsiteY1414"/>
              <a:gd fmla="*/ 1777733 w 2138759" name="connsiteX1415"/>
              <a:gd fmla="*/ 390970 h 2580813" name="connsiteY1415"/>
              <a:gd fmla="*/ 1616926 w 2138759" name="connsiteX1416"/>
              <a:gd fmla="*/ 390970 h 2580813" name="connsiteY1416"/>
              <a:gd fmla="*/ 1610703 w 2138759" name="connsiteX1417"/>
              <a:gd fmla="*/ 388198 h 2580813" name="connsiteY1417"/>
              <a:gd fmla="*/ 1605432 w 2138759" name="connsiteX1418"/>
              <a:gd fmla="*/ 383624 h 2580813" name="connsiteY1418"/>
              <a:gd fmla="*/ 1605432 w 2138759" name="connsiteX1419"/>
              <a:gd fmla="*/ 333855 h 2580813" name="connsiteY1419"/>
              <a:gd fmla="*/ 1607586 w 2138759" name="connsiteX1420"/>
              <a:gd fmla="*/ 323317 h 2580813" name="connsiteY1420"/>
              <a:gd fmla="*/ 1613223 w 2138759" name="connsiteX1421"/>
              <a:gd fmla="*/ 312247 h 2580813" name="connsiteY1421"/>
              <a:gd fmla="*/ 1620902 w 2138759" name="connsiteX1422"/>
              <a:gd fmla="*/ 302707 h 2580813" name="connsiteY1422"/>
              <a:gd fmla="*/ 1629238 w 2138759" name="connsiteX1423"/>
              <a:gd fmla="*/ 297172 h 2580813" name="connsiteY1423"/>
              <a:gd fmla="*/ 1636960 w 2138759" name="connsiteX1424"/>
              <a:gd fmla="*/ 295455 h 2580813" name="connsiteY1424"/>
              <a:gd fmla="*/ 1648999 w 2138759" name="connsiteX1425"/>
              <a:gd fmla="*/ 293569 h 2580813" name="connsiteY1425"/>
              <a:gd fmla="*/ 1661251 w 2138759" name="connsiteX1426"/>
              <a:gd fmla="*/ 291936 h 2580813" name="connsiteY1426"/>
              <a:gd fmla="*/ 1670276 w 2138759" name="connsiteX1427"/>
              <a:gd fmla="*/ 290610 h 2580813" name="connsiteY1427"/>
              <a:gd fmla="*/ 1653333 w 2138759" name="connsiteX1428"/>
              <a:gd fmla="*/ 270888 h 2580813" name="connsiteY1428"/>
              <a:gd fmla="*/ 1647177 w 2138759" name="connsiteX1429"/>
              <a:gd fmla="*/ 244416 h 2580813" name="connsiteY1429"/>
              <a:gd fmla="*/ 1651153 w 2138759" name="connsiteX1430"/>
              <a:gd fmla="*/ 223135 h 2580813" name="connsiteY1430"/>
              <a:gd fmla="*/ 1661890 w 2138759" name="connsiteX1431"/>
              <a:gd fmla="*/ 205633 h 2580813" name="connsiteY1431"/>
              <a:gd fmla="*/ 1677735 w 2138759" name="connsiteX1432"/>
              <a:gd fmla="*/ 193761 h 2580813" name="connsiteY1432"/>
              <a:gd fmla="*/ 1697147 w 2138759" name="connsiteX1433"/>
              <a:gd fmla="*/ 189355 h 2580813" name="connsiteY1433"/>
              <a:gd fmla="*/ 1189600 w 2138759" name="connsiteX1434"/>
              <a:gd fmla="*/ 173689 h 2580813" name="connsiteY1434"/>
              <a:gd fmla="*/ 1245793 w 2138759" name="connsiteX1435"/>
              <a:gd fmla="*/ 229882 h 2580813" name="connsiteY1435"/>
              <a:gd fmla="*/ 1189600 w 2138759" name="connsiteX1436"/>
              <a:gd fmla="*/ 286071 h 2580813" name="connsiteY1436"/>
              <a:gd fmla="*/ 1133406 w 2138759" name="connsiteX1437"/>
              <a:gd fmla="*/ 229882 h 2580813" name="connsiteY1437"/>
              <a:gd fmla="*/ 490416 w 2138759" name="connsiteX1438"/>
              <a:gd fmla="*/ 155979 h 2580813" name="connsiteY1438"/>
              <a:gd fmla="*/ 582369 w 2138759" name="connsiteX1439"/>
              <a:gd fmla="*/ 247591 h 2580813" name="connsiteY1439"/>
              <a:gd fmla="*/ 490416 w 2138759" name="connsiteX1440"/>
              <a:gd fmla="*/ 339204 h 2580813" name="connsiteY1440"/>
              <a:gd fmla="*/ 398463 w 2138759" name="connsiteX1441"/>
              <a:gd fmla="*/ 247591 h 2580813" name="connsiteY1441"/>
              <a:gd fmla="*/ 950624 w 2138759" name="connsiteX1442"/>
              <a:gd fmla="*/ 83098 h 2580813" name="connsiteY1442"/>
              <a:gd fmla="*/ 970113 w 2138759" name="connsiteX1443"/>
              <a:gd fmla="*/ 87489 h 2580813" name="connsiteY1443"/>
              <a:gd fmla="*/ 986128 w 2138759" name="connsiteX1444"/>
              <a:gd fmla="*/ 99321 h 2580813" name="connsiteY1444"/>
              <a:gd fmla="*/ 996915 w 2138759" name="connsiteX1445"/>
              <a:gd fmla="*/ 116764 h 2580813" name="connsiteY1445"/>
              <a:gd fmla="*/ 1000840 w 2138759" name="connsiteX1446"/>
              <a:gd fmla="*/ 137973 h 2580813" name="connsiteY1446"/>
              <a:gd fmla="*/ 994736 w 2138759" name="connsiteX1447"/>
              <a:gd fmla="*/ 164225 h 2580813" name="connsiteY1447"/>
              <a:gd fmla="*/ 977937 w 2138759" name="connsiteX1448"/>
              <a:gd fmla="*/ 184039 h 2580813" name="connsiteY1448"/>
              <a:gd fmla="*/ 986988 w 2138759" name="connsiteX1449"/>
              <a:gd fmla="*/ 185351 h 2580813" name="connsiteY1449"/>
              <a:gd fmla="*/ 999197 w 2138759" name="connsiteX1450"/>
              <a:gd fmla="*/ 186988 h 2580813" name="connsiteY1450"/>
              <a:gd fmla="*/ 1011040 w 2138759" name="connsiteX1451"/>
              <a:gd fmla="*/ 188858 h 2580813" name="connsiteY1451"/>
              <a:gd fmla="*/ 1019001 w 2138759" name="connsiteX1452"/>
              <a:gd fmla="*/ 190579 h 2580813" name="connsiteY1452"/>
              <a:gd fmla="*/ 1027294 w 2138759" name="connsiteX1453"/>
              <a:gd fmla="*/ 195965 h 2580813" name="connsiteY1453"/>
              <a:gd fmla="*/ 1034965 w 2138759" name="connsiteX1454"/>
              <a:gd fmla="*/ 205444 h 2580813" name="connsiteY1454"/>
              <a:gd fmla="*/ 1040627 w 2138759" name="connsiteX1455"/>
              <a:gd fmla="*/ 216607 h 2580813" name="connsiteY1455"/>
              <a:gd fmla="*/ 1042815 w 2138759" name="connsiteX1456"/>
              <a:gd fmla="*/ 227110 h 2580813" name="connsiteY1456"/>
              <a:gd fmla="*/ 1042815 w 2138759" name="connsiteX1457"/>
              <a:gd fmla="*/ 276711 h 2580813" name="connsiteY1457"/>
              <a:gd fmla="*/ 1040184 w 2138759" name="connsiteX1458"/>
              <a:gd fmla="*/ 278506 h 2580813" name="connsiteY1458"/>
              <a:gd fmla="*/ 1037026 w 2138759" name="connsiteX1459"/>
              <a:gd fmla="*/ 281027 h 2580813" name="connsiteY1459"/>
              <a:gd fmla="*/ 1033790 w 2138759" name="connsiteX1460"/>
              <a:gd fmla="*/ 283139 h 2580813" name="connsiteY1460"/>
              <a:gd fmla="*/ 1031210 w 2138759" name="connsiteX1461"/>
              <a:gd fmla="*/ 284032 h 2580813" name="connsiteY1461"/>
              <a:gd fmla="*/ 870403 w 2138759" name="connsiteX1462"/>
              <a:gd fmla="*/ 284032 h 2580813" name="connsiteY1462"/>
              <a:gd fmla="*/ 864179 w 2138759" name="connsiteX1463"/>
              <a:gd fmla="*/ 281269 h 2580813" name="connsiteY1463"/>
              <a:gd fmla="*/ 858909 w 2138759" name="connsiteX1464"/>
              <a:gd fmla="*/ 276711 h 2580813" name="connsiteY1464"/>
              <a:gd fmla="*/ 858909 w 2138759" name="connsiteX1465"/>
              <a:gd fmla="*/ 227110 h 2580813" name="connsiteY1465"/>
              <a:gd fmla="*/ 861063 w 2138759" name="connsiteX1466"/>
              <a:gd fmla="*/ 216607 h 2580813" name="connsiteY1466"/>
              <a:gd fmla="*/ 866699 w 2138759" name="connsiteX1467"/>
              <a:gd fmla="*/ 205575 h 2580813" name="connsiteY1467"/>
              <a:gd fmla="*/ 874379 w 2138759" name="connsiteX1468"/>
              <a:gd fmla="*/ 196067 h 2580813" name="connsiteY1468"/>
              <a:gd fmla="*/ 882714 w 2138759" name="connsiteX1469"/>
              <a:gd fmla="*/ 190551 h 2580813" name="connsiteY1469"/>
              <a:gd fmla="*/ 890437 w 2138759" name="connsiteX1470"/>
              <a:gd fmla="*/ 188839 h 2580813" name="connsiteY1470"/>
              <a:gd fmla="*/ 902476 w 2138759" name="connsiteX1471"/>
              <a:gd fmla="*/ 186960 h 2580813" name="connsiteY1471"/>
              <a:gd fmla="*/ 914728 w 2138759" name="connsiteX1472"/>
              <a:gd fmla="*/ 185332 h 2580813" name="connsiteY1472"/>
              <a:gd fmla="*/ 923753 w 2138759" name="connsiteX1473"/>
              <a:gd fmla="*/ 184011 h 2580813" name="connsiteY1473"/>
              <a:gd fmla="*/ 906809 w 2138759" name="connsiteX1474"/>
              <a:gd fmla="*/ 164355 h 2580813" name="connsiteY1474"/>
              <a:gd fmla="*/ 900654 w 2138759" name="connsiteX1475"/>
              <a:gd fmla="*/ 137973 h 2580813" name="connsiteY1475"/>
              <a:gd fmla="*/ 904630 w 2138759" name="connsiteX1476"/>
              <a:gd fmla="*/ 116764 h 2580813" name="connsiteY1476"/>
              <a:gd fmla="*/ 915367 w 2138759" name="connsiteX1477"/>
              <a:gd fmla="*/ 99321 h 2580813" name="connsiteY1477"/>
              <a:gd fmla="*/ 931212 w 2138759" name="connsiteX1478"/>
              <a:gd fmla="*/ 87489 h 2580813" name="connsiteY1478"/>
              <a:gd fmla="*/ 950624 w 2138759" name="connsiteX1479"/>
              <a:gd fmla="*/ 83098 h 2580813" name="connsiteY1479"/>
              <a:gd fmla="*/ 684037 w 2138759" name="connsiteX1480"/>
              <a:gd fmla="*/ 59258 h 2580813" name="connsiteY1480"/>
              <a:gd fmla="*/ 697246 w 2138759" name="connsiteX1481"/>
              <a:gd fmla="*/ 62235 h 2580813" name="connsiteY1481"/>
              <a:gd fmla="*/ 708100 w 2138759" name="connsiteX1482"/>
              <a:gd fmla="*/ 70257 h 2580813" name="connsiteY1482"/>
              <a:gd fmla="*/ 715412 w 2138759" name="connsiteX1483"/>
              <a:gd fmla="*/ 82082 h 2580813" name="connsiteY1483"/>
              <a:gd fmla="*/ 718072 w 2138759" name="connsiteX1484"/>
              <a:gd fmla="*/ 96462 h 2580813" name="connsiteY1484"/>
              <a:gd fmla="*/ 713935 w 2138759" name="connsiteX1485"/>
              <a:gd fmla="*/ 114260 h 2580813" name="connsiteY1485"/>
              <a:gd fmla="*/ 702549 w 2138759" name="connsiteX1486"/>
              <a:gd fmla="*/ 127693 h 2580813" name="connsiteY1486"/>
              <a:gd fmla="*/ 708683 w 2138759" name="connsiteX1487"/>
              <a:gd fmla="*/ 128582 h 2580813" name="connsiteY1487"/>
              <a:gd fmla="*/ 716958 w 2138759" name="connsiteX1488"/>
              <a:gd fmla="*/ 129692 h 2580813" name="connsiteY1488"/>
              <a:gd fmla="*/ 724986 w 2138759" name="connsiteX1489"/>
              <a:gd fmla="*/ 130960 h 2580813" name="connsiteY1489"/>
              <a:gd fmla="*/ 730381 w 2138759" name="connsiteX1490"/>
              <a:gd fmla="*/ 132127 h 2580813" name="connsiteY1490"/>
              <a:gd fmla="*/ 736002 w 2138759" name="connsiteX1491"/>
              <a:gd fmla="*/ 135778 h 2580813" name="connsiteY1491"/>
              <a:gd fmla="*/ 741201 w 2138759" name="connsiteX1492"/>
              <a:gd fmla="*/ 142205 h 2580813" name="connsiteY1492"/>
              <a:gd fmla="*/ 745039 w 2138759" name="connsiteX1493"/>
              <a:gd fmla="*/ 149773 h 2580813" name="connsiteY1493"/>
              <a:gd fmla="*/ 746516 w 2138759" name="connsiteX1494"/>
              <a:gd fmla="*/ 156894 h 2580813" name="connsiteY1494"/>
              <a:gd fmla="*/ 746516 w 2138759" name="connsiteX1495"/>
              <a:gd fmla="*/ 190521 h 2580813" name="connsiteY1495"/>
              <a:gd fmla="*/ 744739 w 2138759" name="connsiteX1496"/>
              <a:gd fmla="*/ 191739 h 2580813" name="connsiteY1496"/>
              <a:gd fmla="*/ 742598 w 2138759" name="connsiteX1497"/>
              <a:gd fmla="*/ 193448 h 2580813" name="connsiteY1497"/>
              <a:gd fmla="*/ 740405 w 2138759" name="connsiteX1498"/>
              <a:gd fmla="*/ 194879 h 2580813" name="connsiteY1498"/>
              <a:gd fmla="*/ 738656 w 2138759" name="connsiteX1499"/>
              <a:gd fmla="*/ 195485 h 2580813" name="connsiteY1499"/>
              <a:gd fmla="*/ 629665 w 2138759" name="connsiteX1500"/>
              <a:gd fmla="*/ 195485 h 2580813" name="connsiteY1500"/>
              <a:gd fmla="*/ 625447 w 2138759" name="connsiteX1501"/>
              <a:gd fmla="*/ 193612 h 2580813" name="connsiteY1501"/>
              <a:gd fmla="*/ 621875 w 2138759" name="connsiteX1502"/>
              <a:gd fmla="*/ 190521 h 2580813" name="connsiteY1502"/>
              <a:gd fmla="*/ 621875 w 2138759" name="connsiteX1503"/>
              <a:gd fmla="*/ 156894 h 2580813" name="connsiteY1503"/>
              <a:gd fmla="*/ 623335 w 2138759" name="connsiteX1504"/>
              <a:gd fmla="*/ 149773 h 2580813" name="connsiteY1504"/>
              <a:gd fmla="*/ 627155 w 2138759" name="connsiteX1505"/>
              <a:gd fmla="*/ 142293 h 2580813" name="connsiteY1505"/>
              <a:gd fmla="*/ 632360 w 2138759" name="connsiteX1506"/>
              <a:gd fmla="*/ 135848 h 2580813" name="connsiteY1506"/>
              <a:gd fmla="*/ 638010 w 2138759" name="connsiteX1507"/>
              <a:gd fmla="*/ 132108 h 2580813" name="connsiteY1507"/>
              <a:gd fmla="*/ 643244 w 2138759" name="connsiteX1508"/>
              <a:gd fmla="*/ 130947 h 2580813" name="connsiteY1508"/>
              <a:gd fmla="*/ 651403 w 2138759" name="connsiteX1509"/>
              <a:gd fmla="*/ 129673 h 2580813" name="connsiteY1509"/>
              <a:gd fmla="*/ 659707 w 2138759" name="connsiteX1510"/>
              <a:gd fmla="*/ 128570 h 2580813" name="connsiteY1510"/>
              <a:gd fmla="*/ 665824 w 2138759" name="connsiteX1511"/>
              <a:gd fmla="*/ 127674 h 2580813" name="connsiteY1511"/>
              <a:gd fmla="*/ 654341 w 2138759" name="connsiteX1512"/>
              <a:gd fmla="*/ 114348 h 2580813" name="connsiteY1512"/>
              <a:gd fmla="*/ 650168 w 2138759" name="connsiteX1513"/>
              <a:gd fmla="*/ 96462 h 2580813" name="connsiteY1513"/>
              <a:gd fmla="*/ 652863 w 2138759" name="connsiteX1514"/>
              <a:gd fmla="*/ 82082 h 2580813" name="connsiteY1514"/>
              <a:gd fmla="*/ 660140 w 2138759" name="connsiteX1515"/>
              <a:gd fmla="*/ 70257 h 2580813" name="connsiteY1515"/>
              <a:gd fmla="*/ 670874 w 2138759" name="connsiteX1516"/>
              <a:gd fmla="*/ 62235 h 2580813" name="connsiteY1516"/>
              <a:gd fmla="*/ 684037 w 2138759" name="connsiteX1517"/>
              <a:gd fmla="*/ 59258 h 2580813" name="connsiteY1517"/>
              <a:gd fmla="*/ 1371301 w 2138759" name="connsiteX1518"/>
              <a:gd fmla="*/ 53128 h 2580813" name="connsiteY1518"/>
              <a:gd fmla="*/ 1384510 w 2138759" name="connsiteX1519"/>
              <a:gd fmla="*/ 56105 h 2580813" name="connsiteY1519"/>
              <a:gd fmla="*/ 1395365 w 2138759" name="connsiteX1520"/>
              <a:gd fmla="*/ 64127 h 2580813" name="connsiteY1520"/>
              <a:gd fmla="*/ 1402676 w 2138759" name="connsiteX1521"/>
              <a:gd fmla="*/ 75952 h 2580813" name="connsiteY1521"/>
              <a:gd fmla="*/ 1405336 w 2138759" name="connsiteX1522"/>
              <a:gd fmla="*/ 90332 h 2580813" name="connsiteY1522"/>
              <a:gd fmla="*/ 1401199 w 2138759" name="connsiteX1523"/>
              <a:gd fmla="*/ 108130 h 2580813" name="connsiteY1523"/>
              <a:gd fmla="*/ 1389813 w 2138759" name="connsiteX1524"/>
              <a:gd fmla="*/ 121563 h 2580813" name="connsiteY1524"/>
              <a:gd fmla="*/ 1395947 w 2138759" name="connsiteX1525"/>
              <a:gd fmla="*/ 122452 h 2580813" name="connsiteY1525"/>
              <a:gd fmla="*/ 1404223 w 2138759" name="connsiteX1526"/>
              <a:gd fmla="*/ 123562 h 2580813" name="connsiteY1526"/>
              <a:gd fmla="*/ 1412250 w 2138759" name="connsiteX1527"/>
              <a:gd fmla="*/ 124830 h 2580813" name="connsiteY1527"/>
              <a:gd fmla="*/ 1417645 w 2138759" name="connsiteX1528"/>
              <a:gd fmla="*/ 125997 h 2580813" name="connsiteY1528"/>
              <a:gd fmla="*/ 1423266 w 2138759" name="connsiteX1529"/>
              <a:gd fmla="*/ 129648 h 2580813" name="connsiteY1529"/>
              <a:gd fmla="*/ 1428466 w 2138759" name="connsiteX1530"/>
              <a:gd fmla="*/ 136075 h 2580813" name="connsiteY1530"/>
              <a:gd fmla="*/ 1432303 w 2138759" name="connsiteX1531"/>
              <a:gd fmla="*/ 143643 h 2580813" name="connsiteY1531"/>
              <a:gd fmla="*/ 1433780 w 2138759" name="connsiteX1532"/>
              <a:gd fmla="*/ 150764 h 2580813" name="connsiteY1532"/>
              <a:gd fmla="*/ 1433780 w 2138759" name="connsiteX1533"/>
              <a:gd fmla="*/ 184391 h 2580813" name="connsiteY1533"/>
              <a:gd fmla="*/ 1432003 w 2138759" name="connsiteX1534"/>
              <a:gd fmla="*/ 185609 h 2580813" name="connsiteY1534"/>
              <a:gd fmla="*/ 1429862 w 2138759" name="connsiteX1535"/>
              <a:gd fmla="*/ 187318 h 2580813" name="connsiteY1535"/>
              <a:gd fmla="*/ 1427669 w 2138759" name="connsiteX1536"/>
              <a:gd fmla="*/ 188749 h 2580813" name="connsiteY1536"/>
              <a:gd fmla="*/ 1425921 w 2138759" name="connsiteX1537"/>
              <a:gd fmla="*/ 189355 h 2580813" name="connsiteY1537"/>
              <a:gd fmla="*/ 1316929 w 2138759" name="connsiteX1538"/>
              <a:gd fmla="*/ 189355 h 2580813" name="connsiteY1538"/>
              <a:gd fmla="*/ 1312710 w 2138759" name="connsiteX1539"/>
              <a:gd fmla="*/ 187482 h 2580813" name="connsiteY1539"/>
              <a:gd fmla="*/ 1309138 w 2138759" name="connsiteX1540"/>
              <a:gd fmla="*/ 184391 h 2580813" name="connsiteY1540"/>
              <a:gd fmla="*/ 1309138 w 2138759" name="connsiteX1541"/>
              <a:gd fmla="*/ 150764 h 2580813" name="connsiteY1541"/>
              <a:gd fmla="*/ 1310598 w 2138759" name="connsiteX1542"/>
              <a:gd fmla="*/ 143643 h 2580813" name="connsiteY1542"/>
              <a:gd fmla="*/ 1314418 w 2138759" name="connsiteX1543"/>
              <a:gd fmla="*/ 136163 h 2580813" name="connsiteY1543"/>
              <a:gd fmla="*/ 1319624 w 2138759" name="connsiteX1544"/>
              <a:gd fmla="*/ 129718 h 2580813" name="connsiteY1544"/>
              <a:gd fmla="*/ 1325273 w 2138759" name="connsiteX1545"/>
              <a:gd fmla="*/ 125978 h 2580813" name="connsiteY1545"/>
              <a:gd fmla="*/ 1330507 w 2138759" name="connsiteX1546"/>
              <a:gd fmla="*/ 124817 h 2580813" name="connsiteY1546"/>
              <a:gd fmla="*/ 1338667 w 2138759" name="connsiteX1547"/>
              <a:gd fmla="*/ 123543 h 2580813" name="connsiteY1547"/>
              <a:gd fmla="*/ 1346971 w 2138759" name="connsiteX1548"/>
              <a:gd fmla="*/ 122440 h 2580813" name="connsiteY1548"/>
              <a:gd fmla="*/ 1353088 w 2138759" name="connsiteX1549"/>
              <a:gd fmla="*/ 121544 h 2580813" name="connsiteY1549"/>
              <a:gd fmla="*/ 1341604 w 2138759" name="connsiteX1550"/>
              <a:gd fmla="*/ 108218 h 2580813" name="connsiteY1550"/>
              <a:gd fmla="*/ 1337432 w 2138759" name="connsiteX1551"/>
              <a:gd fmla="*/ 90332 h 2580813" name="connsiteY1551"/>
              <a:gd fmla="*/ 1340127 w 2138759" name="connsiteX1552"/>
              <a:gd fmla="*/ 75952 h 2580813" name="connsiteY1552"/>
              <a:gd fmla="*/ 1347404 w 2138759" name="connsiteX1553"/>
              <a:gd fmla="*/ 64127 h 2580813" name="connsiteY1553"/>
              <a:gd fmla="*/ 1358138 w 2138759" name="connsiteX1554"/>
              <a:gd fmla="*/ 56105 h 2580813" name="connsiteY1554"/>
              <a:gd fmla="*/ 1371301 w 2138759" name="connsiteX1555"/>
              <a:gd fmla="*/ 53128 h 2580813" name="connsiteY1555"/>
              <a:gd fmla="*/ 847222 w 2138759" name="connsiteX1556"/>
              <a:gd fmla="*/ 23839 h 2580813" name="connsiteY1556"/>
              <a:gd fmla="*/ 856028 w 2138759" name="connsiteX1557"/>
              <a:gd fmla="*/ 25908 h 2580813" name="connsiteY1557"/>
              <a:gd fmla="*/ 863265 w 2138759" name="connsiteX1558"/>
              <a:gd fmla="*/ 31483 h 2580813" name="connsiteY1558"/>
              <a:gd fmla="*/ 868139 w 2138759" name="connsiteX1559"/>
              <a:gd fmla="*/ 39702 h 2580813" name="connsiteY1559"/>
              <a:gd fmla="*/ 869912 w 2138759" name="connsiteX1560"/>
              <a:gd fmla="*/ 49696 h 2580813" name="connsiteY1560"/>
              <a:gd fmla="*/ 867154 w 2138759" name="connsiteX1561"/>
              <a:gd fmla="*/ 62065 h 2580813" name="connsiteY1561"/>
              <a:gd fmla="*/ 859564 w 2138759" name="connsiteX1562"/>
              <a:gd fmla="*/ 71401 h 2580813" name="connsiteY1562"/>
              <a:gd fmla="*/ 863653 w 2138759" name="connsiteX1563"/>
              <a:gd fmla="*/ 72020 h 2580813" name="connsiteY1563"/>
              <a:gd fmla="*/ 869170 w 2138759" name="connsiteX1564"/>
              <a:gd fmla="*/ 72791 h 2580813" name="connsiteY1564"/>
              <a:gd fmla="*/ 874521 w 2138759" name="connsiteX1565"/>
              <a:gd fmla="*/ 73672 h 2580813" name="connsiteY1565"/>
              <a:gd fmla="*/ 878118 w 2138759" name="connsiteX1566"/>
              <a:gd fmla="*/ 74483 h 2580813" name="connsiteY1566"/>
              <a:gd fmla="*/ 881865 w 2138759" name="connsiteX1567"/>
              <a:gd fmla="*/ 77021 h 2580813" name="connsiteY1567"/>
              <a:gd fmla="*/ 885332 w 2138759" name="connsiteX1568"/>
              <a:gd fmla="*/ 81487 h 2580813" name="connsiteY1568"/>
              <a:gd fmla="*/ 887890 w 2138759" name="connsiteX1569"/>
              <a:gd fmla="*/ 86747 h 2580813" name="connsiteY1569"/>
              <a:gd fmla="*/ 888879 w 2138759" name="connsiteX1570"/>
              <a:gd fmla="*/ 91696 h 2580813" name="connsiteY1570"/>
              <a:gd fmla="*/ 888879 w 2138759" name="connsiteX1571"/>
              <a:gd fmla="*/ 115067 h 2580813" name="connsiteY1571"/>
              <a:gd fmla="*/ 887690 w 2138759" name="connsiteX1572"/>
              <a:gd fmla="*/ 115913 h 2580813" name="connsiteY1572"/>
              <a:gd fmla="*/ 886263 w 2138759" name="connsiteX1573"/>
              <a:gd fmla="*/ 117101 h 2580813" name="connsiteY1573"/>
              <a:gd fmla="*/ 884801 w 2138759" name="connsiteX1574"/>
              <a:gd fmla="*/ 118096 h 2580813" name="connsiteY1574"/>
              <a:gd fmla="*/ 883635 w 2138759" name="connsiteX1575"/>
              <a:gd fmla="*/ 118517 h 2580813" name="connsiteY1575"/>
              <a:gd fmla="*/ 810974 w 2138759" name="connsiteX1576"/>
              <a:gd fmla="*/ 118517 h 2580813" name="connsiteY1576"/>
              <a:gd fmla="*/ 808162 w 2138759" name="connsiteX1577"/>
              <a:gd fmla="*/ 117215 h 2580813" name="connsiteY1577"/>
              <a:gd fmla="*/ 805781 w 2138759" name="connsiteX1578"/>
              <a:gd fmla="*/ 115067 h 2580813" name="connsiteY1578"/>
              <a:gd fmla="*/ 805781 w 2138759" name="connsiteX1579"/>
              <a:gd fmla="*/ 91696 h 2580813" name="connsiteY1579"/>
              <a:gd fmla="*/ 806754 w 2138759" name="connsiteX1580"/>
              <a:gd fmla="*/ 86747 h 2580813" name="connsiteY1580"/>
              <a:gd fmla="*/ 809301 w 2138759" name="connsiteX1581"/>
              <a:gd fmla="*/ 81549 h 2580813" name="connsiteY1581"/>
              <a:gd fmla="*/ 812771 w 2138759" name="connsiteX1582"/>
              <a:gd fmla="*/ 77069 h 2580813" name="connsiteY1582"/>
              <a:gd fmla="*/ 816537 w 2138759" name="connsiteX1583"/>
              <a:gd fmla="*/ 74470 h 2580813" name="connsiteY1583"/>
              <a:gd fmla="*/ 820027 w 2138759" name="connsiteX1584"/>
              <a:gd fmla="*/ 73663 h 2580813" name="connsiteY1584"/>
              <a:gd fmla="*/ 825467 w 2138759" name="connsiteX1585"/>
              <a:gd fmla="*/ 72778 h 2580813" name="connsiteY1585"/>
              <a:gd fmla="*/ 831003 w 2138759" name="connsiteX1586"/>
              <a:gd fmla="*/ 72011 h 2580813" name="connsiteY1586"/>
              <a:gd fmla="*/ 835080 w 2138759" name="connsiteX1587"/>
              <a:gd fmla="*/ 71388 h 2580813" name="connsiteY1587"/>
              <a:gd fmla="*/ 827425 w 2138759" name="connsiteX1588"/>
              <a:gd fmla="*/ 62127 h 2580813" name="connsiteY1588"/>
              <a:gd fmla="*/ 824643 w 2138759" name="connsiteX1589"/>
              <a:gd fmla="*/ 49696 h 2580813" name="connsiteY1589"/>
              <a:gd fmla="*/ 826440 w 2138759" name="connsiteX1590"/>
              <a:gd fmla="*/ 39702 h 2580813" name="connsiteY1590"/>
              <a:gd fmla="*/ 831291 w 2138759" name="connsiteX1591"/>
              <a:gd fmla="*/ 31483 h 2580813" name="connsiteY1591"/>
              <a:gd fmla="*/ 838451 w 2138759" name="connsiteX1592"/>
              <a:gd fmla="*/ 25908 h 2580813" name="connsiteY1592"/>
              <a:gd fmla="*/ 847222 w 2138759" name="connsiteX1593"/>
              <a:gd fmla="*/ 23839 h 2580813" name="connsiteY1593"/>
              <a:gd fmla="*/ 1134267 w 2138759" name="connsiteX1594"/>
              <a:gd fmla="*/ 0 h 2580813" name="connsiteY1594"/>
              <a:gd fmla="*/ 1147476 w 2138759" name="connsiteX1595"/>
              <a:gd fmla="*/ 2977 h 2580813" name="connsiteY1595"/>
              <a:gd fmla="*/ 1158331 w 2138759" name="connsiteX1596"/>
              <a:gd fmla="*/ 10999 h 2580813" name="connsiteY1596"/>
              <a:gd fmla="*/ 1165642 w 2138759" name="connsiteX1597"/>
              <a:gd fmla="*/ 22824 h 2580813" name="connsiteY1597"/>
              <a:gd fmla="*/ 1168302 w 2138759" name="connsiteX1598"/>
              <a:gd fmla="*/ 37204 h 2580813" name="connsiteY1598"/>
              <a:gd fmla="*/ 1164165 w 2138759" name="connsiteX1599"/>
              <a:gd fmla="*/ 55002 h 2580813" name="connsiteY1599"/>
              <a:gd fmla="*/ 1152779 w 2138759" name="connsiteX1600"/>
              <a:gd fmla="*/ 68435 h 2580813" name="connsiteY1600"/>
              <a:gd fmla="*/ 1158913 w 2138759" name="connsiteX1601"/>
              <a:gd fmla="*/ 69324 h 2580813" name="connsiteY1601"/>
              <a:gd fmla="*/ 1167189 w 2138759" name="connsiteX1602"/>
              <a:gd fmla="*/ 70434 h 2580813" name="connsiteY1602"/>
              <a:gd fmla="*/ 1175216 w 2138759" name="connsiteX1603"/>
              <a:gd fmla="*/ 71702 h 2580813" name="connsiteY1603"/>
              <a:gd fmla="*/ 1180611 w 2138759" name="connsiteX1604"/>
              <a:gd fmla="*/ 72869 h 2580813" name="connsiteY1604"/>
              <a:gd fmla="*/ 1186232 w 2138759" name="connsiteX1605"/>
              <a:gd fmla="*/ 76520 h 2580813" name="connsiteY1605"/>
              <a:gd fmla="*/ 1191432 w 2138759" name="connsiteX1606"/>
              <a:gd fmla="*/ 82947 h 2580813" name="connsiteY1606"/>
              <a:gd fmla="*/ 1195269 w 2138759" name="connsiteX1607"/>
              <a:gd fmla="*/ 90515 h 2580813" name="connsiteY1607"/>
              <a:gd fmla="*/ 1196746 w 2138759" name="connsiteX1608"/>
              <a:gd fmla="*/ 97636 h 2580813" name="connsiteY1608"/>
              <a:gd fmla="*/ 1196746 w 2138759" name="connsiteX1609"/>
              <a:gd fmla="*/ 131263 h 2580813" name="connsiteY1609"/>
              <a:gd fmla="*/ 1194969 w 2138759" name="connsiteX1610"/>
              <a:gd fmla="*/ 132481 h 2580813" name="connsiteY1610"/>
              <a:gd fmla="*/ 1192828 w 2138759" name="connsiteX1611"/>
              <a:gd fmla="*/ 134190 h 2580813" name="connsiteY1611"/>
              <a:gd fmla="*/ 1190635 w 2138759" name="connsiteX1612"/>
              <a:gd fmla="*/ 135621 h 2580813" name="connsiteY1612"/>
              <a:gd fmla="*/ 1188887 w 2138759" name="connsiteX1613"/>
              <a:gd fmla="*/ 136227 h 2580813" name="connsiteY1613"/>
              <a:gd fmla="*/ 1079895 w 2138759" name="connsiteX1614"/>
              <a:gd fmla="*/ 136227 h 2580813" name="connsiteY1614"/>
              <a:gd fmla="*/ 1075676 w 2138759" name="connsiteX1615"/>
              <a:gd fmla="*/ 134354 h 2580813" name="connsiteY1615"/>
              <a:gd fmla="*/ 1072104 w 2138759" name="connsiteX1616"/>
              <a:gd fmla="*/ 131263 h 2580813" name="connsiteY1616"/>
              <a:gd fmla="*/ 1072104 w 2138759" name="connsiteX1617"/>
              <a:gd fmla="*/ 97636 h 2580813" name="connsiteY1617"/>
              <a:gd fmla="*/ 1073564 w 2138759" name="connsiteX1618"/>
              <a:gd fmla="*/ 90515 h 2580813" name="connsiteY1618"/>
              <a:gd fmla="*/ 1077384 w 2138759" name="connsiteX1619"/>
              <a:gd fmla="*/ 83035 h 2580813" name="connsiteY1619"/>
              <a:gd fmla="*/ 1082590 w 2138759" name="connsiteX1620"/>
              <a:gd fmla="*/ 76590 h 2580813" name="connsiteY1620"/>
              <a:gd fmla="*/ 1088239 w 2138759" name="connsiteX1621"/>
              <a:gd fmla="*/ 72850 h 2580813" name="connsiteY1621"/>
              <a:gd fmla="*/ 1093473 w 2138759" name="connsiteX1622"/>
              <a:gd fmla="*/ 71689 h 2580813" name="connsiteY1622"/>
              <a:gd fmla="*/ 1101633 w 2138759" name="connsiteX1623"/>
              <a:gd fmla="*/ 70415 h 2580813" name="connsiteY1623"/>
              <a:gd fmla="*/ 1109937 w 2138759" name="connsiteX1624"/>
              <a:gd fmla="*/ 69312 h 2580813" name="connsiteY1624"/>
              <a:gd fmla="*/ 1116054 w 2138759" name="connsiteX1625"/>
              <a:gd fmla="*/ 68416 h 2580813" name="connsiteY1625"/>
              <a:gd fmla="*/ 1104570 w 2138759" name="connsiteX1626"/>
              <a:gd fmla="*/ 55090 h 2580813" name="connsiteY1626"/>
              <a:gd fmla="*/ 1100398 w 2138759" name="connsiteX1627"/>
              <a:gd fmla="*/ 37204 h 2580813" name="connsiteY1627"/>
              <a:gd fmla="*/ 1103093 w 2138759" name="connsiteX1628"/>
              <a:gd fmla="*/ 22824 h 2580813" name="connsiteY1628"/>
              <a:gd fmla="*/ 1110370 w 2138759" name="connsiteX1629"/>
              <a:gd fmla="*/ 10999 h 2580813" name="connsiteY1629"/>
              <a:gd fmla="*/ 1121104 w 2138759" name="connsiteX1630"/>
              <a:gd fmla="*/ 2977 h 2580813" name="connsiteY1630"/>
              <a:gd fmla="*/ 1134267 w 2138759" name="connsiteX1631"/>
              <a:gd fmla="*/ 0 h 2580813" name="connsiteY16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b="b" l="l" r="r" t="t"/>
            <a:pathLst>
              <a:path h="2580813" w="2138759">
                <a:moveTo>
                  <a:pt x="953821" y="2473876"/>
                </a:moveTo>
                <a:cubicBezTo>
                  <a:pt x="956908" y="2473876"/>
                  <a:pt x="959830" y="2474569"/>
                  <a:pt x="962555" y="2475945"/>
                </a:cubicBezTo>
                <a:cubicBezTo>
                  <a:pt x="965291" y="2477308"/>
                  <a:pt x="967687" y="2479175"/>
                  <a:pt x="969732" y="2481520"/>
                </a:cubicBezTo>
                <a:cubicBezTo>
                  <a:pt x="971785" y="2483883"/>
                  <a:pt x="973391" y="2486622"/>
                  <a:pt x="974566" y="2489739"/>
                </a:cubicBezTo>
                <a:cubicBezTo>
                  <a:pt x="975730" y="2492855"/>
                  <a:pt x="976325" y="2496200"/>
                  <a:pt x="976325" y="2499733"/>
                </a:cubicBezTo>
                <a:cubicBezTo>
                  <a:pt x="976325" y="2504138"/>
                  <a:pt x="975413" y="2508254"/>
                  <a:pt x="973590" y="2512102"/>
                </a:cubicBezTo>
                <a:cubicBezTo>
                  <a:pt x="971819" y="2515950"/>
                  <a:pt x="969293" y="2519067"/>
                  <a:pt x="966061" y="2521438"/>
                </a:cubicBezTo>
                <a:cubicBezTo>
                  <a:pt x="967019" y="2521613"/>
                  <a:pt x="968358" y="2521806"/>
                  <a:pt x="970117" y="2522056"/>
                </a:cubicBezTo>
                <a:cubicBezTo>
                  <a:pt x="971861" y="2522284"/>
                  <a:pt x="973685" y="2522552"/>
                  <a:pt x="975589" y="2522828"/>
                </a:cubicBezTo>
                <a:cubicBezTo>
                  <a:pt x="977478" y="2523117"/>
                  <a:pt x="979248" y="2523406"/>
                  <a:pt x="980896" y="2523709"/>
                </a:cubicBezTo>
                <a:cubicBezTo>
                  <a:pt x="982533" y="2524015"/>
                  <a:pt x="983728" y="2524292"/>
                  <a:pt x="984464" y="2524520"/>
                </a:cubicBezTo>
                <a:cubicBezTo>
                  <a:pt x="985685" y="2524923"/>
                  <a:pt x="986937" y="2525782"/>
                  <a:pt x="988180" y="2527057"/>
                </a:cubicBezTo>
                <a:cubicBezTo>
                  <a:pt x="989420" y="2528355"/>
                  <a:pt x="990573" y="2529845"/>
                  <a:pt x="991618" y="2531524"/>
                </a:cubicBezTo>
                <a:cubicBezTo>
                  <a:pt x="992671" y="2533216"/>
                  <a:pt x="993518" y="2534956"/>
                  <a:pt x="994156" y="2536784"/>
                </a:cubicBezTo>
                <a:cubicBezTo>
                  <a:pt x="994816" y="2538576"/>
                  <a:pt x="995136" y="2540229"/>
                  <a:pt x="995136" y="2541732"/>
                </a:cubicBezTo>
                <a:lnTo>
                  <a:pt x="995136" y="2565104"/>
                </a:lnTo>
                <a:cubicBezTo>
                  <a:pt x="994781" y="2565283"/>
                  <a:pt x="994400" y="2565546"/>
                  <a:pt x="993957" y="2565950"/>
                </a:cubicBezTo>
                <a:cubicBezTo>
                  <a:pt x="993518" y="2566366"/>
                  <a:pt x="993045" y="2566747"/>
                  <a:pt x="992542" y="2567137"/>
                </a:cubicBezTo>
                <a:cubicBezTo>
                  <a:pt x="992027" y="2567514"/>
                  <a:pt x="991542" y="2567856"/>
                  <a:pt x="991092" y="2568132"/>
                </a:cubicBezTo>
                <a:cubicBezTo>
                  <a:pt x="990630" y="2568426"/>
                  <a:pt x="990245" y="2568553"/>
                  <a:pt x="989936" y="2568553"/>
                </a:cubicBezTo>
                <a:lnTo>
                  <a:pt x="917870" y="2568553"/>
                </a:lnTo>
                <a:cubicBezTo>
                  <a:pt x="916642" y="2568553"/>
                  <a:pt x="915718" y="2568124"/>
                  <a:pt x="915081" y="2567251"/>
                </a:cubicBezTo>
                <a:cubicBezTo>
                  <a:pt x="914444" y="2566392"/>
                  <a:pt x="913662" y="2565673"/>
                  <a:pt x="912719" y="2565104"/>
                </a:cubicBezTo>
                <a:lnTo>
                  <a:pt x="912719" y="2541732"/>
                </a:lnTo>
                <a:cubicBezTo>
                  <a:pt x="912719" y="2540229"/>
                  <a:pt x="913036" y="2538576"/>
                  <a:pt x="913685" y="2536784"/>
                </a:cubicBezTo>
                <a:cubicBezTo>
                  <a:pt x="914345" y="2534956"/>
                  <a:pt x="915180" y="2533238"/>
                  <a:pt x="916211" y="2531585"/>
                </a:cubicBezTo>
                <a:cubicBezTo>
                  <a:pt x="917245" y="2529933"/>
                  <a:pt x="918385" y="2528443"/>
                  <a:pt x="919652" y="2527106"/>
                </a:cubicBezTo>
                <a:cubicBezTo>
                  <a:pt x="920904" y="2525795"/>
                  <a:pt x="922155" y="2524910"/>
                  <a:pt x="923388" y="2524506"/>
                </a:cubicBezTo>
                <a:cubicBezTo>
                  <a:pt x="924013" y="2524278"/>
                  <a:pt x="925166" y="2524002"/>
                  <a:pt x="926848" y="2523700"/>
                </a:cubicBezTo>
                <a:cubicBezTo>
                  <a:pt x="928527" y="2523393"/>
                  <a:pt x="930332" y="2523104"/>
                  <a:pt x="932244" y="2522814"/>
                </a:cubicBezTo>
                <a:cubicBezTo>
                  <a:pt x="934155" y="2522538"/>
                  <a:pt x="935979" y="2522271"/>
                  <a:pt x="937734" y="2522047"/>
                </a:cubicBezTo>
                <a:cubicBezTo>
                  <a:pt x="939482" y="2521793"/>
                  <a:pt x="940833" y="2521605"/>
                  <a:pt x="941779" y="2521425"/>
                </a:cubicBezTo>
                <a:cubicBezTo>
                  <a:pt x="938559" y="2519054"/>
                  <a:pt x="936044" y="2515964"/>
                  <a:pt x="934186" y="2512163"/>
                </a:cubicBezTo>
                <a:cubicBezTo>
                  <a:pt x="932339" y="2508354"/>
                  <a:pt x="931427" y="2504212"/>
                  <a:pt x="931427" y="2499733"/>
                </a:cubicBezTo>
                <a:cubicBezTo>
                  <a:pt x="931427" y="2496200"/>
                  <a:pt x="932022" y="2492855"/>
                  <a:pt x="933209" y="2489739"/>
                </a:cubicBezTo>
                <a:cubicBezTo>
                  <a:pt x="934396" y="2486622"/>
                  <a:pt x="936010" y="2483883"/>
                  <a:pt x="938021" y="2481520"/>
                </a:cubicBezTo>
                <a:cubicBezTo>
                  <a:pt x="940043" y="2479175"/>
                  <a:pt x="942393" y="2477308"/>
                  <a:pt x="945121" y="2475945"/>
                </a:cubicBezTo>
                <a:cubicBezTo>
                  <a:pt x="947834" y="2474569"/>
                  <a:pt x="950734" y="2473876"/>
                  <a:pt x="953821" y="2473876"/>
                </a:cubicBezTo>
                <a:close/>
                <a:moveTo>
                  <a:pt x="737506" y="2432327"/>
                </a:moveTo>
                <a:cubicBezTo>
                  <a:pt x="742149" y="2432327"/>
                  <a:pt x="746545" y="2433323"/>
                  <a:pt x="750643" y="2435304"/>
                </a:cubicBezTo>
                <a:cubicBezTo>
                  <a:pt x="754758" y="2437265"/>
                  <a:pt x="758362" y="2439952"/>
                  <a:pt x="761438" y="2443326"/>
                </a:cubicBezTo>
                <a:cubicBezTo>
                  <a:pt x="764526" y="2446725"/>
                  <a:pt x="766942" y="2450667"/>
                  <a:pt x="768710" y="2455151"/>
                </a:cubicBezTo>
                <a:cubicBezTo>
                  <a:pt x="770460" y="2459635"/>
                  <a:pt x="771356" y="2464447"/>
                  <a:pt x="771356" y="2469531"/>
                </a:cubicBezTo>
                <a:cubicBezTo>
                  <a:pt x="771356" y="2475869"/>
                  <a:pt x="769984" y="2481791"/>
                  <a:pt x="767241" y="2487329"/>
                </a:cubicBezTo>
                <a:cubicBezTo>
                  <a:pt x="764578" y="2492866"/>
                  <a:pt x="760778" y="2497350"/>
                  <a:pt x="755917" y="2500762"/>
                </a:cubicBezTo>
                <a:cubicBezTo>
                  <a:pt x="757358" y="2501015"/>
                  <a:pt x="759372" y="2501292"/>
                  <a:pt x="762018" y="2501652"/>
                </a:cubicBezTo>
                <a:cubicBezTo>
                  <a:pt x="764641" y="2501979"/>
                  <a:pt x="767384" y="2502364"/>
                  <a:pt x="770248" y="2502762"/>
                </a:cubicBezTo>
                <a:cubicBezTo>
                  <a:pt x="773089" y="2503178"/>
                  <a:pt x="775752" y="2503594"/>
                  <a:pt x="778231" y="2504029"/>
                </a:cubicBezTo>
                <a:cubicBezTo>
                  <a:pt x="780693" y="2504471"/>
                  <a:pt x="782490" y="2504868"/>
                  <a:pt x="783597" y="2505196"/>
                </a:cubicBezTo>
                <a:cubicBezTo>
                  <a:pt x="785434" y="2505776"/>
                  <a:pt x="787316" y="2507012"/>
                  <a:pt x="789187" y="2508848"/>
                </a:cubicBezTo>
                <a:cubicBezTo>
                  <a:pt x="791052" y="2510714"/>
                  <a:pt x="792786" y="2512859"/>
                  <a:pt x="794358" y="2515274"/>
                </a:cubicBezTo>
                <a:cubicBezTo>
                  <a:pt x="795942" y="2517709"/>
                  <a:pt x="797216" y="2520212"/>
                  <a:pt x="798175" y="2522842"/>
                </a:cubicBezTo>
                <a:cubicBezTo>
                  <a:pt x="799168" y="2525422"/>
                  <a:pt x="799644" y="2527800"/>
                  <a:pt x="799644" y="2529963"/>
                </a:cubicBezTo>
                <a:lnTo>
                  <a:pt x="799644" y="2563591"/>
                </a:lnTo>
                <a:cubicBezTo>
                  <a:pt x="799116" y="2563849"/>
                  <a:pt x="798542" y="2564228"/>
                  <a:pt x="797876" y="2564808"/>
                </a:cubicBezTo>
                <a:cubicBezTo>
                  <a:pt x="797216" y="2565407"/>
                  <a:pt x="796505" y="2565956"/>
                  <a:pt x="795747" y="2566517"/>
                </a:cubicBezTo>
                <a:cubicBezTo>
                  <a:pt x="794972" y="2567059"/>
                  <a:pt x="794243" y="2567551"/>
                  <a:pt x="793566" y="2567949"/>
                </a:cubicBezTo>
                <a:cubicBezTo>
                  <a:pt x="792872" y="2568371"/>
                  <a:pt x="792292" y="2568554"/>
                  <a:pt x="791827" y="2568554"/>
                </a:cubicBezTo>
                <a:lnTo>
                  <a:pt x="683432" y="2568554"/>
                </a:lnTo>
                <a:cubicBezTo>
                  <a:pt x="681584" y="2568554"/>
                  <a:pt x="680195" y="2567936"/>
                  <a:pt x="679236" y="2566681"/>
                </a:cubicBezTo>
                <a:cubicBezTo>
                  <a:pt x="678278" y="2565445"/>
                  <a:pt x="677101" y="2564411"/>
                  <a:pt x="675684" y="2563591"/>
                </a:cubicBezTo>
                <a:lnTo>
                  <a:pt x="675684" y="2529963"/>
                </a:lnTo>
                <a:cubicBezTo>
                  <a:pt x="675684" y="2527800"/>
                  <a:pt x="676160" y="2525422"/>
                  <a:pt x="677136" y="2522842"/>
                </a:cubicBezTo>
                <a:cubicBezTo>
                  <a:pt x="678129" y="2520212"/>
                  <a:pt x="679386" y="2517740"/>
                  <a:pt x="680935" y="2515363"/>
                </a:cubicBezTo>
                <a:cubicBezTo>
                  <a:pt x="682490" y="2512985"/>
                  <a:pt x="684206" y="2510841"/>
                  <a:pt x="686112" y="2508917"/>
                </a:cubicBezTo>
                <a:cubicBezTo>
                  <a:pt x="687994" y="2507031"/>
                  <a:pt x="689877" y="2505757"/>
                  <a:pt x="691730" y="2505177"/>
                </a:cubicBezTo>
                <a:cubicBezTo>
                  <a:pt x="692672" y="2504849"/>
                  <a:pt x="694405" y="2504452"/>
                  <a:pt x="696936" y="2504017"/>
                </a:cubicBezTo>
                <a:cubicBezTo>
                  <a:pt x="699461" y="2503575"/>
                  <a:pt x="702176" y="2503159"/>
                  <a:pt x="705051" y="2502743"/>
                </a:cubicBezTo>
                <a:cubicBezTo>
                  <a:pt x="707926" y="2502345"/>
                  <a:pt x="710670" y="2501961"/>
                  <a:pt x="713310" y="2501639"/>
                </a:cubicBezTo>
                <a:cubicBezTo>
                  <a:pt x="715938" y="2501273"/>
                  <a:pt x="717970" y="2501002"/>
                  <a:pt x="719393" y="2500743"/>
                </a:cubicBezTo>
                <a:cubicBezTo>
                  <a:pt x="714549" y="2497331"/>
                  <a:pt x="710767" y="2492885"/>
                  <a:pt x="707972" y="2487417"/>
                </a:cubicBezTo>
                <a:cubicBezTo>
                  <a:pt x="705195" y="2481936"/>
                  <a:pt x="703823" y="2475977"/>
                  <a:pt x="703823" y="2469531"/>
                </a:cubicBezTo>
                <a:cubicBezTo>
                  <a:pt x="703823" y="2464447"/>
                  <a:pt x="704718" y="2459635"/>
                  <a:pt x="706503" y="2455151"/>
                </a:cubicBezTo>
                <a:cubicBezTo>
                  <a:pt x="708288" y="2450667"/>
                  <a:pt x="710716" y="2446725"/>
                  <a:pt x="713740" y="2443326"/>
                </a:cubicBezTo>
                <a:cubicBezTo>
                  <a:pt x="716782" y="2439952"/>
                  <a:pt x="720317" y="2437265"/>
                  <a:pt x="724415" y="2435304"/>
                </a:cubicBezTo>
                <a:cubicBezTo>
                  <a:pt x="728501" y="2433323"/>
                  <a:pt x="732863" y="2432327"/>
                  <a:pt x="737506" y="2432327"/>
                </a:cubicBezTo>
                <a:close/>
                <a:moveTo>
                  <a:pt x="1146110" y="2379198"/>
                </a:moveTo>
                <a:cubicBezTo>
                  <a:pt x="1152998" y="2379198"/>
                  <a:pt x="1159520" y="2380673"/>
                  <a:pt x="1165599" y="2383604"/>
                </a:cubicBezTo>
                <a:cubicBezTo>
                  <a:pt x="1171703" y="2386506"/>
                  <a:pt x="1177050" y="2390483"/>
                  <a:pt x="1181614" y="2395476"/>
                </a:cubicBezTo>
                <a:cubicBezTo>
                  <a:pt x="1186195" y="2400507"/>
                  <a:pt x="1189779" y="2406341"/>
                  <a:pt x="1192401" y="2412978"/>
                </a:cubicBezTo>
                <a:cubicBezTo>
                  <a:pt x="1194998" y="2419614"/>
                  <a:pt x="1196326" y="2426736"/>
                  <a:pt x="1196326" y="2434259"/>
                </a:cubicBezTo>
                <a:cubicBezTo>
                  <a:pt x="1196326" y="2443640"/>
                  <a:pt x="1194292" y="2452405"/>
                  <a:pt x="1190222" y="2460600"/>
                </a:cubicBezTo>
                <a:cubicBezTo>
                  <a:pt x="1186271" y="2468795"/>
                  <a:pt x="1180635" y="2475432"/>
                  <a:pt x="1173423" y="2480482"/>
                </a:cubicBezTo>
                <a:cubicBezTo>
                  <a:pt x="1175560" y="2480855"/>
                  <a:pt x="1178549" y="2481266"/>
                  <a:pt x="1182474" y="2481798"/>
                </a:cubicBezTo>
                <a:cubicBezTo>
                  <a:pt x="1186365" y="2482283"/>
                  <a:pt x="1190435" y="2482853"/>
                  <a:pt x="1194683" y="2483441"/>
                </a:cubicBezTo>
                <a:cubicBezTo>
                  <a:pt x="1198898" y="2484057"/>
                  <a:pt x="1202848" y="2484673"/>
                  <a:pt x="1206526" y="2485317"/>
                </a:cubicBezTo>
                <a:cubicBezTo>
                  <a:pt x="1210179" y="2485970"/>
                  <a:pt x="1212844" y="2486558"/>
                  <a:pt x="1214487" y="2487043"/>
                </a:cubicBezTo>
                <a:cubicBezTo>
                  <a:pt x="1217212" y="2487902"/>
                  <a:pt x="1220004" y="2489732"/>
                  <a:pt x="1222780" y="2492448"/>
                </a:cubicBezTo>
                <a:cubicBezTo>
                  <a:pt x="1225547" y="2495211"/>
                  <a:pt x="1228118" y="2498384"/>
                  <a:pt x="1230451" y="2501959"/>
                </a:cubicBezTo>
                <a:cubicBezTo>
                  <a:pt x="1232801" y="2505562"/>
                  <a:pt x="1234691" y="2509268"/>
                  <a:pt x="1236113" y="2513160"/>
                </a:cubicBezTo>
                <a:cubicBezTo>
                  <a:pt x="1237586" y="2516978"/>
                  <a:pt x="1238301" y="2520497"/>
                  <a:pt x="1238301" y="2523698"/>
                </a:cubicBezTo>
                <a:lnTo>
                  <a:pt x="1238301" y="2573467"/>
                </a:lnTo>
                <a:cubicBezTo>
                  <a:pt x="1237509" y="2573850"/>
                  <a:pt x="1236658" y="2574410"/>
                  <a:pt x="1235670" y="2575269"/>
                </a:cubicBezTo>
                <a:cubicBezTo>
                  <a:pt x="1234691" y="2576155"/>
                  <a:pt x="1233635" y="2576968"/>
                  <a:pt x="1232512" y="2577798"/>
                </a:cubicBezTo>
                <a:cubicBezTo>
                  <a:pt x="1231362" y="2578601"/>
                  <a:pt x="1230281" y="2579329"/>
                  <a:pt x="1229276" y="2579917"/>
                </a:cubicBezTo>
                <a:cubicBezTo>
                  <a:pt x="1228246" y="2580542"/>
                  <a:pt x="1227386" y="2580813"/>
                  <a:pt x="1226696" y="2580813"/>
                </a:cubicBezTo>
                <a:lnTo>
                  <a:pt x="1065889" y="2580813"/>
                </a:lnTo>
                <a:cubicBezTo>
                  <a:pt x="1063148" y="2580813"/>
                  <a:pt x="1061087" y="2579898"/>
                  <a:pt x="1059666" y="2578041"/>
                </a:cubicBezTo>
                <a:cubicBezTo>
                  <a:pt x="1058244" y="2576211"/>
                  <a:pt x="1056498" y="2574681"/>
                  <a:pt x="1054395" y="2573467"/>
                </a:cubicBezTo>
                <a:lnTo>
                  <a:pt x="1054395" y="2523698"/>
                </a:lnTo>
                <a:cubicBezTo>
                  <a:pt x="1054395" y="2520497"/>
                  <a:pt x="1055102" y="2516978"/>
                  <a:pt x="1056549" y="2513160"/>
                </a:cubicBezTo>
                <a:cubicBezTo>
                  <a:pt x="1058022" y="2509268"/>
                  <a:pt x="1059887" y="2505609"/>
                  <a:pt x="1062186" y="2502090"/>
                </a:cubicBezTo>
                <a:cubicBezTo>
                  <a:pt x="1064493" y="2498571"/>
                  <a:pt x="1067039" y="2495397"/>
                  <a:pt x="1069865" y="2492551"/>
                </a:cubicBezTo>
                <a:cubicBezTo>
                  <a:pt x="1072658" y="2489760"/>
                  <a:pt x="1075451" y="2487874"/>
                  <a:pt x="1078201" y="2487015"/>
                </a:cubicBezTo>
                <a:cubicBezTo>
                  <a:pt x="1079597" y="2486530"/>
                  <a:pt x="1082168" y="2485942"/>
                  <a:pt x="1085923" y="2485298"/>
                </a:cubicBezTo>
                <a:cubicBezTo>
                  <a:pt x="1089669" y="2484645"/>
                  <a:pt x="1093697" y="2484029"/>
                  <a:pt x="1097962" y="2483413"/>
                </a:cubicBezTo>
                <a:cubicBezTo>
                  <a:pt x="1102228" y="2482825"/>
                  <a:pt x="1106298" y="2482255"/>
                  <a:pt x="1110214" y="2481779"/>
                </a:cubicBezTo>
                <a:cubicBezTo>
                  <a:pt x="1114114" y="2481238"/>
                  <a:pt x="1117128" y="2480836"/>
                  <a:pt x="1119239" y="2480454"/>
                </a:cubicBezTo>
                <a:cubicBezTo>
                  <a:pt x="1112053" y="2475404"/>
                  <a:pt x="1106442" y="2468823"/>
                  <a:pt x="1102296" y="2460731"/>
                </a:cubicBezTo>
                <a:cubicBezTo>
                  <a:pt x="1098175" y="2452619"/>
                  <a:pt x="1096140" y="2443799"/>
                  <a:pt x="1096140" y="2434259"/>
                </a:cubicBezTo>
                <a:cubicBezTo>
                  <a:pt x="1096140" y="2426736"/>
                  <a:pt x="1097468" y="2419614"/>
                  <a:pt x="1100116" y="2412978"/>
                </a:cubicBezTo>
                <a:cubicBezTo>
                  <a:pt x="1102764" y="2406341"/>
                  <a:pt x="1106366" y="2400507"/>
                  <a:pt x="1110853" y="2395476"/>
                </a:cubicBezTo>
                <a:cubicBezTo>
                  <a:pt x="1115365" y="2390483"/>
                  <a:pt x="1120610" y="2386506"/>
                  <a:pt x="1126698" y="2383604"/>
                </a:cubicBezTo>
                <a:cubicBezTo>
                  <a:pt x="1132751" y="2380673"/>
                  <a:pt x="1139222" y="2379198"/>
                  <a:pt x="1146110" y="2379198"/>
                </a:cubicBezTo>
                <a:close/>
                <a:moveTo>
                  <a:pt x="905226" y="2274304"/>
                </a:moveTo>
                <a:lnTo>
                  <a:pt x="997179" y="2366257"/>
                </a:lnTo>
                <a:lnTo>
                  <a:pt x="905226" y="2458210"/>
                </a:lnTo>
                <a:lnTo>
                  <a:pt x="813273" y="2366257"/>
                </a:lnTo>
                <a:close/>
                <a:moveTo>
                  <a:pt x="733240" y="2256594"/>
                </a:moveTo>
                <a:lnTo>
                  <a:pt x="789434" y="2312787"/>
                </a:lnTo>
                <a:lnTo>
                  <a:pt x="733240" y="2368976"/>
                </a:lnTo>
                <a:lnTo>
                  <a:pt x="677047" y="2312787"/>
                </a:lnTo>
                <a:close/>
                <a:moveTo>
                  <a:pt x="1059504" y="2191887"/>
                </a:moveTo>
                <a:lnTo>
                  <a:pt x="1115697" y="2248080"/>
                </a:lnTo>
                <a:lnTo>
                  <a:pt x="1059504" y="2304269"/>
                </a:lnTo>
                <a:lnTo>
                  <a:pt x="1003310" y="2248080"/>
                </a:lnTo>
                <a:close/>
                <a:moveTo>
                  <a:pt x="1211234" y="2178264"/>
                </a:moveTo>
                <a:cubicBezTo>
                  <a:pt x="1215903" y="2178264"/>
                  <a:pt x="1220323" y="2179260"/>
                  <a:pt x="1224443" y="2181241"/>
                </a:cubicBezTo>
                <a:cubicBezTo>
                  <a:pt x="1228581" y="2183202"/>
                  <a:pt x="1232205" y="2185889"/>
                  <a:pt x="1235298" y="2189263"/>
                </a:cubicBezTo>
                <a:cubicBezTo>
                  <a:pt x="1238403" y="2192662"/>
                  <a:pt x="1240832" y="2196604"/>
                  <a:pt x="1242609" y="2201088"/>
                </a:cubicBezTo>
                <a:cubicBezTo>
                  <a:pt x="1244369" y="2205572"/>
                  <a:pt x="1245270" y="2210384"/>
                  <a:pt x="1245270" y="2215468"/>
                </a:cubicBezTo>
                <a:cubicBezTo>
                  <a:pt x="1245270" y="2221806"/>
                  <a:pt x="1243891" y="2227728"/>
                  <a:pt x="1241132" y="2233266"/>
                </a:cubicBezTo>
                <a:cubicBezTo>
                  <a:pt x="1238455" y="2238803"/>
                  <a:pt x="1234634" y="2243287"/>
                  <a:pt x="1229747" y="2246699"/>
                </a:cubicBezTo>
                <a:cubicBezTo>
                  <a:pt x="1231195" y="2246951"/>
                  <a:pt x="1233221" y="2247229"/>
                  <a:pt x="1235881" y="2247588"/>
                </a:cubicBezTo>
                <a:cubicBezTo>
                  <a:pt x="1238518" y="2247916"/>
                  <a:pt x="1241276" y="2248301"/>
                  <a:pt x="1244156" y="2248698"/>
                </a:cubicBezTo>
                <a:cubicBezTo>
                  <a:pt x="1247012" y="2249115"/>
                  <a:pt x="1249690" y="2249531"/>
                  <a:pt x="1252183" y="2249966"/>
                </a:cubicBezTo>
                <a:cubicBezTo>
                  <a:pt x="1254659" y="2250407"/>
                  <a:pt x="1256465" y="2250805"/>
                  <a:pt x="1257579" y="2251133"/>
                </a:cubicBezTo>
                <a:cubicBezTo>
                  <a:pt x="1259425" y="2251713"/>
                  <a:pt x="1261318" y="2252949"/>
                  <a:pt x="1263199" y="2254784"/>
                </a:cubicBezTo>
                <a:cubicBezTo>
                  <a:pt x="1265075" y="2256651"/>
                  <a:pt x="1266817" y="2258795"/>
                  <a:pt x="1268399" y="2261211"/>
                </a:cubicBezTo>
                <a:cubicBezTo>
                  <a:pt x="1269991" y="2263645"/>
                  <a:pt x="1271272" y="2266149"/>
                  <a:pt x="1272236" y="2268779"/>
                </a:cubicBezTo>
                <a:cubicBezTo>
                  <a:pt x="1273235" y="2271359"/>
                  <a:pt x="1273713" y="2273736"/>
                  <a:pt x="1273713" y="2275900"/>
                </a:cubicBezTo>
                <a:lnTo>
                  <a:pt x="1273713" y="2309527"/>
                </a:lnTo>
                <a:cubicBezTo>
                  <a:pt x="1273183" y="2309786"/>
                  <a:pt x="1272606" y="2310164"/>
                  <a:pt x="1271936" y="2310745"/>
                </a:cubicBezTo>
                <a:cubicBezTo>
                  <a:pt x="1271272" y="2311344"/>
                  <a:pt x="1270557" y="2311892"/>
                  <a:pt x="1269795" y="2312454"/>
                </a:cubicBezTo>
                <a:cubicBezTo>
                  <a:pt x="1269016" y="2312996"/>
                  <a:pt x="1268283" y="2313488"/>
                  <a:pt x="1267602" y="2313885"/>
                </a:cubicBezTo>
                <a:cubicBezTo>
                  <a:pt x="1266904" y="2314308"/>
                  <a:pt x="1266321" y="2314491"/>
                  <a:pt x="1265854" y="2314491"/>
                </a:cubicBezTo>
                <a:lnTo>
                  <a:pt x="1156863" y="2314491"/>
                </a:lnTo>
                <a:cubicBezTo>
                  <a:pt x="1155005" y="2314491"/>
                  <a:pt x="1153608" y="2313873"/>
                  <a:pt x="1152644" y="2312618"/>
                </a:cubicBezTo>
                <a:cubicBezTo>
                  <a:pt x="1151681" y="2311382"/>
                  <a:pt x="1150498" y="2310347"/>
                  <a:pt x="1149072" y="2309527"/>
                </a:cubicBezTo>
                <a:lnTo>
                  <a:pt x="1149072" y="2275900"/>
                </a:lnTo>
                <a:cubicBezTo>
                  <a:pt x="1149072" y="2273736"/>
                  <a:pt x="1149551" y="2271359"/>
                  <a:pt x="1150532" y="2268779"/>
                </a:cubicBezTo>
                <a:cubicBezTo>
                  <a:pt x="1151531" y="2266149"/>
                  <a:pt x="1152794" y="2263677"/>
                  <a:pt x="1154352" y="2261299"/>
                </a:cubicBezTo>
                <a:cubicBezTo>
                  <a:pt x="1155916" y="2258922"/>
                  <a:pt x="1157642" y="2256777"/>
                  <a:pt x="1159558" y="2254854"/>
                </a:cubicBezTo>
                <a:cubicBezTo>
                  <a:pt x="1161450" y="2252968"/>
                  <a:pt x="1163343" y="2251694"/>
                  <a:pt x="1165207" y="2251114"/>
                </a:cubicBezTo>
                <a:cubicBezTo>
                  <a:pt x="1166154" y="2250786"/>
                  <a:pt x="1167896" y="2250388"/>
                  <a:pt x="1170441" y="2249953"/>
                </a:cubicBezTo>
                <a:cubicBezTo>
                  <a:pt x="1172980" y="2249512"/>
                  <a:pt x="1175710" y="2249096"/>
                  <a:pt x="1178601" y="2248679"/>
                </a:cubicBezTo>
                <a:cubicBezTo>
                  <a:pt x="1181492" y="2248282"/>
                  <a:pt x="1184250" y="2247897"/>
                  <a:pt x="1186905" y="2247576"/>
                </a:cubicBezTo>
                <a:cubicBezTo>
                  <a:pt x="1189548" y="2247210"/>
                  <a:pt x="1191591" y="2246939"/>
                  <a:pt x="1193022" y="2246680"/>
                </a:cubicBezTo>
                <a:cubicBezTo>
                  <a:pt x="1188151" y="2243268"/>
                  <a:pt x="1184349" y="2238822"/>
                  <a:pt x="1181538" y="2233354"/>
                </a:cubicBezTo>
                <a:cubicBezTo>
                  <a:pt x="1178745" y="2227873"/>
                  <a:pt x="1177366" y="2221913"/>
                  <a:pt x="1177366" y="2215468"/>
                </a:cubicBezTo>
                <a:cubicBezTo>
                  <a:pt x="1177366" y="2210384"/>
                  <a:pt x="1178266" y="2205572"/>
                  <a:pt x="1180061" y="2201088"/>
                </a:cubicBezTo>
                <a:cubicBezTo>
                  <a:pt x="1181856" y="2196604"/>
                  <a:pt x="1184297" y="2192662"/>
                  <a:pt x="1187338" y="2189263"/>
                </a:cubicBezTo>
                <a:cubicBezTo>
                  <a:pt x="1190396" y="2185889"/>
                  <a:pt x="1193951" y="2183202"/>
                  <a:pt x="1198071" y="2181241"/>
                </a:cubicBezTo>
                <a:cubicBezTo>
                  <a:pt x="1202180" y="2179260"/>
                  <a:pt x="1206566" y="2178264"/>
                  <a:pt x="1211234" y="2178264"/>
                </a:cubicBezTo>
                <a:close/>
                <a:moveTo>
                  <a:pt x="1104577" y="1929650"/>
                </a:moveTo>
                <a:cubicBezTo>
                  <a:pt x="1111006" y="1929650"/>
                  <a:pt x="1117093" y="1931035"/>
                  <a:pt x="1122766" y="1933788"/>
                </a:cubicBezTo>
                <a:cubicBezTo>
                  <a:pt x="1128464" y="1936514"/>
                  <a:pt x="1133455" y="1940248"/>
                  <a:pt x="1137714" y="1944939"/>
                </a:cubicBezTo>
                <a:cubicBezTo>
                  <a:pt x="1141989" y="1949664"/>
                  <a:pt x="1145335" y="1955143"/>
                  <a:pt x="1147782" y="1961376"/>
                </a:cubicBezTo>
                <a:cubicBezTo>
                  <a:pt x="1150206" y="1967609"/>
                  <a:pt x="1151446" y="1974297"/>
                  <a:pt x="1151446" y="1981363"/>
                </a:cubicBezTo>
                <a:cubicBezTo>
                  <a:pt x="1151446" y="1990173"/>
                  <a:pt x="1149546" y="1998405"/>
                  <a:pt x="1145748" y="2006102"/>
                </a:cubicBezTo>
                <a:cubicBezTo>
                  <a:pt x="1142061" y="2013799"/>
                  <a:pt x="1136800" y="2020032"/>
                  <a:pt x="1130069" y="2024774"/>
                </a:cubicBezTo>
                <a:cubicBezTo>
                  <a:pt x="1132064" y="2025125"/>
                  <a:pt x="1134853" y="2025511"/>
                  <a:pt x="1138517" y="2026011"/>
                </a:cubicBezTo>
                <a:cubicBezTo>
                  <a:pt x="1142148" y="2026466"/>
                  <a:pt x="1145947" y="2027001"/>
                  <a:pt x="1149912" y="2027553"/>
                </a:cubicBezTo>
                <a:cubicBezTo>
                  <a:pt x="1153845" y="2028132"/>
                  <a:pt x="1157533" y="2028711"/>
                  <a:pt x="1160966" y="2029315"/>
                </a:cubicBezTo>
                <a:cubicBezTo>
                  <a:pt x="1164375" y="2029929"/>
                  <a:pt x="1166862" y="2030481"/>
                  <a:pt x="1168396" y="2030937"/>
                </a:cubicBezTo>
                <a:cubicBezTo>
                  <a:pt x="1170939" y="2031744"/>
                  <a:pt x="1173545" y="2033462"/>
                  <a:pt x="1176136" y="2036013"/>
                </a:cubicBezTo>
                <a:cubicBezTo>
                  <a:pt x="1178718" y="2038608"/>
                  <a:pt x="1181118" y="2041588"/>
                  <a:pt x="1183296" y="2044946"/>
                </a:cubicBezTo>
                <a:cubicBezTo>
                  <a:pt x="1185489" y="2048330"/>
                  <a:pt x="1187253" y="2051810"/>
                  <a:pt x="1188580" y="2055466"/>
                </a:cubicBezTo>
                <a:cubicBezTo>
                  <a:pt x="1189955" y="2059051"/>
                  <a:pt x="1190622" y="2062356"/>
                  <a:pt x="1190622" y="2065363"/>
                </a:cubicBezTo>
                <a:lnTo>
                  <a:pt x="1190622" y="2112106"/>
                </a:lnTo>
                <a:cubicBezTo>
                  <a:pt x="1189883" y="2112465"/>
                  <a:pt x="1189089" y="2112991"/>
                  <a:pt x="1188167" y="2113798"/>
                </a:cubicBezTo>
                <a:cubicBezTo>
                  <a:pt x="1187253" y="2114630"/>
                  <a:pt x="1186268" y="2115393"/>
                  <a:pt x="1185219" y="2116173"/>
                </a:cubicBezTo>
                <a:cubicBezTo>
                  <a:pt x="1184146" y="2116927"/>
                  <a:pt x="1183137" y="2117611"/>
                  <a:pt x="1182199" y="2118163"/>
                </a:cubicBezTo>
                <a:cubicBezTo>
                  <a:pt x="1181237" y="2118751"/>
                  <a:pt x="1180435" y="2119005"/>
                  <a:pt x="1179791" y="2119005"/>
                </a:cubicBezTo>
                <a:lnTo>
                  <a:pt x="1029704" y="2119005"/>
                </a:lnTo>
                <a:cubicBezTo>
                  <a:pt x="1027145" y="2119005"/>
                  <a:pt x="1025222" y="2118146"/>
                  <a:pt x="1023895" y="2116401"/>
                </a:cubicBezTo>
                <a:cubicBezTo>
                  <a:pt x="1022568" y="2114683"/>
                  <a:pt x="1020939" y="2113245"/>
                  <a:pt x="1018976" y="2112106"/>
                </a:cubicBezTo>
                <a:lnTo>
                  <a:pt x="1018976" y="2065363"/>
                </a:lnTo>
                <a:cubicBezTo>
                  <a:pt x="1018976" y="2062356"/>
                  <a:pt x="1019636" y="2059051"/>
                  <a:pt x="1020987" y="2055466"/>
                </a:cubicBezTo>
                <a:cubicBezTo>
                  <a:pt x="1022361" y="2051810"/>
                  <a:pt x="1024102" y="2048374"/>
                  <a:pt x="1026247" y="2045069"/>
                </a:cubicBezTo>
                <a:cubicBezTo>
                  <a:pt x="1028401" y="2041764"/>
                  <a:pt x="1030777" y="2038783"/>
                  <a:pt x="1033415" y="2036109"/>
                </a:cubicBezTo>
                <a:cubicBezTo>
                  <a:pt x="1036022" y="2033488"/>
                  <a:pt x="1038628" y="2031717"/>
                  <a:pt x="1041195" y="2030911"/>
                </a:cubicBezTo>
                <a:cubicBezTo>
                  <a:pt x="1042498" y="2030455"/>
                  <a:pt x="1044898" y="2029903"/>
                  <a:pt x="1048402" y="2029298"/>
                </a:cubicBezTo>
                <a:cubicBezTo>
                  <a:pt x="1051899" y="2028684"/>
                  <a:pt x="1055658" y="2028106"/>
                  <a:pt x="1059639" y="2027527"/>
                </a:cubicBezTo>
                <a:cubicBezTo>
                  <a:pt x="1063620" y="2026975"/>
                  <a:pt x="1067419" y="2026440"/>
                  <a:pt x="1071074" y="2025993"/>
                </a:cubicBezTo>
                <a:cubicBezTo>
                  <a:pt x="1074714" y="2025485"/>
                  <a:pt x="1077527" y="2025108"/>
                  <a:pt x="1079497" y="2024748"/>
                </a:cubicBezTo>
                <a:cubicBezTo>
                  <a:pt x="1072790" y="2020006"/>
                  <a:pt x="1067554" y="2013825"/>
                  <a:pt x="1063684" y="2006225"/>
                </a:cubicBezTo>
                <a:cubicBezTo>
                  <a:pt x="1059838" y="1998607"/>
                  <a:pt x="1057938" y="1990322"/>
                  <a:pt x="1057938" y="1981363"/>
                </a:cubicBezTo>
                <a:cubicBezTo>
                  <a:pt x="1057938" y="1974297"/>
                  <a:pt x="1059178" y="1967609"/>
                  <a:pt x="1061649" y="1961376"/>
                </a:cubicBezTo>
                <a:cubicBezTo>
                  <a:pt x="1064121" y="1955143"/>
                  <a:pt x="1067482" y="1949664"/>
                  <a:pt x="1071670" y="1944939"/>
                </a:cubicBezTo>
                <a:cubicBezTo>
                  <a:pt x="1075882" y="1940248"/>
                  <a:pt x="1080777" y="1936514"/>
                  <a:pt x="1086451" y="1933788"/>
                </a:cubicBezTo>
                <a:cubicBezTo>
                  <a:pt x="1092109" y="1931035"/>
                  <a:pt x="1098148" y="1929650"/>
                  <a:pt x="1104577" y="1929650"/>
                </a:cubicBezTo>
                <a:close/>
                <a:moveTo>
                  <a:pt x="1320037" y="1872435"/>
                </a:moveTo>
                <a:lnTo>
                  <a:pt x="1411990" y="1964047"/>
                </a:lnTo>
                <a:lnTo>
                  <a:pt x="1320037" y="2055660"/>
                </a:lnTo>
                <a:lnTo>
                  <a:pt x="1228084" y="1964047"/>
                </a:lnTo>
                <a:close/>
                <a:moveTo>
                  <a:pt x="989240" y="1858813"/>
                </a:moveTo>
                <a:cubicBezTo>
                  <a:pt x="992327" y="1858813"/>
                  <a:pt x="995249" y="1859505"/>
                  <a:pt x="997974" y="1860882"/>
                </a:cubicBezTo>
                <a:cubicBezTo>
                  <a:pt x="1000710" y="1862245"/>
                  <a:pt x="1003106" y="1864112"/>
                  <a:pt x="1005151" y="1866457"/>
                </a:cubicBezTo>
                <a:cubicBezTo>
                  <a:pt x="1007204" y="1868820"/>
                  <a:pt x="1008810" y="1871559"/>
                  <a:pt x="1009985" y="1874676"/>
                </a:cubicBezTo>
                <a:cubicBezTo>
                  <a:pt x="1011149" y="1877792"/>
                  <a:pt x="1011744" y="1881137"/>
                  <a:pt x="1011744" y="1884670"/>
                </a:cubicBezTo>
                <a:cubicBezTo>
                  <a:pt x="1011744" y="1889075"/>
                  <a:pt x="1010832" y="1893191"/>
                  <a:pt x="1009009" y="1897039"/>
                </a:cubicBezTo>
                <a:cubicBezTo>
                  <a:pt x="1007238" y="1900888"/>
                  <a:pt x="1004712" y="1904004"/>
                  <a:pt x="1001480" y="1906375"/>
                </a:cubicBezTo>
                <a:cubicBezTo>
                  <a:pt x="1002438" y="1906551"/>
                  <a:pt x="1003777" y="1906744"/>
                  <a:pt x="1005536" y="1906993"/>
                </a:cubicBezTo>
                <a:cubicBezTo>
                  <a:pt x="1007280" y="1907221"/>
                  <a:pt x="1009104" y="1907489"/>
                  <a:pt x="1011008" y="1907765"/>
                </a:cubicBezTo>
                <a:cubicBezTo>
                  <a:pt x="1012897" y="1908054"/>
                  <a:pt x="1014667" y="1908343"/>
                  <a:pt x="1016315" y="1908646"/>
                </a:cubicBezTo>
                <a:cubicBezTo>
                  <a:pt x="1017952" y="1908953"/>
                  <a:pt x="1019147" y="1909229"/>
                  <a:pt x="1019883" y="1909457"/>
                </a:cubicBezTo>
                <a:cubicBezTo>
                  <a:pt x="1021104" y="1909860"/>
                  <a:pt x="1022356" y="1910719"/>
                  <a:pt x="1023599" y="1911995"/>
                </a:cubicBezTo>
                <a:cubicBezTo>
                  <a:pt x="1024839" y="1913292"/>
                  <a:pt x="1025992" y="1914782"/>
                  <a:pt x="1027037" y="1916461"/>
                </a:cubicBezTo>
                <a:cubicBezTo>
                  <a:pt x="1028090" y="1918153"/>
                  <a:pt x="1028937" y="1919893"/>
                  <a:pt x="1029575" y="1921721"/>
                </a:cubicBezTo>
                <a:cubicBezTo>
                  <a:pt x="1030235" y="1923514"/>
                  <a:pt x="1030555" y="1925166"/>
                  <a:pt x="1030555" y="1926670"/>
                </a:cubicBezTo>
                <a:lnTo>
                  <a:pt x="1030555" y="1950041"/>
                </a:lnTo>
                <a:cubicBezTo>
                  <a:pt x="1030200" y="1950221"/>
                  <a:pt x="1029819" y="1950484"/>
                  <a:pt x="1029376" y="1950887"/>
                </a:cubicBezTo>
                <a:cubicBezTo>
                  <a:pt x="1028937" y="1951304"/>
                  <a:pt x="1028464" y="1951685"/>
                  <a:pt x="1027961" y="1952075"/>
                </a:cubicBezTo>
                <a:cubicBezTo>
                  <a:pt x="1027446" y="1952452"/>
                  <a:pt x="1026961" y="1952794"/>
                  <a:pt x="1026511" y="1953070"/>
                </a:cubicBezTo>
                <a:cubicBezTo>
                  <a:pt x="1026049" y="1953364"/>
                  <a:pt x="1025664" y="1953491"/>
                  <a:pt x="1025355" y="1953491"/>
                </a:cubicBezTo>
                <a:lnTo>
                  <a:pt x="953289" y="1953491"/>
                </a:lnTo>
                <a:cubicBezTo>
                  <a:pt x="952061" y="1953491"/>
                  <a:pt x="951137" y="1953061"/>
                  <a:pt x="950500" y="1952189"/>
                </a:cubicBezTo>
                <a:cubicBezTo>
                  <a:pt x="949863" y="1951330"/>
                  <a:pt x="949081" y="1950611"/>
                  <a:pt x="948138" y="1950041"/>
                </a:cubicBezTo>
                <a:lnTo>
                  <a:pt x="948138" y="1926670"/>
                </a:lnTo>
                <a:cubicBezTo>
                  <a:pt x="948138" y="1925166"/>
                  <a:pt x="948455" y="1923514"/>
                  <a:pt x="949104" y="1921721"/>
                </a:cubicBezTo>
                <a:cubicBezTo>
                  <a:pt x="949764" y="1919893"/>
                  <a:pt x="950599" y="1918175"/>
                  <a:pt x="951630" y="1916523"/>
                </a:cubicBezTo>
                <a:cubicBezTo>
                  <a:pt x="952664" y="1914870"/>
                  <a:pt x="953804" y="1913380"/>
                  <a:pt x="955071" y="1912043"/>
                </a:cubicBezTo>
                <a:cubicBezTo>
                  <a:pt x="956323" y="1910732"/>
                  <a:pt x="957574" y="1909847"/>
                  <a:pt x="958807" y="1909444"/>
                </a:cubicBezTo>
                <a:cubicBezTo>
                  <a:pt x="959432" y="1909216"/>
                  <a:pt x="960585" y="1908940"/>
                  <a:pt x="962267" y="1908637"/>
                </a:cubicBezTo>
                <a:cubicBezTo>
                  <a:pt x="963946" y="1908330"/>
                  <a:pt x="965751" y="1908041"/>
                  <a:pt x="967663" y="1907752"/>
                </a:cubicBezTo>
                <a:cubicBezTo>
                  <a:pt x="969574" y="1907476"/>
                  <a:pt x="971398" y="1907208"/>
                  <a:pt x="973153" y="1906985"/>
                </a:cubicBezTo>
                <a:cubicBezTo>
                  <a:pt x="974901" y="1906730"/>
                  <a:pt x="976252" y="1906542"/>
                  <a:pt x="977198" y="1906362"/>
                </a:cubicBezTo>
                <a:cubicBezTo>
                  <a:pt x="973978" y="1903991"/>
                  <a:pt x="971463" y="1900901"/>
                  <a:pt x="969605" y="1897100"/>
                </a:cubicBezTo>
                <a:cubicBezTo>
                  <a:pt x="967758" y="1893291"/>
                  <a:pt x="966846" y="1889149"/>
                  <a:pt x="966846" y="1884670"/>
                </a:cubicBezTo>
                <a:cubicBezTo>
                  <a:pt x="966846" y="1881137"/>
                  <a:pt x="967441" y="1877792"/>
                  <a:pt x="968628" y="1874676"/>
                </a:cubicBezTo>
                <a:cubicBezTo>
                  <a:pt x="969815" y="1871559"/>
                  <a:pt x="971429" y="1868820"/>
                  <a:pt x="973440" y="1866457"/>
                </a:cubicBezTo>
                <a:cubicBezTo>
                  <a:pt x="975462" y="1864112"/>
                  <a:pt x="977812" y="1862245"/>
                  <a:pt x="980540" y="1860882"/>
                </a:cubicBezTo>
                <a:cubicBezTo>
                  <a:pt x="983253" y="1859505"/>
                  <a:pt x="986153" y="1858813"/>
                  <a:pt x="989240" y="1858813"/>
                </a:cubicBezTo>
                <a:close/>
                <a:moveTo>
                  <a:pt x="793431" y="1834973"/>
                </a:moveTo>
                <a:cubicBezTo>
                  <a:pt x="805855" y="1834973"/>
                  <a:pt x="817618" y="1837658"/>
                  <a:pt x="828583" y="1842995"/>
                </a:cubicBezTo>
                <a:cubicBezTo>
                  <a:pt x="839594" y="1848281"/>
                  <a:pt x="849238" y="1855522"/>
                  <a:pt x="857470" y="1864615"/>
                </a:cubicBezTo>
                <a:cubicBezTo>
                  <a:pt x="865732" y="1873777"/>
                  <a:pt x="872197" y="1884400"/>
                  <a:pt x="876927" y="1896484"/>
                </a:cubicBezTo>
                <a:cubicBezTo>
                  <a:pt x="881611" y="1908569"/>
                  <a:pt x="884007" y="1921538"/>
                  <a:pt x="884007" y="1935237"/>
                </a:cubicBezTo>
                <a:cubicBezTo>
                  <a:pt x="884007" y="1952319"/>
                  <a:pt x="880336" y="1968279"/>
                  <a:pt x="872996" y="1983202"/>
                </a:cubicBezTo>
                <a:cubicBezTo>
                  <a:pt x="865870" y="1998125"/>
                  <a:pt x="855704" y="2010210"/>
                  <a:pt x="842696" y="2019405"/>
                </a:cubicBezTo>
                <a:cubicBezTo>
                  <a:pt x="846551" y="2020085"/>
                  <a:pt x="851941" y="2020833"/>
                  <a:pt x="859021" y="2021802"/>
                </a:cubicBezTo>
                <a:cubicBezTo>
                  <a:pt x="866039" y="2022686"/>
                  <a:pt x="873379" y="2023722"/>
                  <a:pt x="881043" y="2024793"/>
                </a:cubicBezTo>
                <a:cubicBezTo>
                  <a:pt x="888644" y="2025915"/>
                  <a:pt x="895770" y="2027037"/>
                  <a:pt x="902404" y="2028210"/>
                </a:cubicBezTo>
                <a:cubicBezTo>
                  <a:pt x="908992" y="2029399"/>
                  <a:pt x="913800" y="2030470"/>
                  <a:pt x="916764" y="2031354"/>
                </a:cubicBezTo>
                <a:cubicBezTo>
                  <a:pt x="921678" y="2032918"/>
                  <a:pt x="926715" y="2036249"/>
                  <a:pt x="931721" y="2041195"/>
                </a:cubicBezTo>
                <a:cubicBezTo>
                  <a:pt x="936712" y="2046226"/>
                  <a:pt x="941350" y="2052005"/>
                  <a:pt x="945558" y="2058515"/>
                </a:cubicBezTo>
                <a:cubicBezTo>
                  <a:pt x="949797" y="2065076"/>
                  <a:pt x="953206" y="2071823"/>
                  <a:pt x="955770" y="2078911"/>
                </a:cubicBezTo>
                <a:cubicBezTo>
                  <a:pt x="958427" y="2085863"/>
                  <a:pt x="959717" y="2092271"/>
                  <a:pt x="959717" y="2098100"/>
                </a:cubicBezTo>
                <a:lnTo>
                  <a:pt x="959717" y="2188727"/>
                </a:lnTo>
                <a:cubicBezTo>
                  <a:pt x="958289" y="2189424"/>
                  <a:pt x="956753" y="2190444"/>
                  <a:pt x="954972" y="2192008"/>
                </a:cubicBezTo>
                <a:cubicBezTo>
                  <a:pt x="953206" y="2193622"/>
                  <a:pt x="951302" y="2195101"/>
                  <a:pt x="949274" y="2196614"/>
                </a:cubicBezTo>
                <a:cubicBezTo>
                  <a:pt x="947201" y="2198076"/>
                  <a:pt x="945251" y="2199401"/>
                  <a:pt x="943439" y="2200472"/>
                </a:cubicBezTo>
                <a:cubicBezTo>
                  <a:pt x="941581" y="2201611"/>
                  <a:pt x="940030" y="2202104"/>
                  <a:pt x="938786" y="2202104"/>
                </a:cubicBezTo>
                <a:lnTo>
                  <a:pt x="648737" y="2202104"/>
                </a:lnTo>
                <a:cubicBezTo>
                  <a:pt x="643792" y="2202104"/>
                  <a:pt x="640075" y="2200438"/>
                  <a:pt x="637511" y="2197056"/>
                </a:cubicBezTo>
                <a:cubicBezTo>
                  <a:pt x="634946" y="2193724"/>
                  <a:pt x="631798" y="2190937"/>
                  <a:pt x="628005" y="2188727"/>
                </a:cubicBezTo>
                <a:lnTo>
                  <a:pt x="628005" y="2098100"/>
                </a:lnTo>
                <a:cubicBezTo>
                  <a:pt x="628005" y="2092271"/>
                  <a:pt x="629279" y="2085863"/>
                  <a:pt x="631890" y="2078911"/>
                </a:cubicBezTo>
                <a:cubicBezTo>
                  <a:pt x="634547" y="2071823"/>
                  <a:pt x="637910" y="2065161"/>
                  <a:pt x="642056" y="2058753"/>
                </a:cubicBezTo>
                <a:cubicBezTo>
                  <a:pt x="646218" y="2052345"/>
                  <a:pt x="650810" y="2046566"/>
                  <a:pt x="655908" y="2041382"/>
                </a:cubicBezTo>
                <a:cubicBezTo>
                  <a:pt x="660946" y="2036300"/>
                  <a:pt x="665983" y="2032867"/>
                  <a:pt x="670943" y="2031303"/>
                </a:cubicBezTo>
                <a:cubicBezTo>
                  <a:pt x="673462" y="2030419"/>
                  <a:pt x="678099" y="2029348"/>
                  <a:pt x="684872" y="2028176"/>
                </a:cubicBezTo>
                <a:cubicBezTo>
                  <a:pt x="691629" y="2026986"/>
                  <a:pt x="698893" y="2025864"/>
                  <a:pt x="706587" y="2024742"/>
                </a:cubicBezTo>
                <a:cubicBezTo>
                  <a:pt x="714281" y="2023671"/>
                  <a:pt x="721621" y="2022635"/>
                  <a:pt x="728685" y="2021768"/>
                </a:cubicBezTo>
                <a:cubicBezTo>
                  <a:pt x="735719" y="2020782"/>
                  <a:pt x="741155" y="2020051"/>
                  <a:pt x="744964" y="2019354"/>
                </a:cubicBezTo>
                <a:cubicBezTo>
                  <a:pt x="732003" y="2010159"/>
                  <a:pt x="721882" y="1998176"/>
                  <a:pt x="714403" y="1983440"/>
                </a:cubicBezTo>
                <a:cubicBezTo>
                  <a:pt x="706971" y="1968670"/>
                  <a:pt x="703300" y="1952608"/>
                  <a:pt x="703300" y="1935237"/>
                </a:cubicBezTo>
                <a:cubicBezTo>
                  <a:pt x="703300" y="1921538"/>
                  <a:pt x="705696" y="1908569"/>
                  <a:pt x="710472" y="1896484"/>
                </a:cubicBezTo>
                <a:cubicBezTo>
                  <a:pt x="715248" y="1884400"/>
                  <a:pt x="721744" y="1873777"/>
                  <a:pt x="729837" y="1864615"/>
                </a:cubicBezTo>
                <a:cubicBezTo>
                  <a:pt x="737976" y="1855522"/>
                  <a:pt x="747436" y="1848281"/>
                  <a:pt x="758417" y="1842995"/>
                </a:cubicBezTo>
                <a:cubicBezTo>
                  <a:pt x="769336" y="1837658"/>
                  <a:pt x="781007" y="1834973"/>
                  <a:pt x="793431" y="1834973"/>
                </a:cubicBezTo>
                <a:close/>
                <a:moveTo>
                  <a:pt x="1136472" y="1795467"/>
                </a:moveTo>
                <a:lnTo>
                  <a:pt x="1192665" y="1851660"/>
                </a:lnTo>
                <a:lnTo>
                  <a:pt x="1136472" y="1907849"/>
                </a:lnTo>
                <a:lnTo>
                  <a:pt x="1080278" y="1851660"/>
                </a:lnTo>
                <a:close/>
                <a:moveTo>
                  <a:pt x="950624" y="1615648"/>
                </a:moveTo>
                <a:cubicBezTo>
                  <a:pt x="957512" y="1615648"/>
                  <a:pt x="964034" y="1617123"/>
                  <a:pt x="970113" y="1620054"/>
                </a:cubicBezTo>
                <a:cubicBezTo>
                  <a:pt x="976217" y="1622956"/>
                  <a:pt x="981564" y="1626933"/>
                  <a:pt x="986128" y="1631926"/>
                </a:cubicBezTo>
                <a:cubicBezTo>
                  <a:pt x="990709" y="1636957"/>
                  <a:pt x="994293" y="1642791"/>
                  <a:pt x="996915" y="1649428"/>
                </a:cubicBezTo>
                <a:cubicBezTo>
                  <a:pt x="999512" y="1656064"/>
                  <a:pt x="1000840" y="1663186"/>
                  <a:pt x="1000840" y="1670709"/>
                </a:cubicBezTo>
                <a:cubicBezTo>
                  <a:pt x="1000840" y="1680090"/>
                  <a:pt x="998806" y="1688855"/>
                  <a:pt x="994736" y="1697050"/>
                </a:cubicBezTo>
                <a:cubicBezTo>
                  <a:pt x="990785" y="1705245"/>
                  <a:pt x="985149" y="1711882"/>
                  <a:pt x="977937" y="1716931"/>
                </a:cubicBezTo>
                <a:cubicBezTo>
                  <a:pt x="980074" y="1717305"/>
                  <a:pt x="983063" y="1717715"/>
                  <a:pt x="986988" y="1718248"/>
                </a:cubicBezTo>
                <a:cubicBezTo>
                  <a:pt x="990879" y="1718733"/>
                  <a:pt x="994949" y="1719302"/>
                  <a:pt x="999197" y="1719890"/>
                </a:cubicBezTo>
                <a:cubicBezTo>
                  <a:pt x="1003412" y="1720506"/>
                  <a:pt x="1007362" y="1721122"/>
                  <a:pt x="1011040" y="1721766"/>
                </a:cubicBezTo>
                <a:cubicBezTo>
                  <a:pt x="1014693" y="1722420"/>
                  <a:pt x="1017358" y="1723008"/>
                  <a:pt x="1019001" y="1723493"/>
                </a:cubicBezTo>
                <a:cubicBezTo>
                  <a:pt x="1021726" y="1724352"/>
                  <a:pt x="1024518" y="1726181"/>
                  <a:pt x="1027294" y="1728898"/>
                </a:cubicBezTo>
                <a:cubicBezTo>
                  <a:pt x="1030061" y="1731661"/>
                  <a:pt x="1032632" y="1734834"/>
                  <a:pt x="1034965" y="1738409"/>
                </a:cubicBezTo>
                <a:cubicBezTo>
                  <a:pt x="1037315" y="1742012"/>
                  <a:pt x="1039205" y="1745718"/>
                  <a:pt x="1040627" y="1749610"/>
                </a:cubicBezTo>
                <a:cubicBezTo>
                  <a:pt x="1042100" y="1753427"/>
                  <a:pt x="1042815" y="1756946"/>
                  <a:pt x="1042815" y="1760148"/>
                </a:cubicBezTo>
                <a:lnTo>
                  <a:pt x="1042815" y="1809917"/>
                </a:lnTo>
                <a:cubicBezTo>
                  <a:pt x="1042023" y="1810300"/>
                  <a:pt x="1041172" y="1810860"/>
                  <a:pt x="1040184" y="1811718"/>
                </a:cubicBezTo>
                <a:cubicBezTo>
                  <a:pt x="1039205" y="1812605"/>
                  <a:pt x="1038149" y="1813417"/>
                  <a:pt x="1037026" y="1814248"/>
                </a:cubicBezTo>
                <a:cubicBezTo>
                  <a:pt x="1035876" y="1815051"/>
                  <a:pt x="1034795" y="1815779"/>
                  <a:pt x="1033790" y="1816367"/>
                </a:cubicBezTo>
                <a:cubicBezTo>
                  <a:pt x="1032760" y="1816992"/>
                  <a:pt x="1031900" y="1817263"/>
                  <a:pt x="1031210" y="1817263"/>
                </a:cubicBezTo>
                <a:lnTo>
                  <a:pt x="870403" y="1817263"/>
                </a:lnTo>
                <a:cubicBezTo>
                  <a:pt x="867661" y="1817263"/>
                  <a:pt x="865601" y="1816348"/>
                  <a:pt x="864179" y="1814491"/>
                </a:cubicBezTo>
                <a:cubicBezTo>
                  <a:pt x="862757" y="1812661"/>
                  <a:pt x="861012" y="1811130"/>
                  <a:pt x="858909" y="1809917"/>
                </a:cubicBezTo>
                <a:lnTo>
                  <a:pt x="858909" y="1760148"/>
                </a:lnTo>
                <a:cubicBezTo>
                  <a:pt x="858909" y="1756946"/>
                  <a:pt x="859615" y="1753427"/>
                  <a:pt x="861063" y="1749610"/>
                </a:cubicBezTo>
                <a:cubicBezTo>
                  <a:pt x="862536" y="1745718"/>
                  <a:pt x="864400" y="1742059"/>
                  <a:pt x="866699" y="1738540"/>
                </a:cubicBezTo>
                <a:cubicBezTo>
                  <a:pt x="869007" y="1735021"/>
                  <a:pt x="871552" y="1731847"/>
                  <a:pt x="874379" y="1729000"/>
                </a:cubicBezTo>
                <a:cubicBezTo>
                  <a:pt x="877172" y="1726209"/>
                  <a:pt x="879964" y="1724324"/>
                  <a:pt x="882714" y="1723465"/>
                </a:cubicBezTo>
                <a:cubicBezTo>
                  <a:pt x="884111" y="1722980"/>
                  <a:pt x="886682" y="1722392"/>
                  <a:pt x="890437" y="1721748"/>
                </a:cubicBezTo>
                <a:cubicBezTo>
                  <a:pt x="894183" y="1721094"/>
                  <a:pt x="898210" y="1720478"/>
                  <a:pt x="902476" y="1719862"/>
                </a:cubicBezTo>
                <a:cubicBezTo>
                  <a:pt x="906741" y="1719274"/>
                  <a:pt x="910811" y="1718705"/>
                  <a:pt x="914728" y="1718229"/>
                </a:cubicBezTo>
                <a:cubicBezTo>
                  <a:pt x="918628" y="1717687"/>
                  <a:pt x="921642" y="1717286"/>
                  <a:pt x="923753" y="1716903"/>
                </a:cubicBezTo>
                <a:cubicBezTo>
                  <a:pt x="916567" y="1711854"/>
                  <a:pt x="910956" y="1705273"/>
                  <a:pt x="906809" y="1697181"/>
                </a:cubicBezTo>
                <a:cubicBezTo>
                  <a:pt x="902689" y="1689069"/>
                  <a:pt x="900654" y="1680249"/>
                  <a:pt x="900654" y="1670709"/>
                </a:cubicBezTo>
                <a:cubicBezTo>
                  <a:pt x="900654" y="1663186"/>
                  <a:pt x="901982" y="1656064"/>
                  <a:pt x="904630" y="1649428"/>
                </a:cubicBezTo>
                <a:cubicBezTo>
                  <a:pt x="907278" y="1642791"/>
                  <a:pt x="910879" y="1636957"/>
                  <a:pt x="915367" y="1631926"/>
                </a:cubicBezTo>
                <a:cubicBezTo>
                  <a:pt x="919879" y="1626933"/>
                  <a:pt x="925124" y="1622956"/>
                  <a:pt x="931212" y="1620054"/>
                </a:cubicBezTo>
                <a:cubicBezTo>
                  <a:pt x="937265" y="1617123"/>
                  <a:pt x="943736" y="1615648"/>
                  <a:pt x="950624" y="1615648"/>
                </a:cubicBezTo>
                <a:close/>
                <a:moveTo>
                  <a:pt x="1253064" y="1592490"/>
                </a:moveTo>
                <a:cubicBezTo>
                  <a:pt x="1259493" y="1592490"/>
                  <a:pt x="1265580" y="1593875"/>
                  <a:pt x="1271253" y="1596628"/>
                </a:cubicBezTo>
                <a:cubicBezTo>
                  <a:pt x="1276951" y="1599354"/>
                  <a:pt x="1281942" y="1603088"/>
                  <a:pt x="1286201" y="1607779"/>
                </a:cubicBezTo>
                <a:cubicBezTo>
                  <a:pt x="1290476" y="1612504"/>
                  <a:pt x="1293822" y="1617983"/>
                  <a:pt x="1296269" y="1624216"/>
                </a:cubicBezTo>
                <a:cubicBezTo>
                  <a:pt x="1298693" y="1630449"/>
                  <a:pt x="1299933" y="1637137"/>
                  <a:pt x="1299933" y="1644203"/>
                </a:cubicBezTo>
                <a:cubicBezTo>
                  <a:pt x="1299933" y="1653013"/>
                  <a:pt x="1298033" y="1661245"/>
                  <a:pt x="1294235" y="1668942"/>
                </a:cubicBezTo>
                <a:cubicBezTo>
                  <a:pt x="1290548" y="1676639"/>
                  <a:pt x="1285287" y="1682872"/>
                  <a:pt x="1278556" y="1687614"/>
                </a:cubicBezTo>
                <a:cubicBezTo>
                  <a:pt x="1280551" y="1687965"/>
                  <a:pt x="1283340" y="1688351"/>
                  <a:pt x="1287004" y="1688851"/>
                </a:cubicBezTo>
                <a:cubicBezTo>
                  <a:pt x="1290635" y="1689306"/>
                  <a:pt x="1294434" y="1689841"/>
                  <a:pt x="1298399" y="1690393"/>
                </a:cubicBezTo>
                <a:cubicBezTo>
                  <a:pt x="1302332" y="1690972"/>
                  <a:pt x="1306020" y="1691551"/>
                  <a:pt x="1309453" y="1692155"/>
                </a:cubicBezTo>
                <a:cubicBezTo>
                  <a:pt x="1312862" y="1692769"/>
                  <a:pt x="1315349" y="1693321"/>
                  <a:pt x="1316883" y="1693777"/>
                </a:cubicBezTo>
                <a:cubicBezTo>
                  <a:pt x="1319426" y="1694584"/>
                  <a:pt x="1322032" y="1696302"/>
                  <a:pt x="1324623" y="1698853"/>
                </a:cubicBezTo>
                <a:cubicBezTo>
                  <a:pt x="1327205" y="1701448"/>
                  <a:pt x="1329605" y="1704428"/>
                  <a:pt x="1331783" y="1707786"/>
                </a:cubicBezTo>
                <a:cubicBezTo>
                  <a:pt x="1333976" y="1711170"/>
                  <a:pt x="1335740" y="1714650"/>
                  <a:pt x="1337067" y="1718306"/>
                </a:cubicBezTo>
                <a:cubicBezTo>
                  <a:pt x="1338442" y="1721891"/>
                  <a:pt x="1339109" y="1725196"/>
                  <a:pt x="1339109" y="1728203"/>
                </a:cubicBezTo>
                <a:lnTo>
                  <a:pt x="1339109" y="1774946"/>
                </a:lnTo>
                <a:cubicBezTo>
                  <a:pt x="1338370" y="1775305"/>
                  <a:pt x="1337576" y="1775831"/>
                  <a:pt x="1336654" y="1776638"/>
                </a:cubicBezTo>
                <a:cubicBezTo>
                  <a:pt x="1335740" y="1777470"/>
                  <a:pt x="1334755" y="1778233"/>
                  <a:pt x="1333706" y="1779013"/>
                </a:cubicBezTo>
                <a:cubicBezTo>
                  <a:pt x="1332633" y="1779767"/>
                  <a:pt x="1331624" y="1780451"/>
                  <a:pt x="1330686" y="1781003"/>
                </a:cubicBezTo>
                <a:cubicBezTo>
                  <a:pt x="1329724" y="1781591"/>
                  <a:pt x="1328922" y="1781845"/>
                  <a:pt x="1328278" y="1781845"/>
                </a:cubicBezTo>
                <a:lnTo>
                  <a:pt x="1178191" y="1781845"/>
                </a:lnTo>
                <a:cubicBezTo>
                  <a:pt x="1175632" y="1781845"/>
                  <a:pt x="1173709" y="1780986"/>
                  <a:pt x="1172382" y="1779241"/>
                </a:cubicBezTo>
                <a:cubicBezTo>
                  <a:pt x="1171055" y="1777523"/>
                  <a:pt x="1169426" y="1776085"/>
                  <a:pt x="1167463" y="1774946"/>
                </a:cubicBezTo>
                <a:lnTo>
                  <a:pt x="1167463" y="1728203"/>
                </a:lnTo>
                <a:cubicBezTo>
                  <a:pt x="1167463" y="1725196"/>
                  <a:pt x="1168123" y="1721891"/>
                  <a:pt x="1169474" y="1718306"/>
                </a:cubicBezTo>
                <a:cubicBezTo>
                  <a:pt x="1170848" y="1714650"/>
                  <a:pt x="1172589" y="1711214"/>
                  <a:pt x="1174734" y="1707909"/>
                </a:cubicBezTo>
                <a:cubicBezTo>
                  <a:pt x="1176888" y="1704604"/>
                  <a:pt x="1179264" y="1701623"/>
                  <a:pt x="1181902" y="1698949"/>
                </a:cubicBezTo>
                <a:cubicBezTo>
                  <a:pt x="1184509" y="1696328"/>
                  <a:pt x="1187115" y="1694557"/>
                  <a:pt x="1189682" y="1693751"/>
                </a:cubicBezTo>
                <a:cubicBezTo>
                  <a:pt x="1190985" y="1693295"/>
                  <a:pt x="1193385" y="1692743"/>
                  <a:pt x="1196889" y="1692138"/>
                </a:cubicBezTo>
                <a:cubicBezTo>
                  <a:pt x="1200386" y="1691524"/>
                  <a:pt x="1204145" y="1690946"/>
                  <a:pt x="1208126" y="1690367"/>
                </a:cubicBezTo>
                <a:cubicBezTo>
                  <a:pt x="1212107" y="1689815"/>
                  <a:pt x="1215906" y="1689280"/>
                  <a:pt x="1219561" y="1688833"/>
                </a:cubicBezTo>
                <a:cubicBezTo>
                  <a:pt x="1223201" y="1688325"/>
                  <a:pt x="1226014" y="1687948"/>
                  <a:pt x="1227984" y="1687588"/>
                </a:cubicBezTo>
                <a:cubicBezTo>
                  <a:pt x="1221277" y="1682846"/>
                  <a:pt x="1216041" y="1676665"/>
                  <a:pt x="1212171" y="1669065"/>
                </a:cubicBezTo>
                <a:cubicBezTo>
                  <a:pt x="1208325" y="1661447"/>
                  <a:pt x="1206425" y="1653162"/>
                  <a:pt x="1206425" y="1644203"/>
                </a:cubicBezTo>
                <a:cubicBezTo>
                  <a:pt x="1206425" y="1637137"/>
                  <a:pt x="1207665" y="1630449"/>
                  <a:pt x="1210136" y="1624216"/>
                </a:cubicBezTo>
                <a:cubicBezTo>
                  <a:pt x="1212608" y="1617983"/>
                  <a:pt x="1215969" y="1612504"/>
                  <a:pt x="1220157" y="1607779"/>
                </a:cubicBezTo>
                <a:cubicBezTo>
                  <a:pt x="1224369" y="1603088"/>
                  <a:pt x="1229264" y="1599354"/>
                  <a:pt x="1234938" y="1596628"/>
                </a:cubicBezTo>
                <a:cubicBezTo>
                  <a:pt x="1240596" y="1593875"/>
                  <a:pt x="1246635" y="1592490"/>
                  <a:pt x="1253064" y="1592490"/>
                </a:cubicBezTo>
                <a:close/>
                <a:moveTo>
                  <a:pt x="1071997" y="1556389"/>
                </a:moveTo>
                <a:cubicBezTo>
                  <a:pt x="1075109" y="1556389"/>
                  <a:pt x="1078056" y="1557081"/>
                  <a:pt x="1080803" y="1558458"/>
                </a:cubicBezTo>
                <a:cubicBezTo>
                  <a:pt x="1083561" y="1559821"/>
                  <a:pt x="1085977" y="1561688"/>
                  <a:pt x="1088039" y="1564033"/>
                </a:cubicBezTo>
                <a:cubicBezTo>
                  <a:pt x="1090109" y="1566396"/>
                  <a:pt x="1091728" y="1569135"/>
                  <a:pt x="1092913" y="1572252"/>
                </a:cubicBezTo>
                <a:cubicBezTo>
                  <a:pt x="1094087" y="1575368"/>
                  <a:pt x="1094687" y="1578713"/>
                  <a:pt x="1094687" y="1582246"/>
                </a:cubicBezTo>
                <a:cubicBezTo>
                  <a:pt x="1094687" y="1586651"/>
                  <a:pt x="1093767" y="1590767"/>
                  <a:pt x="1091929" y="1594615"/>
                </a:cubicBezTo>
                <a:cubicBezTo>
                  <a:pt x="1090143" y="1598464"/>
                  <a:pt x="1087597" y="1601580"/>
                  <a:pt x="1084338" y="1603951"/>
                </a:cubicBezTo>
                <a:cubicBezTo>
                  <a:pt x="1085304" y="1604127"/>
                  <a:pt x="1086654" y="1604320"/>
                  <a:pt x="1088428" y="1604569"/>
                </a:cubicBezTo>
                <a:cubicBezTo>
                  <a:pt x="1090186" y="1604797"/>
                  <a:pt x="1092025" y="1605065"/>
                  <a:pt x="1093944" y="1605341"/>
                </a:cubicBezTo>
                <a:cubicBezTo>
                  <a:pt x="1095849" y="1605630"/>
                  <a:pt x="1097634" y="1605919"/>
                  <a:pt x="1099296" y="1606222"/>
                </a:cubicBezTo>
                <a:cubicBezTo>
                  <a:pt x="1100946" y="1606529"/>
                  <a:pt x="1102150" y="1606805"/>
                  <a:pt x="1102893" y="1607033"/>
                </a:cubicBezTo>
                <a:cubicBezTo>
                  <a:pt x="1104124" y="1607436"/>
                  <a:pt x="1105386" y="1608295"/>
                  <a:pt x="1106640" y="1609571"/>
                </a:cubicBezTo>
                <a:cubicBezTo>
                  <a:pt x="1107890" y="1610868"/>
                  <a:pt x="1109052" y="1612358"/>
                  <a:pt x="1110106" y="1614037"/>
                </a:cubicBezTo>
                <a:cubicBezTo>
                  <a:pt x="1111168" y="1615729"/>
                  <a:pt x="1112022" y="1617469"/>
                  <a:pt x="1112665" y="1619297"/>
                </a:cubicBezTo>
                <a:cubicBezTo>
                  <a:pt x="1113330" y="1621090"/>
                  <a:pt x="1113653" y="1622742"/>
                  <a:pt x="1113653" y="1624246"/>
                </a:cubicBezTo>
                <a:lnTo>
                  <a:pt x="1113653" y="1647617"/>
                </a:lnTo>
                <a:cubicBezTo>
                  <a:pt x="1113295" y="1647797"/>
                  <a:pt x="1112911" y="1648060"/>
                  <a:pt x="1112464" y="1648463"/>
                </a:cubicBezTo>
                <a:cubicBezTo>
                  <a:pt x="1112022" y="1648880"/>
                  <a:pt x="1111545" y="1649261"/>
                  <a:pt x="1111037" y="1649651"/>
                </a:cubicBezTo>
                <a:cubicBezTo>
                  <a:pt x="1110518" y="1650028"/>
                  <a:pt x="1110029" y="1650370"/>
                  <a:pt x="1109575" y="1650646"/>
                </a:cubicBezTo>
                <a:cubicBezTo>
                  <a:pt x="1109110" y="1650940"/>
                  <a:pt x="1108721" y="1651067"/>
                  <a:pt x="1108410" y="1651067"/>
                </a:cubicBezTo>
                <a:lnTo>
                  <a:pt x="1035749" y="1651067"/>
                </a:lnTo>
                <a:cubicBezTo>
                  <a:pt x="1034510" y="1651067"/>
                  <a:pt x="1033579" y="1650637"/>
                  <a:pt x="1032937" y="1649765"/>
                </a:cubicBezTo>
                <a:cubicBezTo>
                  <a:pt x="1032294" y="1648906"/>
                  <a:pt x="1031505" y="1648187"/>
                  <a:pt x="1030555" y="1647617"/>
                </a:cubicBezTo>
                <a:lnTo>
                  <a:pt x="1030555" y="1624246"/>
                </a:lnTo>
                <a:cubicBezTo>
                  <a:pt x="1030555" y="1622742"/>
                  <a:pt x="1030875" y="1621090"/>
                  <a:pt x="1031529" y="1619297"/>
                </a:cubicBezTo>
                <a:cubicBezTo>
                  <a:pt x="1032194" y="1617469"/>
                  <a:pt x="1033037" y="1615751"/>
                  <a:pt x="1034075" y="1614099"/>
                </a:cubicBezTo>
                <a:cubicBezTo>
                  <a:pt x="1035118" y="1612446"/>
                  <a:pt x="1036268" y="1610956"/>
                  <a:pt x="1037545" y="1609619"/>
                </a:cubicBezTo>
                <a:cubicBezTo>
                  <a:pt x="1038807" y="1608308"/>
                  <a:pt x="1040069" y="1607423"/>
                  <a:pt x="1041312" y="1607020"/>
                </a:cubicBezTo>
                <a:cubicBezTo>
                  <a:pt x="1041943" y="1606792"/>
                  <a:pt x="1043105" y="1606516"/>
                  <a:pt x="1044801" y="1606213"/>
                </a:cubicBezTo>
                <a:cubicBezTo>
                  <a:pt x="1046494" y="1605906"/>
                  <a:pt x="1048314" y="1605617"/>
                  <a:pt x="1050241" y="1605328"/>
                </a:cubicBezTo>
                <a:cubicBezTo>
                  <a:pt x="1052168" y="1605052"/>
                  <a:pt x="1054007" y="1604784"/>
                  <a:pt x="1055777" y="1604561"/>
                </a:cubicBezTo>
                <a:cubicBezTo>
                  <a:pt x="1057539" y="1604306"/>
                  <a:pt x="1058901" y="1604118"/>
                  <a:pt x="1059855" y="1603938"/>
                </a:cubicBezTo>
                <a:cubicBezTo>
                  <a:pt x="1056608" y="1601567"/>
                  <a:pt x="1054073" y="1598477"/>
                  <a:pt x="1052199" y="1594676"/>
                </a:cubicBezTo>
                <a:cubicBezTo>
                  <a:pt x="1050337" y="1590867"/>
                  <a:pt x="1049418" y="1586725"/>
                  <a:pt x="1049418" y="1582246"/>
                </a:cubicBezTo>
                <a:cubicBezTo>
                  <a:pt x="1049418" y="1578713"/>
                  <a:pt x="1050018" y="1575368"/>
                  <a:pt x="1051214" y="1572252"/>
                </a:cubicBezTo>
                <a:cubicBezTo>
                  <a:pt x="1052411" y="1569135"/>
                  <a:pt x="1054038" y="1566396"/>
                  <a:pt x="1056066" y="1564033"/>
                </a:cubicBezTo>
                <a:cubicBezTo>
                  <a:pt x="1058105" y="1561688"/>
                  <a:pt x="1060474" y="1559821"/>
                  <a:pt x="1063225" y="1558458"/>
                </a:cubicBezTo>
                <a:cubicBezTo>
                  <a:pt x="1065960" y="1557081"/>
                  <a:pt x="1068884" y="1556389"/>
                  <a:pt x="1071997" y="1556389"/>
                </a:cubicBezTo>
                <a:close/>
                <a:moveTo>
                  <a:pt x="1728717" y="1439916"/>
                </a:moveTo>
                <a:lnTo>
                  <a:pt x="1785251" y="1496109"/>
                </a:lnTo>
                <a:lnTo>
                  <a:pt x="1728717" y="1552298"/>
                </a:lnTo>
                <a:lnTo>
                  <a:pt x="1672183" y="1496109"/>
                </a:lnTo>
                <a:close/>
                <a:moveTo>
                  <a:pt x="1557663" y="1432423"/>
                </a:moveTo>
                <a:cubicBezTo>
                  <a:pt x="1570087" y="1432423"/>
                  <a:pt x="1581851" y="1435108"/>
                  <a:pt x="1592816" y="1440445"/>
                </a:cubicBezTo>
                <a:cubicBezTo>
                  <a:pt x="1603826" y="1445731"/>
                  <a:pt x="1613471" y="1452972"/>
                  <a:pt x="1621702" y="1462065"/>
                </a:cubicBezTo>
                <a:cubicBezTo>
                  <a:pt x="1629964" y="1471227"/>
                  <a:pt x="1636429" y="1481850"/>
                  <a:pt x="1641159" y="1493934"/>
                </a:cubicBezTo>
                <a:cubicBezTo>
                  <a:pt x="1645843" y="1506019"/>
                  <a:pt x="1648239" y="1518988"/>
                  <a:pt x="1648239" y="1532687"/>
                </a:cubicBezTo>
                <a:cubicBezTo>
                  <a:pt x="1648239" y="1549769"/>
                  <a:pt x="1644569" y="1565729"/>
                  <a:pt x="1637228" y="1580652"/>
                </a:cubicBezTo>
                <a:cubicBezTo>
                  <a:pt x="1630102" y="1595575"/>
                  <a:pt x="1619936" y="1607660"/>
                  <a:pt x="1606929" y="1616855"/>
                </a:cubicBezTo>
                <a:cubicBezTo>
                  <a:pt x="1610783" y="1617535"/>
                  <a:pt x="1616174" y="1618283"/>
                  <a:pt x="1623253" y="1619252"/>
                </a:cubicBezTo>
                <a:cubicBezTo>
                  <a:pt x="1630271" y="1620136"/>
                  <a:pt x="1637612" y="1621172"/>
                  <a:pt x="1645275" y="1622243"/>
                </a:cubicBezTo>
                <a:cubicBezTo>
                  <a:pt x="1652877" y="1623365"/>
                  <a:pt x="1660003" y="1624487"/>
                  <a:pt x="1666637" y="1625660"/>
                </a:cubicBezTo>
                <a:cubicBezTo>
                  <a:pt x="1673225" y="1626849"/>
                  <a:pt x="1678032" y="1627920"/>
                  <a:pt x="1680996" y="1628804"/>
                </a:cubicBezTo>
                <a:cubicBezTo>
                  <a:pt x="1685910" y="1630368"/>
                  <a:pt x="1690947" y="1633699"/>
                  <a:pt x="1695953" y="1638645"/>
                </a:cubicBezTo>
                <a:cubicBezTo>
                  <a:pt x="1700944" y="1643676"/>
                  <a:pt x="1705582" y="1649455"/>
                  <a:pt x="1709790" y="1655965"/>
                </a:cubicBezTo>
                <a:cubicBezTo>
                  <a:pt x="1714029" y="1662526"/>
                  <a:pt x="1717438" y="1669273"/>
                  <a:pt x="1720002" y="1676361"/>
                </a:cubicBezTo>
                <a:cubicBezTo>
                  <a:pt x="1722659" y="1683313"/>
                  <a:pt x="1723949" y="1689721"/>
                  <a:pt x="1723949" y="1695550"/>
                </a:cubicBezTo>
                <a:lnTo>
                  <a:pt x="1723949" y="1786177"/>
                </a:lnTo>
                <a:cubicBezTo>
                  <a:pt x="1722521" y="1786874"/>
                  <a:pt x="1720985" y="1787894"/>
                  <a:pt x="1719204" y="1789458"/>
                </a:cubicBezTo>
                <a:cubicBezTo>
                  <a:pt x="1717438" y="1791072"/>
                  <a:pt x="1715534" y="1792551"/>
                  <a:pt x="1713506" y="1794064"/>
                </a:cubicBezTo>
                <a:cubicBezTo>
                  <a:pt x="1711433" y="1795526"/>
                  <a:pt x="1709483" y="1796851"/>
                  <a:pt x="1707671" y="1797922"/>
                </a:cubicBezTo>
                <a:cubicBezTo>
                  <a:pt x="1705813" y="1799061"/>
                  <a:pt x="1704262" y="1799554"/>
                  <a:pt x="1703018" y="1799554"/>
                </a:cubicBezTo>
                <a:lnTo>
                  <a:pt x="1412969" y="1799554"/>
                </a:lnTo>
                <a:cubicBezTo>
                  <a:pt x="1408024" y="1799554"/>
                  <a:pt x="1404308" y="1797888"/>
                  <a:pt x="1401743" y="1794506"/>
                </a:cubicBezTo>
                <a:cubicBezTo>
                  <a:pt x="1399179" y="1791174"/>
                  <a:pt x="1396030" y="1788387"/>
                  <a:pt x="1392237" y="1786177"/>
                </a:cubicBezTo>
                <a:lnTo>
                  <a:pt x="1392237" y="1695550"/>
                </a:lnTo>
                <a:cubicBezTo>
                  <a:pt x="1392237" y="1689721"/>
                  <a:pt x="1393512" y="1683313"/>
                  <a:pt x="1396123" y="1676361"/>
                </a:cubicBezTo>
                <a:cubicBezTo>
                  <a:pt x="1398779" y="1669273"/>
                  <a:pt x="1402143" y="1662611"/>
                  <a:pt x="1406289" y="1656203"/>
                </a:cubicBezTo>
                <a:cubicBezTo>
                  <a:pt x="1410451" y="1649795"/>
                  <a:pt x="1415042" y="1644016"/>
                  <a:pt x="1420141" y="1638832"/>
                </a:cubicBezTo>
                <a:cubicBezTo>
                  <a:pt x="1425178" y="1633750"/>
                  <a:pt x="1430215" y="1630317"/>
                  <a:pt x="1435176" y="1628753"/>
                </a:cubicBezTo>
                <a:cubicBezTo>
                  <a:pt x="1437694" y="1627869"/>
                  <a:pt x="1442332" y="1626798"/>
                  <a:pt x="1449104" y="1625626"/>
                </a:cubicBezTo>
                <a:cubicBezTo>
                  <a:pt x="1455861" y="1624436"/>
                  <a:pt x="1463125" y="1623314"/>
                  <a:pt x="1470819" y="1622192"/>
                </a:cubicBezTo>
                <a:cubicBezTo>
                  <a:pt x="1478513" y="1621121"/>
                  <a:pt x="1485854" y="1620085"/>
                  <a:pt x="1492918" y="1619218"/>
                </a:cubicBezTo>
                <a:cubicBezTo>
                  <a:pt x="1499952" y="1618232"/>
                  <a:pt x="1505388" y="1617501"/>
                  <a:pt x="1509196" y="1616804"/>
                </a:cubicBezTo>
                <a:cubicBezTo>
                  <a:pt x="1496235" y="1607609"/>
                  <a:pt x="1486115" y="1595626"/>
                  <a:pt x="1478636" y="1580890"/>
                </a:cubicBezTo>
                <a:cubicBezTo>
                  <a:pt x="1471203" y="1566120"/>
                  <a:pt x="1467533" y="1550058"/>
                  <a:pt x="1467533" y="1532687"/>
                </a:cubicBezTo>
                <a:cubicBezTo>
                  <a:pt x="1467533" y="1518988"/>
                  <a:pt x="1469928" y="1506019"/>
                  <a:pt x="1474705" y="1493934"/>
                </a:cubicBezTo>
                <a:cubicBezTo>
                  <a:pt x="1479481" y="1481850"/>
                  <a:pt x="1485977" y="1471227"/>
                  <a:pt x="1494070" y="1462065"/>
                </a:cubicBezTo>
                <a:cubicBezTo>
                  <a:pt x="1502209" y="1452972"/>
                  <a:pt x="1511669" y="1445731"/>
                  <a:pt x="1522649" y="1440445"/>
                </a:cubicBezTo>
                <a:cubicBezTo>
                  <a:pt x="1533568" y="1435108"/>
                  <a:pt x="1545239" y="1432423"/>
                  <a:pt x="1557663" y="1432423"/>
                </a:cubicBezTo>
                <a:close/>
                <a:moveTo>
                  <a:pt x="1892710" y="1420844"/>
                </a:moveTo>
                <a:cubicBezTo>
                  <a:pt x="1897353" y="1420844"/>
                  <a:pt x="1901749" y="1421835"/>
                  <a:pt x="1905847" y="1423806"/>
                </a:cubicBezTo>
                <a:cubicBezTo>
                  <a:pt x="1909961" y="1425757"/>
                  <a:pt x="1913566" y="1428431"/>
                  <a:pt x="1916642" y="1431788"/>
                </a:cubicBezTo>
                <a:cubicBezTo>
                  <a:pt x="1919730" y="1435170"/>
                  <a:pt x="1922146" y="1439092"/>
                  <a:pt x="1923913" y="1443554"/>
                </a:cubicBezTo>
                <a:cubicBezTo>
                  <a:pt x="1925664" y="1448016"/>
                  <a:pt x="1926559" y="1452804"/>
                  <a:pt x="1926559" y="1457861"/>
                </a:cubicBezTo>
                <a:cubicBezTo>
                  <a:pt x="1926559" y="1464168"/>
                  <a:pt x="1925187" y="1470061"/>
                  <a:pt x="1922444" y="1475570"/>
                </a:cubicBezTo>
                <a:cubicBezTo>
                  <a:pt x="1919781" y="1481080"/>
                  <a:pt x="1915982" y="1485542"/>
                  <a:pt x="1911121" y="1488936"/>
                </a:cubicBezTo>
                <a:cubicBezTo>
                  <a:pt x="1912561" y="1489187"/>
                  <a:pt x="1914576" y="1489464"/>
                  <a:pt x="1917222" y="1489821"/>
                </a:cubicBezTo>
                <a:cubicBezTo>
                  <a:pt x="1919844" y="1490148"/>
                  <a:pt x="1922588" y="1490530"/>
                  <a:pt x="1925451" y="1490926"/>
                </a:cubicBezTo>
                <a:cubicBezTo>
                  <a:pt x="1928292" y="1491340"/>
                  <a:pt x="1930955" y="1491754"/>
                  <a:pt x="1933435" y="1492187"/>
                </a:cubicBezTo>
                <a:cubicBezTo>
                  <a:pt x="1935897" y="1492626"/>
                  <a:pt x="1937693" y="1493022"/>
                  <a:pt x="1938801" y="1493348"/>
                </a:cubicBezTo>
                <a:cubicBezTo>
                  <a:pt x="1940637" y="1493925"/>
                  <a:pt x="1942520" y="1495155"/>
                  <a:pt x="1944391" y="1496981"/>
                </a:cubicBezTo>
                <a:cubicBezTo>
                  <a:pt x="1946256" y="1498839"/>
                  <a:pt x="1947989" y="1500972"/>
                  <a:pt x="1949562" y="1503376"/>
                </a:cubicBezTo>
                <a:cubicBezTo>
                  <a:pt x="1951146" y="1505798"/>
                  <a:pt x="1952420" y="1508289"/>
                  <a:pt x="1953378" y="1510906"/>
                </a:cubicBezTo>
                <a:cubicBezTo>
                  <a:pt x="1954371" y="1513473"/>
                  <a:pt x="1954848" y="1515838"/>
                  <a:pt x="1954848" y="1517991"/>
                </a:cubicBezTo>
                <a:lnTo>
                  <a:pt x="1954848" y="1551450"/>
                </a:lnTo>
                <a:cubicBezTo>
                  <a:pt x="1954320" y="1551708"/>
                  <a:pt x="1953746" y="1552084"/>
                  <a:pt x="1953080" y="1552661"/>
                </a:cubicBezTo>
                <a:cubicBezTo>
                  <a:pt x="1952420" y="1553258"/>
                  <a:pt x="1951708" y="1553803"/>
                  <a:pt x="1950951" y="1554362"/>
                </a:cubicBezTo>
                <a:cubicBezTo>
                  <a:pt x="1950176" y="1554902"/>
                  <a:pt x="1949447" y="1555391"/>
                  <a:pt x="1948770" y="1555786"/>
                </a:cubicBezTo>
                <a:cubicBezTo>
                  <a:pt x="1948075" y="1556207"/>
                  <a:pt x="1947496" y="1556389"/>
                  <a:pt x="1947031" y="1556389"/>
                </a:cubicBezTo>
                <a:lnTo>
                  <a:pt x="1838635" y="1556389"/>
                </a:lnTo>
                <a:cubicBezTo>
                  <a:pt x="1836787" y="1556389"/>
                  <a:pt x="1835398" y="1555774"/>
                  <a:pt x="1834440" y="1554525"/>
                </a:cubicBezTo>
                <a:cubicBezTo>
                  <a:pt x="1833481" y="1553295"/>
                  <a:pt x="1832305" y="1552266"/>
                  <a:pt x="1830887" y="1551450"/>
                </a:cubicBezTo>
                <a:lnTo>
                  <a:pt x="1830887" y="1517991"/>
                </a:lnTo>
                <a:cubicBezTo>
                  <a:pt x="1830887" y="1515838"/>
                  <a:pt x="1831364" y="1513473"/>
                  <a:pt x="1832339" y="1510906"/>
                </a:cubicBezTo>
                <a:cubicBezTo>
                  <a:pt x="1833332" y="1508289"/>
                  <a:pt x="1834589" y="1505829"/>
                  <a:pt x="1836139" y="1503464"/>
                </a:cubicBezTo>
                <a:cubicBezTo>
                  <a:pt x="1837694" y="1501098"/>
                  <a:pt x="1839410" y="1498964"/>
                  <a:pt x="1841315" y="1497050"/>
                </a:cubicBezTo>
                <a:cubicBezTo>
                  <a:pt x="1843198" y="1495174"/>
                  <a:pt x="1845080" y="1493906"/>
                  <a:pt x="1846934" y="1493329"/>
                </a:cubicBezTo>
                <a:cubicBezTo>
                  <a:pt x="1847875" y="1493003"/>
                  <a:pt x="1849608" y="1492607"/>
                  <a:pt x="1852139" y="1492174"/>
                </a:cubicBezTo>
                <a:cubicBezTo>
                  <a:pt x="1854665" y="1491735"/>
                  <a:pt x="1857379" y="1491321"/>
                  <a:pt x="1860255" y="1490907"/>
                </a:cubicBezTo>
                <a:cubicBezTo>
                  <a:pt x="1863130" y="1490511"/>
                  <a:pt x="1865873" y="1490129"/>
                  <a:pt x="1868513" y="1489809"/>
                </a:cubicBezTo>
                <a:cubicBezTo>
                  <a:pt x="1871142" y="1489445"/>
                  <a:pt x="1873173" y="1489175"/>
                  <a:pt x="1874597" y="1488918"/>
                </a:cubicBezTo>
                <a:cubicBezTo>
                  <a:pt x="1869753" y="1485523"/>
                  <a:pt x="1865971" y="1481099"/>
                  <a:pt x="1863176" y="1475658"/>
                </a:cubicBezTo>
                <a:cubicBezTo>
                  <a:pt x="1860398" y="1470205"/>
                  <a:pt x="1859026" y="1464275"/>
                  <a:pt x="1859026" y="1457861"/>
                </a:cubicBezTo>
                <a:cubicBezTo>
                  <a:pt x="1859026" y="1452804"/>
                  <a:pt x="1859922" y="1448016"/>
                  <a:pt x="1861707" y="1443554"/>
                </a:cubicBezTo>
                <a:cubicBezTo>
                  <a:pt x="1863491" y="1439092"/>
                  <a:pt x="1865919" y="1435170"/>
                  <a:pt x="1868944" y="1431788"/>
                </a:cubicBezTo>
                <a:cubicBezTo>
                  <a:pt x="1871985" y="1428431"/>
                  <a:pt x="1875521" y="1425757"/>
                  <a:pt x="1879619" y="1423806"/>
                </a:cubicBezTo>
                <a:cubicBezTo>
                  <a:pt x="1883705" y="1421835"/>
                  <a:pt x="1888067" y="1420844"/>
                  <a:pt x="1892710" y="1420844"/>
                </a:cubicBezTo>
                <a:close/>
                <a:moveTo>
                  <a:pt x="1402795" y="1392917"/>
                </a:moveTo>
                <a:lnTo>
                  <a:pt x="1458988" y="1449110"/>
                </a:lnTo>
                <a:lnTo>
                  <a:pt x="1402795" y="1505299"/>
                </a:lnTo>
                <a:lnTo>
                  <a:pt x="1346601" y="1449110"/>
                </a:lnTo>
                <a:close/>
                <a:moveTo>
                  <a:pt x="1252784" y="1379295"/>
                </a:moveTo>
                <a:cubicBezTo>
                  <a:pt x="1257452" y="1379295"/>
                  <a:pt x="1261873" y="1380291"/>
                  <a:pt x="1265993" y="1382272"/>
                </a:cubicBezTo>
                <a:cubicBezTo>
                  <a:pt x="1270131" y="1384233"/>
                  <a:pt x="1273755" y="1386920"/>
                  <a:pt x="1276848" y="1390294"/>
                </a:cubicBezTo>
                <a:cubicBezTo>
                  <a:pt x="1279952" y="1393693"/>
                  <a:pt x="1282382" y="1397635"/>
                  <a:pt x="1284159" y="1402119"/>
                </a:cubicBezTo>
                <a:cubicBezTo>
                  <a:pt x="1285919" y="1406603"/>
                  <a:pt x="1286819" y="1411415"/>
                  <a:pt x="1286819" y="1416499"/>
                </a:cubicBezTo>
                <a:cubicBezTo>
                  <a:pt x="1286819" y="1422837"/>
                  <a:pt x="1285440" y="1428759"/>
                  <a:pt x="1282682" y="1434297"/>
                </a:cubicBezTo>
                <a:cubicBezTo>
                  <a:pt x="1280004" y="1439834"/>
                  <a:pt x="1276184" y="1444318"/>
                  <a:pt x="1271296" y="1447730"/>
                </a:cubicBezTo>
                <a:cubicBezTo>
                  <a:pt x="1272745" y="1447982"/>
                  <a:pt x="1274770" y="1448260"/>
                  <a:pt x="1277430" y="1448619"/>
                </a:cubicBezTo>
                <a:cubicBezTo>
                  <a:pt x="1280068" y="1448947"/>
                  <a:pt x="1282826" y="1449332"/>
                  <a:pt x="1285706" y="1449729"/>
                </a:cubicBezTo>
                <a:cubicBezTo>
                  <a:pt x="1288562" y="1450146"/>
                  <a:pt x="1291240" y="1450562"/>
                  <a:pt x="1293733" y="1450997"/>
                </a:cubicBezTo>
                <a:cubicBezTo>
                  <a:pt x="1296208" y="1451438"/>
                  <a:pt x="1298015" y="1451836"/>
                  <a:pt x="1299128" y="1452164"/>
                </a:cubicBezTo>
                <a:cubicBezTo>
                  <a:pt x="1300975" y="1452744"/>
                  <a:pt x="1302868" y="1453980"/>
                  <a:pt x="1304749" y="1455815"/>
                </a:cubicBezTo>
                <a:cubicBezTo>
                  <a:pt x="1306625" y="1457682"/>
                  <a:pt x="1308367" y="1459826"/>
                  <a:pt x="1309949" y="1462242"/>
                </a:cubicBezTo>
                <a:cubicBezTo>
                  <a:pt x="1311541" y="1464676"/>
                  <a:pt x="1312822" y="1467180"/>
                  <a:pt x="1313786" y="1469810"/>
                </a:cubicBezTo>
                <a:cubicBezTo>
                  <a:pt x="1314785" y="1472390"/>
                  <a:pt x="1315263" y="1474767"/>
                  <a:pt x="1315263" y="1476931"/>
                </a:cubicBezTo>
                <a:lnTo>
                  <a:pt x="1315263" y="1510558"/>
                </a:lnTo>
                <a:cubicBezTo>
                  <a:pt x="1314733" y="1510817"/>
                  <a:pt x="1314155" y="1511195"/>
                  <a:pt x="1313486" y="1511776"/>
                </a:cubicBezTo>
                <a:cubicBezTo>
                  <a:pt x="1312822" y="1512375"/>
                  <a:pt x="1312107" y="1512923"/>
                  <a:pt x="1311345" y="1513485"/>
                </a:cubicBezTo>
                <a:cubicBezTo>
                  <a:pt x="1310566" y="1514027"/>
                  <a:pt x="1309833" y="1514519"/>
                  <a:pt x="1309152" y="1514916"/>
                </a:cubicBezTo>
                <a:cubicBezTo>
                  <a:pt x="1308454" y="1515339"/>
                  <a:pt x="1307871" y="1515522"/>
                  <a:pt x="1307404" y="1515522"/>
                </a:cubicBezTo>
                <a:lnTo>
                  <a:pt x="1198412" y="1515522"/>
                </a:lnTo>
                <a:cubicBezTo>
                  <a:pt x="1196554" y="1515522"/>
                  <a:pt x="1195157" y="1514904"/>
                  <a:pt x="1194193" y="1513649"/>
                </a:cubicBezTo>
                <a:cubicBezTo>
                  <a:pt x="1193230" y="1512413"/>
                  <a:pt x="1192047" y="1511378"/>
                  <a:pt x="1190621" y="1510558"/>
                </a:cubicBezTo>
                <a:lnTo>
                  <a:pt x="1190621" y="1476931"/>
                </a:lnTo>
                <a:cubicBezTo>
                  <a:pt x="1190621" y="1474767"/>
                  <a:pt x="1191100" y="1472390"/>
                  <a:pt x="1192081" y="1469810"/>
                </a:cubicBezTo>
                <a:cubicBezTo>
                  <a:pt x="1193080" y="1467180"/>
                  <a:pt x="1194343" y="1464708"/>
                  <a:pt x="1195901" y="1462330"/>
                </a:cubicBezTo>
                <a:cubicBezTo>
                  <a:pt x="1197465" y="1459953"/>
                  <a:pt x="1199191" y="1457808"/>
                  <a:pt x="1201107" y="1455885"/>
                </a:cubicBezTo>
                <a:cubicBezTo>
                  <a:pt x="1202999" y="1453999"/>
                  <a:pt x="1204892" y="1452725"/>
                  <a:pt x="1206756" y="1452145"/>
                </a:cubicBezTo>
                <a:cubicBezTo>
                  <a:pt x="1207703" y="1451817"/>
                  <a:pt x="1209445" y="1451419"/>
                  <a:pt x="1211990" y="1450984"/>
                </a:cubicBezTo>
                <a:cubicBezTo>
                  <a:pt x="1214529" y="1450543"/>
                  <a:pt x="1217259" y="1450127"/>
                  <a:pt x="1220150" y="1449710"/>
                </a:cubicBezTo>
                <a:cubicBezTo>
                  <a:pt x="1223041" y="1449313"/>
                  <a:pt x="1225800" y="1448928"/>
                  <a:pt x="1228454" y="1448607"/>
                </a:cubicBezTo>
                <a:cubicBezTo>
                  <a:pt x="1231097" y="1448241"/>
                  <a:pt x="1233140" y="1447970"/>
                  <a:pt x="1234571" y="1447711"/>
                </a:cubicBezTo>
                <a:cubicBezTo>
                  <a:pt x="1229701" y="1444299"/>
                  <a:pt x="1225898" y="1439853"/>
                  <a:pt x="1223087" y="1434385"/>
                </a:cubicBezTo>
                <a:cubicBezTo>
                  <a:pt x="1220294" y="1428904"/>
                  <a:pt x="1218915" y="1422944"/>
                  <a:pt x="1218915" y="1416499"/>
                </a:cubicBezTo>
                <a:cubicBezTo>
                  <a:pt x="1218915" y="1411415"/>
                  <a:pt x="1219815" y="1406603"/>
                  <a:pt x="1221610" y="1402119"/>
                </a:cubicBezTo>
                <a:cubicBezTo>
                  <a:pt x="1223405" y="1397635"/>
                  <a:pt x="1225846" y="1393693"/>
                  <a:pt x="1228887" y="1390294"/>
                </a:cubicBezTo>
                <a:cubicBezTo>
                  <a:pt x="1231946" y="1386920"/>
                  <a:pt x="1235500" y="1384233"/>
                  <a:pt x="1239621" y="1382272"/>
                </a:cubicBezTo>
                <a:cubicBezTo>
                  <a:pt x="1243729" y="1380291"/>
                  <a:pt x="1248115" y="1379295"/>
                  <a:pt x="1252784" y="1379295"/>
                </a:cubicBezTo>
                <a:close/>
                <a:moveTo>
                  <a:pt x="1639829" y="1298240"/>
                </a:moveTo>
                <a:lnTo>
                  <a:pt x="1696022" y="1354433"/>
                </a:lnTo>
                <a:lnTo>
                  <a:pt x="1639829" y="1410622"/>
                </a:lnTo>
                <a:lnTo>
                  <a:pt x="1583635" y="1354433"/>
                </a:lnTo>
                <a:close/>
                <a:moveTo>
                  <a:pt x="1450475" y="1250561"/>
                </a:moveTo>
                <a:lnTo>
                  <a:pt x="1506668" y="1306754"/>
                </a:lnTo>
                <a:lnTo>
                  <a:pt x="1450475" y="1362943"/>
                </a:lnTo>
                <a:lnTo>
                  <a:pt x="1394281" y="1306754"/>
                </a:lnTo>
                <a:close/>
                <a:moveTo>
                  <a:pt x="1332871" y="1213098"/>
                </a:moveTo>
                <a:cubicBezTo>
                  <a:pt x="1335983" y="1213098"/>
                  <a:pt x="1338930" y="1213790"/>
                  <a:pt x="1341677" y="1215167"/>
                </a:cubicBezTo>
                <a:cubicBezTo>
                  <a:pt x="1344435" y="1216530"/>
                  <a:pt x="1346851" y="1218397"/>
                  <a:pt x="1348913" y="1220742"/>
                </a:cubicBezTo>
                <a:cubicBezTo>
                  <a:pt x="1350983" y="1223105"/>
                  <a:pt x="1352602" y="1225844"/>
                  <a:pt x="1353787" y="1228961"/>
                </a:cubicBezTo>
                <a:cubicBezTo>
                  <a:pt x="1354961" y="1232077"/>
                  <a:pt x="1355561" y="1235422"/>
                  <a:pt x="1355561" y="1238955"/>
                </a:cubicBezTo>
                <a:cubicBezTo>
                  <a:pt x="1355561" y="1243360"/>
                  <a:pt x="1354641" y="1247476"/>
                  <a:pt x="1352803" y="1251324"/>
                </a:cubicBezTo>
                <a:cubicBezTo>
                  <a:pt x="1351017" y="1255173"/>
                  <a:pt x="1348471" y="1258289"/>
                  <a:pt x="1345212" y="1260660"/>
                </a:cubicBezTo>
                <a:cubicBezTo>
                  <a:pt x="1346178" y="1260836"/>
                  <a:pt x="1347528" y="1261029"/>
                  <a:pt x="1349302" y="1261278"/>
                </a:cubicBezTo>
                <a:cubicBezTo>
                  <a:pt x="1351060" y="1261506"/>
                  <a:pt x="1352899" y="1261774"/>
                  <a:pt x="1354818" y="1262050"/>
                </a:cubicBezTo>
                <a:cubicBezTo>
                  <a:pt x="1356723" y="1262339"/>
                  <a:pt x="1358508" y="1262628"/>
                  <a:pt x="1360170" y="1262931"/>
                </a:cubicBezTo>
                <a:cubicBezTo>
                  <a:pt x="1361820" y="1263238"/>
                  <a:pt x="1363024" y="1263514"/>
                  <a:pt x="1363767" y="1263742"/>
                </a:cubicBezTo>
                <a:cubicBezTo>
                  <a:pt x="1364998" y="1264145"/>
                  <a:pt x="1366260" y="1265004"/>
                  <a:pt x="1367514" y="1266280"/>
                </a:cubicBezTo>
                <a:cubicBezTo>
                  <a:pt x="1368764" y="1267577"/>
                  <a:pt x="1369926" y="1269067"/>
                  <a:pt x="1370980" y="1270746"/>
                </a:cubicBezTo>
                <a:cubicBezTo>
                  <a:pt x="1372042" y="1272438"/>
                  <a:pt x="1372896" y="1274178"/>
                  <a:pt x="1373539" y="1276006"/>
                </a:cubicBezTo>
                <a:cubicBezTo>
                  <a:pt x="1374204" y="1277799"/>
                  <a:pt x="1374527" y="1279451"/>
                  <a:pt x="1374527" y="1280955"/>
                </a:cubicBezTo>
                <a:lnTo>
                  <a:pt x="1374527" y="1304326"/>
                </a:lnTo>
                <a:cubicBezTo>
                  <a:pt x="1374169" y="1304506"/>
                  <a:pt x="1373785" y="1304769"/>
                  <a:pt x="1373338" y="1305172"/>
                </a:cubicBezTo>
                <a:cubicBezTo>
                  <a:pt x="1372896" y="1305589"/>
                  <a:pt x="1372419" y="1305970"/>
                  <a:pt x="1371911" y="1306360"/>
                </a:cubicBezTo>
                <a:cubicBezTo>
                  <a:pt x="1371392" y="1306737"/>
                  <a:pt x="1370903" y="1307079"/>
                  <a:pt x="1370449" y="1307355"/>
                </a:cubicBezTo>
                <a:cubicBezTo>
                  <a:pt x="1369984" y="1307649"/>
                  <a:pt x="1369595" y="1307776"/>
                  <a:pt x="1369284" y="1307776"/>
                </a:cubicBezTo>
                <a:lnTo>
                  <a:pt x="1296623" y="1307776"/>
                </a:lnTo>
                <a:cubicBezTo>
                  <a:pt x="1295384" y="1307776"/>
                  <a:pt x="1294453" y="1307346"/>
                  <a:pt x="1293811" y="1306474"/>
                </a:cubicBezTo>
                <a:cubicBezTo>
                  <a:pt x="1293168" y="1305615"/>
                  <a:pt x="1292379" y="1304896"/>
                  <a:pt x="1291429" y="1304326"/>
                </a:cubicBezTo>
                <a:lnTo>
                  <a:pt x="1291429" y="1280955"/>
                </a:lnTo>
                <a:cubicBezTo>
                  <a:pt x="1291429" y="1279451"/>
                  <a:pt x="1291749" y="1277799"/>
                  <a:pt x="1292403" y="1276006"/>
                </a:cubicBezTo>
                <a:cubicBezTo>
                  <a:pt x="1293068" y="1274178"/>
                  <a:pt x="1293911" y="1272460"/>
                  <a:pt x="1294949" y="1270808"/>
                </a:cubicBezTo>
                <a:cubicBezTo>
                  <a:pt x="1295992" y="1269155"/>
                  <a:pt x="1297142" y="1267665"/>
                  <a:pt x="1298419" y="1266328"/>
                </a:cubicBezTo>
                <a:cubicBezTo>
                  <a:pt x="1299681" y="1265017"/>
                  <a:pt x="1300943" y="1264132"/>
                  <a:pt x="1302186" y="1263729"/>
                </a:cubicBezTo>
                <a:cubicBezTo>
                  <a:pt x="1302817" y="1263501"/>
                  <a:pt x="1303979" y="1263225"/>
                  <a:pt x="1305675" y="1262922"/>
                </a:cubicBezTo>
                <a:cubicBezTo>
                  <a:pt x="1307368" y="1262615"/>
                  <a:pt x="1309188" y="1262326"/>
                  <a:pt x="1311115" y="1262037"/>
                </a:cubicBezTo>
                <a:cubicBezTo>
                  <a:pt x="1313042" y="1261761"/>
                  <a:pt x="1314881" y="1261493"/>
                  <a:pt x="1316651" y="1261270"/>
                </a:cubicBezTo>
                <a:cubicBezTo>
                  <a:pt x="1318413" y="1261015"/>
                  <a:pt x="1319775" y="1260827"/>
                  <a:pt x="1320729" y="1260647"/>
                </a:cubicBezTo>
                <a:cubicBezTo>
                  <a:pt x="1317482" y="1258276"/>
                  <a:pt x="1314947" y="1255186"/>
                  <a:pt x="1313073" y="1251385"/>
                </a:cubicBezTo>
                <a:cubicBezTo>
                  <a:pt x="1311211" y="1247576"/>
                  <a:pt x="1310292" y="1243434"/>
                  <a:pt x="1310292" y="1238955"/>
                </a:cubicBezTo>
                <a:cubicBezTo>
                  <a:pt x="1310292" y="1235422"/>
                  <a:pt x="1310892" y="1232077"/>
                  <a:pt x="1312088" y="1228961"/>
                </a:cubicBezTo>
                <a:cubicBezTo>
                  <a:pt x="1313285" y="1225844"/>
                  <a:pt x="1314912" y="1223105"/>
                  <a:pt x="1316940" y="1220742"/>
                </a:cubicBezTo>
                <a:cubicBezTo>
                  <a:pt x="1318979" y="1218397"/>
                  <a:pt x="1321348" y="1216530"/>
                  <a:pt x="1324099" y="1215167"/>
                </a:cubicBezTo>
                <a:cubicBezTo>
                  <a:pt x="1326834" y="1213790"/>
                  <a:pt x="1329758" y="1213098"/>
                  <a:pt x="1332871" y="1213098"/>
                </a:cubicBezTo>
                <a:close/>
                <a:moveTo>
                  <a:pt x="1803759" y="1189940"/>
                </a:moveTo>
                <a:cubicBezTo>
                  <a:pt x="1810214" y="1189940"/>
                  <a:pt x="1816325" y="1191325"/>
                  <a:pt x="1822021" y="1194078"/>
                </a:cubicBezTo>
                <a:cubicBezTo>
                  <a:pt x="1827742" y="1196804"/>
                  <a:pt x="1832752" y="1200538"/>
                  <a:pt x="1837028" y="1205229"/>
                </a:cubicBezTo>
                <a:cubicBezTo>
                  <a:pt x="1841320" y="1209954"/>
                  <a:pt x="1844679" y="1215433"/>
                  <a:pt x="1847136" y="1221666"/>
                </a:cubicBezTo>
                <a:cubicBezTo>
                  <a:pt x="1849570" y="1227899"/>
                  <a:pt x="1850814" y="1234587"/>
                  <a:pt x="1850814" y="1241653"/>
                </a:cubicBezTo>
                <a:cubicBezTo>
                  <a:pt x="1850814" y="1250463"/>
                  <a:pt x="1848907" y="1258695"/>
                  <a:pt x="1845094" y="1266392"/>
                </a:cubicBezTo>
                <a:cubicBezTo>
                  <a:pt x="1841392" y="1274089"/>
                  <a:pt x="1836111" y="1280322"/>
                  <a:pt x="1829353" y="1285064"/>
                </a:cubicBezTo>
                <a:cubicBezTo>
                  <a:pt x="1831356" y="1285415"/>
                  <a:pt x="1834156" y="1285801"/>
                  <a:pt x="1837834" y="1286301"/>
                </a:cubicBezTo>
                <a:cubicBezTo>
                  <a:pt x="1841480" y="1286756"/>
                  <a:pt x="1845293" y="1287291"/>
                  <a:pt x="1849274" y="1287843"/>
                </a:cubicBezTo>
                <a:cubicBezTo>
                  <a:pt x="1853224" y="1288422"/>
                  <a:pt x="1856925" y="1289001"/>
                  <a:pt x="1860372" y="1289605"/>
                </a:cubicBezTo>
                <a:cubicBezTo>
                  <a:pt x="1863795" y="1290219"/>
                  <a:pt x="1866292" y="1290771"/>
                  <a:pt x="1867831" y="1291227"/>
                </a:cubicBezTo>
                <a:cubicBezTo>
                  <a:pt x="1870384" y="1292034"/>
                  <a:pt x="1873001" y="1293752"/>
                  <a:pt x="1875602" y="1296303"/>
                </a:cubicBezTo>
                <a:cubicBezTo>
                  <a:pt x="1878195" y="1298898"/>
                  <a:pt x="1880604" y="1301878"/>
                  <a:pt x="1882790" y="1305236"/>
                </a:cubicBezTo>
                <a:cubicBezTo>
                  <a:pt x="1884992" y="1308620"/>
                  <a:pt x="1886764" y="1312100"/>
                  <a:pt x="1888096" y="1315756"/>
                </a:cubicBezTo>
                <a:cubicBezTo>
                  <a:pt x="1889476" y="1319341"/>
                  <a:pt x="1890146" y="1322646"/>
                  <a:pt x="1890146" y="1325653"/>
                </a:cubicBezTo>
                <a:lnTo>
                  <a:pt x="1890146" y="1372396"/>
                </a:lnTo>
                <a:cubicBezTo>
                  <a:pt x="1889404" y="1372755"/>
                  <a:pt x="1888606" y="1373281"/>
                  <a:pt x="1887681" y="1374088"/>
                </a:cubicBezTo>
                <a:cubicBezTo>
                  <a:pt x="1886764" y="1374920"/>
                  <a:pt x="1885774" y="1375683"/>
                  <a:pt x="1884721" y="1376463"/>
                </a:cubicBezTo>
                <a:cubicBezTo>
                  <a:pt x="1883644" y="1377217"/>
                  <a:pt x="1882631" y="1377901"/>
                  <a:pt x="1881689" y="1378453"/>
                </a:cubicBezTo>
                <a:cubicBezTo>
                  <a:pt x="1880724" y="1379041"/>
                  <a:pt x="1879918" y="1379295"/>
                  <a:pt x="1879272" y="1379295"/>
                </a:cubicBezTo>
                <a:lnTo>
                  <a:pt x="1728590" y="1379295"/>
                </a:lnTo>
                <a:cubicBezTo>
                  <a:pt x="1726021" y="1379295"/>
                  <a:pt x="1724090" y="1378436"/>
                  <a:pt x="1722758" y="1376691"/>
                </a:cubicBezTo>
                <a:cubicBezTo>
                  <a:pt x="1721425" y="1374973"/>
                  <a:pt x="1719790" y="1373535"/>
                  <a:pt x="1717819" y="1372396"/>
                </a:cubicBezTo>
                <a:lnTo>
                  <a:pt x="1717819" y="1325653"/>
                </a:lnTo>
                <a:cubicBezTo>
                  <a:pt x="1717819" y="1322646"/>
                  <a:pt x="1718481" y="1319341"/>
                  <a:pt x="1719838" y="1315756"/>
                </a:cubicBezTo>
                <a:cubicBezTo>
                  <a:pt x="1721218" y="1312100"/>
                  <a:pt x="1722965" y="1308664"/>
                  <a:pt x="1725119" y="1305359"/>
                </a:cubicBezTo>
                <a:cubicBezTo>
                  <a:pt x="1727281" y="1302054"/>
                  <a:pt x="1729667" y="1299073"/>
                  <a:pt x="1732315" y="1296399"/>
                </a:cubicBezTo>
                <a:cubicBezTo>
                  <a:pt x="1734932" y="1293778"/>
                  <a:pt x="1737549" y="1292007"/>
                  <a:pt x="1740126" y="1291201"/>
                </a:cubicBezTo>
                <a:cubicBezTo>
                  <a:pt x="1741434" y="1290745"/>
                  <a:pt x="1743844" y="1290193"/>
                  <a:pt x="1747362" y="1289588"/>
                </a:cubicBezTo>
                <a:cubicBezTo>
                  <a:pt x="1750873" y="1288974"/>
                  <a:pt x="1754646" y="1288396"/>
                  <a:pt x="1758643" y="1287817"/>
                </a:cubicBezTo>
                <a:cubicBezTo>
                  <a:pt x="1762640" y="1287265"/>
                  <a:pt x="1766454" y="1286730"/>
                  <a:pt x="1770124" y="1286283"/>
                </a:cubicBezTo>
                <a:cubicBezTo>
                  <a:pt x="1773778" y="1285775"/>
                  <a:pt x="1776602" y="1285398"/>
                  <a:pt x="1778580" y="1285038"/>
                </a:cubicBezTo>
                <a:cubicBezTo>
                  <a:pt x="1771847" y="1280296"/>
                  <a:pt x="1766589" y="1274115"/>
                  <a:pt x="1762704" y="1266515"/>
                </a:cubicBezTo>
                <a:cubicBezTo>
                  <a:pt x="1758843" y="1258897"/>
                  <a:pt x="1756936" y="1250612"/>
                  <a:pt x="1756936" y="1241653"/>
                </a:cubicBezTo>
                <a:cubicBezTo>
                  <a:pt x="1756936" y="1234587"/>
                  <a:pt x="1758180" y="1227899"/>
                  <a:pt x="1760662" y="1221666"/>
                </a:cubicBezTo>
                <a:cubicBezTo>
                  <a:pt x="1763143" y="1215433"/>
                  <a:pt x="1766518" y="1209954"/>
                  <a:pt x="1770722" y="1205229"/>
                </a:cubicBezTo>
                <a:cubicBezTo>
                  <a:pt x="1774950" y="1200538"/>
                  <a:pt x="1779865" y="1196804"/>
                  <a:pt x="1785561" y="1194078"/>
                </a:cubicBezTo>
                <a:cubicBezTo>
                  <a:pt x="1791242" y="1191325"/>
                  <a:pt x="1797305" y="1189940"/>
                  <a:pt x="1803759" y="1189940"/>
                </a:cubicBezTo>
                <a:close/>
                <a:moveTo>
                  <a:pt x="2023146" y="1159970"/>
                </a:moveTo>
                <a:cubicBezTo>
                  <a:pt x="2027815" y="1159970"/>
                  <a:pt x="2032235" y="1160966"/>
                  <a:pt x="2036355" y="1162947"/>
                </a:cubicBezTo>
                <a:cubicBezTo>
                  <a:pt x="2040493" y="1164908"/>
                  <a:pt x="2044117" y="1167595"/>
                  <a:pt x="2047210" y="1170969"/>
                </a:cubicBezTo>
                <a:cubicBezTo>
                  <a:pt x="2050315" y="1174368"/>
                  <a:pt x="2052744" y="1178310"/>
                  <a:pt x="2054521" y="1182794"/>
                </a:cubicBezTo>
                <a:cubicBezTo>
                  <a:pt x="2056281" y="1187278"/>
                  <a:pt x="2057182" y="1192090"/>
                  <a:pt x="2057182" y="1197174"/>
                </a:cubicBezTo>
                <a:cubicBezTo>
                  <a:pt x="2057182" y="1203512"/>
                  <a:pt x="2055803" y="1209434"/>
                  <a:pt x="2053044" y="1214972"/>
                </a:cubicBezTo>
                <a:cubicBezTo>
                  <a:pt x="2050367" y="1220509"/>
                  <a:pt x="2046546" y="1224993"/>
                  <a:pt x="2041659" y="1228405"/>
                </a:cubicBezTo>
                <a:cubicBezTo>
                  <a:pt x="2043107" y="1228657"/>
                  <a:pt x="2045133" y="1228935"/>
                  <a:pt x="2047793" y="1229294"/>
                </a:cubicBezTo>
                <a:cubicBezTo>
                  <a:pt x="2050430" y="1229622"/>
                  <a:pt x="2053188" y="1230007"/>
                  <a:pt x="2056068" y="1230404"/>
                </a:cubicBezTo>
                <a:cubicBezTo>
                  <a:pt x="2058924" y="1230821"/>
                  <a:pt x="2061602" y="1231237"/>
                  <a:pt x="2064095" y="1231672"/>
                </a:cubicBezTo>
                <a:cubicBezTo>
                  <a:pt x="2066571" y="1232113"/>
                  <a:pt x="2068377" y="1232511"/>
                  <a:pt x="2069491" y="1232839"/>
                </a:cubicBezTo>
                <a:cubicBezTo>
                  <a:pt x="2071337" y="1233419"/>
                  <a:pt x="2073230" y="1234655"/>
                  <a:pt x="2075111" y="1236490"/>
                </a:cubicBezTo>
                <a:cubicBezTo>
                  <a:pt x="2076987" y="1238357"/>
                  <a:pt x="2078729" y="1240501"/>
                  <a:pt x="2080311" y="1242917"/>
                </a:cubicBezTo>
                <a:cubicBezTo>
                  <a:pt x="2081903" y="1245351"/>
                  <a:pt x="2083184" y="1247855"/>
                  <a:pt x="2084148" y="1250485"/>
                </a:cubicBezTo>
                <a:cubicBezTo>
                  <a:pt x="2085147" y="1253065"/>
                  <a:pt x="2085625" y="1255442"/>
                  <a:pt x="2085625" y="1257606"/>
                </a:cubicBezTo>
                <a:lnTo>
                  <a:pt x="2085625" y="1291233"/>
                </a:lnTo>
                <a:cubicBezTo>
                  <a:pt x="2085095" y="1291492"/>
                  <a:pt x="2084518" y="1291870"/>
                  <a:pt x="2083848" y="1292451"/>
                </a:cubicBezTo>
                <a:cubicBezTo>
                  <a:pt x="2083184" y="1293050"/>
                  <a:pt x="2082469" y="1293598"/>
                  <a:pt x="2081707" y="1294160"/>
                </a:cubicBezTo>
                <a:cubicBezTo>
                  <a:pt x="2080928" y="1294702"/>
                  <a:pt x="2080195" y="1295194"/>
                  <a:pt x="2079514" y="1295591"/>
                </a:cubicBezTo>
                <a:cubicBezTo>
                  <a:pt x="2078816" y="1296014"/>
                  <a:pt x="2078233" y="1296197"/>
                  <a:pt x="2077766" y="1296197"/>
                </a:cubicBezTo>
                <a:lnTo>
                  <a:pt x="1968775" y="1296197"/>
                </a:lnTo>
                <a:cubicBezTo>
                  <a:pt x="1966917" y="1296197"/>
                  <a:pt x="1965520" y="1295579"/>
                  <a:pt x="1964556" y="1294324"/>
                </a:cubicBezTo>
                <a:cubicBezTo>
                  <a:pt x="1963593" y="1293088"/>
                  <a:pt x="1962410" y="1292053"/>
                  <a:pt x="1960984" y="1291233"/>
                </a:cubicBezTo>
                <a:lnTo>
                  <a:pt x="1960984" y="1257606"/>
                </a:lnTo>
                <a:cubicBezTo>
                  <a:pt x="1960984" y="1255442"/>
                  <a:pt x="1961463" y="1253065"/>
                  <a:pt x="1962444" y="1250485"/>
                </a:cubicBezTo>
                <a:cubicBezTo>
                  <a:pt x="1963443" y="1247855"/>
                  <a:pt x="1964706" y="1245383"/>
                  <a:pt x="1966264" y="1243005"/>
                </a:cubicBezTo>
                <a:cubicBezTo>
                  <a:pt x="1967828" y="1240628"/>
                  <a:pt x="1969554" y="1238483"/>
                  <a:pt x="1971470" y="1236560"/>
                </a:cubicBezTo>
                <a:cubicBezTo>
                  <a:pt x="1973362" y="1234674"/>
                  <a:pt x="1975255" y="1233400"/>
                  <a:pt x="1977119" y="1232820"/>
                </a:cubicBezTo>
                <a:cubicBezTo>
                  <a:pt x="1978066" y="1232492"/>
                  <a:pt x="1979808" y="1232094"/>
                  <a:pt x="1982353" y="1231659"/>
                </a:cubicBezTo>
                <a:cubicBezTo>
                  <a:pt x="1984892" y="1231218"/>
                  <a:pt x="1987622" y="1230802"/>
                  <a:pt x="1990513" y="1230385"/>
                </a:cubicBezTo>
                <a:cubicBezTo>
                  <a:pt x="1993404" y="1229988"/>
                  <a:pt x="1996162" y="1229603"/>
                  <a:pt x="1998817" y="1229282"/>
                </a:cubicBezTo>
                <a:cubicBezTo>
                  <a:pt x="2001460" y="1228916"/>
                  <a:pt x="2003503" y="1228645"/>
                  <a:pt x="2004934" y="1228386"/>
                </a:cubicBezTo>
                <a:cubicBezTo>
                  <a:pt x="2000063" y="1224974"/>
                  <a:pt x="1996261" y="1220528"/>
                  <a:pt x="1993450" y="1215060"/>
                </a:cubicBezTo>
                <a:cubicBezTo>
                  <a:pt x="1990657" y="1209579"/>
                  <a:pt x="1989278" y="1203619"/>
                  <a:pt x="1989278" y="1197174"/>
                </a:cubicBezTo>
                <a:cubicBezTo>
                  <a:pt x="1989278" y="1192090"/>
                  <a:pt x="1990178" y="1187278"/>
                  <a:pt x="1991973" y="1182794"/>
                </a:cubicBezTo>
                <a:cubicBezTo>
                  <a:pt x="1993768" y="1178310"/>
                  <a:pt x="1996209" y="1174368"/>
                  <a:pt x="1999250" y="1170969"/>
                </a:cubicBezTo>
                <a:cubicBezTo>
                  <a:pt x="2002308" y="1167595"/>
                  <a:pt x="2005863" y="1164908"/>
                  <a:pt x="2009983" y="1162947"/>
                </a:cubicBezTo>
                <a:cubicBezTo>
                  <a:pt x="2014092" y="1160966"/>
                  <a:pt x="2018478" y="1159970"/>
                  <a:pt x="2023146" y="1159970"/>
                </a:cubicBezTo>
                <a:close/>
                <a:moveTo>
                  <a:pt x="1545152" y="1091176"/>
                </a:moveTo>
                <a:lnTo>
                  <a:pt x="1636764" y="1182788"/>
                </a:lnTo>
                <a:lnTo>
                  <a:pt x="1545152" y="1274401"/>
                </a:lnTo>
                <a:lnTo>
                  <a:pt x="1453539" y="1182788"/>
                </a:lnTo>
                <a:close/>
                <a:moveTo>
                  <a:pt x="1699088" y="1055075"/>
                </a:moveTo>
                <a:lnTo>
                  <a:pt x="1755281" y="1111268"/>
                </a:lnTo>
                <a:lnTo>
                  <a:pt x="1699088" y="1167457"/>
                </a:lnTo>
                <a:lnTo>
                  <a:pt x="1642894" y="1111268"/>
                </a:lnTo>
                <a:close/>
                <a:moveTo>
                  <a:pt x="1408925" y="1049626"/>
                </a:moveTo>
                <a:lnTo>
                  <a:pt x="1465118" y="1105819"/>
                </a:lnTo>
                <a:lnTo>
                  <a:pt x="1408925" y="1162008"/>
                </a:lnTo>
                <a:lnTo>
                  <a:pt x="1352731" y="1105819"/>
                </a:lnTo>
                <a:close/>
                <a:moveTo>
                  <a:pt x="1430559" y="875937"/>
                </a:moveTo>
                <a:cubicBezTo>
                  <a:pt x="1435228" y="875937"/>
                  <a:pt x="1439648" y="876933"/>
                  <a:pt x="1443768" y="878914"/>
                </a:cubicBezTo>
                <a:cubicBezTo>
                  <a:pt x="1447906" y="880875"/>
                  <a:pt x="1451530" y="883562"/>
                  <a:pt x="1454623" y="886936"/>
                </a:cubicBezTo>
                <a:cubicBezTo>
                  <a:pt x="1457728" y="890335"/>
                  <a:pt x="1460157" y="894277"/>
                  <a:pt x="1461934" y="898761"/>
                </a:cubicBezTo>
                <a:cubicBezTo>
                  <a:pt x="1463694" y="903245"/>
                  <a:pt x="1464595" y="908057"/>
                  <a:pt x="1464595" y="913141"/>
                </a:cubicBezTo>
                <a:cubicBezTo>
                  <a:pt x="1464595" y="919479"/>
                  <a:pt x="1463216" y="925401"/>
                  <a:pt x="1460457" y="930939"/>
                </a:cubicBezTo>
                <a:cubicBezTo>
                  <a:pt x="1457780" y="936476"/>
                  <a:pt x="1453959" y="940960"/>
                  <a:pt x="1449072" y="944372"/>
                </a:cubicBezTo>
                <a:cubicBezTo>
                  <a:pt x="1450520" y="944624"/>
                  <a:pt x="1452546" y="944902"/>
                  <a:pt x="1455206" y="945261"/>
                </a:cubicBezTo>
                <a:cubicBezTo>
                  <a:pt x="1457843" y="945589"/>
                  <a:pt x="1460601" y="945974"/>
                  <a:pt x="1463481" y="946371"/>
                </a:cubicBezTo>
                <a:cubicBezTo>
                  <a:pt x="1466337" y="946788"/>
                  <a:pt x="1469015" y="947204"/>
                  <a:pt x="1471508" y="947639"/>
                </a:cubicBezTo>
                <a:cubicBezTo>
                  <a:pt x="1473984" y="948080"/>
                  <a:pt x="1475790" y="948478"/>
                  <a:pt x="1476904" y="948806"/>
                </a:cubicBezTo>
                <a:cubicBezTo>
                  <a:pt x="1478750" y="949386"/>
                  <a:pt x="1480643" y="950622"/>
                  <a:pt x="1482524" y="952457"/>
                </a:cubicBezTo>
                <a:cubicBezTo>
                  <a:pt x="1484400" y="954324"/>
                  <a:pt x="1486142" y="956468"/>
                  <a:pt x="1487724" y="958884"/>
                </a:cubicBezTo>
                <a:cubicBezTo>
                  <a:pt x="1489316" y="961318"/>
                  <a:pt x="1490597" y="963822"/>
                  <a:pt x="1491561" y="966452"/>
                </a:cubicBezTo>
                <a:cubicBezTo>
                  <a:pt x="1492560" y="969032"/>
                  <a:pt x="1493038" y="971409"/>
                  <a:pt x="1493038" y="973573"/>
                </a:cubicBezTo>
                <a:lnTo>
                  <a:pt x="1493038" y="1007200"/>
                </a:lnTo>
                <a:cubicBezTo>
                  <a:pt x="1492508" y="1007459"/>
                  <a:pt x="1491931" y="1007837"/>
                  <a:pt x="1491261" y="1008418"/>
                </a:cubicBezTo>
                <a:cubicBezTo>
                  <a:pt x="1490597" y="1009017"/>
                  <a:pt x="1489882" y="1009565"/>
                  <a:pt x="1489120" y="1010127"/>
                </a:cubicBezTo>
                <a:cubicBezTo>
                  <a:pt x="1488341" y="1010669"/>
                  <a:pt x="1487608" y="1011161"/>
                  <a:pt x="1486927" y="1011558"/>
                </a:cubicBezTo>
                <a:cubicBezTo>
                  <a:pt x="1486229" y="1011981"/>
                  <a:pt x="1485646" y="1012164"/>
                  <a:pt x="1485179" y="1012164"/>
                </a:cubicBezTo>
                <a:lnTo>
                  <a:pt x="1376188" y="1012164"/>
                </a:lnTo>
                <a:cubicBezTo>
                  <a:pt x="1374330" y="1012164"/>
                  <a:pt x="1372933" y="1011546"/>
                  <a:pt x="1371969" y="1010291"/>
                </a:cubicBezTo>
                <a:cubicBezTo>
                  <a:pt x="1371006" y="1009055"/>
                  <a:pt x="1369823" y="1008020"/>
                  <a:pt x="1368397" y="1007200"/>
                </a:cubicBezTo>
                <a:lnTo>
                  <a:pt x="1368397" y="973573"/>
                </a:lnTo>
                <a:cubicBezTo>
                  <a:pt x="1368397" y="971409"/>
                  <a:pt x="1368876" y="969032"/>
                  <a:pt x="1369857" y="966452"/>
                </a:cubicBezTo>
                <a:cubicBezTo>
                  <a:pt x="1370856" y="963822"/>
                  <a:pt x="1372119" y="961350"/>
                  <a:pt x="1373677" y="958972"/>
                </a:cubicBezTo>
                <a:cubicBezTo>
                  <a:pt x="1375241" y="956595"/>
                  <a:pt x="1376967" y="954450"/>
                  <a:pt x="1378883" y="952527"/>
                </a:cubicBezTo>
                <a:cubicBezTo>
                  <a:pt x="1380775" y="950641"/>
                  <a:pt x="1382668" y="949367"/>
                  <a:pt x="1384532" y="948787"/>
                </a:cubicBezTo>
                <a:cubicBezTo>
                  <a:pt x="1385479" y="948459"/>
                  <a:pt x="1387221" y="948061"/>
                  <a:pt x="1389766" y="947626"/>
                </a:cubicBezTo>
                <a:cubicBezTo>
                  <a:pt x="1392305" y="947185"/>
                  <a:pt x="1395035" y="946769"/>
                  <a:pt x="1397926" y="946352"/>
                </a:cubicBezTo>
                <a:cubicBezTo>
                  <a:pt x="1400817" y="945955"/>
                  <a:pt x="1403575" y="945570"/>
                  <a:pt x="1406230" y="945249"/>
                </a:cubicBezTo>
                <a:cubicBezTo>
                  <a:pt x="1408873" y="944883"/>
                  <a:pt x="1410916" y="944612"/>
                  <a:pt x="1412347" y="944353"/>
                </a:cubicBezTo>
                <a:cubicBezTo>
                  <a:pt x="1407476" y="940941"/>
                  <a:pt x="1403674" y="936495"/>
                  <a:pt x="1400863" y="931027"/>
                </a:cubicBezTo>
                <a:cubicBezTo>
                  <a:pt x="1398070" y="925546"/>
                  <a:pt x="1396691" y="919586"/>
                  <a:pt x="1396691" y="913141"/>
                </a:cubicBezTo>
                <a:cubicBezTo>
                  <a:pt x="1396691" y="908057"/>
                  <a:pt x="1397591" y="903245"/>
                  <a:pt x="1399386" y="898761"/>
                </a:cubicBezTo>
                <a:cubicBezTo>
                  <a:pt x="1401181" y="894277"/>
                  <a:pt x="1403622" y="890335"/>
                  <a:pt x="1406663" y="886936"/>
                </a:cubicBezTo>
                <a:cubicBezTo>
                  <a:pt x="1409721" y="883562"/>
                  <a:pt x="1413276" y="880875"/>
                  <a:pt x="1417396" y="878914"/>
                </a:cubicBezTo>
                <a:cubicBezTo>
                  <a:pt x="1421505" y="876933"/>
                  <a:pt x="1425891" y="875937"/>
                  <a:pt x="1430559" y="875937"/>
                </a:cubicBezTo>
                <a:close/>
                <a:moveTo>
                  <a:pt x="1661744" y="822809"/>
                </a:moveTo>
                <a:cubicBezTo>
                  <a:pt x="1668173" y="822809"/>
                  <a:pt x="1674260" y="824194"/>
                  <a:pt x="1679933" y="826947"/>
                </a:cubicBezTo>
                <a:cubicBezTo>
                  <a:pt x="1685631" y="829673"/>
                  <a:pt x="1690622" y="833407"/>
                  <a:pt x="1694881" y="838098"/>
                </a:cubicBezTo>
                <a:cubicBezTo>
                  <a:pt x="1699156" y="842823"/>
                  <a:pt x="1702502" y="848302"/>
                  <a:pt x="1704949" y="854535"/>
                </a:cubicBezTo>
                <a:cubicBezTo>
                  <a:pt x="1707373" y="860768"/>
                  <a:pt x="1708613" y="867456"/>
                  <a:pt x="1708613" y="874522"/>
                </a:cubicBezTo>
                <a:cubicBezTo>
                  <a:pt x="1708613" y="883332"/>
                  <a:pt x="1706713" y="891564"/>
                  <a:pt x="1702915" y="899261"/>
                </a:cubicBezTo>
                <a:cubicBezTo>
                  <a:pt x="1699228" y="906958"/>
                  <a:pt x="1693967" y="913191"/>
                  <a:pt x="1687236" y="917933"/>
                </a:cubicBezTo>
                <a:cubicBezTo>
                  <a:pt x="1689231" y="918284"/>
                  <a:pt x="1692020" y="918670"/>
                  <a:pt x="1695684" y="919170"/>
                </a:cubicBezTo>
                <a:cubicBezTo>
                  <a:pt x="1699315" y="919625"/>
                  <a:pt x="1703114" y="920160"/>
                  <a:pt x="1707079" y="920712"/>
                </a:cubicBezTo>
                <a:cubicBezTo>
                  <a:pt x="1711012" y="921291"/>
                  <a:pt x="1714700" y="921870"/>
                  <a:pt x="1718133" y="922474"/>
                </a:cubicBezTo>
                <a:cubicBezTo>
                  <a:pt x="1721542" y="923088"/>
                  <a:pt x="1724029" y="923640"/>
                  <a:pt x="1725563" y="924096"/>
                </a:cubicBezTo>
                <a:cubicBezTo>
                  <a:pt x="1728106" y="924903"/>
                  <a:pt x="1730712" y="926621"/>
                  <a:pt x="1733303" y="929172"/>
                </a:cubicBezTo>
                <a:cubicBezTo>
                  <a:pt x="1735885" y="931767"/>
                  <a:pt x="1738285" y="934747"/>
                  <a:pt x="1740463" y="938105"/>
                </a:cubicBezTo>
                <a:cubicBezTo>
                  <a:pt x="1742656" y="941489"/>
                  <a:pt x="1744420" y="944969"/>
                  <a:pt x="1745747" y="948625"/>
                </a:cubicBezTo>
                <a:cubicBezTo>
                  <a:pt x="1747122" y="952210"/>
                  <a:pt x="1747789" y="955515"/>
                  <a:pt x="1747789" y="958522"/>
                </a:cubicBezTo>
                <a:lnTo>
                  <a:pt x="1747789" y="1005265"/>
                </a:lnTo>
                <a:cubicBezTo>
                  <a:pt x="1747050" y="1005624"/>
                  <a:pt x="1746256" y="1006150"/>
                  <a:pt x="1745334" y="1006957"/>
                </a:cubicBezTo>
                <a:cubicBezTo>
                  <a:pt x="1744420" y="1007789"/>
                  <a:pt x="1743435" y="1008552"/>
                  <a:pt x="1742386" y="1009332"/>
                </a:cubicBezTo>
                <a:cubicBezTo>
                  <a:pt x="1741313" y="1010086"/>
                  <a:pt x="1740304" y="1010770"/>
                  <a:pt x="1739366" y="1011322"/>
                </a:cubicBezTo>
                <a:cubicBezTo>
                  <a:pt x="1738404" y="1011910"/>
                  <a:pt x="1737602" y="1012164"/>
                  <a:pt x="1736958" y="1012164"/>
                </a:cubicBezTo>
                <a:lnTo>
                  <a:pt x="1586871" y="1012164"/>
                </a:lnTo>
                <a:cubicBezTo>
                  <a:pt x="1584312" y="1012164"/>
                  <a:pt x="1582389" y="1011305"/>
                  <a:pt x="1581062" y="1009560"/>
                </a:cubicBezTo>
                <a:cubicBezTo>
                  <a:pt x="1579735" y="1007842"/>
                  <a:pt x="1578106" y="1006404"/>
                  <a:pt x="1576143" y="1005265"/>
                </a:cubicBezTo>
                <a:lnTo>
                  <a:pt x="1576143" y="958522"/>
                </a:lnTo>
                <a:cubicBezTo>
                  <a:pt x="1576143" y="955515"/>
                  <a:pt x="1576803" y="952210"/>
                  <a:pt x="1578154" y="948625"/>
                </a:cubicBezTo>
                <a:cubicBezTo>
                  <a:pt x="1579528" y="944969"/>
                  <a:pt x="1581269" y="941533"/>
                  <a:pt x="1583414" y="938228"/>
                </a:cubicBezTo>
                <a:cubicBezTo>
                  <a:pt x="1585568" y="934923"/>
                  <a:pt x="1587944" y="931942"/>
                  <a:pt x="1590582" y="929268"/>
                </a:cubicBezTo>
                <a:cubicBezTo>
                  <a:pt x="1593189" y="926647"/>
                  <a:pt x="1595795" y="924876"/>
                  <a:pt x="1598362" y="924070"/>
                </a:cubicBezTo>
                <a:cubicBezTo>
                  <a:pt x="1599665" y="923614"/>
                  <a:pt x="1602065" y="923062"/>
                  <a:pt x="1605569" y="922457"/>
                </a:cubicBezTo>
                <a:cubicBezTo>
                  <a:pt x="1609066" y="921843"/>
                  <a:pt x="1612825" y="921265"/>
                  <a:pt x="1616806" y="920686"/>
                </a:cubicBezTo>
                <a:cubicBezTo>
                  <a:pt x="1620787" y="920134"/>
                  <a:pt x="1624586" y="919599"/>
                  <a:pt x="1628241" y="919152"/>
                </a:cubicBezTo>
                <a:cubicBezTo>
                  <a:pt x="1631881" y="918644"/>
                  <a:pt x="1634694" y="918267"/>
                  <a:pt x="1636664" y="917907"/>
                </a:cubicBezTo>
                <a:cubicBezTo>
                  <a:pt x="1629957" y="913165"/>
                  <a:pt x="1624721" y="906984"/>
                  <a:pt x="1620851" y="899384"/>
                </a:cubicBezTo>
                <a:cubicBezTo>
                  <a:pt x="1617005" y="891766"/>
                  <a:pt x="1615105" y="883481"/>
                  <a:pt x="1615105" y="874522"/>
                </a:cubicBezTo>
                <a:cubicBezTo>
                  <a:pt x="1615105" y="867456"/>
                  <a:pt x="1616345" y="860768"/>
                  <a:pt x="1618816" y="854535"/>
                </a:cubicBezTo>
                <a:cubicBezTo>
                  <a:pt x="1621288" y="848302"/>
                  <a:pt x="1624649" y="842823"/>
                  <a:pt x="1628837" y="838098"/>
                </a:cubicBezTo>
                <a:cubicBezTo>
                  <a:pt x="1633049" y="833407"/>
                  <a:pt x="1637944" y="829673"/>
                  <a:pt x="1643618" y="826947"/>
                </a:cubicBezTo>
                <a:cubicBezTo>
                  <a:pt x="1649276" y="824194"/>
                  <a:pt x="1655315" y="822809"/>
                  <a:pt x="1661744" y="822809"/>
                </a:cubicBezTo>
                <a:close/>
                <a:moveTo>
                  <a:pt x="1533231" y="765594"/>
                </a:moveTo>
                <a:lnTo>
                  <a:pt x="1589765" y="821787"/>
                </a:lnTo>
                <a:lnTo>
                  <a:pt x="1533231" y="877976"/>
                </a:lnTo>
                <a:lnTo>
                  <a:pt x="1476697" y="821787"/>
                </a:lnTo>
                <a:close/>
                <a:moveTo>
                  <a:pt x="1972473" y="757420"/>
                </a:moveTo>
                <a:cubicBezTo>
                  <a:pt x="1984897" y="757420"/>
                  <a:pt x="1996661" y="760105"/>
                  <a:pt x="2007626" y="765442"/>
                </a:cubicBezTo>
                <a:cubicBezTo>
                  <a:pt x="2018636" y="770728"/>
                  <a:pt x="2028281" y="777969"/>
                  <a:pt x="2036512" y="787062"/>
                </a:cubicBezTo>
                <a:cubicBezTo>
                  <a:pt x="2044774" y="796224"/>
                  <a:pt x="2051239" y="806847"/>
                  <a:pt x="2055969" y="818931"/>
                </a:cubicBezTo>
                <a:cubicBezTo>
                  <a:pt x="2060653" y="831016"/>
                  <a:pt x="2063049" y="843985"/>
                  <a:pt x="2063049" y="857684"/>
                </a:cubicBezTo>
                <a:cubicBezTo>
                  <a:pt x="2063049" y="874766"/>
                  <a:pt x="2059379" y="890726"/>
                  <a:pt x="2052038" y="905649"/>
                </a:cubicBezTo>
                <a:cubicBezTo>
                  <a:pt x="2044912" y="920572"/>
                  <a:pt x="2034746" y="932657"/>
                  <a:pt x="2021739" y="941852"/>
                </a:cubicBezTo>
                <a:cubicBezTo>
                  <a:pt x="2025593" y="942532"/>
                  <a:pt x="2030984" y="943280"/>
                  <a:pt x="2038063" y="944249"/>
                </a:cubicBezTo>
                <a:cubicBezTo>
                  <a:pt x="2045081" y="945133"/>
                  <a:pt x="2052422" y="946169"/>
                  <a:pt x="2060085" y="947240"/>
                </a:cubicBezTo>
                <a:cubicBezTo>
                  <a:pt x="2067687" y="948362"/>
                  <a:pt x="2074813" y="949484"/>
                  <a:pt x="2081447" y="950657"/>
                </a:cubicBezTo>
                <a:cubicBezTo>
                  <a:pt x="2088035" y="951846"/>
                  <a:pt x="2092842" y="952917"/>
                  <a:pt x="2095806" y="953801"/>
                </a:cubicBezTo>
                <a:cubicBezTo>
                  <a:pt x="2100720" y="955365"/>
                  <a:pt x="2105757" y="958696"/>
                  <a:pt x="2110763" y="963642"/>
                </a:cubicBezTo>
                <a:cubicBezTo>
                  <a:pt x="2115754" y="968673"/>
                  <a:pt x="2120392" y="974452"/>
                  <a:pt x="2124600" y="980962"/>
                </a:cubicBezTo>
                <a:cubicBezTo>
                  <a:pt x="2128839" y="987523"/>
                  <a:pt x="2132248" y="994270"/>
                  <a:pt x="2134812" y="1001358"/>
                </a:cubicBezTo>
                <a:cubicBezTo>
                  <a:pt x="2137469" y="1008310"/>
                  <a:pt x="2138759" y="1014718"/>
                  <a:pt x="2138759" y="1020547"/>
                </a:cubicBezTo>
                <a:lnTo>
                  <a:pt x="2138759" y="1111174"/>
                </a:lnTo>
                <a:cubicBezTo>
                  <a:pt x="2137331" y="1111871"/>
                  <a:pt x="2135795" y="1112891"/>
                  <a:pt x="2134014" y="1114455"/>
                </a:cubicBezTo>
                <a:cubicBezTo>
                  <a:pt x="2132248" y="1116069"/>
                  <a:pt x="2130344" y="1117548"/>
                  <a:pt x="2128316" y="1119061"/>
                </a:cubicBezTo>
                <a:cubicBezTo>
                  <a:pt x="2126243" y="1120523"/>
                  <a:pt x="2124293" y="1121848"/>
                  <a:pt x="2122481" y="1122919"/>
                </a:cubicBezTo>
                <a:cubicBezTo>
                  <a:pt x="2120623" y="1124058"/>
                  <a:pt x="2119072" y="1124551"/>
                  <a:pt x="2117828" y="1124551"/>
                </a:cubicBezTo>
                <a:lnTo>
                  <a:pt x="1827779" y="1124551"/>
                </a:lnTo>
                <a:cubicBezTo>
                  <a:pt x="1822834" y="1124551"/>
                  <a:pt x="1819118" y="1122885"/>
                  <a:pt x="1816553" y="1119503"/>
                </a:cubicBezTo>
                <a:cubicBezTo>
                  <a:pt x="1813989" y="1116171"/>
                  <a:pt x="1810840" y="1113384"/>
                  <a:pt x="1807047" y="1111174"/>
                </a:cubicBezTo>
                <a:lnTo>
                  <a:pt x="1807047" y="1020547"/>
                </a:lnTo>
                <a:cubicBezTo>
                  <a:pt x="1807047" y="1014718"/>
                  <a:pt x="1808322" y="1008310"/>
                  <a:pt x="1810933" y="1001358"/>
                </a:cubicBezTo>
                <a:cubicBezTo>
                  <a:pt x="1813589" y="994270"/>
                  <a:pt x="1816953" y="987608"/>
                  <a:pt x="1821099" y="981200"/>
                </a:cubicBezTo>
                <a:cubicBezTo>
                  <a:pt x="1825261" y="974792"/>
                  <a:pt x="1829852" y="969013"/>
                  <a:pt x="1834951" y="963829"/>
                </a:cubicBezTo>
                <a:cubicBezTo>
                  <a:pt x="1839988" y="958747"/>
                  <a:pt x="1845025" y="955314"/>
                  <a:pt x="1849986" y="953750"/>
                </a:cubicBezTo>
                <a:cubicBezTo>
                  <a:pt x="1852504" y="952866"/>
                  <a:pt x="1857142" y="951795"/>
                  <a:pt x="1863914" y="950623"/>
                </a:cubicBezTo>
                <a:cubicBezTo>
                  <a:pt x="1870671" y="949433"/>
                  <a:pt x="1877935" y="948311"/>
                  <a:pt x="1885629" y="947189"/>
                </a:cubicBezTo>
                <a:cubicBezTo>
                  <a:pt x="1893323" y="946118"/>
                  <a:pt x="1900664" y="945082"/>
                  <a:pt x="1907728" y="944215"/>
                </a:cubicBezTo>
                <a:cubicBezTo>
                  <a:pt x="1914762" y="943229"/>
                  <a:pt x="1920198" y="942498"/>
                  <a:pt x="1924006" y="941801"/>
                </a:cubicBezTo>
                <a:cubicBezTo>
                  <a:pt x="1911045" y="932606"/>
                  <a:pt x="1900925" y="920623"/>
                  <a:pt x="1893446" y="905887"/>
                </a:cubicBezTo>
                <a:cubicBezTo>
                  <a:pt x="1886013" y="891117"/>
                  <a:pt x="1882343" y="875055"/>
                  <a:pt x="1882343" y="857684"/>
                </a:cubicBezTo>
                <a:cubicBezTo>
                  <a:pt x="1882343" y="843985"/>
                  <a:pt x="1884738" y="831016"/>
                  <a:pt x="1889515" y="818931"/>
                </a:cubicBezTo>
                <a:cubicBezTo>
                  <a:pt x="1894291" y="806847"/>
                  <a:pt x="1900787" y="796224"/>
                  <a:pt x="1908880" y="787062"/>
                </a:cubicBezTo>
                <a:cubicBezTo>
                  <a:pt x="1917019" y="777969"/>
                  <a:pt x="1926479" y="770728"/>
                  <a:pt x="1937459" y="765442"/>
                </a:cubicBezTo>
                <a:cubicBezTo>
                  <a:pt x="1948378" y="760105"/>
                  <a:pt x="1960049" y="757420"/>
                  <a:pt x="1972473" y="757420"/>
                </a:cubicBezTo>
                <a:close/>
                <a:moveTo>
                  <a:pt x="1830780" y="722001"/>
                </a:moveTo>
                <a:cubicBezTo>
                  <a:pt x="1833892" y="722001"/>
                  <a:pt x="1836839" y="722693"/>
                  <a:pt x="1839586" y="724070"/>
                </a:cubicBezTo>
                <a:cubicBezTo>
                  <a:pt x="1842344" y="725433"/>
                  <a:pt x="1844760" y="727300"/>
                  <a:pt x="1846822" y="729645"/>
                </a:cubicBezTo>
                <a:cubicBezTo>
                  <a:pt x="1848892" y="732008"/>
                  <a:pt x="1850511" y="734747"/>
                  <a:pt x="1851696" y="737864"/>
                </a:cubicBezTo>
                <a:cubicBezTo>
                  <a:pt x="1852870" y="740980"/>
                  <a:pt x="1853470" y="744324"/>
                  <a:pt x="1853470" y="747857"/>
                </a:cubicBezTo>
                <a:cubicBezTo>
                  <a:pt x="1853470" y="752262"/>
                  <a:pt x="1852550" y="756378"/>
                  <a:pt x="1850712" y="760227"/>
                </a:cubicBezTo>
                <a:cubicBezTo>
                  <a:pt x="1848926" y="764075"/>
                  <a:pt x="1846380" y="767192"/>
                  <a:pt x="1843121" y="769563"/>
                </a:cubicBezTo>
                <a:cubicBezTo>
                  <a:pt x="1844087" y="769738"/>
                  <a:pt x="1845437" y="769931"/>
                  <a:pt x="1847211" y="770181"/>
                </a:cubicBezTo>
                <a:cubicBezTo>
                  <a:pt x="1848969" y="770409"/>
                  <a:pt x="1850808" y="770676"/>
                  <a:pt x="1852727" y="770952"/>
                </a:cubicBezTo>
                <a:cubicBezTo>
                  <a:pt x="1854632" y="771242"/>
                  <a:pt x="1856417" y="771531"/>
                  <a:pt x="1858079" y="771833"/>
                </a:cubicBezTo>
                <a:cubicBezTo>
                  <a:pt x="1859729" y="772140"/>
                  <a:pt x="1860933" y="772416"/>
                  <a:pt x="1861676" y="772644"/>
                </a:cubicBezTo>
                <a:cubicBezTo>
                  <a:pt x="1862907" y="773048"/>
                  <a:pt x="1864169" y="773907"/>
                  <a:pt x="1865423" y="775182"/>
                </a:cubicBezTo>
                <a:cubicBezTo>
                  <a:pt x="1866673" y="776480"/>
                  <a:pt x="1867835" y="777970"/>
                  <a:pt x="1868889" y="779649"/>
                </a:cubicBezTo>
                <a:cubicBezTo>
                  <a:pt x="1869951" y="781341"/>
                  <a:pt x="1870805" y="783081"/>
                  <a:pt x="1871448" y="784908"/>
                </a:cubicBezTo>
                <a:cubicBezTo>
                  <a:pt x="1872113" y="786701"/>
                  <a:pt x="1872436" y="788354"/>
                  <a:pt x="1872436" y="789857"/>
                </a:cubicBezTo>
                <a:lnTo>
                  <a:pt x="1872436" y="813228"/>
                </a:lnTo>
                <a:cubicBezTo>
                  <a:pt x="1872078" y="813408"/>
                  <a:pt x="1871694" y="813671"/>
                  <a:pt x="1871247" y="814074"/>
                </a:cubicBezTo>
                <a:cubicBezTo>
                  <a:pt x="1870805" y="814491"/>
                  <a:pt x="1870328" y="814872"/>
                  <a:pt x="1869820" y="815262"/>
                </a:cubicBezTo>
                <a:cubicBezTo>
                  <a:pt x="1869301" y="815639"/>
                  <a:pt x="1868812" y="815981"/>
                  <a:pt x="1868358" y="816257"/>
                </a:cubicBezTo>
                <a:cubicBezTo>
                  <a:pt x="1867893" y="816551"/>
                  <a:pt x="1867504" y="816678"/>
                  <a:pt x="1867193" y="816678"/>
                </a:cubicBezTo>
                <a:lnTo>
                  <a:pt x="1794532" y="816678"/>
                </a:lnTo>
                <a:cubicBezTo>
                  <a:pt x="1793293" y="816678"/>
                  <a:pt x="1792362" y="816248"/>
                  <a:pt x="1791720" y="815376"/>
                </a:cubicBezTo>
                <a:cubicBezTo>
                  <a:pt x="1791077" y="814517"/>
                  <a:pt x="1790288" y="813798"/>
                  <a:pt x="1789338" y="813228"/>
                </a:cubicBezTo>
                <a:lnTo>
                  <a:pt x="1789338" y="789857"/>
                </a:lnTo>
                <a:cubicBezTo>
                  <a:pt x="1789338" y="788354"/>
                  <a:pt x="1789658" y="786701"/>
                  <a:pt x="1790312" y="784908"/>
                </a:cubicBezTo>
                <a:cubicBezTo>
                  <a:pt x="1790977" y="783081"/>
                  <a:pt x="1791820" y="781362"/>
                  <a:pt x="1792858" y="779710"/>
                </a:cubicBezTo>
                <a:cubicBezTo>
                  <a:pt x="1793901" y="778058"/>
                  <a:pt x="1795051" y="776567"/>
                  <a:pt x="1796328" y="775230"/>
                </a:cubicBezTo>
                <a:cubicBezTo>
                  <a:pt x="1797590" y="773920"/>
                  <a:pt x="1798852" y="773034"/>
                  <a:pt x="1800095" y="772631"/>
                </a:cubicBezTo>
                <a:cubicBezTo>
                  <a:pt x="1800726" y="772403"/>
                  <a:pt x="1801888" y="772127"/>
                  <a:pt x="1803584" y="771825"/>
                </a:cubicBezTo>
                <a:cubicBezTo>
                  <a:pt x="1805277" y="771518"/>
                  <a:pt x="1807097" y="771229"/>
                  <a:pt x="1809024" y="770939"/>
                </a:cubicBezTo>
                <a:cubicBezTo>
                  <a:pt x="1810951" y="770663"/>
                  <a:pt x="1812790" y="770396"/>
                  <a:pt x="1814560" y="770172"/>
                </a:cubicBezTo>
                <a:cubicBezTo>
                  <a:pt x="1816322" y="769918"/>
                  <a:pt x="1817684" y="769729"/>
                  <a:pt x="1818638" y="769550"/>
                </a:cubicBezTo>
                <a:cubicBezTo>
                  <a:pt x="1815391" y="767178"/>
                  <a:pt x="1812856" y="764088"/>
                  <a:pt x="1810982" y="760288"/>
                </a:cubicBezTo>
                <a:cubicBezTo>
                  <a:pt x="1809120" y="756479"/>
                  <a:pt x="1808201" y="752337"/>
                  <a:pt x="1808201" y="747857"/>
                </a:cubicBezTo>
                <a:cubicBezTo>
                  <a:pt x="1808201" y="744324"/>
                  <a:pt x="1808801" y="740980"/>
                  <a:pt x="1809997" y="737864"/>
                </a:cubicBezTo>
                <a:cubicBezTo>
                  <a:pt x="1811194" y="734747"/>
                  <a:pt x="1812821" y="732008"/>
                  <a:pt x="1814849" y="729645"/>
                </a:cubicBezTo>
                <a:cubicBezTo>
                  <a:pt x="1816888" y="727300"/>
                  <a:pt x="1819257" y="725433"/>
                  <a:pt x="1822008" y="724070"/>
                </a:cubicBezTo>
                <a:cubicBezTo>
                  <a:pt x="1824743" y="722693"/>
                  <a:pt x="1827667" y="722001"/>
                  <a:pt x="1830780" y="722001"/>
                </a:cubicBezTo>
                <a:close/>
                <a:moveTo>
                  <a:pt x="1699088" y="700205"/>
                </a:moveTo>
                <a:lnTo>
                  <a:pt x="1755281" y="756398"/>
                </a:lnTo>
                <a:lnTo>
                  <a:pt x="1699088" y="812587"/>
                </a:lnTo>
                <a:lnTo>
                  <a:pt x="1642894" y="756398"/>
                </a:lnTo>
                <a:close/>
                <a:moveTo>
                  <a:pt x="376165" y="692712"/>
                </a:moveTo>
                <a:cubicBezTo>
                  <a:pt x="380833" y="692712"/>
                  <a:pt x="385254" y="693708"/>
                  <a:pt x="389374" y="695689"/>
                </a:cubicBezTo>
                <a:cubicBezTo>
                  <a:pt x="393511" y="697650"/>
                  <a:pt x="397135" y="700337"/>
                  <a:pt x="400228" y="703711"/>
                </a:cubicBezTo>
                <a:cubicBezTo>
                  <a:pt x="403333" y="707110"/>
                  <a:pt x="405763" y="711052"/>
                  <a:pt x="407540" y="715536"/>
                </a:cubicBezTo>
                <a:cubicBezTo>
                  <a:pt x="409300" y="720020"/>
                  <a:pt x="410200" y="724832"/>
                  <a:pt x="410200" y="729916"/>
                </a:cubicBezTo>
                <a:cubicBezTo>
                  <a:pt x="410200" y="736254"/>
                  <a:pt x="408821" y="742176"/>
                  <a:pt x="406063" y="747714"/>
                </a:cubicBezTo>
                <a:cubicBezTo>
                  <a:pt x="403385" y="753251"/>
                  <a:pt x="399565" y="757735"/>
                  <a:pt x="394677" y="761147"/>
                </a:cubicBezTo>
                <a:cubicBezTo>
                  <a:pt x="396126" y="761399"/>
                  <a:pt x="398151" y="761677"/>
                  <a:pt x="400811" y="762036"/>
                </a:cubicBezTo>
                <a:cubicBezTo>
                  <a:pt x="403449" y="762364"/>
                  <a:pt x="406207" y="762749"/>
                  <a:pt x="409086" y="763146"/>
                </a:cubicBezTo>
                <a:cubicBezTo>
                  <a:pt x="411943" y="763563"/>
                  <a:pt x="414621" y="763979"/>
                  <a:pt x="417114" y="764414"/>
                </a:cubicBezTo>
                <a:cubicBezTo>
                  <a:pt x="419589" y="764855"/>
                  <a:pt x="421395" y="765253"/>
                  <a:pt x="422509" y="765581"/>
                </a:cubicBezTo>
                <a:cubicBezTo>
                  <a:pt x="424356" y="766161"/>
                  <a:pt x="426249" y="767397"/>
                  <a:pt x="428130" y="769232"/>
                </a:cubicBezTo>
                <a:cubicBezTo>
                  <a:pt x="430005" y="771099"/>
                  <a:pt x="431748" y="773243"/>
                  <a:pt x="433329" y="775659"/>
                </a:cubicBezTo>
                <a:cubicBezTo>
                  <a:pt x="434922" y="778093"/>
                  <a:pt x="436203" y="780597"/>
                  <a:pt x="437167" y="783227"/>
                </a:cubicBezTo>
                <a:cubicBezTo>
                  <a:pt x="438165" y="785807"/>
                  <a:pt x="438644" y="788184"/>
                  <a:pt x="438644" y="790348"/>
                </a:cubicBezTo>
                <a:lnTo>
                  <a:pt x="438644" y="823975"/>
                </a:lnTo>
                <a:cubicBezTo>
                  <a:pt x="438113" y="824234"/>
                  <a:pt x="437536" y="824612"/>
                  <a:pt x="436867" y="825193"/>
                </a:cubicBezTo>
                <a:cubicBezTo>
                  <a:pt x="436203" y="825792"/>
                  <a:pt x="435487" y="826340"/>
                  <a:pt x="434726" y="826902"/>
                </a:cubicBezTo>
                <a:cubicBezTo>
                  <a:pt x="433947" y="827444"/>
                  <a:pt x="433214" y="827936"/>
                  <a:pt x="432533" y="828333"/>
                </a:cubicBezTo>
                <a:cubicBezTo>
                  <a:pt x="431835" y="828756"/>
                  <a:pt x="431252" y="828939"/>
                  <a:pt x="430784" y="828939"/>
                </a:cubicBezTo>
                <a:lnTo>
                  <a:pt x="321793" y="828939"/>
                </a:lnTo>
                <a:cubicBezTo>
                  <a:pt x="319935" y="828939"/>
                  <a:pt x="318539" y="828321"/>
                  <a:pt x="317575" y="827066"/>
                </a:cubicBezTo>
                <a:cubicBezTo>
                  <a:pt x="316611" y="825830"/>
                  <a:pt x="315428" y="824795"/>
                  <a:pt x="314003" y="823975"/>
                </a:cubicBezTo>
                <a:lnTo>
                  <a:pt x="314003" y="790348"/>
                </a:lnTo>
                <a:cubicBezTo>
                  <a:pt x="314003" y="788184"/>
                  <a:pt x="314482" y="785807"/>
                  <a:pt x="315463" y="783227"/>
                </a:cubicBezTo>
                <a:cubicBezTo>
                  <a:pt x="316461" y="780597"/>
                  <a:pt x="317725" y="778125"/>
                  <a:pt x="319283" y="775747"/>
                </a:cubicBezTo>
                <a:cubicBezTo>
                  <a:pt x="320847" y="773370"/>
                  <a:pt x="322572" y="771225"/>
                  <a:pt x="324488" y="769302"/>
                </a:cubicBezTo>
                <a:cubicBezTo>
                  <a:pt x="326381" y="767416"/>
                  <a:pt x="328274" y="766142"/>
                  <a:pt x="330138" y="765562"/>
                </a:cubicBezTo>
                <a:cubicBezTo>
                  <a:pt x="331084" y="765234"/>
                  <a:pt x="332827" y="764836"/>
                  <a:pt x="335372" y="764401"/>
                </a:cubicBezTo>
                <a:cubicBezTo>
                  <a:pt x="337911" y="763960"/>
                  <a:pt x="340640" y="763544"/>
                  <a:pt x="343531" y="763127"/>
                </a:cubicBezTo>
                <a:cubicBezTo>
                  <a:pt x="346423" y="762730"/>
                  <a:pt x="349181" y="762345"/>
                  <a:pt x="351835" y="762024"/>
                </a:cubicBezTo>
                <a:cubicBezTo>
                  <a:pt x="354478" y="761658"/>
                  <a:pt x="356521" y="761387"/>
                  <a:pt x="357952" y="761128"/>
                </a:cubicBezTo>
                <a:cubicBezTo>
                  <a:pt x="353082" y="757716"/>
                  <a:pt x="349279" y="753270"/>
                  <a:pt x="346469" y="747802"/>
                </a:cubicBezTo>
                <a:cubicBezTo>
                  <a:pt x="343676" y="742321"/>
                  <a:pt x="342296" y="736361"/>
                  <a:pt x="342296" y="729916"/>
                </a:cubicBezTo>
                <a:cubicBezTo>
                  <a:pt x="342296" y="724832"/>
                  <a:pt x="343197" y="720020"/>
                  <a:pt x="344991" y="715536"/>
                </a:cubicBezTo>
                <a:cubicBezTo>
                  <a:pt x="346786" y="711052"/>
                  <a:pt x="349227" y="707110"/>
                  <a:pt x="352268" y="703711"/>
                </a:cubicBezTo>
                <a:cubicBezTo>
                  <a:pt x="355327" y="700337"/>
                  <a:pt x="358881" y="697650"/>
                  <a:pt x="363002" y="695689"/>
                </a:cubicBezTo>
                <a:cubicBezTo>
                  <a:pt x="367110" y="693708"/>
                  <a:pt x="371496" y="692712"/>
                  <a:pt x="376165" y="692712"/>
                </a:cubicBezTo>
                <a:close/>
                <a:moveTo>
                  <a:pt x="490756" y="652526"/>
                </a:moveTo>
                <a:lnTo>
                  <a:pt x="546950" y="709060"/>
                </a:lnTo>
                <a:lnTo>
                  <a:pt x="490756" y="765589"/>
                </a:lnTo>
                <a:lnTo>
                  <a:pt x="434563" y="709060"/>
                </a:lnTo>
                <a:close/>
                <a:moveTo>
                  <a:pt x="219217" y="645033"/>
                </a:moveTo>
                <a:cubicBezTo>
                  <a:pt x="222329" y="645033"/>
                  <a:pt x="225276" y="645725"/>
                  <a:pt x="228023" y="647102"/>
                </a:cubicBezTo>
                <a:cubicBezTo>
                  <a:pt x="230782" y="648465"/>
                  <a:pt x="233198" y="650332"/>
                  <a:pt x="235260" y="652677"/>
                </a:cubicBezTo>
                <a:cubicBezTo>
                  <a:pt x="237329" y="655040"/>
                  <a:pt x="238949" y="657779"/>
                  <a:pt x="240134" y="660896"/>
                </a:cubicBezTo>
                <a:cubicBezTo>
                  <a:pt x="241307" y="664012"/>
                  <a:pt x="241907" y="667357"/>
                  <a:pt x="241907" y="670890"/>
                </a:cubicBezTo>
                <a:cubicBezTo>
                  <a:pt x="241907" y="675295"/>
                  <a:pt x="240988" y="679411"/>
                  <a:pt x="239149" y="683259"/>
                </a:cubicBezTo>
                <a:cubicBezTo>
                  <a:pt x="237364" y="687108"/>
                  <a:pt x="234817" y="690224"/>
                  <a:pt x="231559" y="692595"/>
                </a:cubicBezTo>
                <a:cubicBezTo>
                  <a:pt x="232524" y="692771"/>
                  <a:pt x="233875" y="692964"/>
                  <a:pt x="235648" y="693213"/>
                </a:cubicBezTo>
                <a:cubicBezTo>
                  <a:pt x="237406" y="693441"/>
                  <a:pt x="239245" y="693709"/>
                  <a:pt x="241165" y="693985"/>
                </a:cubicBezTo>
                <a:cubicBezTo>
                  <a:pt x="243069" y="694274"/>
                  <a:pt x="244854" y="694563"/>
                  <a:pt x="246516" y="694866"/>
                </a:cubicBezTo>
                <a:cubicBezTo>
                  <a:pt x="248167" y="695173"/>
                  <a:pt x="249371" y="695449"/>
                  <a:pt x="250113" y="695677"/>
                </a:cubicBezTo>
                <a:cubicBezTo>
                  <a:pt x="251344" y="696080"/>
                  <a:pt x="252606" y="696939"/>
                  <a:pt x="253860" y="698215"/>
                </a:cubicBezTo>
                <a:cubicBezTo>
                  <a:pt x="255111" y="699512"/>
                  <a:pt x="256273" y="701002"/>
                  <a:pt x="257327" y="702681"/>
                </a:cubicBezTo>
                <a:cubicBezTo>
                  <a:pt x="258389" y="704373"/>
                  <a:pt x="259243" y="706113"/>
                  <a:pt x="259885" y="707941"/>
                </a:cubicBezTo>
                <a:cubicBezTo>
                  <a:pt x="260551" y="709734"/>
                  <a:pt x="260874" y="711386"/>
                  <a:pt x="260874" y="712890"/>
                </a:cubicBezTo>
                <a:lnTo>
                  <a:pt x="260874" y="736261"/>
                </a:lnTo>
                <a:cubicBezTo>
                  <a:pt x="260516" y="736441"/>
                  <a:pt x="260131" y="736704"/>
                  <a:pt x="259685" y="737107"/>
                </a:cubicBezTo>
                <a:cubicBezTo>
                  <a:pt x="259243" y="737524"/>
                  <a:pt x="258766" y="737905"/>
                  <a:pt x="258258" y="738295"/>
                </a:cubicBezTo>
                <a:cubicBezTo>
                  <a:pt x="257738" y="738672"/>
                  <a:pt x="257250" y="739014"/>
                  <a:pt x="256796" y="739290"/>
                </a:cubicBezTo>
                <a:cubicBezTo>
                  <a:pt x="256330" y="739584"/>
                  <a:pt x="255942" y="739711"/>
                  <a:pt x="255630" y="739711"/>
                </a:cubicBezTo>
                <a:lnTo>
                  <a:pt x="182969" y="739711"/>
                </a:lnTo>
                <a:cubicBezTo>
                  <a:pt x="181731" y="739711"/>
                  <a:pt x="180800" y="739281"/>
                  <a:pt x="180157" y="738409"/>
                </a:cubicBezTo>
                <a:cubicBezTo>
                  <a:pt x="179515" y="737550"/>
                  <a:pt x="178726" y="736831"/>
                  <a:pt x="177776" y="736261"/>
                </a:cubicBezTo>
                <a:lnTo>
                  <a:pt x="177776" y="712890"/>
                </a:lnTo>
                <a:cubicBezTo>
                  <a:pt x="177776" y="711386"/>
                  <a:pt x="178095" y="709734"/>
                  <a:pt x="178749" y="707941"/>
                </a:cubicBezTo>
                <a:cubicBezTo>
                  <a:pt x="179415" y="706113"/>
                  <a:pt x="180257" y="704395"/>
                  <a:pt x="181296" y="702743"/>
                </a:cubicBezTo>
                <a:cubicBezTo>
                  <a:pt x="182338" y="701090"/>
                  <a:pt x="183489" y="699600"/>
                  <a:pt x="184766" y="698263"/>
                </a:cubicBezTo>
                <a:cubicBezTo>
                  <a:pt x="186028" y="696952"/>
                  <a:pt x="187290" y="696067"/>
                  <a:pt x="188532" y="695664"/>
                </a:cubicBezTo>
                <a:cubicBezTo>
                  <a:pt x="189163" y="695436"/>
                  <a:pt x="190325" y="695160"/>
                  <a:pt x="192022" y="694857"/>
                </a:cubicBezTo>
                <a:cubicBezTo>
                  <a:pt x="193714" y="694550"/>
                  <a:pt x="195534" y="694261"/>
                  <a:pt x="197462" y="693972"/>
                </a:cubicBezTo>
                <a:cubicBezTo>
                  <a:pt x="199389" y="693696"/>
                  <a:pt x="201228" y="693428"/>
                  <a:pt x="202998" y="693205"/>
                </a:cubicBezTo>
                <a:cubicBezTo>
                  <a:pt x="204760" y="692950"/>
                  <a:pt x="206121" y="692762"/>
                  <a:pt x="207075" y="692582"/>
                </a:cubicBezTo>
                <a:cubicBezTo>
                  <a:pt x="203829" y="690211"/>
                  <a:pt x="201293" y="687121"/>
                  <a:pt x="199420" y="683320"/>
                </a:cubicBezTo>
                <a:cubicBezTo>
                  <a:pt x="197558" y="679511"/>
                  <a:pt x="196638" y="675369"/>
                  <a:pt x="196638" y="670890"/>
                </a:cubicBezTo>
                <a:cubicBezTo>
                  <a:pt x="196638" y="667357"/>
                  <a:pt x="197238" y="664012"/>
                  <a:pt x="198435" y="660896"/>
                </a:cubicBezTo>
                <a:cubicBezTo>
                  <a:pt x="199631" y="657779"/>
                  <a:pt x="201259" y="655040"/>
                  <a:pt x="203286" y="652677"/>
                </a:cubicBezTo>
                <a:cubicBezTo>
                  <a:pt x="205325" y="650332"/>
                  <a:pt x="207695" y="648465"/>
                  <a:pt x="210446" y="647102"/>
                </a:cubicBezTo>
                <a:cubicBezTo>
                  <a:pt x="213181" y="645725"/>
                  <a:pt x="216105" y="645033"/>
                  <a:pt x="219217" y="645033"/>
                </a:cubicBezTo>
                <a:close/>
                <a:moveTo>
                  <a:pt x="1373165" y="629367"/>
                </a:moveTo>
                <a:lnTo>
                  <a:pt x="1465118" y="720979"/>
                </a:lnTo>
                <a:lnTo>
                  <a:pt x="1373165" y="812592"/>
                </a:lnTo>
                <a:lnTo>
                  <a:pt x="1281212" y="720979"/>
                </a:lnTo>
                <a:close/>
                <a:moveTo>
                  <a:pt x="1515522" y="587818"/>
                </a:moveTo>
                <a:lnTo>
                  <a:pt x="1572056" y="644011"/>
                </a:lnTo>
                <a:lnTo>
                  <a:pt x="1515522" y="700200"/>
                </a:lnTo>
                <a:lnTo>
                  <a:pt x="1458988" y="644011"/>
                </a:lnTo>
                <a:close/>
                <a:moveTo>
                  <a:pt x="654408" y="580326"/>
                </a:moveTo>
                <a:cubicBezTo>
                  <a:pt x="659051" y="580326"/>
                  <a:pt x="663447" y="581317"/>
                  <a:pt x="667545" y="583288"/>
                </a:cubicBezTo>
                <a:cubicBezTo>
                  <a:pt x="671660" y="585239"/>
                  <a:pt x="675264" y="587913"/>
                  <a:pt x="678340" y="591270"/>
                </a:cubicBezTo>
                <a:cubicBezTo>
                  <a:pt x="681428" y="594652"/>
                  <a:pt x="683844" y="598574"/>
                  <a:pt x="685612" y="603036"/>
                </a:cubicBezTo>
                <a:cubicBezTo>
                  <a:pt x="687362" y="607498"/>
                  <a:pt x="688258" y="612286"/>
                  <a:pt x="688258" y="617343"/>
                </a:cubicBezTo>
                <a:cubicBezTo>
                  <a:pt x="688258" y="623650"/>
                  <a:pt x="686886" y="629543"/>
                  <a:pt x="684143" y="635052"/>
                </a:cubicBezTo>
                <a:cubicBezTo>
                  <a:pt x="681480" y="640562"/>
                  <a:pt x="677680" y="645024"/>
                  <a:pt x="672819" y="648418"/>
                </a:cubicBezTo>
                <a:cubicBezTo>
                  <a:pt x="674260" y="648669"/>
                  <a:pt x="676274" y="648946"/>
                  <a:pt x="678920" y="649303"/>
                </a:cubicBezTo>
                <a:cubicBezTo>
                  <a:pt x="681543" y="649630"/>
                  <a:pt x="684286" y="650012"/>
                  <a:pt x="687150" y="650408"/>
                </a:cubicBezTo>
                <a:cubicBezTo>
                  <a:pt x="689991" y="650822"/>
                  <a:pt x="692654" y="651236"/>
                  <a:pt x="695133" y="651669"/>
                </a:cubicBezTo>
                <a:cubicBezTo>
                  <a:pt x="697595" y="652108"/>
                  <a:pt x="699392" y="652504"/>
                  <a:pt x="700499" y="652830"/>
                </a:cubicBezTo>
                <a:cubicBezTo>
                  <a:pt x="702336" y="653407"/>
                  <a:pt x="704218" y="654637"/>
                  <a:pt x="706089" y="656463"/>
                </a:cubicBezTo>
                <a:cubicBezTo>
                  <a:pt x="707954" y="658321"/>
                  <a:pt x="709688" y="660454"/>
                  <a:pt x="711260" y="662858"/>
                </a:cubicBezTo>
                <a:cubicBezTo>
                  <a:pt x="712844" y="665280"/>
                  <a:pt x="714118" y="667771"/>
                  <a:pt x="715077" y="670388"/>
                </a:cubicBezTo>
                <a:cubicBezTo>
                  <a:pt x="716070" y="672955"/>
                  <a:pt x="716546" y="675320"/>
                  <a:pt x="716546" y="677473"/>
                </a:cubicBezTo>
                <a:lnTo>
                  <a:pt x="716546" y="710932"/>
                </a:lnTo>
                <a:cubicBezTo>
                  <a:pt x="716018" y="711190"/>
                  <a:pt x="715444" y="711566"/>
                  <a:pt x="714778" y="712143"/>
                </a:cubicBezTo>
                <a:cubicBezTo>
                  <a:pt x="714118" y="712740"/>
                  <a:pt x="713407" y="713285"/>
                  <a:pt x="712649" y="713844"/>
                </a:cubicBezTo>
                <a:cubicBezTo>
                  <a:pt x="711874" y="714384"/>
                  <a:pt x="711145" y="714873"/>
                  <a:pt x="710468" y="715268"/>
                </a:cubicBezTo>
                <a:cubicBezTo>
                  <a:pt x="709774" y="715689"/>
                  <a:pt x="709194" y="715871"/>
                  <a:pt x="708729" y="715871"/>
                </a:cubicBezTo>
                <a:lnTo>
                  <a:pt x="600334" y="715871"/>
                </a:lnTo>
                <a:cubicBezTo>
                  <a:pt x="598486" y="715871"/>
                  <a:pt x="597097" y="715256"/>
                  <a:pt x="596138" y="714007"/>
                </a:cubicBezTo>
                <a:cubicBezTo>
                  <a:pt x="595180" y="712777"/>
                  <a:pt x="594003" y="711748"/>
                  <a:pt x="592586" y="710932"/>
                </a:cubicBezTo>
                <a:lnTo>
                  <a:pt x="592586" y="677473"/>
                </a:lnTo>
                <a:cubicBezTo>
                  <a:pt x="592586" y="675320"/>
                  <a:pt x="593062" y="672955"/>
                  <a:pt x="594038" y="670388"/>
                </a:cubicBezTo>
                <a:cubicBezTo>
                  <a:pt x="595031" y="667771"/>
                  <a:pt x="596288" y="665311"/>
                  <a:pt x="597837" y="662946"/>
                </a:cubicBezTo>
                <a:cubicBezTo>
                  <a:pt x="599392" y="660580"/>
                  <a:pt x="601108" y="658446"/>
                  <a:pt x="603014" y="656532"/>
                </a:cubicBezTo>
                <a:cubicBezTo>
                  <a:pt x="604896" y="654656"/>
                  <a:pt x="606779" y="653388"/>
                  <a:pt x="608632" y="652811"/>
                </a:cubicBezTo>
                <a:cubicBezTo>
                  <a:pt x="609574" y="652485"/>
                  <a:pt x="611307" y="652089"/>
                  <a:pt x="613838" y="651656"/>
                </a:cubicBezTo>
                <a:cubicBezTo>
                  <a:pt x="616363" y="651217"/>
                  <a:pt x="619078" y="650803"/>
                  <a:pt x="621953" y="650389"/>
                </a:cubicBezTo>
                <a:cubicBezTo>
                  <a:pt x="624828" y="649993"/>
                  <a:pt x="627572" y="649611"/>
                  <a:pt x="630212" y="649291"/>
                </a:cubicBezTo>
                <a:cubicBezTo>
                  <a:pt x="632840" y="648927"/>
                  <a:pt x="634872" y="648657"/>
                  <a:pt x="636295" y="648400"/>
                </a:cubicBezTo>
                <a:cubicBezTo>
                  <a:pt x="631451" y="645005"/>
                  <a:pt x="627669" y="640581"/>
                  <a:pt x="624874" y="635140"/>
                </a:cubicBezTo>
                <a:cubicBezTo>
                  <a:pt x="622097" y="629687"/>
                  <a:pt x="620725" y="623757"/>
                  <a:pt x="620725" y="617343"/>
                </a:cubicBezTo>
                <a:cubicBezTo>
                  <a:pt x="620725" y="612286"/>
                  <a:pt x="621620" y="607498"/>
                  <a:pt x="623405" y="603036"/>
                </a:cubicBezTo>
                <a:cubicBezTo>
                  <a:pt x="625190" y="598574"/>
                  <a:pt x="627618" y="594652"/>
                  <a:pt x="630642" y="591270"/>
                </a:cubicBezTo>
                <a:cubicBezTo>
                  <a:pt x="633684" y="587913"/>
                  <a:pt x="637219" y="585239"/>
                  <a:pt x="641317" y="583288"/>
                </a:cubicBezTo>
                <a:cubicBezTo>
                  <a:pt x="645403" y="581317"/>
                  <a:pt x="649765" y="580326"/>
                  <a:pt x="654408" y="580326"/>
                </a:cubicBezTo>
                <a:close/>
                <a:moveTo>
                  <a:pt x="1823736" y="576239"/>
                </a:moveTo>
                <a:lnTo>
                  <a:pt x="1879929" y="632432"/>
                </a:lnTo>
                <a:lnTo>
                  <a:pt x="1823736" y="688621"/>
                </a:lnTo>
                <a:lnTo>
                  <a:pt x="1767542" y="632432"/>
                </a:lnTo>
                <a:close/>
                <a:moveTo>
                  <a:pt x="1213440" y="563978"/>
                </a:moveTo>
                <a:lnTo>
                  <a:pt x="1269633" y="620171"/>
                </a:lnTo>
                <a:lnTo>
                  <a:pt x="1213440" y="676360"/>
                </a:lnTo>
                <a:lnTo>
                  <a:pt x="1157246" y="620171"/>
                </a:lnTo>
                <a:close/>
                <a:moveTo>
                  <a:pt x="1667594" y="544225"/>
                </a:moveTo>
                <a:cubicBezTo>
                  <a:pt x="1672263" y="544225"/>
                  <a:pt x="1676683" y="545221"/>
                  <a:pt x="1680803" y="547202"/>
                </a:cubicBezTo>
                <a:cubicBezTo>
                  <a:pt x="1684941" y="549163"/>
                  <a:pt x="1688565" y="551850"/>
                  <a:pt x="1691658" y="555224"/>
                </a:cubicBezTo>
                <a:cubicBezTo>
                  <a:pt x="1694763" y="558623"/>
                  <a:pt x="1697192" y="562565"/>
                  <a:pt x="1698969" y="567049"/>
                </a:cubicBezTo>
                <a:cubicBezTo>
                  <a:pt x="1700729" y="571533"/>
                  <a:pt x="1701630" y="576345"/>
                  <a:pt x="1701630" y="581429"/>
                </a:cubicBezTo>
                <a:cubicBezTo>
                  <a:pt x="1701630" y="587767"/>
                  <a:pt x="1700251" y="593689"/>
                  <a:pt x="1697492" y="599227"/>
                </a:cubicBezTo>
                <a:cubicBezTo>
                  <a:pt x="1694815" y="604764"/>
                  <a:pt x="1690994" y="609248"/>
                  <a:pt x="1686107" y="612660"/>
                </a:cubicBezTo>
                <a:cubicBezTo>
                  <a:pt x="1687555" y="612912"/>
                  <a:pt x="1689581" y="613190"/>
                  <a:pt x="1692241" y="613549"/>
                </a:cubicBezTo>
                <a:cubicBezTo>
                  <a:pt x="1694878" y="613877"/>
                  <a:pt x="1697636" y="614262"/>
                  <a:pt x="1700516" y="614659"/>
                </a:cubicBezTo>
                <a:cubicBezTo>
                  <a:pt x="1703372" y="615076"/>
                  <a:pt x="1706050" y="615492"/>
                  <a:pt x="1708543" y="615927"/>
                </a:cubicBezTo>
                <a:cubicBezTo>
                  <a:pt x="1711019" y="616368"/>
                  <a:pt x="1712825" y="616766"/>
                  <a:pt x="1713939" y="617094"/>
                </a:cubicBezTo>
                <a:cubicBezTo>
                  <a:pt x="1715785" y="617674"/>
                  <a:pt x="1717678" y="618910"/>
                  <a:pt x="1719559" y="620745"/>
                </a:cubicBezTo>
                <a:cubicBezTo>
                  <a:pt x="1721435" y="622612"/>
                  <a:pt x="1723177" y="624756"/>
                  <a:pt x="1724759" y="627172"/>
                </a:cubicBezTo>
                <a:cubicBezTo>
                  <a:pt x="1726351" y="629606"/>
                  <a:pt x="1727632" y="632110"/>
                  <a:pt x="1728596" y="634740"/>
                </a:cubicBezTo>
                <a:cubicBezTo>
                  <a:pt x="1729595" y="637320"/>
                  <a:pt x="1730073" y="639697"/>
                  <a:pt x="1730073" y="641861"/>
                </a:cubicBezTo>
                <a:lnTo>
                  <a:pt x="1730073" y="675488"/>
                </a:lnTo>
                <a:cubicBezTo>
                  <a:pt x="1729543" y="675747"/>
                  <a:pt x="1728966" y="676125"/>
                  <a:pt x="1728296" y="676706"/>
                </a:cubicBezTo>
                <a:cubicBezTo>
                  <a:pt x="1727632" y="677305"/>
                  <a:pt x="1726917" y="677853"/>
                  <a:pt x="1726155" y="678415"/>
                </a:cubicBezTo>
                <a:cubicBezTo>
                  <a:pt x="1725376" y="678957"/>
                  <a:pt x="1724643" y="679449"/>
                  <a:pt x="1723962" y="679846"/>
                </a:cubicBezTo>
                <a:cubicBezTo>
                  <a:pt x="1723264" y="680269"/>
                  <a:pt x="1722681" y="680452"/>
                  <a:pt x="1722214" y="680452"/>
                </a:cubicBezTo>
                <a:lnTo>
                  <a:pt x="1613223" y="680452"/>
                </a:lnTo>
                <a:cubicBezTo>
                  <a:pt x="1611365" y="680452"/>
                  <a:pt x="1609968" y="679834"/>
                  <a:pt x="1609004" y="678579"/>
                </a:cubicBezTo>
                <a:cubicBezTo>
                  <a:pt x="1608041" y="677343"/>
                  <a:pt x="1606858" y="676308"/>
                  <a:pt x="1605432" y="675488"/>
                </a:cubicBezTo>
                <a:lnTo>
                  <a:pt x="1605432" y="641861"/>
                </a:lnTo>
                <a:cubicBezTo>
                  <a:pt x="1605432" y="639697"/>
                  <a:pt x="1605911" y="637320"/>
                  <a:pt x="1606892" y="634740"/>
                </a:cubicBezTo>
                <a:cubicBezTo>
                  <a:pt x="1607891" y="632110"/>
                  <a:pt x="1609154" y="629638"/>
                  <a:pt x="1610712" y="627260"/>
                </a:cubicBezTo>
                <a:cubicBezTo>
                  <a:pt x="1612276" y="624883"/>
                  <a:pt x="1614002" y="622738"/>
                  <a:pt x="1615918" y="620815"/>
                </a:cubicBezTo>
                <a:cubicBezTo>
                  <a:pt x="1617810" y="618929"/>
                  <a:pt x="1619703" y="617655"/>
                  <a:pt x="1621567" y="617075"/>
                </a:cubicBezTo>
                <a:cubicBezTo>
                  <a:pt x="1622514" y="616747"/>
                  <a:pt x="1624256" y="616349"/>
                  <a:pt x="1626801" y="615914"/>
                </a:cubicBezTo>
                <a:cubicBezTo>
                  <a:pt x="1629340" y="615473"/>
                  <a:pt x="1632070" y="615057"/>
                  <a:pt x="1634961" y="614640"/>
                </a:cubicBezTo>
                <a:cubicBezTo>
                  <a:pt x="1637852" y="614243"/>
                  <a:pt x="1640610" y="613858"/>
                  <a:pt x="1643265" y="613537"/>
                </a:cubicBezTo>
                <a:cubicBezTo>
                  <a:pt x="1645908" y="613171"/>
                  <a:pt x="1647951" y="612900"/>
                  <a:pt x="1649382" y="612641"/>
                </a:cubicBezTo>
                <a:cubicBezTo>
                  <a:pt x="1644511" y="609229"/>
                  <a:pt x="1640709" y="604783"/>
                  <a:pt x="1637898" y="599315"/>
                </a:cubicBezTo>
                <a:cubicBezTo>
                  <a:pt x="1635105" y="593834"/>
                  <a:pt x="1633726" y="587874"/>
                  <a:pt x="1633726" y="581429"/>
                </a:cubicBezTo>
                <a:cubicBezTo>
                  <a:pt x="1633726" y="576345"/>
                  <a:pt x="1634626" y="571533"/>
                  <a:pt x="1636421" y="567049"/>
                </a:cubicBezTo>
                <a:cubicBezTo>
                  <a:pt x="1638216" y="562565"/>
                  <a:pt x="1640657" y="558623"/>
                  <a:pt x="1643698" y="555224"/>
                </a:cubicBezTo>
                <a:cubicBezTo>
                  <a:pt x="1646756" y="551850"/>
                  <a:pt x="1650311" y="549163"/>
                  <a:pt x="1654431" y="547202"/>
                </a:cubicBezTo>
                <a:cubicBezTo>
                  <a:pt x="1658540" y="545221"/>
                  <a:pt x="1662926" y="544225"/>
                  <a:pt x="1667594" y="544225"/>
                </a:cubicBezTo>
                <a:close/>
                <a:moveTo>
                  <a:pt x="509380" y="532646"/>
                </a:moveTo>
                <a:cubicBezTo>
                  <a:pt x="512492" y="532646"/>
                  <a:pt x="515439" y="533338"/>
                  <a:pt x="518186" y="534715"/>
                </a:cubicBezTo>
                <a:cubicBezTo>
                  <a:pt x="520945" y="536078"/>
                  <a:pt x="523361" y="537945"/>
                  <a:pt x="525423" y="540290"/>
                </a:cubicBezTo>
                <a:cubicBezTo>
                  <a:pt x="527492" y="542653"/>
                  <a:pt x="529112" y="545392"/>
                  <a:pt x="530297" y="548509"/>
                </a:cubicBezTo>
                <a:cubicBezTo>
                  <a:pt x="531470" y="551625"/>
                  <a:pt x="532070" y="554970"/>
                  <a:pt x="532070" y="558502"/>
                </a:cubicBezTo>
                <a:cubicBezTo>
                  <a:pt x="532070" y="562907"/>
                  <a:pt x="531151" y="567023"/>
                  <a:pt x="529312" y="570872"/>
                </a:cubicBezTo>
                <a:cubicBezTo>
                  <a:pt x="527527" y="574720"/>
                  <a:pt x="524980" y="577837"/>
                  <a:pt x="521722" y="580208"/>
                </a:cubicBezTo>
                <a:cubicBezTo>
                  <a:pt x="522687" y="580383"/>
                  <a:pt x="524038" y="580576"/>
                  <a:pt x="525811" y="580826"/>
                </a:cubicBezTo>
                <a:cubicBezTo>
                  <a:pt x="527569" y="581054"/>
                  <a:pt x="529408" y="581321"/>
                  <a:pt x="531328" y="581597"/>
                </a:cubicBezTo>
                <a:cubicBezTo>
                  <a:pt x="533232" y="581887"/>
                  <a:pt x="535017" y="582176"/>
                  <a:pt x="536679" y="582478"/>
                </a:cubicBezTo>
                <a:cubicBezTo>
                  <a:pt x="538330" y="582785"/>
                  <a:pt x="539534" y="583061"/>
                  <a:pt x="540276" y="583289"/>
                </a:cubicBezTo>
                <a:cubicBezTo>
                  <a:pt x="541507" y="583693"/>
                  <a:pt x="542769" y="584552"/>
                  <a:pt x="544023" y="585827"/>
                </a:cubicBezTo>
                <a:cubicBezTo>
                  <a:pt x="545274" y="587125"/>
                  <a:pt x="546436" y="588615"/>
                  <a:pt x="547490" y="590294"/>
                </a:cubicBezTo>
                <a:cubicBezTo>
                  <a:pt x="548552" y="591986"/>
                  <a:pt x="549406" y="593726"/>
                  <a:pt x="550048" y="595553"/>
                </a:cubicBezTo>
                <a:cubicBezTo>
                  <a:pt x="550714" y="597346"/>
                  <a:pt x="551037" y="598999"/>
                  <a:pt x="551037" y="600502"/>
                </a:cubicBezTo>
                <a:lnTo>
                  <a:pt x="551037" y="623873"/>
                </a:lnTo>
                <a:cubicBezTo>
                  <a:pt x="550679" y="624053"/>
                  <a:pt x="550294" y="624316"/>
                  <a:pt x="549848" y="624719"/>
                </a:cubicBezTo>
                <a:cubicBezTo>
                  <a:pt x="549406" y="625136"/>
                  <a:pt x="548929" y="625517"/>
                  <a:pt x="548421" y="625907"/>
                </a:cubicBezTo>
                <a:cubicBezTo>
                  <a:pt x="547901" y="626284"/>
                  <a:pt x="547413" y="626626"/>
                  <a:pt x="546959" y="626902"/>
                </a:cubicBezTo>
                <a:cubicBezTo>
                  <a:pt x="546493" y="627196"/>
                  <a:pt x="546105" y="627323"/>
                  <a:pt x="545793" y="627323"/>
                </a:cubicBezTo>
                <a:lnTo>
                  <a:pt x="473132" y="627323"/>
                </a:lnTo>
                <a:cubicBezTo>
                  <a:pt x="471894" y="627323"/>
                  <a:pt x="470963" y="626893"/>
                  <a:pt x="470320" y="626021"/>
                </a:cubicBezTo>
                <a:cubicBezTo>
                  <a:pt x="469678" y="625162"/>
                  <a:pt x="468889" y="624443"/>
                  <a:pt x="467939" y="623873"/>
                </a:cubicBezTo>
                <a:lnTo>
                  <a:pt x="467939" y="600502"/>
                </a:lnTo>
                <a:cubicBezTo>
                  <a:pt x="467939" y="598999"/>
                  <a:pt x="468258" y="597346"/>
                  <a:pt x="468912" y="595553"/>
                </a:cubicBezTo>
                <a:cubicBezTo>
                  <a:pt x="469578" y="593726"/>
                  <a:pt x="470420" y="592007"/>
                  <a:pt x="471459" y="590355"/>
                </a:cubicBezTo>
                <a:cubicBezTo>
                  <a:pt x="472501" y="588703"/>
                  <a:pt x="473652" y="587212"/>
                  <a:pt x="474929" y="585875"/>
                </a:cubicBezTo>
                <a:cubicBezTo>
                  <a:pt x="476191" y="584565"/>
                  <a:pt x="477453" y="583679"/>
                  <a:pt x="478695" y="583276"/>
                </a:cubicBezTo>
                <a:cubicBezTo>
                  <a:pt x="479326" y="583048"/>
                  <a:pt x="480488" y="582772"/>
                  <a:pt x="482185" y="582470"/>
                </a:cubicBezTo>
                <a:cubicBezTo>
                  <a:pt x="483877" y="582163"/>
                  <a:pt x="485697" y="581874"/>
                  <a:pt x="487625" y="581584"/>
                </a:cubicBezTo>
                <a:cubicBezTo>
                  <a:pt x="489552" y="581308"/>
                  <a:pt x="491391" y="581041"/>
                  <a:pt x="493161" y="580817"/>
                </a:cubicBezTo>
                <a:cubicBezTo>
                  <a:pt x="494923" y="580563"/>
                  <a:pt x="496284" y="580374"/>
                  <a:pt x="497238" y="580195"/>
                </a:cubicBezTo>
                <a:cubicBezTo>
                  <a:pt x="493992" y="577823"/>
                  <a:pt x="491456" y="574733"/>
                  <a:pt x="489583" y="570933"/>
                </a:cubicBezTo>
                <a:cubicBezTo>
                  <a:pt x="487721" y="567124"/>
                  <a:pt x="486801" y="562982"/>
                  <a:pt x="486801" y="558502"/>
                </a:cubicBezTo>
                <a:cubicBezTo>
                  <a:pt x="486801" y="554970"/>
                  <a:pt x="487401" y="551625"/>
                  <a:pt x="488598" y="548509"/>
                </a:cubicBezTo>
                <a:cubicBezTo>
                  <a:pt x="489794" y="545392"/>
                  <a:pt x="491422" y="542653"/>
                  <a:pt x="493449" y="540290"/>
                </a:cubicBezTo>
                <a:cubicBezTo>
                  <a:pt x="495488" y="537945"/>
                  <a:pt x="497858" y="536078"/>
                  <a:pt x="500609" y="534715"/>
                </a:cubicBezTo>
                <a:cubicBezTo>
                  <a:pt x="503344" y="533338"/>
                  <a:pt x="506268" y="532646"/>
                  <a:pt x="509380" y="532646"/>
                </a:cubicBezTo>
                <a:close/>
                <a:moveTo>
                  <a:pt x="780919" y="522429"/>
                </a:moveTo>
                <a:lnTo>
                  <a:pt x="837113" y="578622"/>
                </a:lnTo>
                <a:lnTo>
                  <a:pt x="780919" y="634811"/>
                </a:lnTo>
                <a:lnTo>
                  <a:pt x="724726" y="578622"/>
                </a:lnTo>
                <a:close/>
                <a:moveTo>
                  <a:pt x="1959962" y="475431"/>
                </a:moveTo>
                <a:lnTo>
                  <a:pt x="2051574" y="567043"/>
                </a:lnTo>
                <a:lnTo>
                  <a:pt x="1959962" y="658656"/>
                </a:lnTo>
                <a:lnTo>
                  <a:pt x="1868349" y="567043"/>
                </a:lnTo>
                <a:close/>
                <a:moveTo>
                  <a:pt x="974464" y="467257"/>
                </a:moveTo>
                <a:cubicBezTo>
                  <a:pt x="981352" y="467257"/>
                  <a:pt x="987874" y="468732"/>
                  <a:pt x="993953" y="471663"/>
                </a:cubicBezTo>
                <a:cubicBezTo>
                  <a:pt x="1000057" y="474565"/>
                  <a:pt x="1005404" y="478542"/>
                  <a:pt x="1009968" y="483535"/>
                </a:cubicBezTo>
                <a:cubicBezTo>
                  <a:pt x="1014549" y="488567"/>
                  <a:pt x="1018133" y="494400"/>
                  <a:pt x="1020755" y="501037"/>
                </a:cubicBezTo>
                <a:cubicBezTo>
                  <a:pt x="1023352" y="507673"/>
                  <a:pt x="1024680" y="514795"/>
                  <a:pt x="1024680" y="522318"/>
                </a:cubicBezTo>
                <a:cubicBezTo>
                  <a:pt x="1024680" y="531699"/>
                  <a:pt x="1022646" y="540464"/>
                  <a:pt x="1018576" y="548659"/>
                </a:cubicBezTo>
                <a:cubicBezTo>
                  <a:pt x="1014625" y="556854"/>
                  <a:pt x="1008989" y="563491"/>
                  <a:pt x="1001777" y="568540"/>
                </a:cubicBezTo>
                <a:cubicBezTo>
                  <a:pt x="1003914" y="568914"/>
                  <a:pt x="1006903" y="569324"/>
                  <a:pt x="1010828" y="569857"/>
                </a:cubicBezTo>
                <a:cubicBezTo>
                  <a:pt x="1014719" y="570342"/>
                  <a:pt x="1018789" y="570911"/>
                  <a:pt x="1023037" y="571499"/>
                </a:cubicBezTo>
                <a:cubicBezTo>
                  <a:pt x="1027252" y="572115"/>
                  <a:pt x="1031202" y="572731"/>
                  <a:pt x="1034880" y="573375"/>
                </a:cubicBezTo>
                <a:cubicBezTo>
                  <a:pt x="1038533" y="574029"/>
                  <a:pt x="1041198" y="574617"/>
                  <a:pt x="1042841" y="575102"/>
                </a:cubicBezTo>
                <a:cubicBezTo>
                  <a:pt x="1045566" y="575961"/>
                  <a:pt x="1048358" y="577790"/>
                  <a:pt x="1051134" y="580507"/>
                </a:cubicBezTo>
                <a:cubicBezTo>
                  <a:pt x="1053901" y="583270"/>
                  <a:pt x="1056472" y="586443"/>
                  <a:pt x="1058805" y="590018"/>
                </a:cubicBezTo>
                <a:cubicBezTo>
                  <a:pt x="1061155" y="593621"/>
                  <a:pt x="1063045" y="597327"/>
                  <a:pt x="1064467" y="601219"/>
                </a:cubicBezTo>
                <a:cubicBezTo>
                  <a:pt x="1065940" y="605036"/>
                  <a:pt x="1066655" y="608555"/>
                  <a:pt x="1066655" y="611757"/>
                </a:cubicBezTo>
                <a:lnTo>
                  <a:pt x="1066655" y="661526"/>
                </a:lnTo>
                <a:cubicBezTo>
                  <a:pt x="1065863" y="661909"/>
                  <a:pt x="1065012" y="662469"/>
                  <a:pt x="1064024" y="663327"/>
                </a:cubicBezTo>
                <a:cubicBezTo>
                  <a:pt x="1063045" y="664214"/>
                  <a:pt x="1061989" y="665026"/>
                  <a:pt x="1060866" y="665857"/>
                </a:cubicBezTo>
                <a:cubicBezTo>
                  <a:pt x="1059716" y="666660"/>
                  <a:pt x="1058635" y="667388"/>
                  <a:pt x="1057630" y="667976"/>
                </a:cubicBezTo>
                <a:cubicBezTo>
                  <a:pt x="1056600" y="668601"/>
                  <a:pt x="1055740" y="668872"/>
                  <a:pt x="1055050" y="668872"/>
                </a:cubicBezTo>
                <a:lnTo>
                  <a:pt x="894243" y="668872"/>
                </a:lnTo>
                <a:cubicBezTo>
                  <a:pt x="891501" y="668872"/>
                  <a:pt x="889441" y="667957"/>
                  <a:pt x="888019" y="666100"/>
                </a:cubicBezTo>
                <a:cubicBezTo>
                  <a:pt x="886597" y="664270"/>
                  <a:pt x="884852" y="662739"/>
                  <a:pt x="882749" y="661526"/>
                </a:cubicBezTo>
                <a:lnTo>
                  <a:pt x="882749" y="611757"/>
                </a:lnTo>
                <a:cubicBezTo>
                  <a:pt x="882749" y="608555"/>
                  <a:pt x="883455" y="605036"/>
                  <a:pt x="884903" y="601219"/>
                </a:cubicBezTo>
                <a:cubicBezTo>
                  <a:pt x="886376" y="597327"/>
                  <a:pt x="888240" y="593668"/>
                  <a:pt x="890539" y="590149"/>
                </a:cubicBezTo>
                <a:cubicBezTo>
                  <a:pt x="892847" y="586630"/>
                  <a:pt x="895392" y="583456"/>
                  <a:pt x="898219" y="580609"/>
                </a:cubicBezTo>
                <a:cubicBezTo>
                  <a:pt x="901012" y="577818"/>
                  <a:pt x="903804" y="575933"/>
                  <a:pt x="906554" y="575074"/>
                </a:cubicBezTo>
                <a:cubicBezTo>
                  <a:pt x="907951" y="574589"/>
                  <a:pt x="910522" y="574001"/>
                  <a:pt x="914277" y="573357"/>
                </a:cubicBezTo>
                <a:cubicBezTo>
                  <a:pt x="918023" y="572703"/>
                  <a:pt x="922051" y="572087"/>
                  <a:pt x="926316" y="571471"/>
                </a:cubicBezTo>
                <a:cubicBezTo>
                  <a:pt x="930582" y="570883"/>
                  <a:pt x="934652" y="570314"/>
                  <a:pt x="938568" y="569838"/>
                </a:cubicBezTo>
                <a:cubicBezTo>
                  <a:pt x="942468" y="569296"/>
                  <a:pt x="945482" y="568895"/>
                  <a:pt x="947593" y="568512"/>
                </a:cubicBezTo>
                <a:cubicBezTo>
                  <a:pt x="940407" y="563463"/>
                  <a:pt x="934796" y="556882"/>
                  <a:pt x="930650" y="548790"/>
                </a:cubicBezTo>
                <a:cubicBezTo>
                  <a:pt x="926529" y="540678"/>
                  <a:pt x="924494" y="531858"/>
                  <a:pt x="924494" y="522318"/>
                </a:cubicBezTo>
                <a:cubicBezTo>
                  <a:pt x="924494" y="514795"/>
                  <a:pt x="925822" y="507673"/>
                  <a:pt x="928470" y="501037"/>
                </a:cubicBezTo>
                <a:cubicBezTo>
                  <a:pt x="931118" y="494400"/>
                  <a:pt x="934720" y="488567"/>
                  <a:pt x="939207" y="483535"/>
                </a:cubicBezTo>
                <a:cubicBezTo>
                  <a:pt x="943719" y="478542"/>
                  <a:pt x="948964" y="474565"/>
                  <a:pt x="955052" y="471663"/>
                </a:cubicBezTo>
                <a:cubicBezTo>
                  <a:pt x="961105" y="468732"/>
                  <a:pt x="967576" y="467257"/>
                  <a:pt x="974464" y="467257"/>
                </a:cubicBezTo>
                <a:close/>
                <a:moveTo>
                  <a:pt x="1793766" y="433882"/>
                </a:moveTo>
                <a:lnTo>
                  <a:pt x="1849959" y="490075"/>
                </a:lnTo>
                <a:lnTo>
                  <a:pt x="1793766" y="546264"/>
                </a:lnTo>
                <a:lnTo>
                  <a:pt x="1737572" y="490075"/>
                </a:lnTo>
                <a:close/>
                <a:moveTo>
                  <a:pt x="1574781" y="433882"/>
                </a:moveTo>
                <a:lnTo>
                  <a:pt x="1631315" y="490075"/>
                </a:lnTo>
                <a:lnTo>
                  <a:pt x="1574781" y="546264"/>
                </a:lnTo>
                <a:lnTo>
                  <a:pt x="1518247" y="490075"/>
                </a:lnTo>
                <a:close/>
                <a:moveTo>
                  <a:pt x="1412850" y="408680"/>
                </a:moveTo>
                <a:cubicBezTo>
                  <a:pt x="1417519" y="408680"/>
                  <a:pt x="1421939" y="409671"/>
                  <a:pt x="1426059" y="411642"/>
                </a:cubicBezTo>
                <a:cubicBezTo>
                  <a:pt x="1430197" y="413593"/>
                  <a:pt x="1433821" y="416267"/>
                  <a:pt x="1436914" y="419624"/>
                </a:cubicBezTo>
                <a:cubicBezTo>
                  <a:pt x="1440019" y="423006"/>
                  <a:pt x="1442448" y="426928"/>
                  <a:pt x="1444225" y="431390"/>
                </a:cubicBezTo>
                <a:cubicBezTo>
                  <a:pt x="1445985" y="435852"/>
                  <a:pt x="1446886" y="440640"/>
                  <a:pt x="1446886" y="445698"/>
                </a:cubicBezTo>
                <a:cubicBezTo>
                  <a:pt x="1446886" y="452004"/>
                  <a:pt x="1445507" y="457897"/>
                  <a:pt x="1442748" y="463406"/>
                </a:cubicBezTo>
                <a:cubicBezTo>
                  <a:pt x="1440071" y="468916"/>
                  <a:pt x="1436250" y="473378"/>
                  <a:pt x="1431363" y="476772"/>
                </a:cubicBezTo>
                <a:cubicBezTo>
                  <a:pt x="1432811" y="477023"/>
                  <a:pt x="1434837" y="477300"/>
                  <a:pt x="1437497" y="477657"/>
                </a:cubicBezTo>
                <a:cubicBezTo>
                  <a:pt x="1440134" y="477984"/>
                  <a:pt x="1442892" y="478366"/>
                  <a:pt x="1445772" y="478762"/>
                </a:cubicBezTo>
                <a:cubicBezTo>
                  <a:pt x="1448628" y="479176"/>
                  <a:pt x="1451306" y="479590"/>
                  <a:pt x="1453799" y="480023"/>
                </a:cubicBezTo>
                <a:cubicBezTo>
                  <a:pt x="1456275" y="480462"/>
                  <a:pt x="1458081" y="480858"/>
                  <a:pt x="1459195" y="481184"/>
                </a:cubicBezTo>
                <a:cubicBezTo>
                  <a:pt x="1461041" y="481761"/>
                  <a:pt x="1462934" y="482991"/>
                  <a:pt x="1464815" y="484817"/>
                </a:cubicBezTo>
                <a:cubicBezTo>
                  <a:pt x="1466691" y="486675"/>
                  <a:pt x="1468433" y="488808"/>
                  <a:pt x="1470015" y="491212"/>
                </a:cubicBezTo>
                <a:cubicBezTo>
                  <a:pt x="1471607" y="493634"/>
                  <a:pt x="1472888" y="496125"/>
                  <a:pt x="1473852" y="498742"/>
                </a:cubicBezTo>
                <a:cubicBezTo>
                  <a:pt x="1474851" y="501309"/>
                  <a:pt x="1475329" y="503674"/>
                  <a:pt x="1475329" y="505827"/>
                </a:cubicBezTo>
                <a:lnTo>
                  <a:pt x="1475329" y="539286"/>
                </a:lnTo>
                <a:cubicBezTo>
                  <a:pt x="1474799" y="539544"/>
                  <a:pt x="1474222" y="539920"/>
                  <a:pt x="1473552" y="540497"/>
                </a:cubicBezTo>
                <a:cubicBezTo>
                  <a:pt x="1472888" y="541094"/>
                  <a:pt x="1472173" y="541640"/>
                  <a:pt x="1471411" y="542198"/>
                </a:cubicBezTo>
                <a:cubicBezTo>
                  <a:pt x="1470632" y="542738"/>
                  <a:pt x="1469899" y="543227"/>
                  <a:pt x="1469218" y="543623"/>
                </a:cubicBezTo>
                <a:cubicBezTo>
                  <a:pt x="1468520" y="544043"/>
                  <a:pt x="1467937" y="544225"/>
                  <a:pt x="1467470" y="544225"/>
                </a:cubicBezTo>
                <a:lnTo>
                  <a:pt x="1358479" y="544225"/>
                </a:lnTo>
                <a:cubicBezTo>
                  <a:pt x="1356621" y="544225"/>
                  <a:pt x="1355224" y="543610"/>
                  <a:pt x="1354260" y="542361"/>
                </a:cubicBezTo>
                <a:cubicBezTo>
                  <a:pt x="1353297" y="541131"/>
                  <a:pt x="1352114" y="540102"/>
                  <a:pt x="1350688" y="539286"/>
                </a:cubicBezTo>
                <a:lnTo>
                  <a:pt x="1350688" y="505827"/>
                </a:lnTo>
                <a:cubicBezTo>
                  <a:pt x="1350688" y="503674"/>
                  <a:pt x="1351167" y="501309"/>
                  <a:pt x="1352148" y="498742"/>
                </a:cubicBezTo>
                <a:cubicBezTo>
                  <a:pt x="1353147" y="496125"/>
                  <a:pt x="1354410" y="493665"/>
                  <a:pt x="1355968" y="491300"/>
                </a:cubicBezTo>
                <a:cubicBezTo>
                  <a:pt x="1357532" y="488934"/>
                  <a:pt x="1359258" y="486800"/>
                  <a:pt x="1361174" y="484886"/>
                </a:cubicBezTo>
                <a:cubicBezTo>
                  <a:pt x="1363066" y="483010"/>
                  <a:pt x="1364959" y="481742"/>
                  <a:pt x="1366823" y="481165"/>
                </a:cubicBezTo>
                <a:cubicBezTo>
                  <a:pt x="1367770" y="480839"/>
                  <a:pt x="1369512" y="480443"/>
                  <a:pt x="1372057" y="480010"/>
                </a:cubicBezTo>
                <a:cubicBezTo>
                  <a:pt x="1374596" y="479571"/>
                  <a:pt x="1377326" y="479157"/>
                  <a:pt x="1380217" y="478743"/>
                </a:cubicBezTo>
                <a:cubicBezTo>
                  <a:pt x="1383108" y="478348"/>
                  <a:pt x="1385866" y="477965"/>
                  <a:pt x="1388521" y="477645"/>
                </a:cubicBezTo>
                <a:cubicBezTo>
                  <a:pt x="1391164" y="477281"/>
                  <a:pt x="1393207" y="477011"/>
                  <a:pt x="1394638" y="476754"/>
                </a:cubicBezTo>
                <a:cubicBezTo>
                  <a:pt x="1389767" y="473359"/>
                  <a:pt x="1385965" y="468935"/>
                  <a:pt x="1383154" y="463494"/>
                </a:cubicBezTo>
                <a:cubicBezTo>
                  <a:pt x="1380361" y="458041"/>
                  <a:pt x="1378982" y="452111"/>
                  <a:pt x="1378982" y="445698"/>
                </a:cubicBezTo>
                <a:cubicBezTo>
                  <a:pt x="1378982" y="440640"/>
                  <a:pt x="1379882" y="435852"/>
                  <a:pt x="1381677" y="431390"/>
                </a:cubicBezTo>
                <a:cubicBezTo>
                  <a:pt x="1383472" y="426928"/>
                  <a:pt x="1385913" y="423006"/>
                  <a:pt x="1388954" y="419624"/>
                </a:cubicBezTo>
                <a:cubicBezTo>
                  <a:pt x="1392012" y="416267"/>
                  <a:pt x="1395567" y="413593"/>
                  <a:pt x="1399687" y="411642"/>
                </a:cubicBezTo>
                <a:cubicBezTo>
                  <a:pt x="1403796" y="409671"/>
                  <a:pt x="1408182" y="408680"/>
                  <a:pt x="1412850" y="408680"/>
                </a:cubicBezTo>
                <a:close/>
                <a:moveTo>
                  <a:pt x="479751" y="384840"/>
                </a:moveTo>
                <a:cubicBezTo>
                  <a:pt x="482838" y="384840"/>
                  <a:pt x="485761" y="385532"/>
                  <a:pt x="488485" y="386909"/>
                </a:cubicBezTo>
                <a:cubicBezTo>
                  <a:pt x="491221" y="388272"/>
                  <a:pt x="493617" y="390139"/>
                  <a:pt x="495662" y="392484"/>
                </a:cubicBezTo>
                <a:cubicBezTo>
                  <a:pt x="497715" y="394847"/>
                  <a:pt x="499322" y="397586"/>
                  <a:pt x="500497" y="400703"/>
                </a:cubicBezTo>
                <a:cubicBezTo>
                  <a:pt x="501661" y="403819"/>
                  <a:pt x="502256" y="407164"/>
                  <a:pt x="502256" y="410697"/>
                </a:cubicBezTo>
                <a:cubicBezTo>
                  <a:pt x="502256" y="415102"/>
                  <a:pt x="501344" y="419218"/>
                  <a:pt x="499520" y="423066"/>
                </a:cubicBezTo>
                <a:cubicBezTo>
                  <a:pt x="497750" y="426915"/>
                  <a:pt x="495224" y="430031"/>
                  <a:pt x="491992" y="432402"/>
                </a:cubicBezTo>
                <a:cubicBezTo>
                  <a:pt x="492950" y="432578"/>
                  <a:pt x="494289" y="432771"/>
                  <a:pt x="496048" y="433021"/>
                </a:cubicBezTo>
                <a:cubicBezTo>
                  <a:pt x="497792" y="433248"/>
                  <a:pt x="499615" y="433516"/>
                  <a:pt x="501519" y="433792"/>
                </a:cubicBezTo>
                <a:cubicBezTo>
                  <a:pt x="503408" y="434081"/>
                  <a:pt x="505179" y="434371"/>
                  <a:pt x="506827" y="434673"/>
                </a:cubicBezTo>
                <a:cubicBezTo>
                  <a:pt x="508464" y="434980"/>
                  <a:pt x="509658" y="435256"/>
                  <a:pt x="510395" y="435484"/>
                </a:cubicBezTo>
                <a:cubicBezTo>
                  <a:pt x="511616" y="435887"/>
                  <a:pt x="512867" y="436746"/>
                  <a:pt x="514111" y="438022"/>
                </a:cubicBezTo>
                <a:cubicBezTo>
                  <a:pt x="515351" y="439319"/>
                  <a:pt x="516503" y="440810"/>
                  <a:pt x="517549" y="442488"/>
                </a:cubicBezTo>
                <a:cubicBezTo>
                  <a:pt x="518602" y="444180"/>
                  <a:pt x="519449" y="445920"/>
                  <a:pt x="520086" y="447748"/>
                </a:cubicBezTo>
                <a:cubicBezTo>
                  <a:pt x="520746" y="449541"/>
                  <a:pt x="521067" y="451193"/>
                  <a:pt x="521067" y="452697"/>
                </a:cubicBezTo>
                <a:lnTo>
                  <a:pt x="521067" y="476068"/>
                </a:lnTo>
                <a:cubicBezTo>
                  <a:pt x="520712" y="476248"/>
                  <a:pt x="520330" y="476511"/>
                  <a:pt x="519888" y="476914"/>
                </a:cubicBezTo>
                <a:cubicBezTo>
                  <a:pt x="519449" y="477331"/>
                  <a:pt x="518976" y="477712"/>
                  <a:pt x="518472" y="478102"/>
                </a:cubicBezTo>
                <a:cubicBezTo>
                  <a:pt x="517957" y="478479"/>
                  <a:pt x="517472" y="478821"/>
                  <a:pt x="517022" y="479097"/>
                </a:cubicBezTo>
                <a:cubicBezTo>
                  <a:pt x="516561" y="479391"/>
                  <a:pt x="516175" y="479518"/>
                  <a:pt x="515866" y="479518"/>
                </a:cubicBezTo>
                <a:lnTo>
                  <a:pt x="443801" y="479518"/>
                </a:lnTo>
                <a:cubicBezTo>
                  <a:pt x="442572" y="479518"/>
                  <a:pt x="441649" y="479088"/>
                  <a:pt x="441012" y="478216"/>
                </a:cubicBezTo>
                <a:cubicBezTo>
                  <a:pt x="440374" y="477357"/>
                  <a:pt x="439592" y="476638"/>
                  <a:pt x="438650" y="476068"/>
                </a:cubicBezTo>
                <a:lnTo>
                  <a:pt x="438650" y="452697"/>
                </a:lnTo>
                <a:cubicBezTo>
                  <a:pt x="438650" y="451193"/>
                  <a:pt x="438966" y="449541"/>
                  <a:pt x="439615" y="447748"/>
                </a:cubicBezTo>
                <a:cubicBezTo>
                  <a:pt x="440275" y="445920"/>
                  <a:pt x="441111" y="444202"/>
                  <a:pt x="442141" y="442550"/>
                </a:cubicBezTo>
                <a:cubicBezTo>
                  <a:pt x="443175" y="440897"/>
                  <a:pt x="444316" y="439407"/>
                  <a:pt x="445583" y="438070"/>
                </a:cubicBezTo>
                <a:cubicBezTo>
                  <a:pt x="446834" y="436759"/>
                  <a:pt x="448086" y="435874"/>
                  <a:pt x="449318" y="435471"/>
                </a:cubicBezTo>
                <a:cubicBezTo>
                  <a:pt x="449944" y="435243"/>
                  <a:pt x="451096" y="434967"/>
                  <a:pt x="452779" y="434664"/>
                </a:cubicBezTo>
                <a:cubicBezTo>
                  <a:pt x="454458" y="434357"/>
                  <a:pt x="456263" y="434068"/>
                  <a:pt x="458174" y="433779"/>
                </a:cubicBezTo>
                <a:cubicBezTo>
                  <a:pt x="460086" y="433503"/>
                  <a:pt x="461910" y="433235"/>
                  <a:pt x="463665" y="433012"/>
                </a:cubicBezTo>
                <a:cubicBezTo>
                  <a:pt x="465412" y="432758"/>
                  <a:pt x="466763" y="432569"/>
                  <a:pt x="467709" y="432389"/>
                </a:cubicBezTo>
                <a:cubicBezTo>
                  <a:pt x="464489" y="430018"/>
                  <a:pt x="461975" y="426928"/>
                  <a:pt x="460116" y="423128"/>
                </a:cubicBezTo>
                <a:cubicBezTo>
                  <a:pt x="458270" y="419319"/>
                  <a:pt x="457358" y="415176"/>
                  <a:pt x="457358" y="410697"/>
                </a:cubicBezTo>
                <a:cubicBezTo>
                  <a:pt x="457358" y="407164"/>
                  <a:pt x="457953" y="403819"/>
                  <a:pt x="459140" y="400703"/>
                </a:cubicBezTo>
                <a:cubicBezTo>
                  <a:pt x="460326" y="397586"/>
                  <a:pt x="461940" y="394847"/>
                  <a:pt x="463951" y="392484"/>
                </a:cubicBezTo>
                <a:cubicBezTo>
                  <a:pt x="465973" y="390139"/>
                  <a:pt x="468324" y="388272"/>
                  <a:pt x="471052" y="386909"/>
                </a:cubicBezTo>
                <a:cubicBezTo>
                  <a:pt x="473765" y="385532"/>
                  <a:pt x="476665" y="384840"/>
                  <a:pt x="479751" y="384840"/>
                </a:cubicBezTo>
                <a:close/>
                <a:moveTo>
                  <a:pt x="1901618" y="354870"/>
                </a:moveTo>
                <a:cubicBezTo>
                  <a:pt x="1904730" y="354870"/>
                  <a:pt x="1907677" y="355562"/>
                  <a:pt x="1910424" y="356939"/>
                </a:cubicBezTo>
                <a:cubicBezTo>
                  <a:pt x="1913182" y="358302"/>
                  <a:pt x="1915598" y="360169"/>
                  <a:pt x="1917660" y="362514"/>
                </a:cubicBezTo>
                <a:cubicBezTo>
                  <a:pt x="1919730" y="364877"/>
                  <a:pt x="1921349" y="367616"/>
                  <a:pt x="1922534" y="370733"/>
                </a:cubicBezTo>
                <a:cubicBezTo>
                  <a:pt x="1923708" y="373849"/>
                  <a:pt x="1924308" y="377194"/>
                  <a:pt x="1924308" y="380727"/>
                </a:cubicBezTo>
                <a:cubicBezTo>
                  <a:pt x="1924308" y="385132"/>
                  <a:pt x="1923388" y="389248"/>
                  <a:pt x="1921550" y="393096"/>
                </a:cubicBezTo>
                <a:cubicBezTo>
                  <a:pt x="1919764" y="396945"/>
                  <a:pt x="1917218" y="400061"/>
                  <a:pt x="1913959" y="402432"/>
                </a:cubicBezTo>
                <a:cubicBezTo>
                  <a:pt x="1914925" y="402608"/>
                  <a:pt x="1916275" y="402801"/>
                  <a:pt x="1918049" y="403051"/>
                </a:cubicBezTo>
                <a:cubicBezTo>
                  <a:pt x="1919807" y="403278"/>
                  <a:pt x="1921646" y="403546"/>
                  <a:pt x="1923565" y="403822"/>
                </a:cubicBezTo>
                <a:cubicBezTo>
                  <a:pt x="1925470" y="404111"/>
                  <a:pt x="1927255" y="404401"/>
                  <a:pt x="1928917" y="404703"/>
                </a:cubicBezTo>
                <a:cubicBezTo>
                  <a:pt x="1930567" y="405010"/>
                  <a:pt x="1931771" y="405286"/>
                  <a:pt x="1932514" y="405514"/>
                </a:cubicBezTo>
                <a:cubicBezTo>
                  <a:pt x="1933745" y="405917"/>
                  <a:pt x="1935007" y="406776"/>
                  <a:pt x="1936261" y="408052"/>
                </a:cubicBezTo>
                <a:cubicBezTo>
                  <a:pt x="1937511" y="409349"/>
                  <a:pt x="1938673" y="410840"/>
                  <a:pt x="1939727" y="412518"/>
                </a:cubicBezTo>
                <a:cubicBezTo>
                  <a:pt x="1940789" y="414210"/>
                  <a:pt x="1941643" y="415950"/>
                  <a:pt x="1942286" y="417778"/>
                </a:cubicBezTo>
                <a:cubicBezTo>
                  <a:pt x="1942951" y="419571"/>
                  <a:pt x="1943274" y="421223"/>
                  <a:pt x="1943274" y="422727"/>
                </a:cubicBezTo>
                <a:lnTo>
                  <a:pt x="1943274" y="446098"/>
                </a:lnTo>
                <a:cubicBezTo>
                  <a:pt x="1942916" y="446278"/>
                  <a:pt x="1942532" y="446541"/>
                  <a:pt x="1942085" y="446944"/>
                </a:cubicBezTo>
                <a:cubicBezTo>
                  <a:pt x="1941643" y="447361"/>
                  <a:pt x="1941166" y="447742"/>
                  <a:pt x="1940658" y="448132"/>
                </a:cubicBezTo>
                <a:cubicBezTo>
                  <a:pt x="1940139" y="448509"/>
                  <a:pt x="1939650" y="448851"/>
                  <a:pt x="1939196" y="449127"/>
                </a:cubicBezTo>
                <a:cubicBezTo>
                  <a:pt x="1938731" y="449421"/>
                  <a:pt x="1938342" y="449548"/>
                  <a:pt x="1938031" y="449548"/>
                </a:cubicBezTo>
                <a:lnTo>
                  <a:pt x="1865370" y="449548"/>
                </a:lnTo>
                <a:cubicBezTo>
                  <a:pt x="1864131" y="449548"/>
                  <a:pt x="1863200" y="449118"/>
                  <a:pt x="1862558" y="448246"/>
                </a:cubicBezTo>
                <a:cubicBezTo>
                  <a:pt x="1861915" y="447387"/>
                  <a:pt x="1861126" y="446668"/>
                  <a:pt x="1860176" y="446098"/>
                </a:cubicBezTo>
                <a:lnTo>
                  <a:pt x="1860176" y="422727"/>
                </a:lnTo>
                <a:cubicBezTo>
                  <a:pt x="1860176" y="421223"/>
                  <a:pt x="1860496" y="419571"/>
                  <a:pt x="1861150" y="417778"/>
                </a:cubicBezTo>
                <a:cubicBezTo>
                  <a:pt x="1861815" y="415950"/>
                  <a:pt x="1862658" y="414232"/>
                  <a:pt x="1863696" y="412580"/>
                </a:cubicBezTo>
                <a:cubicBezTo>
                  <a:pt x="1864739" y="410927"/>
                  <a:pt x="1865889" y="409437"/>
                  <a:pt x="1867166" y="408100"/>
                </a:cubicBezTo>
                <a:cubicBezTo>
                  <a:pt x="1868428" y="406789"/>
                  <a:pt x="1869690" y="405904"/>
                  <a:pt x="1870933" y="405501"/>
                </a:cubicBezTo>
                <a:cubicBezTo>
                  <a:pt x="1871564" y="405273"/>
                  <a:pt x="1872726" y="404997"/>
                  <a:pt x="1874422" y="404694"/>
                </a:cubicBezTo>
                <a:cubicBezTo>
                  <a:pt x="1876115" y="404387"/>
                  <a:pt x="1877935" y="404098"/>
                  <a:pt x="1879862" y="403809"/>
                </a:cubicBezTo>
                <a:cubicBezTo>
                  <a:pt x="1881789" y="403533"/>
                  <a:pt x="1883628" y="403265"/>
                  <a:pt x="1885398" y="403042"/>
                </a:cubicBezTo>
                <a:cubicBezTo>
                  <a:pt x="1887160" y="402788"/>
                  <a:pt x="1888522" y="402599"/>
                  <a:pt x="1889476" y="402419"/>
                </a:cubicBezTo>
                <a:cubicBezTo>
                  <a:pt x="1886229" y="400048"/>
                  <a:pt x="1883694" y="396958"/>
                  <a:pt x="1881820" y="393158"/>
                </a:cubicBezTo>
                <a:cubicBezTo>
                  <a:pt x="1879958" y="389349"/>
                  <a:pt x="1879039" y="385206"/>
                  <a:pt x="1879039" y="380727"/>
                </a:cubicBezTo>
                <a:cubicBezTo>
                  <a:pt x="1879039" y="377194"/>
                  <a:pt x="1879639" y="373849"/>
                  <a:pt x="1880835" y="370733"/>
                </a:cubicBezTo>
                <a:cubicBezTo>
                  <a:pt x="1882032" y="367616"/>
                  <a:pt x="1883659" y="364877"/>
                  <a:pt x="1885687" y="362514"/>
                </a:cubicBezTo>
                <a:cubicBezTo>
                  <a:pt x="1887726" y="360169"/>
                  <a:pt x="1890095" y="358302"/>
                  <a:pt x="1892846" y="356939"/>
                </a:cubicBezTo>
                <a:cubicBezTo>
                  <a:pt x="1895581" y="355562"/>
                  <a:pt x="1898505" y="354870"/>
                  <a:pt x="1901618" y="354870"/>
                </a:cubicBezTo>
                <a:close/>
                <a:moveTo>
                  <a:pt x="861813" y="354870"/>
                </a:moveTo>
                <a:cubicBezTo>
                  <a:pt x="866482" y="354870"/>
                  <a:pt x="870902" y="355866"/>
                  <a:pt x="875022" y="357847"/>
                </a:cubicBezTo>
                <a:cubicBezTo>
                  <a:pt x="879160" y="359808"/>
                  <a:pt x="882784" y="362495"/>
                  <a:pt x="885877" y="365869"/>
                </a:cubicBezTo>
                <a:cubicBezTo>
                  <a:pt x="888982" y="369268"/>
                  <a:pt x="891411" y="373210"/>
                  <a:pt x="893189" y="377694"/>
                </a:cubicBezTo>
                <a:cubicBezTo>
                  <a:pt x="894949" y="382178"/>
                  <a:pt x="895849" y="386990"/>
                  <a:pt x="895849" y="392074"/>
                </a:cubicBezTo>
                <a:cubicBezTo>
                  <a:pt x="895849" y="398412"/>
                  <a:pt x="894470" y="404334"/>
                  <a:pt x="891711" y="409872"/>
                </a:cubicBezTo>
                <a:cubicBezTo>
                  <a:pt x="889034" y="415409"/>
                  <a:pt x="885214" y="419893"/>
                  <a:pt x="880326" y="423305"/>
                </a:cubicBezTo>
                <a:cubicBezTo>
                  <a:pt x="881774" y="423557"/>
                  <a:pt x="883800" y="423835"/>
                  <a:pt x="886460" y="424194"/>
                </a:cubicBezTo>
                <a:cubicBezTo>
                  <a:pt x="889097" y="424522"/>
                  <a:pt x="891856" y="424907"/>
                  <a:pt x="894735" y="425304"/>
                </a:cubicBezTo>
                <a:cubicBezTo>
                  <a:pt x="897592" y="425721"/>
                  <a:pt x="900269" y="426137"/>
                  <a:pt x="902762" y="426572"/>
                </a:cubicBezTo>
                <a:cubicBezTo>
                  <a:pt x="905238" y="427013"/>
                  <a:pt x="907044" y="427411"/>
                  <a:pt x="908158" y="427739"/>
                </a:cubicBezTo>
                <a:cubicBezTo>
                  <a:pt x="910005" y="428319"/>
                  <a:pt x="911897" y="429555"/>
                  <a:pt x="913779" y="431390"/>
                </a:cubicBezTo>
                <a:cubicBezTo>
                  <a:pt x="915655" y="433257"/>
                  <a:pt x="917397" y="435402"/>
                  <a:pt x="918979" y="437817"/>
                </a:cubicBezTo>
                <a:cubicBezTo>
                  <a:pt x="920571" y="440251"/>
                  <a:pt x="921852" y="442755"/>
                  <a:pt x="922816" y="445385"/>
                </a:cubicBezTo>
                <a:cubicBezTo>
                  <a:pt x="923815" y="447965"/>
                  <a:pt x="924293" y="450342"/>
                  <a:pt x="924293" y="452506"/>
                </a:cubicBezTo>
                <a:lnTo>
                  <a:pt x="924293" y="486133"/>
                </a:lnTo>
                <a:cubicBezTo>
                  <a:pt x="923763" y="486392"/>
                  <a:pt x="923185" y="486770"/>
                  <a:pt x="922516" y="487351"/>
                </a:cubicBezTo>
                <a:cubicBezTo>
                  <a:pt x="921852" y="487950"/>
                  <a:pt x="921137" y="488499"/>
                  <a:pt x="920375" y="489060"/>
                </a:cubicBezTo>
                <a:cubicBezTo>
                  <a:pt x="919596" y="489602"/>
                  <a:pt x="918863" y="490094"/>
                  <a:pt x="918182" y="490491"/>
                </a:cubicBezTo>
                <a:cubicBezTo>
                  <a:pt x="917484" y="490914"/>
                  <a:pt x="916901" y="491097"/>
                  <a:pt x="916434" y="491097"/>
                </a:cubicBezTo>
                <a:lnTo>
                  <a:pt x="807441" y="491097"/>
                </a:lnTo>
                <a:cubicBezTo>
                  <a:pt x="805583" y="491097"/>
                  <a:pt x="804187" y="490479"/>
                  <a:pt x="803223" y="489224"/>
                </a:cubicBezTo>
                <a:cubicBezTo>
                  <a:pt x="802259" y="487988"/>
                  <a:pt x="801076" y="486953"/>
                  <a:pt x="799651" y="486133"/>
                </a:cubicBezTo>
                <a:lnTo>
                  <a:pt x="799651" y="452506"/>
                </a:lnTo>
                <a:cubicBezTo>
                  <a:pt x="799651" y="450342"/>
                  <a:pt x="800130" y="447965"/>
                  <a:pt x="801111" y="445385"/>
                </a:cubicBezTo>
                <a:cubicBezTo>
                  <a:pt x="802109" y="442755"/>
                  <a:pt x="803373" y="440283"/>
                  <a:pt x="804931" y="437905"/>
                </a:cubicBezTo>
                <a:cubicBezTo>
                  <a:pt x="806495" y="435528"/>
                  <a:pt x="808220" y="433383"/>
                  <a:pt x="810136" y="431460"/>
                </a:cubicBezTo>
                <a:cubicBezTo>
                  <a:pt x="812029" y="429574"/>
                  <a:pt x="813922" y="428300"/>
                  <a:pt x="815786" y="427720"/>
                </a:cubicBezTo>
                <a:cubicBezTo>
                  <a:pt x="816732" y="427392"/>
                  <a:pt x="818475" y="426995"/>
                  <a:pt x="821020" y="426559"/>
                </a:cubicBezTo>
                <a:cubicBezTo>
                  <a:pt x="823559" y="426118"/>
                  <a:pt x="826288" y="425702"/>
                  <a:pt x="829180" y="425285"/>
                </a:cubicBezTo>
                <a:cubicBezTo>
                  <a:pt x="832071" y="424888"/>
                  <a:pt x="834829" y="424503"/>
                  <a:pt x="837484" y="424182"/>
                </a:cubicBezTo>
                <a:cubicBezTo>
                  <a:pt x="840127" y="423816"/>
                  <a:pt x="842170" y="423545"/>
                  <a:pt x="843601" y="423286"/>
                </a:cubicBezTo>
                <a:cubicBezTo>
                  <a:pt x="838730" y="419874"/>
                  <a:pt x="834927" y="415428"/>
                  <a:pt x="832117" y="409960"/>
                </a:cubicBezTo>
                <a:cubicBezTo>
                  <a:pt x="829324" y="404479"/>
                  <a:pt x="827945" y="398519"/>
                  <a:pt x="827945" y="392074"/>
                </a:cubicBezTo>
                <a:cubicBezTo>
                  <a:pt x="827945" y="386990"/>
                  <a:pt x="828845" y="382178"/>
                  <a:pt x="830640" y="377694"/>
                </a:cubicBezTo>
                <a:cubicBezTo>
                  <a:pt x="832434" y="373210"/>
                  <a:pt x="834875" y="369268"/>
                  <a:pt x="837917" y="365869"/>
                </a:cubicBezTo>
                <a:cubicBezTo>
                  <a:pt x="840975" y="362495"/>
                  <a:pt x="844530" y="359808"/>
                  <a:pt x="848650" y="357847"/>
                </a:cubicBezTo>
                <a:cubicBezTo>
                  <a:pt x="852759" y="355866"/>
                  <a:pt x="857145" y="354870"/>
                  <a:pt x="861813" y="354870"/>
                </a:cubicBezTo>
                <a:close/>
                <a:moveTo>
                  <a:pt x="1213440" y="333074"/>
                </a:moveTo>
                <a:lnTo>
                  <a:pt x="1305052" y="425027"/>
                </a:lnTo>
                <a:lnTo>
                  <a:pt x="1213440" y="516980"/>
                </a:lnTo>
                <a:lnTo>
                  <a:pt x="1121827" y="425027"/>
                </a:lnTo>
                <a:close/>
                <a:moveTo>
                  <a:pt x="630909" y="331712"/>
                </a:moveTo>
                <a:cubicBezTo>
                  <a:pt x="635577" y="331712"/>
                  <a:pt x="639998" y="332703"/>
                  <a:pt x="644118" y="334674"/>
                </a:cubicBezTo>
                <a:cubicBezTo>
                  <a:pt x="648255" y="336625"/>
                  <a:pt x="651879" y="339299"/>
                  <a:pt x="654972" y="342656"/>
                </a:cubicBezTo>
                <a:cubicBezTo>
                  <a:pt x="658077" y="346038"/>
                  <a:pt x="660507" y="349960"/>
                  <a:pt x="662284" y="354422"/>
                </a:cubicBezTo>
                <a:cubicBezTo>
                  <a:pt x="664044" y="358884"/>
                  <a:pt x="664944" y="363672"/>
                  <a:pt x="664944" y="368730"/>
                </a:cubicBezTo>
                <a:cubicBezTo>
                  <a:pt x="664944" y="375036"/>
                  <a:pt x="663565" y="380929"/>
                  <a:pt x="660807" y="386439"/>
                </a:cubicBezTo>
                <a:cubicBezTo>
                  <a:pt x="658129" y="391948"/>
                  <a:pt x="654309" y="396410"/>
                  <a:pt x="649421" y="399805"/>
                </a:cubicBezTo>
                <a:cubicBezTo>
                  <a:pt x="650870" y="400056"/>
                  <a:pt x="652895" y="400332"/>
                  <a:pt x="655555" y="400690"/>
                </a:cubicBezTo>
                <a:cubicBezTo>
                  <a:pt x="658193" y="401016"/>
                  <a:pt x="660951" y="401399"/>
                  <a:pt x="663830" y="401794"/>
                </a:cubicBezTo>
                <a:cubicBezTo>
                  <a:pt x="666687" y="402208"/>
                  <a:pt x="669365" y="402623"/>
                  <a:pt x="671858" y="403056"/>
                </a:cubicBezTo>
                <a:cubicBezTo>
                  <a:pt x="674333" y="403495"/>
                  <a:pt x="676139" y="403890"/>
                  <a:pt x="677253" y="404216"/>
                </a:cubicBezTo>
                <a:cubicBezTo>
                  <a:pt x="679100" y="404794"/>
                  <a:pt x="680993" y="406024"/>
                  <a:pt x="682874" y="407850"/>
                </a:cubicBezTo>
                <a:cubicBezTo>
                  <a:pt x="684749" y="409707"/>
                  <a:pt x="686492" y="411841"/>
                  <a:pt x="688073" y="414244"/>
                </a:cubicBezTo>
                <a:cubicBezTo>
                  <a:pt x="689666" y="416667"/>
                  <a:pt x="690947" y="419158"/>
                  <a:pt x="691911" y="421775"/>
                </a:cubicBezTo>
                <a:cubicBezTo>
                  <a:pt x="692909" y="424341"/>
                  <a:pt x="693388" y="426707"/>
                  <a:pt x="693388" y="428860"/>
                </a:cubicBezTo>
                <a:lnTo>
                  <a:pt x="693388" y="462319"/>
                </a:lnTo>
                <a:cubicBezTo>
                  <a:pt x="692857" y="462577"/>
                  <a:pt x="692280" y="462953"/>
                  <a:pt x="691611" y="463530"/>
                </a:cubicBezTo>
                <a:cubicBezTo>
                  <a:pt x="690947" y="464127"/>
                  <a:pt x="690231" y="464673"/>
                  <a:pt x="689470" y="465231"/>
                </a:cubicBezTo>
                <a:cubicBezTo>
                  <a:pt x="688691" y="465771"/>
                  <a:pt x="687958" y="466260"/>
                  <a:pt x="687277" y="466656"/>
                </a:cubicBezTo>
                <a:cubicBezTo>
                  <a:pt x="686579" y="467076"/>
                  <a:pt x="685996" y="467258"/>
                  <a:pt x="685528" y="467258"/>
                </a:cubicBezTo>
                <a:lnTo>
                  <a:pt x="576537" y="467258"/>
                </a:lnTo>
                <a:cubicBezTo>
                  <a:pt x="574679" y="467258"/>
                  <a:pt x="573283" y="466643"/>
                  <a:pt x="572319" y="465394"/>
                </a:cubicBezTo>
                <a:cubicBezTo>
                  <a:pt x="571355" y="464164"/>
                  <a:pt x="570172" y="463135"/>
                  <a:pt x="568747" y="462319"/>
                </a:cubicBezTo>
                <a:lnTo>
                  <a:pt x="568747" y="428860"/>
                </a:lnTo>
                <a:cubicBezTo>
                  <a:pt x="568747" y="426707"/>
                  <a:pt x="569226" y="424341"/>
                  <a:pt x="570207" y="421775"/>
                </a:cubicBezTo>
                <a:cubicBezTo>
                  <a:pt x="571205" y="419158"/>
                  <a:pt x="572469" y="416698"/>
                  <a:pt x="574027" y="414332"/>
                </a:cubicBezTo>
                <a:cubicBezTo>
                  <a:pt x="575591" y="411966"/>
                  <a:pt x="577316" y="409833"/>
                  <a:pt x="579232" y="407919"/>
                </a:cubicBezTo>
                <a:cubicBezTo>
                  <a:pt x="581125" y="406043"/>
                  <a:pt x="583018" y="404775"/>
                  <a:pt x="584882" y="404198"/>
                </a:cubicBezTo>
                <a:cubicBezTo>
                  <a:pt x="585828" y="403871"/>
                  <a:pt x="587571" y="403476"/>
                  <a:pt x="590116" y="403043"/>
                </a:cubicBezTo>
                <a:cubicBezTo>
                  <a:pt x="592655" y="402604"/>
                  <a:pt x="595384" y="402190"/>
                  <a:pt x="598275" y="401775"/>
                </a:cubicBezTo>
                <a:cubicBezTo>
                  <a:pt x="601167" y="401380"/>
                  <a:pt x="603925" y="400997"/>
                  <a:pt x="606579" y="400677"/>
                </a:cubicBezTo>
                <a:cubicBezTo>
                  <a:pt x="609222" y="400313"/>
                  <a:pt x="611265" y="400043"/>
                  <a:pt x="612696" y="399786"/>
                </a:cubicBezTo>
                <a:cubicBezTo>
                  <a:pt x="607826" y="396391"/>
                  <a:pt x="604023" y="391967"/>
                  <a:pt x="601213" y="386526"/>
                </a:cubicBezTo>
                <a:cubicBezTo>
                  <a:pt x="598420" y="381073"/>
                  <a:pt x="597040" y="375143"/>
                  <a:pt x="597040" y="368730"/>
                </a:cubicBezTo>
                <a:cubicBezTo>
                  <a:pt x="597040" y="363672"/>
                  <a:pt x="597941" y="358884"/>
                  <a:pt x="599735" y="354422"/>
                </a:cubicBezTo>
                <a:cubicBezTo>
                  <a:pt x="601530" y="349960"/>
                  <a:pt x="603971" y="346038"/>
                  <a:pt x="607012" y="342656"/>
                </a:cubicBezTo>
                <a:cubicBezTo>
                  <a:pt x="610071" y="339299"/>
                  <a:pt x="613625" y="336625"/>
                  <a:pt x="617746" y="334674"/>
                </a:cubicBezTo>
                <a:cubicBezTo>
                  <a:pt x="621854" y="332703"/>
                  <a:pt x="626240" y="331712"/>
                  <a:pt x="630909" y="331712"/>
                </a:cubicBezTo>
                <a:close/>
                <a:moveTo>
                  <a:pt x="62162" y="331712"/>
                </a:moveTo>
                <a:cubicBezTo>
                  <a:pt x="66831" y="331712"/>
                  <a:pt x="71251" y="332703"/>
                  <a:pt x="75371" y="334674"/>
                </a:cubicBezTo>
                <a:cubicBezTo>
                  <a:pt x="79509" y="336625"/>
                  <a:pt x="83133" y="339299"/>
                  <a:pt x="86226" y="342656"/>
                </a:cubicBezTo>
                <a:cubicBezTo>
                  <a:pt x="89331" y="346038"/>
                  <a:pt x="91760" y="349960"/>
                  <a:pt x="93538" y="354422"/>
                </a:cubicBezTo>
                <a:cubicBezTo>
                  <a:pt x="95298" y="358884"/>
                  <a:pt x="96198" y="363672"/>
                  <a:pt x="96198" y="368730"/>
                </a:cubicBezTo>
                <a:cubicBezTo>
                  <a:pt x="96198" y="375036"/>
                  <a:pt x="94819" y="380929"/>
                  <a:pt x="92060" y="386439"/>
                </a:cubicBezTo>
                <a:cubicBezTo>
                  <a:pt x="89383" y="391948"/>
                  <a:pt x="85563" y="396410"/>
                  <a:pt x="80675" y="399805"/>
                </a:cubicBezTo>
                <a:cubicBezTo>
                  <a:pt x="82123" y="400056"/>
                  <a:pt x="84149" y="400332"/>
                  <a:pt x="86809" y="400690"/>
                </a:cubicBezTo>
                <a:cubicBezTo>
                  <a:pt x="89446" y="401016"/>
                  <a:pt x="92205" y="401399"/>
                  <a:pt x="95084" y="401794"/>
                </a:cubicBezTo>
                <a:cubicBezTo>
                  <a:pt x="97941" y="402208"/>
                  <a:pt x="100618" y="402623"/>
                  <a:pt x="103111" y="403056"/>
                </a:cubicBezTo>
                <a:cubicBezTo>
                  <a:pt x="105587" y="403495"/>
                  <a:pt x="107393" y="403890"/>
                  <a:pt x="108507" y="404216"/>
                </a:cubicBezTo>
                <a:cubicBezTo>
                  <a:pt x="110354" y="404794"/>
                  <a:pt x="112246" y="406024"/>
                  <a:pt x="114128" y="407850"/>
                </a:cubicBezTo>
                <a:cubicBezTo>
                  <a:pt x="116003" y="409707"/>
                  <a:pt x="117746" y="411841"/>
                  <a:pt x="119327" y="414244"/>
                </a:cubicBezTo>
                <a:cubicBezTo>
                  <a:pt x="120920" y="416667"/>
                  <a:pt x="122201" y="419158"/>
                  <a:pt x="123165" y="421775"/>
                </a:cubicBezTo>
                <a:cubicBezTo>
                  <a:pt x="124163" y="424341"/>
                  <a:pt x="124642" y="426707"/>
                  <a:pt x="124642" y="428860"/>
                </a:cubicBezTo>
                <a:lnTo>
                  <a:pt x="124642" y="462319"/>
                </a:lnTo>
                <a:cubicBezTo>
                  <a:pt x="124111" y="462577"/>
                  <a:pt x="123534" y="462953"/>
                  <a:pt x="122865" y="463530"/>
                </a:cubicBezTo>
                <a:cubicBezTo>
                  <a:pt x="122201" y="464127"/>
                  <a:pt x="121485" y="464673"/>
                  <a:pt x="120724" y="465231"/>
                </a:cubicBezTo>
                <a:cubicBezTo>
                  <a:pt x="119945" y="465771"/>
                  <a:pt x="119212" y="466260"/>
                  <a:pt x="118531" y="466656"/>
                </a:cubicBezTo>
                <a:cubicBezTo>
                  <a:pt x="117833" y="467076"/>
                  <a:pt x="117250" y="467258"/>
                  <a:pt x="116782" y="467258"/>
                </a:cubicBezTo>
                <a:lnTo>
                  <a:pt x="7790" y="467258"/>
                </a:lnTo>
                <a:cubicBezTo>
                  <a:pt x="5932" y="467258"/>
                  <a:pt x="4536" y="466643"/>
                  <a:pt x="3572" y="465394"/>
                </a:cubicBezTo>
                <a:cubicBezTo>
                  <a:pt x="2608" y="464164"/>
                  <a:pt x="1425" y="463135"/>
                  <a:pt x="0" y="462319"/>
                </a:cubicBezTo>
                <a:lnTo>
                  <a:pt x="0" y="428860"/>
                </a:lnTo>
                <a:cubicBezTo>
                  <a:pt x="0" y="426707"/>
                  <a:pt x="479" y="424341"/>
                  <a:pt x="1460" y="421775"/>
                </a:cubicBezTo>
                <a:cubicBezTo>
                  <a:pt x="2458" y="419158"/>
                  <a:pt x="3722" y="416698"/>
                  <a:pt x="5280" y="414332"/>
                </a:cubicBezTo>
                <a:cubicBezTo>
                  <a:pt x="6844" y="411966"/>
                  <a:pt x="8569" y="409833"/>
                  <a:pt x="10485" y="407919"/>
                </a:cubicBezTo>
                <a:cubicBezTo>
                  <a:pt x="12378" y="406043"/>
                  <a:pt x="14271" y="404775"/>
                  <a:pt x="16135" y="404198"/>
                </a:cubicBezTo>
                <a:cubicBezTo>
                  <a:pt x="17081" y="403871"/>
                  <a:pt x="18824" y="403476"/>
                  <a:pt x="21369" y="403043"/>
                </a:cubicBezTo>
                <a:cubicBezTo>
                  <a:pt x="23908" y="402604"/>
                  <a:pt x="26637" y="402190"/>
                  <a:pt x="29529" y="401775"/>
                </a:cubicBezTo>
                <a:cubicBezTo>
                  <a:pt x="32420" y="401380"/>
                  <a:pt x="35178" y="400997"/>
                  <a:pt x="37833" y="400677"/>
                </a:cubicBezTo>
                <a:cubicBezTo>
                  <a:pt x="40476" y="400313"/>
                  <a:pt x="42519" y="400043"/>
                  <a:pt x="43950" y="399786"/>
                </a:cubicBezTo>
                <a:cubicBezTo>
                  <a:pt x="39079" y="396391"/>
                  <a:pt x="35276" y="391967"/>
                  <a:pt x="32466" y="386526"/>
                </a:cubicBezTo>
                <a:cubicBezTo>
                  <a:pt x="29673" y="381073"/>
                  <a:pt x="28294" y="375143"/>
                  <a:pt x="28294" y="368730"/>
                </a:cubicBezTo>
                <a:cubicBezTo>
                  <a:pt x="28294" y="363672"/>
                  <a:pt x="29194" y="358884"/>
                  <a:pt x="30989" y="354422"/>
                </a:cubicBezTo>
                <a:cubicBezTo>
                  <a:pt x="32783" y="349960"/>
                  <a:pt x="35224" y="346038"/>
                  <a:pt x="38266" y="342656"/>
                </a:cubicBezTo>
                <a:cubicBezTo>
                  <a:pt x="41324" y="339299"/>
                  <a:pt x="44879" y="336625"/>
                  <a:pt x="48999" y="334674"/>
                </a:cubicBezTo>
                <a:cubicBezTo>
                  <a:pt x="53108" y="332703"/>
                  <a:pt x="57494" y="331712"/>
                  <a:pt x="62162" y="331712"/>
                </a:cubicBezTo>
                <a:close/>
                <a:moveTo>
                  <a:pt x="1029534" y="327625"/>
                </a:moveTo>
                <a:lnTo>
                  <a:pt x="1085727" y="383818"/>
                </a:lnTo>
                <a:lnTo>
                  <a:pt x="1029534" y="440007"/>
                </a:lnTo>
                <a:lnTo>
                  <a:pt x="973340" y="383818"/>
                </a:lnTo>
                <a:close/>
                <a:moveTo>
                  <a:pt x="272364" y="260193"/>
                </a:moveTo>
                <a:cubicBezTo>
                  <a:pt x="284788" y="260193"/>
                  <a:pt x="296551" y="262878"/>
                  <a:pt x="307516" y="268215"/>
                </a:cubicBezTo>
                <a:cubicBezTo>
                  <a:pt x="318527" y="273501"/>
                  <a:pt x="328171" y="280742"/>
                  <a:pt x="336403" y="289835"/>
                </a:cubicBezTo>
                <a:cubicBezTo>
                  <a:pt x="344665" y="298997"/>
                  <a:pt x="351130" y="309620"/>
                  <a:pt x="355860" y="321704"/>
                </a:cubicBezTo>
                <a:cubicBezTo>
                  <a:pt x="360544" y="333789"/>
                  <a:pt x="362940" y="346758"/>
                  <a:pt x="362940" y="360457"/>
                </a:cubicBezTo>
                <a:cubicBezTo>
                  <a:pt x="362940" y="377539"/>
                  <a:pt x="359269" y="393499"/>
                  <a:pt x="351929" y="408422"/>
                </a:cubicBezTo>
                <a:cubicBezTo>
                  <a:pt x="344803" y="423345"/>
                  <a:pt x="334637" y="435430"/>
                  <a:pt x="321629" y="444625"/>
                </a:cubicBezTo>
                <a:cubicBezTo>
                  <a:pt x="325484" y="445305"/>
                  <a:pt x="330874" y="446053"/>
                  <a:pt x="337954" y="447022"/>
                </a:cubicBezTo>
                <a:cubicBezTo>
                  <a:pt x="344972" y="447906"/>
                  <a:pt x="352312" y="448942"/>
                  <a:pt x="359976" y="450013"/>
                </a:cubicBezTo>
                <a:cubicBezTo>
                  <a:pt x="367577" y="451135"/>
                  <a:pt x="374703" y="452257"/>
                  <a:pt x="381337" y="453430"/>
                </a:cubicBezTo>
                <a:cubicBezTo>
                  <a:pt x="387925" y="454619"/>
                  <a:pt x="392732" y="455690"/>
                  <a:pt x="395696" y="456574"/>
                </a:cubicBezTo>
                <a:cubicBezTo>
                  <a:pt x="400610" y="458138"/>
                  <a:pt x="405647" y="461469"/>
                  <a:pt x="410654" y="466415"/>
                </a:cubicBezTo>
                <a:cubicBezTo>
                  <a:pt x="415645" y="471446"/>
                  <a:pt x="420283" y="477225"/>
                  <a:pt x="424491" y="483735"/>
                </a:cubicBezTo>
                <a:cubicBezTo>
                  <a:pt x="428729" y="490296"/>
                  <a:pt x="432138" y="497043"/>
                  <a:pt x="434703" y="504131"/>
                </a:cubicBezTo>
                <a:cubicBezTo>
                  <a:pt x="437360" y="511083"/>
                  <a:pt x="438650" y="517491"/>
                  <a:pt x="438650" y="523320"/>
                </a:cubicBezTo>
                <a:lnTo>
                  <a:pt x="438650" y="613947"/>
                </a:lnTo>
                <a:cubicBezTo>
                  <a:pt x="437222" y="614644"/>
                  <a:pt x="435686" y="615664"/>
                  <a:pt x="433904" y="617228"/>
                </a:cubicBezTo>
                <a:cubicBezTo>
                  <a:pt x="432138" y="618842"/>
                  <a:pt x="430234" y="620321"/>
                  <a:pt x="428207" y="621834"/>
                </a:cubicBezTo>
                <a:cubicBezTo>
                  <a:pt x="426134" y="623296"/>
                  <a:pt x="424183" y="624621"/>
                  <a:pt x="422371" y="625692"/>
                </a:cubicBezTo>
                <a:cubicBezTo>
                  <a:pt x="420513" y="626831"/>
                  <a:pt x="418962" y="627324"/>
                  <a:pt x="417718" y="627324"/>
                </a:cubicBezTo>
                <a:lnTo>
                  <a:pt x="127670" y="627324"/>
                </a:lnTo>
                <a:cubicBezTo>
                  <a:pt x="122725" y="627324"/>
                  <a:pt x="119008" y="625658"/>
                  <a:pt x="116444" y="622276"/>
                </a:cubicBezTo>
                <a:cubicBezTo>
                  <a:pt x="113879" y="618944"/>
                  <a:pt x="110731" y="616157"/>
                  <a:pt x="106938" y="613947"/>
                </a:cubicBezTo>
                <a:lnTo>
                  <a:pt x="106938" y="523320"/>
                </a:lnTo>
                <a:cubicBezTo>
                  <a:pt x="106938" y="517491"/>
                  <a:pt x="108212" y="511083"/>
                  <a:pt x="110823" y="504131"/>
                </a:cubicBezTo>
                <a:cubicBezTo>
                  <a:pt x="113480" y="497043"/>
                  <a:pt x="116843" y="490381"/>
                  <a:pt x="120989" y="483973"/>
                </a:cubicBezTo>
                <a:cubicBezTo>
                  <a:pt x="125151" y="477565"/>
                  <a:pt x="129743" y="471786"/>
                  <a:pt x="134841" y="466602"/>
                </a:cubicBezTo>
                <a:cubicBezTo>
                  <a:pt x="139879" y="461520"/>
                  <a:pt x="144916" y="458087"/>
                  <a:pt x="149876" y="456523"/>
                </a:cubicBezTo>
                <a:cubicBezTo>
                  <a:pt x="152395" y="455639"/>
                  <a:pt x="157032" y="454568"/>
                  <a:pt x="163805" y="453396"/>
                </a:cubicBezTo>
                <a:cubicBezTo>
                  <a:pt x="170562" y="452206"/>
                  <a:pt x="177826" y="451084"/>
                  <a:pt x="185520" y="449962"/>
                </a:cubicBezTo>
                <a:cubicBezTo>
                  <a:pt x="193214" y="448891"/>
                  <a:pt x="200554" y="447855"/>
                  <a:pt x="207618" y="446988"/>
                </a:cubicBezTo>
                <a:cubicBezTo>
                  <a:pt x="214652" y="446002"/>
                  <a:pt x="220088" y="445271"/>
                  <a:pt x="223897" y="444574"/>
                </a:cubicBezTo>
                <a:cubicBezTo>
                  <a:pt x="210936" y="435379"/>
                  <a:pt x="200815" y="423396"/>
                  <a:pt x="193336" y="408660"/>
                </a:cubicBezTo>
                <a:cubicBezTo>
                  <a:pt x="185904" y="393890"/>
                  <a:pt x="182233" y="377828"/>
                  <a:pt x="182233" y="360457"/>
                </a:cubicBezTo>
                <a:cubicBezTo>
                  <a:pt x="182233" y="346758"/>
                  <a:pt x="184629" y="333789"/>
                  <a:pt x="189405" y="321704"/>
                </a:cubicBezTo>
                <a:cubicBezTo>
                  <a:pt x="194181" y="309620"/>
                  <a:pt x="200677" y="298997"/>
                  <a:pt x="208770" y="289835"/>
                </a:cubicBezTo>
                <a:cubicBezTo>
                  <a:pt x="216909" y="280742"/>
                  <a:pt x="226369" y="273501"/>
                  <a:pt x="237350" y="268215"/>
                </a:cubicBezTo>
                <a:cubicBezTo>
                  <a:pt x="248269" y="262878"/>
                  <a:pt x="259940" y="260193"/>
                  <a:pt x="272364" y="260193"/>
                </a:cubicBezTo>
                <a:close/>
                <a:moveTo>
                  <a:pt x="1472109" y="254744"/>
                </a:moveTo>
                <a:cubicBezTo>
                  <a:pt x="1476777" y="254744"/>
                  <a:pt x="1481198" y="255740"/>
                  <a:pt x="1485318" y="257721"/>
                </a:cubicBezTo>
                <a:cubicBezTo>
                  <a:pt x="1489456" y="259682"/>
                  <a:pt x="1493080" y="262369"/>
                  <a:pt x="1496173" y="265743"/>
                </a:cubicBezTo>
                <a:cubicBezTo>
                  <a:pt x="1499277" y="269142"/>
                  <a:pt x="1501707" y="273084"/>
                  <a:pt x="1503484" y="277568"/>
                </a:cubicBezTo>
                <a:cubicBezTo>
                  <a:pt x="1505244" y="282052"/>
                  <a:pt x="1506144" y="286864"/>
                  <a:pt x="1506144" y="291948"/>
                </a:cubicBezTo>
                <a:cubicBezTo>
                  <a:pt x="1506144" y="298286"/>
                  <a:pt x="1504765" y="304208"/>
                  <a:pt x="1502007" y="309746"/>
                </a:cubicBezTo>
                <a:cubicBezTo>
                  <a:pt x="1499329" y="315283"/>
                  <a:pt x="1495509" y="319767"/>
                  <a:pt x="1490621" y="323179"/>
                </a:cubicBezTo>
                <a:cubicBezTo>
                  <a:pt x="1492070" y="323431"/>
                  <a:pt x="1494095" y="323709"/>
                  <a:pt x="1496755" y="324068"/>
                </a:cubicBezTo>
                <a:cubicBezTo>
                  <a:pt x="1499393" y="324396"/>
                  <a:pt x="1502151" y="324781"/>
                  <a:pt x="1505031" y="325178"/>
                </a:cubicBezTo>
                <a:cubicBezTo>
                  <a:pt x="1507887" y="325595"/>
                  <a:pt x="1510565" y="326011"/>
                  <a:pt x="1513058" y="326446"/>
                </a:cubicBezTo>
                <a:cubicBezTo>
                  <a:pt x="1515533" y="326887"/>
                  <a:pt x="1517340" y="327285"/>
                  <a:pt x="1518453" y="327613"/>
                </a:cubicBezTo>
                <a:cubicBezTo>
                  <a:pt x="1520300" y="328193"/>
                  <a:pt x="1522193" y="329429"/>
                  <a:pt x="1524074" y="331264"/>
                </a:cubicBezTo>
                <a:cubicBezTo>
                  <a:pt x="1525950" y="333131"/>
                  <a:pt x="1527692" y="335276"/>
                  <a:pt x="1529274" y="337691"/>
                </a:cubicBezTo>
                <a:cubicBezTo>
                  <a:pt x="1530866" y="340125"/>
                  <a:pt x="1532147" y="342629"/>
                  <a:pt x="1533111" y="345259"/>
                </a:cubicBezTo>
                <a:cubicBezTo>
                  <a:pt x="1534110" y="347839"/>
                  <a:pt x="1534588" y="350216"/>
                  <a:pt x="1534588" y="352380"/>
                </a:cubicBezTo>
                <a:lnTo>
                  <a:pt x="1534588" y="386007"/>
                </a:lnTo>
                <a:cubicBezTo>
                  <a:pt x="1534058" y="386266"/>
                  <a:pt x="1533480" y="386644"/>
                  <a:pt x="1532811" y="387225"/>
                </a:cubicBezTo>
                <a:cubicBezTo>
                  <a:pt x="1532147" y="387824"/>
                  <a:pt x="1531432" y="388373"/>
                  <a:pt x="1530670" y="388934"/>
                </a:cubicBezTo>
                <a:cubicBezTo>
                  <a:pt x="1529891" y="389476"/>
                  <a:pt x="1529158" y="389968"/>
                  <a:pt x="1528477" y="390365"/>
                </a:cubicBezTo>
                <a:cubicBezTo>
                  <a:pt x="1527779" y="390788"/>
                  <a:pt x="1527196" y="390971"/>
                  <a:pt x="1526729" y="390971"/>
                </a:cubicBezTo>
                <a:lnTo>
                  <a:pt x="1417737" y="390971"/>
                </a:lnTo>
                <a:cubicBezTo>
                  <a:pt x="1415879" y="390971"/>
                  <a:pt x="1414482" y="390353"/>
                  <a:pt x="1413518" y="389098"/>
                </a:cubicBezTo>
                <a:cubicBezTo>
                  <a:pt x="1412555" y="387862"/>
                  <a:pt x="1411372" y="386827"/>
                  <a:pt x="1409946" y="386007"/>
                </a:cubicBezTo>
                <a:lnTo>
                  <a:pt x="1409946" y="352380"/>
                </a:lnTo>
                <a:cubicBezTo>
                  <a:pt x="1409946" y="350216"/>
                  <a:pt x="1410425" y="347839"/>
                  <a:pt x="1411406" y="345259"/>
                </a:cubicBezTo>
                <a:cubicBezTo>
                  <a:pt x="1412405" y="342629"/>
                  <a:pt x="1413668" y="340157"/>
                  <a:pt x="1415226" y="337779"/>
                </a:cubicBezTo>
                <a:cubicBezTo>
                  <a:pt x="1416790" y="335402"/>
                  <a:pt x="1418516" y="333257"/>
                  <a:pt x="1420432" y="331334"/>
                </a:cubicBezTo>
                <a:cubicBezTo>
                  <a:pt x="1422324" y="329448"/>
                  <a:pt x="1424217" y="328174"/>
                  <a:pt x="1426081" y="327594"/>
                </a:cubicBezTo>
                <a:cubicBezTo>
                  <a:pt x="1427028" y="327266"/>
                  <a:pt x="1428770" y="326869"/>
                  <a:pt x="1431315" y="326433"/>
                </a:cubicBezTo>
                <a:cubicBezTo>
                  <a:pt x="1433854" y="325992"/>
                  <a:pt x="1436584" y="325576"/>
                  <a:pt x="1439475" y="325159"/>
                </a:cubicBezTo>
                <a:cubicBezTo>
                  <a:pt x="1442366" y="324762"/>
                  <a:pt x="1445125" y="324377"/>
                  <a:pt x="1447779" y="324056"/>
                </a:cubicBezTo>
                <a:cubicBezTo>
                  <a:pt x="1450422" y="323690"/>
                  <a:pt x="1452465" y="323419"/>
                  <a:pt x="1453896" y="323160"/>
                </a:cubicBezTo>
                <a:cubicBezTo>
                  <a:pt x="1449026" y="319748"/>
                  <a:pt x="1445223" y="315302"/>
                  <a:pt x="1442412" y="309834"/>
                </a:cubicBezTo>
                <a:cubicBezTo>
                  <a:pt x="1439619" y="304353"/>
                  <a:pt x="1438240" y="298393"/>
                  <a:pt x="1438240" y="291948"/>
                </a:cubicBezTo>
                <a:cubicBezTo>
                  <a:pt x="1438240" y="286864"/>
                  <a:pt x="1439140" y="282052"/>
                  <a:pt x="1440935" y="277568"/>
                </a:cubicBezTo>
                <a:cubicBezTo>
                  <a:pt x="1442730" y="273084"/>
                  <a:pt x="1445171" y="269142"/>
                  <a:pt x="1448212" y="265743"/>
                </a:cubicBezTo>
                <a:cubicBezTo>
                  <a:pt x="1451271" y="262369"/>
                  <a:pt x="1454825" y="259682"/>
                  <a:pt x="1458946" y="257721"/>
                </a:cubicBezTo>
                <a:cubicBezTo>
                  <a:pt x="1463054" y="255740"/>
                  <a:pt x="1467440" y="254744"/>
                  <a:pt x="1472109" y="254744"/>
                </a:cubicBezTo>
                <a:close/>
                <a:moveTo>
                  <a:pt x="757079" y="244527"/>
                </a:moveTo>
                <a:lnTo>
                  <a:pt x="813273" y="300720"/>
                </a:lnTo>
                <a:lnTo>
                  <a:pt x="757079" y="356909"/>
                </a:lnTo>
                <a:lnTo>
                  <a:pt x="700886" y="300720"/>
                </a:lnTo>
                <a:close/>
                <a:moveTo>
                  <a:pt x="1697147" y="189355"/>
                </a:moveTo>
                <a:cubicBezTo>
                  <a:pt x="1704035" y="189355"/>
                  <a:pt x="1710557" y="190830"/>
                  <a:pt x="1716636" y="193761"/>
                </a:cubicBezTo>
                <a:cubicBezTo>
                  <a:pt x="1722740" y="196663"/>
                  <a:pt x="1728087" y="200640"/>
                  <a:pt x="1732651" y="205633"/>
                </a:cubicBezTo>
                <a:cubicBezTo>
                  <a:pt x="1737232" y="210665"/>
                  <a:pt x="1740816" y="216498"/>
                  <a:pt x="1743438" y="223135"/>
                </a:cubicBezTo>
                <a:cubicBezTo>
                  <a:pt x="1746035" y="229771"/>
                  <a:pt x="1747363" y="236893"/>
                  <a:pt x="1747363" y="244416"/>
                </a:cubicBezTo>
                <a:cubicBezTo>
                  <a:pt x="1747363" y="253797"/>
                  <a:pt x="1745329" y="262562"/>
                  <a:pt x="1741259" y="270757"/>
                </a:cubicBezTo>
                <a:cubicBezTo>
                  <a:pt x="1737308" y="278952"/>
                  <a:pt x="1731672" y="285589"/>
                  <a:pt x="1724460" y="290638"/>
                </a:cubicBezTo>
                <a:cubicBezTo>
                  <a:pt x="1726597" y="291012"/>
                  <a:pt x="1729586" y="291423"/>
                  <a:pt x="1733511" y="291955"/>
                </a:cubicBezTo>
                <a:cubicBezTo>
                  <a:pt x="1737402" y="292440"/>
                  <a:pt x="1741472" y="293009"/>
                  <a:pt x="1745720" y="293597"/>
                </a:cubicBezTo>
                <a:cubicBezTo>
                  <a:pt x="1749935" y="294213"/>
                  <a:pt x="1753885" y="294829"/>
                  <a:pt x="1757563" y="295473"/>
                </a:cubicBezTo>
                <a:cubicBezTo>
                  <a:pt x="1761216" y="296127"/>
                  <a:pt x="1763881" y="296715"/>
                  <a:pt x="1765524" y="297200"/>
                </a:cubicBezTo>
                <a:cubicBezTo>
                  <a:pt x="1768249" y="298059"/>
                  <a:pt x="1771041" y="299888"/>
                  <a:pt x="1773817" y="302605"/>
                </a:cubicBezTo>
                <a:cubicBezTo>
                  <a:pt x="1776584" y="305368"/>
                  <a:pt x="1779155" y="308541"/>
                  <a:pt x="1781488" y="312116"/>
                </a:cubicBezTo>
                <a:cubicBezTo>
                  <a:pt x="1783838" y="315719"/>
                  <a:pt x="1785728" y="319425"/>
                  <a:pt x="1787150" y="323317"/>
                </a:cubicBezTo>
                <a:cubicBezTo>
                  <a:pt x="1788623" y="327135"/>
                  <a:pt x="1789338" y="330653"/>
                  <a:pt x="1789338" y="333855"/>
                </a:cubicBezTo>
                <a:lnTo>
                  <a:pt x="1789338" y="383624"/>
                </a:lnTo>
                <a:cubicBezTo>
                  <a:pt x="1788546" y="384007"/>
                  <a:pt x="1787695" y="384567"/>
                  <a:pt x="1786707" y="385426"/>
                </a:cubicBezTo>
                <a:cubicBezTo>
                  <a:pt x="1785728" y="386312"/>
                  <a:pt x="1784672" y="387124"/>
                  <a:pt x="1783549" y="387955"/>
                </a:cubicBezTo>
                <a:cubicBezTo>
                  <a:pt x="1782399" y="388758"/>
                  <a:pt x="1781318" y="389486"/>
                  <a:pt x="1780313" y="390074"/>
                </a:cubicBezTo>
                <a:cubicBezTo>
                  <a:pt x="1779283" y="390699"/>
                  <a:pt x="1778423" y="390970"/>
                  <a:pt x="1777733" y="390970"/>
                </a:cubicBezTo>
                <a:lnTo>
                  <a:pt x="1616926" y="390970"/>
                </a:lnTo>
                <a:cubicBezTo>
                  <a:pt x="1614185" y="390970"/>
                  <a:pt x="1612124" y="390055"/>
                  <a:pt x="1610703" y="388198"/>
                </a:cubicBezTo>
                <a:cubicBezTo>
                  <a:pt x="1609281" y="386368"/>
                  <a:pt x="1607535" y="384837"/>
                  <a:pt x="1605432" y="383624"/>
                </a:cubicBezTo>
                <a:lnTo>
                  <a:pt x="1605432" y="333855"/>
                </a:lnTo>
                <a:cubicBezTo>
                  <a:pt x="1605432" y="330653"/>
                  <a:pt x="1606139" y="327135"/>
                  <a:pt x="1607586" y="323317"/>
                </a:cubicBezTo>
                <a:cubicBezTo>
                  <a:pt x="1609059" y="319425"/>
                  <a:pt x="1610924" y="315766"/>
                  <a:pt x="1613223" y="312247"/>
                </a:cubicBezTo>
                <a:cubicBezTo>
                  <a:pt x="1615530" y="308728"/>
                  <a:pt x="1618076" y="305554"/>
                  <a:pt x="1620902" y="302707"/>
                </a:cubicBezTo>
                <a:cubicBezTo>
                  <a:pt x="1623695" y="299916"/>
                  <a:pt x="1626488" y="298031"/>
                  <a:pt x="1629238" y="297172"/>
                </a:cubicBezTo>
                <a:cubicBezTo>
                  <a:pt x="1630634" y="296687"/>
                  <a:pt x="1633205" y="296099"/>
                  <a:pt x="1636960" y="295455"/>
                </a:cubicBezTo>
                <a:cubicBezTo>
                  <a:pt x="1640706" y="294801"/>
                  <a:pt x="1644734" y="294185"/>
                  <a:pt x="1648999" y="293569"/>
                </a:cubicBezTo>
                <a:cubicBezTo>
                  <a:pt x="1653265" y="292981"/>
                  <a:pt x="1657335" y="292412"/>
                  <a:pt x="1661251" y="291936"/>
                </a:cubicBezTo>
                <a:cubicBezTo>
                  <a:pt x="1665151" y="291395"/>
                  <a:pt x="1668165" y="290993"/>
                  <a:pt x="1670276" y="290610"/>
                </a:cubicBezTo>
                <a:cubicBezTo>
                  <a:pt x="1663090" y="285561"/>
                  <a:pt x="1657479" y="278980"/>
                  <a:pt x="1653333" y="270888"/>
                </a:cubicBezTo>
                <a:cubicBezTo>
                  <a:pt x="1649212" y="262776"/>
                  <a:pt x="1647177" y="253956"/>
                  <a:pt x="1647177" y="244416"/>
                </a:cubicBezTo>
                <a:cubicBezTo>
                  <a:pt x="1647177" y="236893"/>
                  <a:pt x="1648505" y="229771"/>
                  <a:pt x="1651153" y="223135"/>
                </a:cubicBezTo>
                <a:cubicBezTo>
                  <a:pt x="1653801" y="216498"/>
                  <a:pt x="1657403" y="210665"/>
                  <a:pt x="1661890" y="205633"/>
                </a:cubicBezTo>
                <a:cubicBezTo>
                  <a:pt x="1666402" y="200640"/>
                  <a:pt x="1671647" y="196663"/>
                  <a:pt x="1677735" y="193761"/>
                </a:cubicBezTo>
                <a:cubicBezTo>
                  <a:pt x="1683788" y="190830"/>
                  <a:pt x="1690259" y="189355"/>
                  <a:pt x="1697147" y="189355"/>
                </a:cubicBezTo>
                <a:close/>
                <a:moveTo>
                  <a:pt x="1189600" y="173689"/>
                </a:moveTo>
                <a:lnTo>
                  <a:pt x="1245793" y="229882"/>
                </a:lnTo>
                <a:lnTo>
                  <a:pt x="1189600" y="286071"/>
                </a:lnTo>
                <a:lnTo>
                  <a:pt x="1133406" y="229882"/>
                </a:lnTo>
                <a:close/>
                <a:moveTo>
                  <a:pt x="490416" y="155979"/>
                </a:moveTo>
                <a:lnTo>
                  <a:pt x="582369" y="247591"/>
                </a:lnTo>
                <a:lnTo>
                  <a:pt x="490416" y="339204"/>
                </a:lnTo>
                <a:lnTo>
                  <a:pt x="398463" y="247591"/>
                </a:lnTo>
                <a:close/>
                <a:moveTo>
                  <a:pt x="950624" y="83098"/>
                </a:moveTo>
                <a:cubicBezTo>
                  <a:pt x="957512" y="83098"/>
                  <a:pt x="964034" y="84568"/>
                  <a:pt x="970113" y="87489"/>
                </a:cubicBezTo>
                <a:cubicBezTo>
                  <a:pt x="976217" y="90382"/>
                  <a:pt x="981564" y="94345"/>
                  <a:pt x="986128" y="99321"/>
                </a:cubicBezTo>
                <a:cubicBezTo>
                  <a:pt x="990709" y="104336"/>
                  <a:pt x="994293" y="110150"/>
                  <a:pt x="996915" y="116764"/>
                </a:cubicBezTo>
                <a:cubicBezTo>
                  <a:pt x="999512" y="123378"/>
                  <a:pt x="1000840" y="130476"/>
                  <a:pt x="1000840" y="137973"/>
                </a:cubicBezTo>
                <a:cubicBezTo>
                  <a:pt x="1000840" y="147322"/>
                  <a:pt x="998806" y="156057"/>
                  <a:pt x="994736" y="164225"/>
                </a:cubicBezTo>
                <a:cubicBezTo>
                  <a:pt x="990785" y="172393"/>
                  <a:pt x="985149" y="179007"/>
                  <a:pt x="977937" y="184039"/>
                </a:cubicBezTo>
                <a:cubicBezTo>
                  <a:pt x="980074" y="184411"/>
                  <a:pt x="983063" y="184821"/>
                  <a:pt x="986988" y="185351"/>
                </a:cubicBezTo>
                <a:cubicBezTo>
                  <a:pt x="990879" y="185835"/>
                  <a:pt x="994949" y="186402"/>
                  <a:pt x="999197" y="186988"/>
                </a:cubicBezTo>
                <a:cubicBezTo>
                  <a:pt x="1003412" y="187602"/>
                  <a:pt x="1007362" y="188216"/>
                  <a:pt x="1011040" y="188858"/>
                </a:cubicBezTo>
                <a:cubicBezTo>
                  <a:pt x="1014693" y="189509"/>
                  <a:pt x="1017358" y="190095"/>
                  <a:pt x="1019001" y="190579"/>
                </a:cubicBezTo>
                <a:cubicBezTo>
                  <a:pt x="1021726" y="191435"/>
                  <a:pt x="1024518" y="193258"/>
                  <a:pt x="1027294" y="195965"/>
                </a:cubicBezTo>
                <a:cubicBezTo>
                  <a:pt x="1030061" y="198719"/>
                  <a:pt x="1032632" y="201882"/>
                  <a:pt x="1034965" y="205444"/>
                </a:cubicBezTo>
                <a:cubicBezTo>
                  <a:pt x="1037315" y="209035"/>
                  <a:pt x="1039205" y="212728"/>
                  <a:pt x="1040627" y="216607"/>
                </a:cubicBezTo>
                <a:cubicBezTo>
                  <a:pt x="1042100" y="220412"/>
                  <a:pt x="1042815" y="223919"/>
                  <a:pt x="1042815" y="227110"/>
                </a:cubicBezTo>
                <a:lnTo>
                  <a:pt x="1042815" y="276711"/>
                </a:lnTo>
                <a:cubicBezTo>
                  <a:pt x="1042023" y="277092"/>
                  <a:pt x="1041172" y="277650"/>
                  <a:pt x="1040184" y="278506"/>
                </a:cubicBezTo>
                <a:cubicBezTo>
                  <a:pt x="1039205" y="279390"/>
                  <a:pt x="1038149" y="280199"/>
                  <a:pt x="1037026" y="281027"/>
                </a:cubicBezTo>
                <a:cubicBezTo>
                  <a:pt x="1035876" y="281827"/>
                  <a:pt x="1034795" y="282553"/>
                  <a:pt x="1033790" y="283139"/>
                </a:cubicBezTo>
                <a:cubicBezTo>
                  <a:pt x="1032760" y="283762"/>
                  <a:pt x="1031900" y="284032"/>
                  <a:pt x="1031210" y="284032"/>
                </a:cubicBezTo>
                <a:lnTo>
                  <a:pt x="870403" y="284032"/>
                </a:lnTo>
                <a:cubicBezTo>
                  <a:pt x="867661" y="284032"/>
                  <a:pt x="865601" y="283120"/>
                  <a:pt x="864179" y="281269"/>
                </a:cubicBezTo>
                <a:cubicBezTo>
                  <a:pt x="862757" y="279446"/>
                  <a:pt x="861012" y="277920"/>
                  <a:pt x="858909" y="276711"/>
                </a:cubicBezTo>
                <a:lnTo>
                  <a:pt x="858909" y="227110"/>
                </a:lnTo>
                <a:cubicBezTo>
                  <a:pt x="858909" y="223919"/>
                  <a:pt x="859615" y="220412"/>
                  <a:pt x="861063" y="216607"/>
                </a:cubicBezTo>
                <a:cubicBezTo>
                  <a:pt x="862536" y="212728"/>
                  <a:pt x="864400" y="209082"/>
                  <a:pt x="866699" y="205575"/>
                </a:cubicBezTo>
                <a:cubicBezTo>
                  <a:pt x="869007" y="202068"/>
                  <a:pt x="871552" y="198905"/>
                  <a:pt x="874379" y="196067"/>
                </a:cubicBezTo>
                <a:cubicBezTo>
                  <a:pt x="877172" y="193286"/>
                  <a:pt x="879964" y="191407"/>
                  <a:pt x="882714" y="190551"/>
                </a:cubicBezTo>
                <a:cubicBezTo>
                  <a:pt x="884111" y="190067"/>
                  <a:pt x="886682" y="189481"/>
                  <a:pt x="890437" y="188839"/>
                </a:cubicBezTo>
                <a:cubicBezTo>
                  <a:pt x="894183" y="188188"/>
                  <a:pt x="898210" y="187574"/>
                  <a:pt x="902476" y="186960"/>
                </a:cubicBezTo>
                <a:cubicBezTo>
                  <a:pt x="906741" y="186374"/>
                  <a:pt x="910811" y="185807"/>
                  <a:pt x="914728" y="185332"/>
                </a:cubicBezTo>
                <a:cubicBezTo>
                  <a:pt x="918628" y="184793"/>
                  <a:pt x="921642" y="184393"/>
                  <a:pt x="923753" y="184011"/>
                </a:cubicBezTo>
                <a:cubicBezTo>
                  <a:pt x="916567" y="178979"/>
                  <a:pt x="910956" y="172421"/>
                  <a:pt x="906809" y="164355"/>
                </a:cubicBezTo>
                <a:cubicBezTo>
                  <a:pt x="902689" y="156271"/>
                  <a:pt x="900654" y="147481"/>
                  <a:pt x="900654" y="137973"/>
                </a:cubicBezTo>
                <a:cubicBezTo>
                  <a:pt x="900654" y="130476"/>
                  <a:pt x="901982" y="123378"/>
                  <a:pt x="904630" y="116764"/>
                </a:cubicBezTo>
                <a:cubicBezTo>
                  <a:pt x="907278" y="110150"/>
                  <a:pt x="910879" y="104336"/>
                  <a:pt x="915367" y="99321"/>
                </a:cubicBezTo>
                <a:cubicBezTo>
                  <a:pt x="919879" y="94345"/>
                  <a:pt x="925124" y="90382"/>
                  <a:pt x="931212" y="87489"/>
                </a:cubicBezTo>
                <a:cubicBezTo>
                  <a:pt x="937265" y="84568"/>
                  <a:pt x="943736" y="83098"/>
                  <a:pt x="950624" y="83098"/>
                </a:cubicBezTo>
                <a:close/>
                <a:moveTo>
                  <a:pt x="684037" y="59258"/>
                </a:moveTo>
                <a:cubicBezTo>
                  <a:pt x="688705" y="59258"/>
                  <a:pt x="693126" y="60254"/>
                  <a:pt x="697246" y="62235"/>
                </a:cubicBezTo>
                <a:cubicBezTo>
                  <a:pt x="701383" y="64196"/>
                  <a:pt x="705007" y="66883"/>
                  <a:pt x="708100" y="70257"/>
                </a:cubicBezTo>
                <a:cubicBezTo>
                  <a:pt x="711205" y="73656"/>
                  <a:pt x="713635" y="77598"/>
                  <a:pt x="715412" y="82082"/>
                </a:cubicBezTo>
                <a:cubicBezTo>
                  <a:pt x="717172" y="86566"/>
                  <a:pt x="718072" y="91378"/>
                  <a:pt x="718072" y="96462"/>
                </a:cubicBezTo>
                <a:cubicBezTo>
                  <a:pt x="718072" y="102800"/>
                  <a:pt x="716693" y="108722"/>
                  <a:pt x="713935" y="114260"/>
                </a:cubicBezTo>
                <a:cubicBezTo>
                  <a:pt x="711257" y="119797"/>
                  <a:pt x="707437" y="124281"/>
                  <a:pt x="702549" y="127693"/>
                </a:cubicBezTo>
                <a:cubicBezTo>
                  <a:pt x="703998" y="127945"/>
                  <a:pt x="706023" y="128223"/>
                  <a:pt x="708683" y="128582"/>
                </a:cubicBezTo>
                <a:cubicBezTo>
                  <a:pt x="711321" y="128910"/>
                  <a:pt x="714079" y="129295"/>
                  <a:pt x="716958" y="129692"/>
                </a:cubicBezTo>
                <a:cubicBezTo>
                  <a:pt x="719815" y="130109"/>
                  <a:pt x="722493" y="130525"/>
                  <a:pt x="724986" y="130960"/>
                </a:cubicBezTo>
                <a:cubicBezTo>
                  <a:pt x="727461" y="131401"/>
                  <a:pt x="729267" y="131799"/>
                  <a:pt x="730381" y="132127"/>
                </a:cubicBezTo>
                <a:cubicBezTo>
                  <a:pt x="732228" y="132707"/>
                  <a:pt x="734121" y="133943"/>
                  <a:pt x="736002" y="135778"/>
                </a:cubicBezTo>
                <a:cubicBezTo>
                  <a:pt x="737877" y="137645"/>
                  <a:pt x="739620" y="139790"/>
                  <a:pt x="741201" y="142205"/>
                </a:cubicBezTo>
                <a:cubicBezTo>
                  <a:pt x="742794" y="144639"/>
                  <a:pt x="744075" y="147143"/>
                  <a:pt x="745039" y="149773"/>
                </a:cubicBezTo>
                <a:cubicBezTo>
                  <a:pt x="746037" y="152353"/>
                  <a:pt x="746516" y="154730"/>
                  <a:pt x="746516" y="156894"/>
                </a:cubicBezTo>
                <a:lnTo>
                  <a:pt x="746516" y="190521"/>
                </a:lnTo>
                <a:cubicBezTo>
                  <a:pt x="745985" y="190780"/>
                  <a:pt x="745408" y="191158"/>
                  <a:pt x="744739" y="191739"/>
                </a:cubicBezTo>
                <a:cubicBezTo>
                  <a:pt x="744075" y="192338"/>
                  <a:pt x="743359" y="192887"/>
                  <a:pt x="742598" y="193448"/>
                </a:cubicBezTo>
                <a:cubicBezTo>
                  <a:pt x="741819" y="193990"/>
                  <a:pt x="741086" y="194482"/>
                  <a:pt x="740405" y="194879"/>
                </a:cubicBezTo>
                <a:cubicBezTo>
                  <a:pt x="739707" y="195302"/>
                  <a:pt x="739124" y="195485"/>
                  <a:pt x="738656" y="195485"/>
                </a:cubicBezTo>
                <a:lnTo>
                  <a:pt x="629665" y="195485"/>
                </a:lnTo>
                <a:cubicBezTo>
                  <a:pt x="627807" y="195485"/>
                  <a:pt x="626411" y="194867"/>
                  <a:pt x="625447" y="193612"/>
                </a:cubicBezTo>
                <a:cubicBezTo>
                  <a:pt x="624483" y="192376"/>
                  <a:pt x="623300" y="191341"/>
                  <a:pt x="621875" y="190521"/>
                </a:cubicBezTo>
                <a:lnTo>
                  <a:pt x="621875" y="156894"/>
                </a:lnTo>
                <a:cubicBezTo>
                  <a:pt x="621875" y="154730"/>
                  <a:pt x="622354" y="152353"/>
                  <a:pt x="623335" y="149773"/>
                </a:cubicBezTo>
                <a:cubicBezTo>
                  <a:pt x="624333" y="147143"/>
                  <a:pt x="625597" y="144671"/>
                  <a:pt x="627155" y="142293"/>
                </a:cubicBezTo>
                <a:cubicBezTo>
                  <a:pt x="628719" y="139916"/>
                  <a:pt x="630444" y="137771"/>
                  <a:pt x="632360" y="135848"/>
                </a:cubicBezTo>
                <a:cubicBezTo>
                  <a:pt x="634253" y="133962"/>
                  <a:pt x="636146" y="132688"/>
                  <a:pt x="638010" y="132108"/>
                </a:cubicBezTo>
                <a:cubicBezTo>
                  <a:pt x="638956" y="131780"/>
                  <a:pt x="640699" y="131383"/>
                  <a:pt x="643244" y="130947"/>
                </a:cubicBezTo>
                <a:cubicBezTo>
                  <a:pt x="645783" y="130506"/>
                  <a:pt x="648512" y="130090"/>
                  <a:pt x="651403" y="129673"/>
                </a:cubicBezTo>
                <a:cubicBezTo>
                  <a:pt x="654295" y="129276"/>
                  <a:pt x="657053" y="128891"/>
                  <a:pt x="659707" y="128570"/>
                </a:cubicBezTo>
                <a:cubicBezTo>
                  <a:pt x="662350" y="128204"/>
                  <a:pt x="664393" y="127933"/>
                  <a:pt x="665824" y="127674"/>
                </a:cubicBezTo>
                <a:cubicBezTo>
                  <a:pt x="660954" y="124262"/>
                  <a:pt x="657151" y="119816"/>
                  <a:pt x="654341" y="114348"/>
                </a:cubicBezTo>
                <a:cubicBezTo>
                  <a:pt x="651548" y="108867"/>
                  <a:pt x="650168" y="102907"/>
                  <a:pt x="650168" y="96462"/>
                </a:cubicBezTo>
                <a:cubicBezTo>
                  <a:pt x="650168" y="91378"/>
                  <a:pt x="651069" y="86566"/>
                  <a:pt x="652863" y="82082"/>
                </a:cubicBezTo>
                <a:cubicBezTo>
                  <a:pt x="654658" y="77598"/>
                  <a:pt x="657099" y="73656"/>
                  <a:pt x="660140" y="70257"/>
                </a:cubicBezTo>
                <a:cubicBezTo>
                  <a:pt x="663199" y="66883"/>
                  <a:pt x="666753" y="64196"/>
                  <a:pt x="670874" y="62235"/>
                </a:cubicBezTo>
                <a:cubicBezTo>
                  <a:pt x="674982" y="60254"/>
                  <a:pt x="679368" y="59258"/>
                  <a:pt x="684037" y="59258"/>
                </a:cubicBezTo>
                <a:close/>
                <a:moveTo>
                  <a:pt x="1371301" y="53128"/>
                </a:moveTo>
                <a:cubicBezTo>
                  <a:pt x="1375969" y="53128"/>
                  <a:pt x="1380390" y="54124"/>
                  <a:pt x="1384510" y="56105"/>
                </a:cubicBezTo>
                <a:cubicBezTo>
                  <a:pt x="1388648" y="58066"/>
                  <a:pt x="1392272" y="60753"/>
                  <a:pt x="1395365" y="64127"/>
                </a:cubicBezTo>
                <a:cubicBezTo>
                  <a:pt x="1398469" y="67526"/>
                  <a:pt x="1400899" y="71468"/>
                  <a:pt x="1402676" y="75952"/>
                </a:cubicBezTo>
                <a:cubicBezTo>
                  <a:pt x="1404436" y="80436"/>
                  <a:pt x="1405336" y="85248"/>
                  <a:pt x="1405336" y="90332"/>
                </a:cubicBezTo>
                <a:cubicBezTo>
                  <a:pt x="1405336" y="96670"/>
                  <a:pt x="1403957" y="102592"/>
                  <a:pt x="1401199" y="108130"/>
                </a:cubicBezTo>
                <a:cubicBezTo>
                  <a:pt x="1398521" y="113667"/>
                  <a:pt x="1394701" y="118151"/>
                  <a:pt x="1389813" y="121563"/>
                </a:cubicBezTo>
                <a:cubicBezTo>
                  <a:pt x="1391262" y="121815"/>
                  <a:pt x="1393287" y="122093"/>
                  <a:pt x="1395947" y="122452"/>
                </a:cubicBezTo>
                <a:cubicBezTo>
                  <a:pt x="1398585" y="122780"/>
                  <a:pt x="1401343" y="123165"/>
                  <a:pt x="1404223" y="123562"/>
                </a:cubicBezTo>
                <a:cubicBezTo>
                  <a:pt x="1407079" y="123979"/>
                  <a:pt x="1409757" y="124395"/>
                  <a:pt x="1412250" y="124830"/>
                </a:cubicBezTo>
                <a:cubicBezTo>
                  <a:pt x="1414725" y="125271"/>
                  <a:pt x="1416532" y="125669"/>
                  <a:pt x="1417645" y="125997"/>
                </a:cubicBezTo>
                <a:cubicBezTo>
                  <a:pt x="1419492" y="126577"/>
                  <a:pt x="1421385" y="127813"/>
                  <a:pt x="1423266" y="129648"/>
                </a:cubicBezTo>
                <a:cubicBezTo>
                  <a:pt x="1425142" y="131515"/>
                  <a:pt x="1426884" y="133660"/>
                  <a:pt x="1428466" y="136075"/>
                </a:cubicBezTo>
                <a:cubicBezTo>
                  <a:pt x="1430058" y="138509"/>
                  <a:pt x="1431339" y="141013"/>
                  <a:pt x="1432303" y="143643"/>
                </a:cubicBezTo>
                <a:cubicBezTo>
                  <a:pt x="1433302" y="146223"/>
                  <a:pt x="1433780" y="148600"/>
                  <a:pt x="1433780" y="150764"/>
                </a:cubicBezTo>
                <a:lnTo>
                  <a:pt x="1433780" y="184391"/>
                </a:lnTo>
                <a:cubicBezTo>
                  <a:pt x="1433250" y="184650"/>
                  <a:pt x="1432672" y="185028"/>
                  <a:pt x="1432003" y="185609"/>
                </a:cubicBezTo>
                <a:cubicBezTo>
                  <a:pt x="1431339" y="186208"/>
                  <a:pt x="1430624" y="186757"/>
                  <a:pt x="1429862" y="187318"/>
                </a:cubicBezTo>
                <a:cubicBezTo>
                  <a:pt x="1429083" y="187860"/>
                  <a:pt x="1428350" y="188352"/>
                  <a:pt x="1427669" y="188749"/>
                </a:cubicBezTo>
                <a:cubicBezTo>
                  <a:pt x="1426971" y="189172"/>
                  <a:pt x="1426388" y="189355"/>
                  <a:pt x="1425921" y="189355"/>
                </a:cubicBezTo>
                <a:lnTo>
                  <a:pt x="1316929" y="189355"/>
                </a:lnTo>
                <a:cubicBezTo>
                  <a:pt x="1315071" y="189355"/>
                  <a:pt x="1313674" y="188737"/>
                  <a:pt x="1312710" y="187482"/>
                </a:cubicBezTo>
                <a:cubicBezTo>
                  <a:pt x="1311747" y="186246"/>
                  <a:pt x="1310564" y="185211"/>
                  <a:pt x="1309138" y="184391"/>
                </a:cubicBezTo>
                <a:lnTo>
                  <a:pt x="1309138" y="150764"/>
                </a:lnTo>
                <a:cubicBezTo>
                  <a:pt x="1309138" y="148600"/>
                  <a:pt x="1309617" y="146223"/>
                  <a:pt x="1310598" y="143643"/>
                </a:cubicBezTo>
                <a:cubicBezTo>
                  <a:pt x="1311597" y="141013"/>
                  <a:pt x="1312860" y="138541"/>
                  <a:pt x="1314418" y="136163"/>
                </a:cubicBezTo>
                <a:cubicBezTo>
                  <a:pt x="1315982" y="133786"/>
                  <a:pt x="1317708" y="131641"/>
                  <a:pt x="1319624" y="129718"/>
                </a:cubicBezTo>
                <a:cubicBezTo>
                  <a:pt x="1321516" y="127832"/>
                  <a:pt x="1323409" y="126558"/>
                  <a:pt x="1325273" y="125978"/>
                </a:cubicBezTo>
                <a:cubicBezTo>
                  <a:pt x="1326220" y="125650"/>
                  <a:pt x="1327962" y="125253"/>
                  <a:pt x="1330507" y="124817"/>
                </a:cubicBezTo>
                <a:cubicBezTo>
                  <a:pt x="1333046" y="124376"/>
                  <a:pt x="1335776" y="123960"/>
                  <a:pt x="1338667" y="123543"/>
                </a:cubicBezTo>
                <a:cubicBezTo>
                  <a:pt x="1341558" y="123146"/>
                  <a:pt x="1344317" y="122761"/>
                  <a:pt x="1346971" y="122440"/>
                </a:cubicBezTo>
                <a:cubicBezTo>
                  <a:pt x="1349614" y="122074"/>
                  <a:pt x="1351657" y="121803"/>
                  <a:pt x="1353088" y="121544"/>
                </a:cubicBezTo>
                <a:cubicBezTo>
                  <a:pt x="1348218" y="118132"/>
                  <a:pt x="1344415" y="113686"/>
                  <a:pt x="1341604" y="108218"/>
                </a:cubicBezTo>
                <a:cubicBezTo>
                  <a:pt x="1338811" y="102737"/>
                  <a:pt x="1337432" y="96777"/>
                  <a:pt x="1337432" y="90332"/>
                </a:cubicBezTo>
                <a:cubicBezTo>
                  <a:pt x="1337432" y="85248"/>
                  <a:pt x="1338332" y="80436"/>
                  <a:pt x="1340127" y="75952"/>
                </a:cubicBezTo>
                <a:cubicBezTo>
                  <a:pt x="1341922" y="71468"/>
                  <a:pt x="1344363" y="67526"/>
                  <a:pt x="1347404" y="64127"/>
                </a:cubicBezTo>
                <a:cubicBezTo>
                  <a:pt x="1350463" y="60753"/>
                  <a:pt x="1354017" y="58066"/>
                  <a:pt x="1358138" y="56105"/>
                </a:cubicBezTo>
                <a:cubicBezTo>
                  <a:pt x="1362246" y="54124"/>
                  <a:pt x="1366632" y="53128"/>
                  <a:pt x="1371301" y="53128"/>
                </a:cubicBezTo>
                <a:close/>
                <a:moveTo>
                  <a:pt x="847222" y="23839"/>
                </a:moveTo>
                <a:cubicBezTo>
                  <a:pt x="850334" y="23839"/>
                  <a:pt x="853281" y="24531"/>
                  <a:pt x="856028" y="25908"/>
                </a:cubicBezTo>
                <a:cubicBezTo>
                  <a:pt x="858787" y="27271"/>
                  <a:pt x="861203" y="29138"/>
                  <a:pt x="863265" y="31483"/>
                </a:cubicBezTo>
                <a:cubicBezTo>
                  <a:pt x="865334" y="33846"/>
                  <a:pt x="866954" y="36585"/>
                  <a:pt x="868139" y="39702"/>
                </a:cubicBezTo>
                <a:cubicBezTo>
                  <a:pt x="869312" y="42818"/>
                  <a:pt x="869912" y="46163"/>
                  <a:pt x="869912" y="49696"/>
                </a:cubicBezTo>
                <a:cubicBezTo>
                  <a:pt x="869912" y="54101"/>
                  <a:pt x="868993" y="58217"/>
                  <a:pt x="867154" y="62065"/>
                </a:cubicBezTo>
                <a:cubicBezTo>
                  <a:pt x="865369" y="65914"/>
                  <a:pt x="862822" y="69030"/>
                  <a:pt x="859564" y="71401"/>
                </a:cubicBezTo>
                <a:cubicBezTo>
                  <a:pt x="860529" y="71577"/>
                  <a:pt x="861880" y="71770"/>
                  <a:pt x="863653" y="72020"/>
                </a:cubicBezTo>
                <a:cubicBezTo>
                  <a:pt x="865411" y="72247"/>
                  <a:pt x="867250" y="72515"/>
                  <a:pt x="869170" y="72791"/>
                </a:cubicBezTo>
                <a:cubicBezTo>
                  <a:pt x="871074" y="73080"/>
                  <a:pt x="872859" y="73370"/>
                  <a:pt x="874521" y="73672"/>
                </a:cubicBezTo>
                <a:cubicBezTo>
                  <a:pt x="876172" y="73979"/>
                  <a:pt x="877376" y="74255"/>
                  <a:pt x="878118" y="74483"/>
                </a:cubicBezTo>
                <a:cubicBezTo>
                  <a:pt x="879349" y="74886"/>
                  <a:pt x="880611" y="75745"/>
                  <a:pt x="881865" y="77021"/>
                </a:cubicBezTo>
                <a:cubicBezTo>
                  <a:pt x="883116" y="78318"/>
                  <a:pt x="884278" y="79809"/>
                  <a:pt x="885332" y="81487"/>
                </a:cubicBezTo>
                <a:cubicBezTo>
                  <a:pt x="886394" y="83179"/>
                  <a:pt x="887248" y="84919"/>
                  <a:pt x="887890" y="86747"/>
                </a:cubicBezTo>
                <a:cubicBezTo>
                  <a:pt x="888556" y="88540"/>
                  <a:pt x="888879" y="90192"/>
                  <a:pt x="888879" y="91696"/>
                </a:cubicBezTo>
                <a:lnTo>
                  <a:pt x="888879" y="115067"/>
                </a:lnTo>
                <a:cubicBezTo>
                  <a:pt x="888521" y="115247"/>
                  <a:pt x="888136" y="115510"/>
                  <a:pt x="887690" y="115913"/>
                </a:cubicBezTo>
                <a:cubicBezTo>
                  <a:pt x="887248" y="116330"/>
                  <a:pt x="886771" y="116711"/>
                  <a:pt x="886263" y="117101"/>
                </a:cubicBezTo>
                <a:cubicBezTo>
                  <a:pt x="885743" y="117478"/>
                  <a:pt x="885255" y="117820"/>
                  <a:pt x="884801" y="118096"/>
                </a:cubicBezTo>
                <a:cubicBezTo>
                  <a:pt x="884335" y="118390"/>
                  <a:pt x="883947" y="118517"/>
                  <a:pt x="883635" y="118517"/>
                </a:cubicBezTo>
                <a:lnTo>
                  <a:pt x="810974" y="118517"/>
                </a:lnTo>
                <a:cubicBezTo>
                  <a:pt x="809736" y="118517"/>
                  <a:pt x="808805" y="118087"/>
                  <a:pt x="808162" y="117215"/>
                </a:cubicBezTo>
                <a:cubicBezTo>
                  <a:pt x="807520" y="116356"/>
                  <a:pt x="806731" y="115637"/>
                  <a:pt x="805781" y="115067"/>
                </a:cubicBezTo>
                <a:lnTo>
                  <a:pt x="805781" y="91696"/>
                </a:lnTo>
                <a:cubicBezTo>
                  <a:pt x="805781" y="90192"/>
                  <a:pt x="806100" y="88540"/>
                  <a:pt x="806754" y="86747"/>
                </a:cubicBezTo>
                <a:cubicBezTo>
                  <a:pt x="807420" y="84919"/>
                  <a:pt x="808262" y="83201"/>
                  <a:pt x="809301" y="81549"/>
                </a:cubicBezTo>
                <a:cubicBezTo>
                  <a:pt x="810343" y="79896"/>
                  <a:pt x="811494" y="78406"/>
                  <a:pt x="812771" y="77069"/>
                </a:cubicBezTo>
                <a:cubicBezTo>
                  <a:pt x="814033" y="75758"/>
                  <a:pt x="815295" y="74873"/>
                  <a:pt x="816537" y="74470"/>
                </a:cubicBezTo>
                <a:cubicBezTo>
                  <a:pt x="817168" y="74242"/>
                  <a:pt x="818330" y="73966"/>
                  <a:pt x="820027" y="73663"/>
                </a:cubicBezTo>
                <a:cubicBezTo>
                  <a:pt x="821719" y="73356"/>
                  <a:pt x="823539" y="73067"/>
                  <a:pt x="825467" y="72778"/>
                </a:cubicBezTo>
                <a:cubicBezTo>
                  <a:pt x="827394" y="72502"/>
                  <a:pt x="829233" y="72234"/>
                  <a:pt x="831003" y="72011"/>
                </a:cubicBezTo>
                <a:cubicBezTo>
                  <a:pt x="832765" y="71757"/>
                  <a:pt x="834126" y="71568"/>
                  <a:pt x="835080" y="71388"/>
                </a:cubicBezTo>
                <a:cubicBezTo>
                  <a:pt x="831834" y="69017"/>
                  <a:pt x="829298" y="65927"/>
                  <a:pt x="827425" y="62127"/>
                </a:cubicBezTo>
                <a:cubicBezTo>
                  <a:pt x="825563" y="58318"/>
                  <a:pt x="824643" y="54175"/>
                  <a:pt x="824643" y="49696"/>
                </a:cubicBezTo>
                <a:cubicBezTo>
                  <a:pt x="824643" y="46163"/>
                  <a:pt x="825243" y="42818"/>
                  <a:pt x="826440" y="39702"/>
                </a:cubicBezTo>
                <a:cubicBezTo>
                  <a:pt x="827636" y="36585"/>
                  <a:pt x="829264" y="33846"/>
                  <a:pt x="831291" y="31483"/>
                </a:cubicBezTo>
                <a:cubicBezTo>
                  <a:pt x="833330" y="29138"/>
                  <a:pt x="835700" y="27271"/>
                  <a:pt x="838451" y="25908"/>
                </a:cubicBezTo>
                <a:cubicBezTo>
                  <a:pt x="841186" y="24531"/>
                  <a:pt x="844110" y="23839"/>
                  <a:pt x="847222" y="23839"/>
                </a:cubicBezTo>
                <a:close/>
                <a:moveTo>
                  <a:pt x="1134267" y="0"/>
                </a:moveTo>
                <a:cubicBezTo>
                  <a:pt x="1138935" y="0"/>
                  <a:pt x="1143356" y="996"/>
                  <a:pt x="1147476" y="2977"/>
                </a:cubicBezTo>
                <a:cubicBezTo>
                  <a:pt x="1151614" y="4938"/>
                  <a:pt x="1155238" y="7625"/>
                  <a:pt x="1158331" y="10999"/>
                </a:cubicBezTo>
                <a:cubicBezTo>
                  <a:pt x="1161435" y="14398"/>
                  <a:pt x="1163865" y="18340"/>
                  <a:pt x="1165642" y="22824"/>
                </a:cubicBezTo>
                <a:cubicBezTo>
                  <a:pt x="1167402" y="27308"/>
                  <a:pt x="1168302" y="32120"/>
                  <a:pt x="1168302" y="37204"/>
                </a:cubicBezTo>
                <a:cubicBezTo>
                  <a:pt x="1168302" y="43542"/>
                  <a:pt x="1166923" y="49464"/>
                  <a:pt x="1164165" y="55002"/>
                </a:cubicBezTo>
                <a:cubicBezTo>
                  <a:pt x="1161487" y="60539"/>
                  <a:pt x="1157667" y="65023"/>
                  <a:pt x="1152779" y="68435"/>
                </a:cubicBezTo>
                <a:cubicBezTo>
                  <a:pt x="1154228" y="68687"/>
                  <a:pt x="1156253" y="68965"/>
                  <a:pt x="1158913" y="69324"/>
                </a:cubicBezTo>
                <a:cubicBezTo>
                  <a:pt x="1161551" y="69652"/>
                  <a:pt x="1164309" y="70037"/>
                  <a:pt x="1167189" y="70434"/>
                </a:cubicBezTo>
                <a:cubicBezTo>
                  <a:pt x="1170045" y="70851"/>
                  <a:pt x="1172723" y="71267"/>
                  <a:pt x="1175216" y="71702"/>
                </a:cubicBezTo>
                <a:cubicBezTo>
                  <a:pt x="1177691" y="72143"/>
                  <a:pt x="1179498" y="72541"/>
                  <a:pt x="1180611" y="72869"/>
                </a:cubicBezTo>
                <a:cubicBezTo>
                  <a:pt x="1182458" y="73449"/>
                  <a:pt x="1184351" y="74685"/>
                  <a:pt x="1186232" y="76520"/>
                </a:cubicBezTo>
                <a:cubicBezTo>
                  <a:pt x="1188108" y="78387"/>
                  <a:pt x="1189850" y="80532"/>
                  <a:pt x="1191432" y="82947"/>
                </a:cubicBezTo>
                <a:cubicBezTo>
                  <a:pt x="1193024" y="85381"/>
                  <a:pt x="1194305" y="87885"/>
                  <a:pt x="1195269" y="90515"/>
                </a:cubicBezTo>
                <a:cubicBezTo>
                  <a:pt x="1196268" y="93095"/>
                  <a:pt x="1196746" y="95472"/>
                  <a:pt x="1196746" y="97636"/>
                </a:cubicBezTo>
                <a:lnTo>
                  <a:pt x="1196746" y="131263"/>
                </a:lnTo>
                <a:cubicBezTo>
                  <a:pt x="1196216" y="131522"/>
                  <a:pt x="1195638" y="131900"/>
                  <a:pt x="1194969" y="132481"/>
                </a:cubicBezTo>
                <a:cubicBezTo>
                  <a:pt x="1194305" y="133080"/>
                  <a:pt x="1193590" y="133629"/>
                  <a:pt x="1192828" y="134190"/>
                </a:cubicBezTo>
                <a:cubicBezTo>
                  <a:pt x="1192049" y="134732"/>
                  <a:pt x="1191316" y="135224"/>
                  <a:pt x="1190635" y="135621"/>
                </a:cubicBezTo>
                <a:cubicBezTo>
                  <a:pt x="1189937" y="136044"/>
                  <a:pt x="1189354" y="136227"/>
                  <a:pt x="1188887" y="136227"/>
                </a:cubicBezTo>
                <a:lnTo>
                  <a:pt x="1079895" y="136227"/>
                </a:lnTo>
                <a:cubicBezTo>
                  <a:pt x="1078037" y="136227"/>
                  <a:pt x="1076640" y="135609"/>
                  <a:pt x="1075676" y="134354"/>
                </a:cubicBezTo>
                <a:cubicBezTo>
                  <a:pt x="1074713" y="133118"/>
                  <a:pt x="1073530" y="132083"/>
                  <a:pt x="1072104" y="131263"/>
                </a:cubicBezTo>
                <a:lnTo>
                  <a:pt x="1072104" y="97636"/>
                </a:lnTo>
                <a:cubicBezTo>
                  <a:pt x="1072104" y="95472"/>
                  <a:pt x="1072583" y="93095"/>
                  <a:pt x="1073564" y="90515"/>
                </a:cubicBezTo>
                <a:cubicBezTo>
                  <a:pt x="1074563" y="87885"/>
                  <a:pt x="1075826" y="85413"/>
                  <a:pt x="1077384" y="83035"/>
                </a:cubicBezTo>
                <a:cubicBezTo>
                  <a:pt x="1078948" y="80658"/>
                  <a:pt x="1080674" y="78513"/>
                  <a:pt x="1082590" y="76590"/>
                </a:cubicBezTo>
                <a:cubicBezTo>
                  <a:pt x="1084482" y="74704"/>
                  <a:pt x="1086375" y="73430"/>
                  <a:pt x="1088239" y="72850"/>
                </a:cubicBezTo>
                <a:cubicBezTo>
                  <a:pt x="1089186" y="72522"/>
                  <a:pt x="1090928" y="72125"/>
                  <a:pt x="1093473" y="71689"/>
                </a:cubicBezTo>
                <a:cubicBezTo>
                  <a:pt x="1096012" y="71248"/>
                  <a:pt x="1098742" y="70832"/>
                  <a:pt x="1101633" y="70415"/>
                </a:cubicBezTo>
                <a:cubicBezTo>
                  <a:pt x="1104524" y="70018"/>
                  <a:pt x="1107283" y="69633"/>
                  <a:pt x="1109937" y="69312"/>
                </a:cubicBezTo>
                <a:cubicBezTo>
                  <a:pt x="1112580" y="68946"/>
                  <a:pt x="1114623" y="68675"/>
                  <a:pt x="1116054" y="68416"/>
                </a:cubicBezTo>
                <a:cubicBezTo>
                  <a:pt x="1111184" y="65004"/>
                  <a:pt x="1107381" y="60558"/>
                  <a:pt x="1104570" y="55090"/>
                </a:cubicBezTo>
                <a:cubicBezTo>
                  <a:pt x="1101777" y="49609"/>
                  <a:pt x="1100398" y="43649"/>
                  <a:pt x="1100398" y="37204"/>
                </a:cubicBezTo>
                <a:cubicBezTo>
                  <a:pt x="1100398" y="32120"/>
                  <a:pt x="1101298" y="27308"/>
                  <a:pt x="1103093" y="22824"/>
                </a:cubicBezTo>
                <a:cubicBezTo>
                  <a:pt x="1104888" y="18340"/>
                  <a:pt x="1107329" y="14398"/>
                  <a:pt x="1110370" y="10999"/>
                </a:cubicBezTo>
                <a:cubicBezTo>
                  <a:pt x="1113429" y="7625"/>
                  <a:pt x="1116983" y="4938"/>
                  <a:pt x="1121104" y="2977"/>
                </a:cubicBezTo>
                <a:cubicBezTo>
                  <a:pt x="1125212" y="996"/>
                  <a:pt x="1129598" y="0"/>
                  <a:pt x="1134267" y="0"/>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wrap="square">
            <a:noAutofit/>
          </a:bodyPr>
          <a:lstStyle/>
          <a:p>
            <a:pPr defTabSz="457200">
              <a:defRPr/>
            </a:pPr>
            <a:endParaRPr lang="es-ES" sz="3000">
              <a:solidFill>
                <a:srgbClr val="000000"/>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3" name="任意多边形 2"/>
          <p:cNvSpPr/>
          <p:nvPr/>
        </p:nvSpPr>
        <p:spPr bwMode="auto">
          <a:xfrm>
            <a:off x="2758545" y="2028478"/>
            <a:ext cx="1581592" cy="1909210"/>
          </a:xfrm>
          <a:custGeom>
            <a:gdLst>
              <a:gd fmla="*/ 705575 w 1581592" name="connsiteX0"/>
              <a:gd fmla="*/ 1830886 h 1909210" name="connsiteY0"/>
              <a:gd fmla="*/ 712071 w 1581592" name="connsiteX1"/>
              <a:gd fmla="*/ 1832404 h 1909210" name="connsiteY1"/>
              <a:gd fmla="*/ 717409 w 1581592" name="connsiteX2"/>
              <a:gd fmla="*/ 1836496 h 1909210" name="connsiteY2"/>
              <a:gd fmla="*/ 721005 w 1581592" name="connsiteX3"/>
              <a:gd fmla="*/ 1842527 h 1909210" name="connsiteY3"/>
              <a:gd fmla="*/ 722314 w 1581592" name="connsiteX4"/>
              <a:gd fmla="*/ 1849860 h 1909210" name="connsiteY4"/>
              <a:gd fmla="*/ 720279 w 1581592" name="connsiteX5"/>
              <a:gd fmla="*/ 1858937 h 1909210" name="connsiteY5"/>
              <a:gd fmla="*/ 714679 w 1581592" name="connsiteX6"/>
              <a:gd fmla="*/ 1865788 h 1909210" name="connsiteY6"/>
              <a:gd fmla="*/ 717696 w 1581592" name="connsiteX7"/>
              <a:gd fmla="*/ 1866242 h 1909210" name="connsiteY7"/>
              <a:gd fmla="*/ 721766 w 1581592" name="connsiteX8"/>
              <a:gd fmla="*/ 1866808 h 1909210" name="connsiteY8"/>
              <a:gd fmla="*/ 725714 w 1581592" name="connsiteX9"/>
              <a:gd fmla="*/ 1867454 h 1909210" name="connsiteY9"/>
              <a:gd fmla="*/ 728367 w 1581592" name="connsiteX10"/>
              <a:gd fmla="*/ 1868049 h 1909210" name="connsiteY10"/>
              <a:gd fmla="*/ 731131 w 1581592" name="connsiteX11"/>
              <a:gd fmla="*/ 1869912 h 1909210" name="connsiteY11"/>
              <a:gd fmla="*/ 733688 w 1581592" name="connsiteX12"/>
              <a:gd fmla="*/ 1873189 h 1909210" name="connsiteY12"/>
              <a:gd fmla="*/ 735576 w 1581592" name="connsiteX13"/>
              <a:gd fmla="*/ 1877049 h 1909210" name="connsiteY13"/>
              <a:gd fmla="*/ 736305 w 1581592" name="connsiteX14"/>
              <a:gd fmla="*/ 1880680 h 1909210" name="connsiteY14"/>
              <a:gd fmla="*/ 736305 w 1581592" name="connsiteX15"/>
              <a:gd fmla="*/ 1897831 h 1909210" name="connsiteY15"/>
              <a:gd fmla="*/ 735428 w 1581592" name="connsiteX16"/>
              <a:gd fmla="*/ 1898452 h 1909210" name="connsiteY16"/>
              <a:gd fmla="*/ 734375 w 1581592" name="connsiteX17"/>
              <a:gd fmla="*/ 1899323 h 1909210" name="connsiteY17"/>
              <a:gd fmla="*/ 733297 w 1581592" name="connsiteX18"/>
              <a:gd fmla="*/ 1900053 h 1909210" name="connsiteY18"/>
              <a:gd fmla="*/ 732437 w 1581592" name="connsiteX19"/>
              <a:gd fmla="*/ 1900359 h 1909210" name="connsiteY19"/>
              <a:gd fmla="*/ 678835 w 1581592" name="connsiteX20"/>
              <a:gd fmla="*/ 1900359 h 1909210" name="connsiteY20"/>
              <a:gd fmla="*/ 676760 w 1581592" name="connsiteX21"/>
              <a:gd fmla="*/ 1899407 h 1909210" name="connsiteY21"/>
              <a:gd fmla="*/ 675003 w 1581592" name="connsiteX22"/>
              <a:gd fmla="*/ 1897831 h 1909210" name="connsiteY22"/>
              <a:gd fmla="*/ 675003 w 1581592" name="connsiteX23"/>
              <a:gd fmla="*/ 1880680 h 1909210" name="connsiteY23"/>
              <a:gd fmla="*/ 675721 w 1581592" name="connsiteX24"/>
              <a:gd fmla="*/ 1877049 h 1909210" name="connsiteY24"/>
              <a:gd fmla="*/ 677600 w 1581592" name="connsiteX25"/>
              <a:gd fmla="*/ 1873234 h 1909210" name="connsiteY25"/>
              <a:gd fmla="*/ 680160 w 1581592" name="connsiteX26"/>
              <a:gd fmla="*/ 1869947 h 1909210" name="connsiteY26"/>
              <a:gd fmla="*/ 682938 w 1581592" name="connsiteX27"/>
              <a:gd fmla="*/ 1868040 h 1909210" name="connsiteY27"/>
              <a:gd fmla="*/ 685512 w 1581592" name="connsiteX28"/>
              <a:gd fmla="*/ 1867448 h 1909210" name="connsiteY28"/>
              <a:gd fmla="*/ 689525 w 1581592" name="connsiteX29"/>
              <a:gd fmla="*/ 1866798 h 1909210" name="connsiteY29"/>
              <a:gd fmla="*/ 693609 w 1581592" name="connsiteX30"/>
              <a:gd fmla="*/ 1866235 h 1909210" name="connsiteY30"/>
              <a:gd fmla="*/ 696618 w 1581592" name="connsiteX31"/>
              <a:gd fmla="*/ 1865779 h 1909210" name="connsiteY31"/>
              <a:gd fmla="*/ 690970 w 1581592" name="connsiteX32"/>
              <a:gd fmla="*/ 1858982 h 1909210" name="connsiteY32"/>
              <a:gd fmla="*/ 688918 w 1581592" name="connsiteX33"/>
              <a:gd fmla="*/ 1849860 h 1909210" name="connsiteY33"/>
              <a:gd fmla="*/ 690243 w 1581592" name="connsiteX34"/>
              <a:gd fmla="*/ 1842527 h 1909210" name="connsiteY34"/>
              <a:gd fmla="*/ 693822 w 1581592" name="connsiteX35"/>
              <a:gd fmla="*/ 1836496 h 1909210" name="connsiteY35"/>
              <a:gd fmla="*/ 699104 w 1581592" name="connsiteX36"/>
              <a:gd fmla="*/ 1832404 h 1909210" name="connsiteY36"/>
              <a:gd fmla="*/ 705575 w 1581592" name="connsiteX37"/>
              <a:gd fmla="*/ 1830886 h 1909210" name="connsiteY37"/>
              <a:gd fmla="*/ 545128 w 1581592" name="connsiteX38"/>
              <a:gd fmla="*/ 1800235 h 1909210" name="connsiteY38"/>
              <a:gd fmla="*/ 554873 w 1581592" name="connsiteX39"/>
              <a:gd fmla="*/ 1802423 h 1909210" name="connsiteY39"/>
              <a:gd fmla="*/ 562880 w 1581592" name="connsiteX40"/>
              <a:gd fmla="*/ 1808319 h 1909210" name="connsiteY40"/>
              <a:gd fmla="*/ 568274 w 1581592" name="connsiteX41"/>
              <a:gd fmla="*/ 1817011 h 1909210" name="connsiteY41"/>
              <a:gd fmla="*/ 570236 w 1581592" name="connsiteX42"/>
              <a:gd fmla="*/ 1827580 h 1909210" name="connsiteY42"/>
              <a:gd fmla="*/ 567184 w 1581592" name="connsiteX43"/>
              <a:gd fmla="*/ 1840661 h 1909210" name="connsiteY43"/>
              <a:gd fmla="*/ 558785 w 1581592" name="connsiteX44"/>
              <a:gd fmla="*/ 1850535 h 1909210" name="connsiteY44"/>
              <a:gd fmla="*/ 563310 w 1581592" name="connsiteX45"/>
              <a:gd fmla="*/ 1851189 h 1909210" name="connsiteY45"/>
              <a:gd fmla="*/ 569415 w 1581592" name="connsiteX46"/>
              <a:gd fmla="*/ 1852004 h 1909210" name="connsiteY46"/>
              <a:gd fmla="*/ 575336 w 1581592" name="connsiteX47"/>
              <a:gd fmla="*/ 1852936 h 1909210" name="connsiteY47"/>
              <a:gd fmla="*/ 579317 w 1581592" name="connsiteX48"/>
              <a:gd fmla="*/ 1853794 h 1909210" name="connsiteY48"/>
              <a:gd fmla="*/ 583463 w 1581592" name="connsiteX49"/>
              <a:gd fmla="*/ 1856478 h 1909210" name="connsiteY49"/>
              <a:gd fmla="*/ 587299 w 1581592" name="connsiteX50"/>
              <a:gd fmla="*/ 1861201 h 1909210" name="connsiteY50"/>
              <a:gd fmla="*/ 590130 w 1581592" name="connsiteX51"/>
              <a:gd fmla="*/ 1866764 h 1909210" name="connsiteY51"/>
              <a:gd fmla="*/ 591224 w 1581592" name="connsiteX52"/>
              <a:gd fmla="*/ 1871997 h 1909210" name="connsiteY52"/>
              <a:gd fmla="*/ 591224 w 1581592" name="connsiteX53"/>
              <a:gd fmla="*/ 1896714 h 1909210" name="connsiteY53"/>
              <a:gd fmla="*/ 589908 w 1581592" name="connsiteX54"/>
              <a:gd fmla="*/ 1897609 h 1909210" name="connsiteY54"/>
              <a:gd fmla="*/ 588329 w 1581592" name="connsiteX55"/>
              <a:gd fmla="*/ 1898865 h 1909210" name="connsiteY55"/>
              <a:gd fmla="*/ 586711 w 1581592" name="connsiteX56"/>
              <a:gd fmla="*/ 1899917 h 1909210" name="connsiteY56"/>
              <a:gd fmla="*/ 585421 w 1581592" name="connsiteX57"/>
              <a:gd fmla="*/ 1900362 h 1909210" name="connsiteY57"/>
              <a:gd fmla="*/ 505018 w 1581592" name="connsiteX58"/>
              <a:gd fmla="*/ 1900362 h 1909210" name="connsiteY58"/>
              <a:gd fmla="*/ 501906 w 1581592" name="connsiteX59"/>
              <a:gd fmla="*/ 1898985 h 1909210" name="connsiteY59"/>
              <a:gd fmla="*/ 499271 w 1581592" name="connsiteX60"/>
              <a:gd fmla="*/ 1896714 h 1909210" name="connsiteY60"/>
              <a:gd fmla="*/ 499271 w 1581592" name="connsiteX61"/>
              <a:gd fmla="*/ 1871997 h 1909210" name="connsiteY61"/>
              <a:gd fmla="*/ 500348 w 1581592" name="connsiteX62"/>
              <a:gd fmla="*/ 1866764 h 1909210" name="connsiteY62"/>
              <a:gd fmla="*/ 503166 w 1581592" name="connsiteX63"/>
              <a:gd fmla="*/ 1861266 h 1909210" name="connsiteY63"/>
              <a:gd fmla="*/ 507006 w 1581592" name="connsiteX64"/>
              <a:gd fmla="*/ 1856529 h 1909210" name="connsiteY64"/>
              <a:gd fmla="*/ 511174 w 1581592" name="connsiteX65"/>
              <a:gd fmla="*/ 1853780 h 1909210" name="connsiteY65"/>
              <a:gd fmla="*/ 515035 w 1581592" name="connsiteX66"/>
              <a:gd fmla="*/ 1852927 h 1909210" name="connsiteY66"/>
              <a:gd fmla="*/ 521054 w 1581592" name="connsiteX67"/>
              <a:gd fmla="*/ 1851991 h 1909210" name="connsiteY67"/>
              <a:gd fmla="*/ 527180 w 1581592" name="connsiteX68"/>
              <a:gd fmla="*/ 1851179 h 1909210" name="connsiteY68"/>
              <a:gd fmla="*/ 531693 w 1581592" name="connsiteX69"/>
              <a:gd fmla="*/ 1850521 h 1909210" name="connsiteY69"/>
              <a:gd fmla="*/ 523221 w 1581592" name="connsiteX70"/>
              <a:gd fmla="*/ 1840726 h 1909210" name="connsiteY70"/>
              <a:gd fmla="*/ 520143 w 1581592" name="connsiteX71"/>
              <a:gd fmla="*/ 1827580 h 1909210" name="connsiteY71"/>
              <a:gd fmla="*/ 522131 w 1581592" name="connsiteX72"/>
              <a:gd fmla="*/ 1817011 h 1909210" name="connsiteY72"/>
              <a:gd fmla="*/ 527500 w 1581592" name="connsiteX73"/>
              <a:gd fmla="*/ 1808319 h 1909210" name="connsiteY73"/>
              <a:gd fmla="*/ 535422 w 1581592" name="connsiteX74"/>
              <a:gd fmla="*/ 1802423 h 1909210" name="connsiteY74"/>
              <a:gd fmla="*/ 545128 w 1581592" name="connsiteX75"/>
              <a:gd fmla="*/ 1800235 h 1909210" name="connsiteY75"/>
              <a:gd fmla="*/ 847495 w 1581592" name="connsiteX76"/>
              <a:gd fmla="*/ 1760730 h 1909210" name="connsiteY76"/>
              <a:gd fmla="*/ 861860 w 1581592" name="connsiteX77"/>
              <a:gd fmla="*/ 1763975 h 1909210" name="connsiteY77"/>
              <a:gd fmla="*/ 873663 w 1581592" name="connsiteX78"/>
              <a:gd fmla="*/ 1772719 h 1909210" name="connsiteY78"/>
              <a:gd fmla="*/ 881614 w 1581592" name="connsiteX79"/>
              <a:gd fmla="*/ 1785608 h 1909210" name="connsiteY79"/>
              <a:gd fmla="*/ 884507 w 1581592" name="connsiteX80"/>
              <a:gd fmla="*/ 1801282 h 1909210" name="connsiteY80"/>
              <a:gd fmla="*/ 880008 w 1581592" name="connsiteX81"/>
              <a:gd fmla="*/ 1820681 h 1909210" name="connsiteY81"/>
              <a:gd fmla="*/ 867627 w 1581592" name="connsiteX82"/>
              <a:gd fmla="*/ 1835324 h 1909210" name="connsiteY82"/>
              <a:gd fmla="*/ 874297 w 1581592" name="connsiteX83"/>
              <a:gd fmla="*/ 1836294 h 1909210" name="connsiteY83"/>
              <a:gd fmla="*/ 883296 w 1581592" name="connsiteX84"/>
              <a:gd fmla="*/ 1837503 h 1909210" name="connsiteY84"/>
              <a:gd fmla="*/ 892025 w 1581592" name="connsiteX85"/>
              <a:gd fmla="*/ 1838885 h 1909210" name="connsiteY85"/>
              <a:gd fmla="*/ 897892 w 1581592" name="connsiteX86"/>
              <a:gd fmla="*/ 1840157 h 1909210" name="connsiteY86"/>
              <a:gd fmla="*/ 904004 w 1581592" name="connsiteX87"/>
              <a:gd fmla="*/ 1844137 h 1909210" name="connsiteY87"/>
              <a:gd fmla="*/ 909658 w 1581592" name="connsiteX88"/>
              <a:gd fmla="*/ 1851142 h 1909210" name="connsiteY88"/>
              <a:gd fmla="*/ 913831 w 1581592" name="connsiteX89"/>
              <a:gd fmla="*/ 1859391 h 1909210" name="connsiteY89"/>
              <a:gd fmla="*/ 915444 w 1581592" name="connsiteX90"/>
              <a:gd fmla="*/ 1867153 h 1909210" name="connsiteY90"/>
              <a:gd fmla="*/ 915444 w 1581592" name="connsiteX91"/>
              <a:gd fmla="*/ 1903807 h 1909210" name="connsiteY91"/>
              <a:gd fmla="*/ 913505 w 1581592" name="connsiteX92"/>
              <a:gd fmla="*/ 1905134 h 1909210" name="connsiteY92"/>
              <a:gd fmla="*/ 911177 w 1581592" name="connsiteX93"/>
              <a:gd fmla="*/ 1906997 h 1909210" name="connsiteY93"/>
              <a:gd fmla="*/ 908792 w 1581592" name="connsiteX94"/>
              <a:gd fmla="*/ 1908557 h 1909210" name="connsiteY94"/>
              <a:gd fmla="*/ 906891 w 1581592" name="connsiteX95"/>
              <a:gd fmla="*/ 1909210 h 1909210" name="connsiteY95"/>
              <a:gd fmla="*/ 788370 w 1581592" name="connsiteX96"/>
              <a:gd fmla="*/ 1909210 h 1909210" name="connsiteY96"/>
              <a:gd fmla="*/ 783783 w 1581592" name="connsiteX97"/>
              <a:gd fmla="*/ 1907175 h 1909210" name="connsiteY97"/>
              <a:gd fmla="*/ 779898 w 1581592" name="connsiteX98"/>
              <a:gd fmla="*/ 1903807 h 1909210" name="connsiteY98"/>
              <a:gd fmla="*/ 779898 w 1581592" name="connsiteX99"/>
              <a:gd fmla="*/ 1867153 h 1909210" name="connsiteY99"/>
              <a:gd fmla="*/ 781486 w 1581592" name="connsiteX100"/>
              <a:gd fmla="*/ 1859391 h 1909210" name="connsiteY100"/>
              <a:gd fmla="*/ 785640 w 1581592" name="connsiteX101"/>
              <a:gd fmla="*/ 1851238 h 1909210" name="connsiteY101"/>
              <a:gd fmla="*/ 791300 w 1581592" name="connsiteX102"/>
              <a:gd fmla="*/ 1844213 h 1909210" name="connsiteY102"/>
              <a:gd fmla="*/ 797444 w 1581592" name="connsiteX103"/>
              <a:gd fmla="*/ 1840136 h 1909210" name="connsiteY103"/>
              <a:gd fmla="*/ 803135 w 1581592" name="connsiteX104"/>
              <a:gd fmla="*/ 1838871 h 1909210" name="connsiteY104"/>
              <a:gd fmla="*/ 812009 w 1581592" name="connsiteX105"/>
              <a:gd fmla="*/ 1837483 h 1909210" name="connsiteY105"/>
              <a:gd fmla="*/ 821039 w 1581592" name="connsiteX106"/>
              <a:gd fmla="*/ 1836280 h 1909210" name="connsiteY106"/>
              <a:gd fmla="*/ 827691 w 1581592" name="connsiteX107"/>
              <a:gd fmla="*/ 1835304 h 1909210" name="connsiteY107"/>
              <a:gd fmla="*/ 815203 w 1581592" name="connsiteX108"/>
              <a:gd fmla="*/ 1820778 h 1909210" name="connsiteY108"/>
              <a:gd fmla="*/ 810666 w 1581592" name="connsiteX109"/>
              <a:gd fmla="*/ 1801282 h 1909210" name="connsiteY109"/>
              <a:gd fmla="*/ 813596 w 1581592" name="connsiteX110"/>
              <a:gd fmla="*/ 1785608 h 1909210" name="connsiteY110"/>
              <a:gd fmla="*/ 821509 w 1581592" name="connsiteX111"/>
              <a:gd fmla="*/ 1772719 h 1909210" name="connsiteY111"/>
              <a:gd fmla="*/ 833182 w 1581592" name="connsiteX112"/>
              <a:gd fmla="*/ 1763975 h 1909210" name="connsiteY112"/>
              <a:gd fmla="*/ 847495 w 1581592" name="connsiteX113"/>
              <a:gd fmla="*/ 1760730 h 1909210" name="connsiteY113"/>
              <a:gd fmla="*/ 669554 w 1581592" name="connsiteX114"/>
              <a:gd fmla="*/ 1683081 h 1909210" name="connsiteY114"/>
              <a:gd fmla="*/ 737668 w 1581592" name="connsiteX115"/>
              <a:gd fmla="*/ 1750853 h 1909210" name="connsiteY115"/>
              <a:gd fmla="*/ 669554 w 1581592" name="connsiteX116"/>
              <a:gd fmla="*/ 1818626 h 1909210" name="connsiteY116"/>
              <a:gd fmla="*/ 601441 w 1581592" name="connsiteX117"/>
              <a:gd fmla="*/ 1750853 h 1909210" name="connsiteY117"/>
              <a:gd fmla="*/ 542182 w 1581592" name="connsiteX118"/>
              <a:gd fmla="*/ 1670139 h 1909210" name="connsiteY118"/>
              <a:gd fmla="*/ 583727 w 1581592" name="connsiteX119"/>
              <a:gd fmla="*/ 1711688 h 1909210" name="connsiteY119"/>
              <a:gd fmla="*/ 542182 w 1581592" name="connsiteX120"/>
              <a:gd fmla="*/ 1753233 h 1909210" name="connsiteY120"/>
              <a:gd fmla="*/ 500633 w 1581592" name="connsiteX121"/>
              <a:gd fmla="*/ 1711688 h 1909210" name="connsiteY121"/>
              <a:gd fmla="*/ 783303 w 1581592" name="connsiteX122"/>
              <a:gd fmla="*/ 1621779 h 1909210" name="connsiteY122"/>
              <a:gd fmla="*/ 824848 w 1581592" name="connsiteX123"/>
              <a:gd fmla="*/ 1663328 h 1909210" name="connsiteY123"/>
              <a:gd fmla="*/ 783303 w 1581592" name="connsiteX124"/>
              <a:gd fmla="*/ 1704873 h 1909210" name="connsiteY124"/>
              <a:gd fmla="*/ 741754 w 1581592" name="connsiteX125"/>
              <a:gd fmla="*/ 1663328 h 1909210" name="connsiteY125"/>
              <a:gd fmla="*/ 895912 w 1581592" name="connsiteX126"/>
              <a:gd fmla="*/ 1611561 h 1909210" name="connsiteY126"/>
              <a:gd fmla="*/ 905657 w 1581592" name="connsiteX127"/>
              <a:gd fmla="*/ 1613764 h 1909210" name="connsiteY127"/>
              <a:gd fmla="*/ 913664 w 1581592" name="connsiteX128"/>
              <a:gd fmla="*/ 1619700 h 1909210" name="connsiteY128"/>
              <a:gd fmla="*/ 919058 w 1581592" name="connsiteX129"/>
              <a:gd fmla="*/ 1628451 h 1909210" name="connsiteY129"/>
              <a:gd fmla="*/ 921021 w 1581592" name="connsiteX130"/>
              <a:gd fmla="*/ 1639092 h 1909210" name="connsiteY130"/>
              <a:gd fmla="*/ 917968 w 1581592" name="connsiteX131"/>
              <a:gd fmla="*/ 1652262 h 1909210" name="connsiteY131"/>
              <a:gd fmla="*/ 909569 w 1581592" name="connsiteX132"/>
              <a:gd fmla="*/ 1662203 h 1909210" name="connsiteY132"/>
              <a:gd fmla="*/ 914094 w 1581592" name="connsiteX133"/>
              <a:gd fmla="*/ 1662861 h 1909210" name="connsiteY133"/>
              <a:gd fmla="*/ 920199 w 1581592" name="connsiteX134"/>
              <a:gd fmla="*/ 1663682 h 1909210" name="connsiteY134"/>
              <a:gd fmla="*/ 926121 w 1581592" name="connsiteX135"/>
              <a:gd fmla="*/ 1664620 h 1909210" name="connsiteY135"/>
              <a:gd fmla="*/ 930101 w 1581592" name="connsiteX136"/>
              <a:gd fmla="*/ 1665484 h 1909210" name="connsiteY136"/>
              <a:gd fmla="*/ 934247 w 1581592" name="connsiteX137"/>
              <a:gd fmla="*/ 1668186 h 1909210" name="connsiteY137"/>
              <a:gd fmla="*/ 938083 w 1581592" name="connsiteX138"/>
              <a:gd fmla="*/ 1672942 h 1909210" name="connsiteY138"/>
              <a:gd fmla="*/ 940914 w 1581592" name="connsiteX139"/>
              <a:gd fmla="*/ 1678542 h 1909210" name="connsiteY139"/>
              <a:gd fmla="*/ 942008 w 1581592" name="connsiteX140"/>
              <a:gd fmla="*/ 1683811 h 1909210" name="connsiteY140"/>
              <a:gd fmla="*/ 942008 w 1581592" name="connsiteX141"/>
              <a:gd fmla="*/ 1708696 h 1909210" name="connsiteY141"/>
              <a:gd fmla="*/ 940693 w 1581592" name="connsiteX142"/>
              <a:gd fmla="*/ 1709597 h 1909210" name="connsiteY142"/>
              <a:gd fmla="*/ 939113 w 1581592" name="connsiteX143"/>
              <a:gd fmla="*/ 1710861 h 1909210" name="connsiteY143"/>
              <a:gd fmla="*/ 937496 w 1581592" name="connsiteX144"/>
              <a:gd fmla="*/ 1711921 h 1909210" name="connsiteY144"/>
              <a:gd fmla="*/ 936206 w 1581592" name="connsiteX145"/>
              <a:gd fmla="*/ 1712369 h 1909210" name="connsiteY145"/>
              <a:gd fmla="*/ 855802 w 1581592" name="connsiteX146"/>
              <a:gd fmla="*/ 1712369 h 1909210" name="connsiteY146"/>
              <a:gd fmla="*/ 852690 w 1581592" name="connsiteX147"/>
              <a:gd fmla="*/ 1710983 h 1909210" name="connsiteY147"/>
              <a:gd fmla="*/ 850055 w 1581592" name="connsiteX148"/>
              <a:gd fmla="*/ 1708696 h 1909210" name="connsiteY148"/>
              <a:gd fmla="*/ 850055 w 1581592" name="connsiteX149"/>
              <a:gd fmla="*/ 1683811 h 1909210" name="connsiteY149"/>
              <a:gd fmla="*/ 851132 w 1581592" name="connsiteX150"/>
              <a:gd fmla="*/ 1678542 h 1909210" name="connsiteY150"/>
              <a:gd fmla="*/ 853950 w 1581592" name="connsiteX151"/>
              <a:gd fmla="*/ 1673007 h 1909210" name="connsiteY151"/>
              <a:gd fmla="*/ 857790 w 1581592" name="connsiteX152"/>
              <a:gd fmla="*/ 1668237 h 1909210" name="connsiteY152"/>
              <a:gd fmla="*/ 861958 w 1581592" name="connsiteX153"/>
              <a:gd fmla="*/ 1665470 h 1909210" name="connsiteY153"/>
              <a:gd fmla="*/ 865819 w 1581592" name="connsiteX154"/>
              <a:gd fmla="*/ 1664611 h 1909210" name="connsiteY154"/>
              <a:gd fmla="*/ 871839 w 1581592" name="connsiteX155"/>
              <a:gd fmla="*/ 1663668 h 1909210" name="connsiteY155"/>
              <a:gd fmla="*/ 877965 w 1581592" name="connsiteX156"/>
              <a:gd fmla="*/ 1662852 h 1909210" name="connsiteY156"/>
              <a:gd fmla="*/ 882477 w 1581592" name="connsiteX157"/>
              <a:gd fmla="*/ 1662189 h 1909210" name="connsiteY157"/>
              <a:gd fmla="*/ 874005 w 1581592" name="connsiteX158"/>
              <a:gd fmla="*/ 1652327 h 1909210" name="connsiteY158"/>
              <a:gd fmla="*/ 870928 w 1581592" name="connsiteX159"/>
              <a:gd fmla="*/ 1639092 h 1909210" name="connsiteY159"/>
              <a:gd fmla="*/ 872916 w 1581592" name="connsiteX160"/>
              <a:gd fmla="*/ 1628451 h 1909210" name="connsiteY160"/>
              <a:gd fmla="*/ 878284 w 1581592" name="connsiteX161"/>
              <a:gd fmla="*/ 1619700 h 1909210" name="connsiteY161"/>
              <a:gd fmla="*/ 886206 w 1581592" name="connsiteX162"/>
              <a:gd fmla="*/ 1613764 h 1909210" name="connsiteY162"/>
              <a:gd fmla="*/ 895912 w 1581592" name="connsiteX163"/>
              <a:gd fmla="*/ 1611561 h 1909210" name="connsiteY163"/>
              <a:gd fmla="*/ 816855 w 1581592" name="connsiteX164"/>
              <a:gd fmla="*/ 1427656 h 1909210" name="connsiteY164"/>
              <a:gd fmla="*/ 830353 w 1581592" name="connsiteX165"/>
              <a:gd fmla="*/ 1430722 h 1909210" name="connsiteY165"/>
              <a:gd fmla="*/ 841445 w 1581592" name="connsiteX166"/>
              <a:gd fmla="*/ 1438985 h 1909210" name="connsiteY166"/>
              <a:gd fmla="*/ 848916 w 1581592" name="connsiteX167"/>
              <a:gd fmla="*/ 1451165 h 1909210" name="connsiteY167"/>
              <a:gd fmla="*/ 851635 w 1581592" name="connsiteX168"/>
              <a:gd fmla="*/ 1465976 h 1909210" name="connsiteY168"/>
              <a:gd fmla="*/ 847407 w 1581592" name="connsiteX169"/>
              <a:gd fmla="*/ 1484308 h 1909210" name="connsiteY169"/>
              <a:gd fmla="*/ 835772 w 1581592" name="connsiteX170"/>
              <a:gd fmla="*/ 1498144 h 1909210" name="connsiteY170"/>
              <a:gd fmla="*/ 842040 w 1581592" name="connsiteX171"/>
              <a:gd fmla="*/ 1499060 h 1909210" name="connsiteY171"/>
              <a:gd fmla="*/ 850497 w 1581592" name="connsiteX172"/>
              <a:gd fmla="*/ 1500203 h 1909210" name="connsiteY172"/>
              <a:gd fmla="*/ 858699 w 1581592" name="connsiteX173"/>
              <a:gd fmla="*/ 1501509 h 1909210" name="connsiteY173"/>
              <a:gd fmla="*/ 864213 w 1581592" name="connsiteX174"/>
              <a:gd fmla="*/ 1502711 h 1909210" name="connsiteY174"/>
              <a:gd fmla="*/ 869956 w 1581592" name="connsiteX175"/>
              <a:gd fmla="*/ 1506472 h 1909210" name="connsiteY175"/>
              <a:gd fmla="*/ 875269 w 1581592" name="connsiteX176"/>
              <a:gd fmla="*/ 1513092 h 1909210" name="connsiteY176"/>
              <a:gd fmla="*/ 879191 w 1581592" name="connsiteX177"/>
              <a:gd fmla="*/ 1520887 h 1909210" name="connsiteY177"/>
              <a:gd fmla="*/ 880700 w 1581592" name="connsiteX178"/>
              <a:gd fmla="*/ 1528221 h 1909210" name="connsiteY178"/>
              <a:gd fmla="*/ 880700 w 1581592" name="connsiteX179"/>
              <a:gd fmla="*/ 1562858 h 1909210" name="connsiteY179"/>
              <a:gd fmla="*/ 878884 w 1581592" name="connsiteX180"/>
              <a:gd fmla="*/ 1564111 h 1909210" name="connsiteY180"/>
              <a:gd fmla="*/ 876696 w 1581592" name="connsiteX181"/>
              <a:gd fmla="*/ 1565872 h 1909210" name="connsiteY181"/>
              <a:gd fmla="*/ 874455 w 1581592" name="connsiteX182"/>
              <a:gd fmla="*/ 1567346 h 1909210" name="connsiteY182"/>
              <a:gd fmla="*/ 872669 w 1581592" name="connsiteX183"/>
              <a:gd fmla="*/ 1567963 h 1909210" name="connsiteY183"/>
              <a:gd fmla="*/ 761295 w 1581592" name="connsiteX184"/>
              <a:gd fmla="*/ 1567963 h 1909210" name="connsiteY184"/>
              <a:gd fmla="*/ 756984 w 1581592" name="connsiteX185"/>
              <a:gd fmla="*/ 1566041 h 1909210" name="connsiteY185"/>
              <a:gd fmla="*/ 753334 w 1581592" name="connsiteX186"/>
              <a:gd fmla="*/ 1562858 h 1909210" name="connsiteY186"/>
              <a:gd fmla="*/ 753334 w 1581592" name="connsiteX187"/>
              <a:gd fmla="*/ 1528221 h 1909210" name="connsiteY187"/>
              <a:gd fmla="*/ 754826 w 1581592" name="connsiteX188"/>
              <a:gd fmla="*/ 1520887 h 1909210" name="connsiteY188"/>
              <a:gd fmla="*/ 758730 w 1581592" name="connsiteX189"/>
              <a:gd fmla="*/ 1513182 h 1909210" name="connsiteY189"/>
              <a:gd fmla="*/ 764049 w 1581592" name="connsiteX190"/>
              <a:gd fmla="*/ 1506544 h 1909210" name="connsiteY190"/>
              <a:gd fmla="*/ 769822 w 1581592" name="connsiteX191"/>
              <a:gd fmla="*/ 1502691 h 1909210" name="connsiteY191"/>
              <a:gd fmla="*/ 775170 w 1581592" name="connsiteX192"/>
              <a:gd fmla="*/ 1501496 h 1909210" name="connsiteY192"/>
              <a:gd fmla="*/ 783508 w 1581592" name="connsiteX193"/>
              <a:gd fmla="*/ 1500184 h 1909210" name="connsiteY193"/>
              <a:gd fmla="*/ 791994 w 1581592" name="connsiteX194"/>
              <a:gd fmla="*/ 1499047 h 1909210" name="connsiteY194"/>
              <a:gd fmla="*/ 798245 w 1581592" name="connsiteX195"/>
              <a:gd fmla="*/ 1498125 h 1909210" name="connsiteY195"/>
              <a:gd fmla="*/ 786510 w 1581592" name="connsiteX196"/>
              <a:gd fmla="*/ 1484399 h 1909210" name="connsiteY196"/>
              <a:gd fmla="*/ 782246 w 1581592" name="connsiteX197"/>
              <a:gd fmla="*/ 1465976 h 1909210" name="connsiteY197"/>
              <a:gd fmla="*/ 785000 w 1581592" name="connsiteX198"/>
              <a:gd fmla="*/ 1451165 h 1909210" name="connsiteY198"/>
              <a:gd fmla="*/ 792436 w 1581592" name="connsiteX199"/>
              <a:gd fmla="*/ 1438985 h 1909210" name="connsiteY199"/>
              <a:gd fmla="*/ 803410 w 1581592" name="connsiteX200"/>
              <a:gd fmla="*/ 1430722 h 1909210" name="connsiteY200"/>
              <a:gd fmla="*/ 816855 w 1581592" name="connsiteX201"/>
              <a:gd fmla="*/ 1427656 h 1909210" name="connsiteY201"/>
              <a:gd fmla="*/ 976065 w 1581592" name="connsiteX202"/>
              <a:gd fmla="*/ 1385425 h 1909210" name="connsiteY202"/>
              <a:gd fmla="*/ 1044178 w 1581592" name="connsiteX203"/>
              <a:gd fmla="*/ 1453198 h 1909210" name="connsiteY203"/>
              <a:gd fmla="*/ 976065 w 1581592" name="connsiteX204"/>
              <a:gd fmla="*/ 1520971 h 1909210" name="connsiteY204"/>
              <a:gd fmla="*/ 907951 w 1581592" name="connsiteX205"/>
              <a:gd fmla="*/ 1453198 h 1909210" name="connsiteY205"/>
              <a:gd fmla="*/ 731458 w 1581592" name="connsiteX206"/>
              <a:gd fmla="*/ 1375208 h 1909210" name="connsiteY206"/>
              <a:gd fmla="*/ 737954 w 1581592" name="connsiteX207"/>
              <a:gd fmla="*/ 1376741 h 1909210" name="connsiteY207"/>
              <a:gd fmla="*/ 743292 w 1581592" name="connsiteX208"/>
              <a:gd fmla="*/ 1380872 h 1909210" name="connsiteY208"/>
              <a:gd fmla="*/ 746888 w 1581592" name="connsiteX209"/>
              <a:gd fmla="*/ 1386962 h 1909210" name="connsiteY209"/>
              <a:gd fmla="*/ 748197 w 1581592" name="connsiteX210"/>
              <a:gd fmla="*/ 1394368 h 1909210" name="connsiteY210"/>
              <a:gd fmla="*/ 746162 w 1581592" name="connsiteX211"/>
              <a:gd fmla="*/ 1403534 h 1909210" name="connsiteY211"/>
              <a:gd fmla="*/ 740562 w 1581592" name="connsiteX212"/>
              <a:gd fmla="*/ 1410452 h 1909210" name="connsiteY212"/>
              <a:gd fmla="*/ 743579 w 1581592" name="connsiteX213"/>
              <a:gd fmla="*/ 1410910 h 1909210" name="connsiteY213"/>
              <a:gd fmla="*/ 747649 w 1581592" name="connsiteX214"/>
              <a:gd fmla="*/ 1411482 h 1909210" name="connsiteY214"/>
              <a:gd fmla="*/ 751597 w 1581592" name="connsiteX215"/>
              <a:gd fmla="*/ 1412134 h 1909210" name="connsiteY215"/>
              <a:gd fmla="*/ 754250 w 1581592" name="connsiteX216"/>
              <a:gd fmla="*/ 1412735 h 1909210" name="connsiteY216"/>
              <a:gd fmla="*/ 757014 w 1581592" name="connsiteX217"/>
              <a:gd fmla="*/ 1414616 h 1909210" name="connsiteY217"/>
              <a:gd fmla="*/ 759571 w 1581592" name="connsiteX218"/>
              <a:gd fmla="*/ 1417926 h 1909210" name="connsiteY218"/>
              <a:gd fmla="*/ 761459 w 1581592" name="connsiteX219"/>
              <a:gd fmla="*/ 1421823 h 1909210" name="connsiteY219"/>
              <a:gd fmla="*/ 762188 w 1581592" name="connsiteX220"/>
              <a:gd fmla="*/ 1425490 h 1909210" name="connsiteY220"/>
              <a:gd fmla="*/ 762188 w 1581592" name="connsiteX221"/>
              <a:gd fmla="*/ 1442809 h 1909210" name="connsiteY221"/>
              <a:gd fmla="*/ 761311 w 1581592" name="connsiteX222"/>
              <a:gd fmla="*/ 1443436 h 1909210" name="connsiteY222"/>
              <a:gd fmla="*/ 760258 w 1581592" name="connsiteX223"/>
              <a:gd fmla="*/ 1444316 h 1909210" name="connsiteY223"/>
              <a:gd fmla="*/ 759180 w 1581592" name="connsiteX224"/>
              <a:gd fmla="*/ 1445053 h 1909210" name="connsiteY224"/>
              <a:gd fmla="*/ 758320 w 1581592" name="connsiteX225"/>
              <a:gd fmla="*/ 1445362 h 1909210" name="connsiteY225"/>
              <a:gd fmla="*/ 704718 w 1581592" name="connsiteX226"/>
              <a:gd fmla="*/ 1445362 h 1909210" name="connsiteY226"/>
              <a:gd fmla="*/ 702643 w 1581592" name="connsiteX227"/>
              <a:gd fmla="*/ 1444400 h 1909210" name="connsiteY227"/>
              <a:gd fmla="*/ 700886 w 1581592" name="connsiteX228"/>
              <a:gd fmla="*/ 1442809 h 1909210" name="connsiteY228"/>
              <a:gd fmla="*/ 700886 w 1581592" name="connsiteX229"/>
              <a:gd fmla="*/ 1425490 h 1909210" name="connsiteY229"/>
              <a:gd fmla="*/ 701604 w 1581592" name="connsiteX230"/>
              <a:gd fmla="*/ 1421823 h 1909210" name="connsiteY230"/>
              <a:gd fmla="*/ 703483 w 1581592" name="connsiteX231"/>
              <a:gd fmla="*/ 1417971 h 1909210" name="connsiteY231"/>
              <a:gd fmla="*/ 706043 w 1581592" name="connsiteX232"/>
              <a:gd fmla="*/ 1414652 h 1909210" name="connsiteY232"/>
              <a:gd fmla="*/ 708821 w 1581592" name="connsiteX233"/>
              <a:gd fmla="*/ 1412726 h 1909210" name="connsiteY233"/>
              <a:gd fmla="*/ 711395 w 1581592" name="connsiteX234"/>
              <a:gd fmla="*/ 1412128 h 1909210" name="connsiteY234"/>
              <a:gd fmla="*/ 715408 w 1581592" name="connsiteX235"/>
              <a:gd fmla="*/ 1411472 h 1909210" name="connsiteY235"/>
              <a:gd fmla="*/ 719492 w 1581592" name="connsiteX236"/>
              <a:gd fmla="*/ 1410903 h 1909210" name="connsiteY236"/>
              <a:gd fmla="*/ 722501 w 1581592" name="connsiteX237"/>
              <a:gd fmla="*/ 1410442 h 1909210" name="connsiteY237"/>
              <a:gd fmla="*/ 716853 w 1581592" name="connsiteX238"/>
              <a:gd fmla="*/ 1403579 h 1909210" name="connsiteY238"/>
              <a:gd fmla="*/ 714801 w 1581592" name="connsiteX239"/>
              <a:gd fmla="*/ 1394368 h 1909210" name="connsiteY239"/>
              <a:gd fmla="*/ 716126 w 1581592" name="connsiteX240"/>
              <a:gd fmla="*/ 1386962 h 1909210" name="connsiteY240"/>
              <a:gd fmla="*/ 719705 w 1581592" name="connsiteX241"/>
              <a:gd fmla="*/ 1380872 h 1909210" name="connsiteY241"/>
              <a:gd fmla="*/ 724987 w 1581592" name="connsiteX242"/>
              <a:gd fmla="*/ 1376741 h 1909210" name="connsiteY242"/>
              <a:gd fmla="*/ 731458 w 1581592" name="connsiteX243"/>
              <a:gd fmla="*/ 1375208 h 1909210" name="connsiteY243"/>
              <a:gd fmla="*/ 586819 w 1581592" name="connsiteX244"/>
              <a:gd fmla="*/ 1357499 h 1909210" name="connsiteY244"/>
              <a:gd fmla="*/ 612804 w 1581592" name="connsiteX245"/>
              <a:gd fmla="*/ 1363438 h 1909210" name="connsiteY245"/>
              <a:gd fmla="*/ 634158 w 1581592" name="connsiteX246"/>
              <a:gd fmla="*/ 1379442 h 1909210" name="connsiteY246"/>
              <a:gd fmla="*/ 648541 w 1581592" name="connsiteX247"/>
              <a:gd fmla="*/ 1403033 h 1909210" name="connsiteY247"/>
              <a:gd fmla="*/ 653774 w 1581592" name="connsiteX248"/>
              <a:gd fmla="*/ 1431720 h 1909210" name="connsiteY248"/>
              <a:gd fmla="*/ 645635 w 1581592" name="connsiteX249"/>
              <a:gd fmla="*/ 1467227 h 1909210" name="connsiteY249"/>
              <a:gd fmla="*/ 623237 w 1581592" name="connsiteX250"/>
              <a:gd fmla="*/ 1494027 h 1909210" name="connsiteY250"/>
              <a:gd fmla="*/ 635304 w 1581592" name="connsiteX251"/>
              <a:gd fmla="*/ 1495801 h 1909210" name="connsiteY251"/>
              <a:gd fmla="*/ 651583 w 1581592" name="connsiteX252"/>
              <a:gd fmla="*/ 1498015 h 1909210" name="connsiteY252"/>
              <a:gd fmla="*/ 667374 w 1581592" name="connsiteX253"/>
              <a:gd fmla="*/ 1500544 h 1909210" name="connsiteY253"/>
              <a:gd fmla="*/ 677989 w 1581592" name="connsiteX254"/>
              <a:gd fmla="*/ 1502872 h 1909210" name="connsiteY254"/>
              <a:gd fmla="*/ 689046 w 1581592" name="connsiteX255"/>
              <a:gd fmla="*/ 1510157 h 1909210" name="connsiteY255"/>
              <a:gd fmla="*/ 699274 w 1581592" name="connsiteX256"/>
              <a:gd fmla="*/ 1522978 h 1909210" name="connsiteY256"/>
              <a:gd fmla="*/ 706824 w 1581592" name="connsiteX257"/>
              <a:gd fmla="*/ 1538076 h 1909210" name="connsiteY257"/>
              <a:gd fmla="*/ 709741 w 1581592" name="connsiteX258"/>
              <a:gd fmla="*/ 1552281 h 1909210" name="connsiteY258"/>
              <a:gd fmla="*/ 709741 w 1581592" name="connsiteX259"/>
              <a:gd fmla="*/ 1619369 h 1909210" name="connsiteY259"/>
              <a:gd fmla="*/ 706233 w 1581592" name="connsiteX260"/>
              <a:gd fmla="*/ 1621797 h 1909210" name="connsiteY260"/>
              <a:gd fmla="*/ 702022 w 1581592" name="connsiteX261"/>
              <a:gd fmla="*/ 1625207 h 1909210" name="connsiteY261"/>
              <a:gd fmla="*/ 697708 w 1581592" name="connsiteX262"/>
              <a:gd fmla="*/ 1628063 h 1909210" name="connsiteY262"/>
              <a:gd fmla="*/ 694268 w 1581592" name="connsiteX263"/>
              <a:gd fmla="*/ 1629271 h 1909210" name="connsiteY263"/>
              <a:gd fmla="*/ 479858 w 1581592" name="connsiteX264"/>
              <a:gd fmla="*/ 1629271 h 1909210" name="connsiteY264"/>
              <a:gd fmla="*/ 471560 w 1581592" name="connsiteX265"/>
              <a:gd fmla="*/ 1625534 h 1909210" name="connsiteY265"/>
              <a:gd fmla="*/ 464533 w 1581592" name="connsiteX266"/>
              <a:gd fmla="*/ 1619369 h 1909210" name="connsiteY266"/>
              <a:gd fmla="*/ 464533 w 1581592" name="connsiteX267"/>
              <a:gd fmla="*/ 1552281 h 1909210" name="connsiteY267"/>
              <a:gd fmla="*/ 467405 w 1581592" name="connsiteX268"/>
              <a:gd fmla="*/ 1538076 h 1909210" name="connsiteY268"/>
              <a:gd fmla="*/ 474920 w 1581592" name="connsiteX269"/>
              <a:gd fmla="*/ 1523154 h 1909210" name="connsiteY269"/>
              <a:gd fmla="*/ 485160 w 1581592" name="connsiteX270"/>
              <a:gd fmla="*/ 1510295 h 1909210" name="connsiteY270"/>
              <a:gd fmla="*/ 496274 w 1581592" name="connsiteX271"/>
              <a:gd fmla="*/ 1502834 h 1909210" name="connsiteY271"/>
              <a:gd fmla="*/ 506570 w 1581592" name="connsiteX272"/>
              <a:gd fmla="*/ 1500519 h 1909210" name="connsiteY272"/>
              <a:gd fmla="*/ 522622 w 1581592" name="connsiteX273"/>
              <a:gd fmla="*/ 1497977 h 1909210" name="connsiteY273"/>
              <a:gd fmla="*/ 538958 w 1581592" name="connsiteX274"/>
              <a:gd fmla="*/ 1495775 h 1909210" name="connsiteY274"/>
              <a:gd fmla="*/ 550991 w 1581592" name="connsiteX275"/>
              <a:gd fmla="*/ 1493989 h 1909210" name="connsiteY275"/>
              <a:gd fmla="*/ 528400 w 1581592" name="connsiteX276"/>
              <a:gd fmla="*/ 1467403 h 1909210" name="connsiteY276"/>
              <a:gd fmla="*/ 520193 w 1581592" name="connsiteX277"/>
              <a:gd fmla="*/ 1431720 h 1909210" name="connsiteY277"/>
              <a:gd fmla="*/ 525494 w 1581592" name="connsiteX278"/>
              <a:gd fmla="*/ 1403033 h 1909210" name="connsiteY278"/>
              <a:gd fmla="*/ 539809 w 1581592" name="connsiteX279"/>
              <a:gd fmla="*/ 1379442 h 1909210" name="connsiteY279"/>
              <a:gd fmla="*/ 560936 w 1581592" name="connsiteX280"/>
              <a:gd fmla="*/ 1363438 h 1909210" name="connsiteY280"/>
              <a:gd fmla="*/ 586819 w 1581592" name="connsiteX281"/>
              <a:gd fmla="*/ 1357499 h 1909210" name="connsiteY281"/>
              <a:gd fmla="*/ 840518 w 1581592" name="connsiteX282"/>
              <a:gd fmla="*/ 1328210 h 1909210" name="connsiteY282"/>
              <a:gd fmla="*/ 882063 w 1581592" name="connsiteX283"/>
              <a:gd fmla="*/ 1369759 h 1909210" name="connsiteY283"/>
              <a:gd fmla="*/ 840518 w 1581592" name="connsiteX284"/>
              <a:gd fmla="*/ 1411304 h 1909210" name="connsiteY284"/>
              <a:gd fmla="*/ 798969 w 1581592" name="connsiteX285"/>
              <a:gd fmla="*/ 1369759 h 1909210" name="connsiteY285"/>
              <a:gd fmla="*/ 703095 w 1581592" name="connsiteX286"/>
              <a:gd fmla="*/ 1195389 h 1909210" name="connsiteY286"/>
              <a:gd fmla="*/ 717460 w 1581592" name="connsiteX287"/>
              <a:gd fmla="*/ 1198648 h 1909210" name="connsiteY287"/>
              <a:gd fmla="*/ 729263 w 1581592" name="connsiteX288"/>
              <a:gd fmla="*/ 1207433 h 1909210" name="connsiteY288"/>
              <a:gd fmla="*/ 737214 w 1581592" name="connsiteX289"/>
              <a:gd fmla="*/ 1220381 h 1909210" name="connsiteY289"/>
              <a:gd fmla="*/ 740107 w 1581592" name="connsiteX290"/>
              <a:gd fmla="*/ 1236127 h 1909210" name="connsiteY290"/>
              <a:gd fmla="*/ 735608 w 1581592" name="connsiteX291"/>
              <a:gd fmla="*/ 1255615 h 1909210" name="connsiteY291"/>
              <a:gd fmla="*/ 723227 w 1581592" name="connsiteX292"/>
              <a:gd fmla="*/ 1270325 h 1909210" name="connsiteY292"/>
              <a:gd fmla="*/ 729897 w 1581592" name="connsiteX293"/>
              <a:gd fmla="*/ 1271299 h 1909210" name="connsiteY293"/>
              <a:gd fmla="*/ 738896 w 1581592" name="connsiteX294"/>
              <a:gd fmla="*/ 1272514 h 1909210" name="connsiteY294"/>
              <a:gd fmla="*/ 747625 w 1581592" name="connsiteX295"/>
              <a:gd fmla="*/ 1273902 h 1909210" name="connsiteY295"/>
              <a:gd fmla="*/ 753492 w 1581592" name="connsiteX296"/>
              <a:gd fmla="*/ 1275180 h 1909210" name="connsiteY296"/>
              <a:gd fmla="*/ 759604 w 1581592" name="connsiteX297"/>
              <a:gd fmla="*/ 1279178 h 1909210" name="connsiteY297"/>
              <a:gd fmla="*/ 765258 w 1581592" name="connsiteX298"/>
              <a:gd fmla="*/ 1286216 h 1909210" name="connsiteY298"/>
              <a:gd fmla="*/ 769431 w 1581592" name="connsiteX299"/>
              <a:gd fmla="*/ 1294503 h 1909210" name="connsiteY299"/>
              <a:gd fmla="*/ 771044 w 1581592" name="connsiteX300"/>
              <a:gd fmla="*/ 1302300 h 1909210" name="connsiteY300"/>
              <a:gd fmla="*/ 771044 w 1581592" name="connsiteX301"/>
              <a:gd fmla="*/ 1339122 h 1909210" name="connsiteY301"/>
              <a:gd fmla="*/ 769105 w 1581592" name="connsiteX302"/>
              <a:gd fmla="*/ 1340455 h 1909210" name="connsiteY302"/>
              <a:gd fmla="*/ 766777 w 1581592" name="connsiteX303"/>
              <a:gd fmla="*/ 1342326 h 1909210" name="connsiteY303"/>
              <a:gd fmla="*/ 764392 w 1581592" name="connsiteX304"/>
              <a:gd fmla="*/ 1343894 h 1909210" name="connsiteY304"/>
              <a:gd fmla="*/ 762491 w 1581592" name="connsiteX305"/>
              <a:gd fmla="*/ 1344550 h 1909210" name="connsiteY305"/>
              <a:gd fmla="*/ 643969 w 1581592" name="connsiteX306"/>
              <a:gd fmla="*/ 1344550 h 1909210" name="connsiteY306"/>
              <a:gd fmla="*/ 639382 w 1581592" name="connsiteX307"/>
              <a:gd fmla="*/ 1342506 h 1909210" name="connsiteY307"/>
              <a:gd fmla="*/ 635498 w 1581592" name="connsiteX308"/>
              <a:gd fmla="*/ 1339122 h 1909210" name="connsiteY308"/>
              <a:gd fmla="*/ 635498 w 1581592" name="connsiteX309"/>
              <a:gd fmla="*/ 1302300 h 1909210" name="connsiteY309"/>
              <a:gd fmla="*/ 637086 w 1581592" name="connsiteX310"/>
              <a:gd fmla="*/ 1294503 h 1909210" name="connsiteY310"/>
              <a:gd fmla="*/ 641240 w 1581592" name="connsiteX311"/>
              <a:gd fmla="*/ 1286312 h 1909210" name="connsiteY311"/>
              <a:gd fmla="*/ 646900 w 1581592" name="connsiteX312"/>
              <a:gd fmla="*/ 1279254 h 1909210" name="connsiteY312"/>
              <a:gd fmla="*/ 653044 w 1581592" name="connsiteX313"/>
              <a:gd fmla="*/ 1275159 h 1909210" name="connsiteY313"/>
              <a:gd fmla="*/ 658735 w 1581592" name="connsiteX314"/>
              <a:gd fmla="*/ 1273889 h 1909210" name="connsiteY314"/>
              <a:gd fmla="*/ 667608 w 1581592" name="connsiteX315"/>
              <a:gd fmla="*/ 1272494 h 1909210" name="connsiteY315"/>
              <a:gd fmla="*/ 676639 w 1581592" name="connsiteX316"/>
              <a:gd fmla="*/ 1271285 h 1909210" name="connsiteY316"/>
              <a:gd fmla="*/ 683291 w 1581592" name="connsiteX317"/>
              <a:gd fmla="*/ 1270304 h 1909210" name="connsiteY317"/>
              <a:gd fmla="*/ 670803 w 1581592" name="connsiteX318"/>
              <a:gd fmla="*/ 1255712 h 1909210" name="connsiteY318"/>
              <a:gd fmla="*/ 666266 w 1581592" name="connsiteX319"/>
              <a:gd fmla="*/ 1236127 h 1909210" name="connsiteY319"/>
              <a:gd fmla="*/ 669196 w 1581592" name="connsiteX320"/>
              <a:gd fmla="*/ 1220381 h 1909210" name="connsiteY320"/>
              <a:gd fmla="*/ 677109 w 1581592" name="connsiteX321"/>
              <a:gd fmla="*/ 1207433 h 1909210" name="connsiteY321"/>
              <a:gd fmla="*/ 688782 w 1581592" name="connsiteX322"/>
              <a:gd fmla="*/ 1198648 h 1909210" name="connsiteY322"/>
              <a:gd fmla="*/ 703095 w 1581592" name="connsiteX323"/>
              <a:gd fmla="*/ 1195389 h 1909210" name="connsiteY323"/>
              <a:gd fmla="*/ 926517 w 1581592" name="connsiteX324"/>
              <a:gd fmla="*/ 1178361 h 1909210" name="connsiteY324"/>
              <a:gd fmla="*/ 940015 w 1581592" name="connsiteX325"/>
              <a:gd fmla="*/ 1181412 h 1909210" name="connsiteY325"/>
              <a:gd fmla="*/ 951107 w 1581592" name="connsiteX326"/>
              <a:gd fmla="*/ 1189635 h 1909210" name="connsiteY326"/>
              <a:gd fmla="*/ 958578 w 1581592" name="connsiteX327"/>
              <a:gd fmla="*/ 1201756 h 1909210" name="connsiteY327"/>
              <a:gd fmla="*/ 961297 w 1581592" name="connsiteX328"/>
              <a:gd fmla="*/ 1216495 h 1909210" name="connsiteY328"/>
              <a:gd fmla="*/ 957069 w 1581592" name="connsiteX329"/>
              <a:gd fmla="*/ 1234738 h 1909210" name="connsiteY329"/>
              <a:gd fmla="*/ 945434 w 1581592" name="connsiteX330"/>
              <a:gd fmla="*/ 1248507 h 1909210" name="connsiteY330"/>
              <a:gd fmla="*/ 951702 w 1581592" name="connsiteX331"/>
              <a:gd fmla="*/ 1249419 h 1909210" name="connsiteY331"/>
              <a:gd fmla="*/ 960159 w 1581592" name="connsiteX332"/>
              <a:gd fmla="*/ 1250556 h 1909210" name="connsiteY332"/>
              <a:gd fmla="*/ 968361 w 1581592" name="connsiteX333"/>
              <a:gd fmla="*/ 1251856 h 1909210" name="connsiteY333"/>
              <a:gd fmla="*/ 973875 w 1581592" name="connsiteX334"/>
              <a:gd fmla="*/ 1253052 h 1909210" name="connsiteY334"/>
              <a:gd fmla="*/ 979618 w 1581592" name="connsiteX335"/>
              <a:gd fmla="*/ 1256795 h 1909210" name="connsiteY335"/>
              <a:gd fmla="*/ 984931 w 1581592" name="connsiteX336"/>
              <a:gd fmla="*/ 1263382 h 1909210" name="connsiteY336"/>
              <a:gd fmla="*/ 988853 w 1581592" name="connsiteX337"/>
              <a:gd fmla="*/ 1271139 h 1909210" name="connsiteY337"/>
              <a:gd fmla="*/ 990362 w 1581592" name="connsiteX338"/>
              <a:gd fmla="*/ 1278438 h 1909210" name="connsiteY338"/>
              <a:gd fmla="*/ 990362 w 1581592" name="connsiteX339"/>
              <a:gd fmla="*/ 1312906 h 1909210" name="connsiteY339"/>
              <a:gd fmla="*/ 988546 w 1581592" name="connsiteX340"/>
              <a:gd fmla="*/ 1314154 h 1909210" name="connsiteY340"/>
              <a:gd fmla="*/ 986358 w 1581592" name="connsiteX341"/>
              <a:gd fmla="*/ 1315906 h 1909210" name="connsiteY341"/>
              <a:gd fmla="*/ 984117 w 1581592" name="connsiteX342"/>
              <a:gd fmla="*/ 1317373 h 1909210" name="connsiteY342"/>
              <a:gd fmla="*/ 982331 w 1581592" name="connsiteX343"/>
              <a:gd fmla="*/ 1317987 h 1909210" name="connsiteY343"/>
              <a:gd fmla="*/ 870957 w 1581592" name="connsiteX344"/>
              <a:gd fmla="*/ 1317987 h 1909210" name="connsiteY344"/>
              <a:gd fmla="*/ 866646 w 1581592" name="connsiteX345"/>
              <a:gd fmla="*/ 1316074 h 1909210" name="connsiteY345"/>
              <a:gd fmla="*/ 862996 w 1581592" name="connsiteX346"/>
              <a:gd fmla="*/ 1312906 h 1909210" name="connsiteY346"/>
              <a:gd fmla="*/ 862996 w 1581592" name="connsiteX347"/>
              <a:gd fmla="*/ 1278438 h 1909210" name="connsiteY347"/>
              <a:gd fmla="*/ 864488 w 1581592" name="connsiteX348"/>
              <a:gd fmla="*/ 1271139 h 1909210" name="connsiteY348"/>
              <a:gd fmla="*/ 868392 w 1581592" name="connsiteX349"/>
              <a:gd fmla="*/ 1263472 h 1909210" name="connsiteY349"/>
              <a:gd fmla="*/ 873711 w 1581592" name="connsiteX350"/>
              <a:gd fmla="*/ 1256866 h 1909210" name="connsiteY350"/>
              <a:gd fmla="*/ 879484 w 1581592" name="connsiteX351"/>
              <a:gd fmla="*/ 1253032 h 1909210" name="connsiteY351"/>
              <a:gd fmla="*/ 884832 w 1581592" name="connsiteX352"/>
              <a:gd fmla="*/ 1251843 h 1909210" name="connsiteY352"/>
              <a:gd fmla="*/ 893170 w 1581592" name="connsiteX353"/>
              <a:gd fmla="*/ 1250537 h 1909210" name="connsiteY353"/>
              <a:gd fmla="*/ 901656 w 1581592" name="connsiteX354"/>
              <a:gd fmla="*/ 1249406 h 1909210" name="connsiteY354"/>
              <a:gd fmla="*/ 907907 w 1581592" name="connsiteX355"/>
              <a:gd fmla="*/ 1248488 h 1909210" name="connsiteY355"/>
              <a:gd fmla="*/ 896172 w 1581592" name="connsiteX356"/>
              <a:gd fmla="*/ 1234828 h 1909210" name="connsiteY356"/>
              <a:gd fmla="*/ 891908 w 1581592" name="connsiteX357"/>
              <a:gd fmla="*/ 1216495 h 1909210" name="connsiteY357"/>
              <a:gd fmla="*/ 894662 w 1581592" name="connsiteX358"/>
              <a:gd fmla="*/ 1201756 h 1909210" name="connsiteY358"/>
              <a:gd fmla="*/ 902098 w 1581592" name="connsiteX359"/>
              <a:gd fmla="*/ 1189635 h 1909210" name="connsiteY359"/>
              <a:gd fmla="*/ 913072 w 1581592" name="connsiteX360"/>
              <a:gd fmla="*/ 1181412 h 1909210" name="connsiteY360"/>
              <a:gd fmla="*/ 926517 w 1581592" name="connsiteX361"/>
              <a:gd fmla="*/ 1178361 h 1909210" name="connsiteY361"/>
              <a:gd fmla="*/ 792760 w 1581592" name="connsiteX362"/>
              <a:gd fmla="*/ 1151797 h 1909210" name="connsiteY362"/>
              <a:gd fmla="*/ 799256 w 1581592" name="connsiteX363"/>
              <a:gd fmla="*/ 1153330 h 1909210" name="connsiteY363"/>
              <a:gd fmla="*/ 804594 w 1581592" name="connsiteX364"/>
              <a:gd fmla="*/ 1157461 h 1909210" name="connsiteY364"/>
              <a:gd fmla="*/ 808190 w 1581592" name="connsiteX365"/>
              <a:gd fmla="*/ 1163551 h 1909210" name="connsiteY365"/>
              <a:gd fmla="*/ 809499 w 1581592" name="connsiteX366"/>
              <a:gd fmla="*/ 1170957 h 1909210" name="connsiteY366"/>
              <a:gd fmla="*/ 807464 w 1581592" name="connsiteX367"/>
              <a:gd fmla="*/ 1180123 h 1909210" name="connsiteY367"/>
              <a:gd fmla="*/ 801864 w 1581592" name="connsiteX368"/>
              <a:gd fmla="*/ 1187041 h 1909210" name="connsiteY368"/>
              <a:gd fmla="*/ 804881 w 1581592" name="connsiteX369"/>
              <a:gd fmla="*/ 1187499 h 1909210" name="connsiteY369"/>
              <a:gd fmla="*/ 808951 w 1581592" name="connsiteX370"/>
              <a:gd fmla="*/ 1188071 h 1909210" name="connsiteY370"/>
              <a:gd fmla="*/ 812899 w 1581592" name="connsiteX371"/>
              <a:gd fmla="*/ 1188723 h 1909210" name="connsiteY371"/>
              <a:gd fmla="*/ 815552 w 1581592" name="connsiteX372"/>
              <a:gd fmla="*/ 1189324 h 1909210" name="connsiteY372"/>
              <a:gd fmla="*/ 818316 w 1581592" name="connsiteX373"/>
              <a:gd fmla="*/ 1191205 h 1909210" name="connsiteY373"/>
              <a:gd fmla="*/ 820873 w 1581592" name="connsiteX374"/>
              <a:gd fmla="*/ 1194515 h 1909210" name="connsiteY374"/>
              <a:gd fmla="*/ 822761 w 1581592" name="connsiteX375"/>
              <a:gd fmla="*/ 1198412 h 1909210" name="connsiteY375"/>
              <a:gd fmla="*/ 823490 w 1581592" name="connsiteX376"/>
              <a:gd fmla="*/ 1202079 h 1909210" name="connsiteY376"/>
              <a:gd fmla="*/ 823490 w 1581592" name="connsiteX377"/>
              <a:gd fmla="*/ 1219398 h 1909210" name="connsiteY377"/>
              <a:gd fmla="*/ 822613 w 1581592" name="connsiteX378"/>
              <a:gd fmla="*/ 1220025 h 1909210" name="connsiteY378"/>
              <a:gd fmla="*/ 821560 w 1581592" name="connsiteX379"/>
              <a:gd fmla="*/ 1220905 h 1909210" name="connsiteY379"/>
              <a:gd fmla="*/ 820482 w 1581592" name="connsiteX380"/>
              <a:gd fmla="*/ 1221642 h 1909210" name="connsiteY380"/>
              <a:gd fmla="*/ 819622 w 1581592" name="connsiteX381"/>
              <a:gd fmla="*/ 1221951 h 1909210" name="connsiteY381"/>
              <a:gd fmla="*/ 766020 w 1581592" name="connsiteX382"/>
              <a:gd fmla="*/ 1221951 h 1909210" name="connsiteY382"/>
              <a:gd fmla="*/ 763945 w 1581592" name="connsiteX383"/>
              <a:gd fmla="*/ 1220989 h 1909210" name="connsiteY383"/>
              <a:gd fmla="*/ 762188 w 1581592" name="connsiteX384"/>
              <a:gd fmla="*/ 1219398 h 1909210" name="connsiteY384"/>
              <a:gd fmla="*/ 762188 w 1581592" name="connsiteX385"/>
              <a:gd fmla="*/ 1202079 h 1909210" name="connsiteY385"/>
              <a:gd fmla="*/ 762906 w 1581592" name="connsiteX386"/>
              <a:gd fmla="*/ 1198412 h 1909210" name="connsiteY386"/>
              <a:gd fmla="*/ 764785 w 1581592" name="connsiteX387"/>
              <a:gd fmla="*/ 1194560 h 1909210" name="connsiteY387"/>
              <a:gd fmla="*/ 767345 w 1581592" name="connsiteX388"/>
              <a:gd fmla="*/ 1191241 h 1909210" name="connsiteY388"/>
              <a:gd fmla="*/ 770123 w 1581592" name="connsiteX389"/>
              <a:gd fmla="*/ 1189315 h 1909210" name="connsiteY389"/>
              <a:gd fmla="*/ 772697 w 1581592" name="connsiteX390"/>
              <a:gd fmla="*/ 1188717 h 1909210" name="connsiteY390"/>
              <a:gd fmla="*/ 776710 w 1581592" name="connsiteX391"/>
              <a:gd fmla="*/ 1188061 h 1909210" name="connsiteY391"/>
              <a:gd fmla="*/ 780794 w 1581592" name="connsiteX392"/>
              <a:gd fmla="*/ 1187492 h 1909210" name="connsiteY392"/>
              <a:gd fmla="*/ 783803 w 1581592" name="connsiteX393"/>
              <a:gd fmla="*/ 1187031 h 1909210" name="connsiteY393"/>
              <a:gd fmla="*/ 778155 w 1581592" name="connsiteX394"/>
              <a:gd fmla="*/ 1180168 h 1909210" name="connsiteY394"/>
              <a:gd fmla="*/ 776103 w 1581592" name="connsiteX395"/>
              <a:gd fmla="*/ 1170957 h 1909210" name="connsiteY395"/>
              <a:gd fmla="*/ 777428 w 1581592" name="connsiteX396"/>
              <a:gd fmla="*/ 1163551 h 1909210" name="connsiteY396"/>
              <a:gd fmla="*/ 781007 w 1581592" name="connsiteX397"/>
              <a:gd fmla="*/ 1157461 h 1909210" name="connsiteY397"/>
              <a:gd fmla="*/ 786289 w 1581592" name="connsiteX398"/>
              <a:gd fmla="*/ 1153330 h 1909210" name="connsiteY398"/>
              <a:gd fmla="*/ 792760 w 1581592" name="connsiteX399"/>
              <a:gd fmla="*/ 1151797 h 1909210" name="connsiteY399"/>
              <a:gd fmla="*/ 1278487 w 1581592" name="connsiteX400"/>
              <a:gd fmla="*/ 1065293 h 1909210" name="connsiteY400"/>
              <a:gd fmla="*/ 1320032 w 1581592" name="connsiteX401"/>
              <a:gd fmla="*/ 1106842 h 1909210" name="connsiteY401"/>
              <a:gd fmla="*/ 1278487 w 1581592" name="connsiteX402"/>
              <a:gd fmla="*/ 1148387 h 1909210" name="connsiteY402"/>
              <a:gd fmla="*/ 1236938 w 1581592" name="connsiteX403"/>
              <a:gd fmla="*/ 1106842 h 1909210" name="connsiteY403"/>
              <a:gd fmla="*/ 1152160 w 1581592" name="connsiteX404"/>
              <a:gd fmla="*/ 1059843 h 1909210" name="connsiteY404"/>
              <a:gd fmla="*/ 1178146 w 1581592" name="connsiteX405"/>
              <a:gd fmla="*/ 1065782 h 1909210" name="connsiteY405"/>
              <a:gd fmla="*/ 1199499 w 1581592" name="connsiteX406"/>
              <a:gd fmla="*/ 1081786 h 1909210" name="connsiteY406"/>
              <a:gd fmla="*/ 1213882 w 1581592" name="connsiteX407"/>
              <a:gd fmla="*/ 1105377 h 1909210" name="connsiteY407"/>
              <a:gd fmla="*/ 1219116 w 1581592" name="connsiteX408"/>
              <a:gd fmla="*/ 1134064 h 1909210" name="connsiteY408"/>
              <a:gd fmla="*/ 1210976 w 1581592" name="connsiteX409"/>
              <a:gd fmla="*/ 1169571 h 1909210" name="connsiteY409"/>
              <a:gd fmla="*/ 1188578 w 1581592" name="connsiteX410"/>
              <a:gd fmla="*/ 1196371 h 1909210" name="connsiteY410"/>
              <a:gd fmla="*/ 1200646 w 1581592" name="connsiteX411"/>
              <a:gd fmla="*/ 1198145 h 1909210" name="connsiteY411"/>
              <a:gd fmla="*/ 1216925 w 1581592" name="connsiteX412"/>
              <a:gd fmla="*/ 1200359 h 1909210" name="connsiteY412"/>
              <a:gd fmla="*/ 1232716 w 1581592" name="connsiteX413"/>
              <a:gd fmla="*/ 1202888 h 1909210" name="connsiteY413"/>
              <a:gd fmla="*/ 1243330 w 1581592" name="connsiteX414"/>
              <a:gd fmla="*/ 1205216 h 1909210" name="connsiteY414"/>
              <a:gd fmla="*/ 1254387 w 1581592" name="connsiteX415"/>
              <a:gd fmla="*/ 1212501 h 1909210" name="connsiteY415"/>
              <a:gd fmla="*/ 1264615 w 1581592" name="connsiteX416"/>
              <a:gd fmla="*/ 1225322 h 1909210" name="connsiteY416"/>
              <a:gd fmla="*/ 1272165 w 1581592" name="connsiteX417"/>
              <a:gd fmla="*/ 1240420 h 1909210" name="connsiteY417"/>
              <a:gd fmla="*/ 1275082 w 1581592" name="connsiteX418"/>
              <a:gd fmla="*/ 1254625 h 1909210" name="connsiteY418"/>
              <a:gd fmla="*/ 1275082 w 1581592" name="connsiteX419"/>
              <a:gd fmla="*/ 1321713 h 1909210" name="connsiteY419"/>
              <a:gd fmla="*/ 1271574 w 1581592" name="connsiteX420"/>
              <a:gd fmla="*/ 1324141 h 1909210" name="connsiteY420"/>
              <a:gd fmla="*/ 1267363 w 1581592" name="connsiteX421"/>
              <a:gd fmla="*/ 1327551 h 1909210" name="connsiteY421"/>
              <a:gd fmla="*/ 1263049 w 1581592" name="connsiteX422"/>
              <a:gd fmla="*/ 1330407 h 1909210" name="connsiteY422"/>
              <a:gd fmla="*/ 1259609 w 1581592" name="connsiteX423"/>
              <a:gd fmla="*/ 1331615 h 1909210" name="connsiteY423"/>
              <a:gd fmla="*/ 1045200 w 1581592" name="connsiteX424"/>
              <a:gd fmla="*/ 1331615 h 1909210" name="connsiteY424"/>
              <a:gd fmla="*/ 1036901 w 1581592" name="connsiteX425"/>
              <a:gd fmla="*/ 1327878 h 1909210" name="connsiteY425"/>
              <a:gd fmla="*/ 1029874 w 1581592" name="connsiteX426"/>
              <a:gd fmla="*/ 1321713 h 1909210" name="connsiteY426"/>
              <a:gd fmla="*/ 1029874 w 1581592" name="connsiteX427"/>
              <a:gd fmla="*/ 1254625 h 1909210" name="connsiteY427"/>
              <a:gd fmla="*/ 1032746 w 1581592" name="connsiteX428"/>
              <a:gd fmla="*/ 1240420 h 1909210" name="connsiteY428"/>
              <a:gd fmla="*/ 1040261 w 1581592" name="connsiteX429"/>
              <a:gd fmla="*/ 1225498 h 1909210" name="connsiteY429"/>
              <a:gd fmla="*/ 1050501 w 1581592" name="connsiteX430"/>
              <a:gd fmla="*/ 1212639 h 1909210" name="connsiteY430"/>
              <a:gd fmla="*/ 1061615 w 1581592" name="connsiteX431"/>
              <a:gd fmla="*/ 1205178 h 1909210" name="connsiteY431"/>
              <a:gd fmla="*/ 1071911 w 1581592" name="connsiteX432"/>
              <a:gd fmla="*/ 1202863 h 1909210" name="connsiteY432"/>
              <a:gd fmla="*/ 1087963 w 1581592" name="connsiteX433"/>
              <a:gd fmla="*/ 1200321 h 1909210" name="connsiteY433"/>
              <a:gd fmla="*/ 1104299 w 1581592" name="connsiteX434"/>
              <a:gd fmla="*/ 1198119 h 1909210" name="connsiteY434"/>
              <a:gd fmla="*/ 1116333 w 1581592" name="connsiteX435"/>
              <a:gd fmla="*/ 1196333 h 1909210" name="connsiteY435"/>
              <a:gd fmla="*/ 1093742 w 1581592" name="connsiteX436"/>
              <a:gd fmla="*/ 1169747 h 1909210" name="connsiteY436"/>
              <a:gd fmla="*/ 1085534 w 1581592" name="connsiteX437"/>
              <a:gd fmla="*/ 1134064 h 1909210" name="connsiteY437"/>
              <a:gd fmla="*/ 1090836 w 1581592" name="connsiteX438"/>
              <a:gd fmla="*/ 1105377 h 1909210" name="connsiteY438"/>
              <a:gd fmla="*/ 1105151 w 1581592" name="connsiteX439"/>
              <a:gd fmla="*/ 1081786 h 1909210" name="connsiteY439"/>
              <a:gd fmla="*/ 1126277 w 1581592" name="connsiteX440"/>
              <a:gd fmla="*/ 1065782 h 1909210" name="connsiteY440"/>
              <a:gd fmla="*/ 1152160 w 1581592" name="connsiteX441"/>
              <a:gd fmla="*/ 1059843 h 1909210" name="connsiteY441"/>
              <a:gd fmla="*/ 1399950 w 1581592" name="connsiteX442"/>
              <a:gd fmla="*/ 1050989 h 1909210" name="connsiteY442"/>
              <a:gd fmla="*/ 1409695 w 1581592" name="connsiteX443"/>
              <a:gd fmla="*/ 1053192 h 1909210" name="connsiteY443"/>
              <a:gd fmla="*/ 1417702 w 1581592" name="connsiteX444"/>
              <a:gd fmla="*/ 1059128 h 1909210" name="connsiteY444"/>
              <a:gd fmla="*/ 1423096 w 1581592" name="connsiteX445"/>
              <a:gd fmla="*/ 1067879 h 1909210" name="connsiteY445"/>
              <a:gd fmla="*/ 1425059 w 1581592" name="connsiteX446"/>
              <a:gd fmla="*/ 1078520 h 1909210" name="connsiteY446"/>
              <a:gd fmla="*/ 1422006 w 1581592" name="connsiteX447"/>
              <a:gd fmla="*/ 1091690 h 1909210" name="connsiteY447"/>
              <a:gd fmla="*/ 1413607 w 1581592" name="connsiteX448"/>
              <a:gd fmla="*/ 1101631 h 1909210" name="connsiteY448"/>
              <a:gd fmla="*/ 1418132 w 1581592" name="connsiteX449"/>
              <a:gd fmla="*/ 1102289 h 1909210" name="connsiteY449"/>
              <a:gd fmla="*/ 1424237 w 1581592" name="connsiteX450"/>
              <a:gd fmla="*/ 1103110 h 1909210" name="connsiteY450"/>
              <a:gd fmla="*/ 1430159 w 1581592" name="connsiteX451"/>
              <a:gd fmla="*/ 1104048 h 1909210" name="connsiteY451"/>
              <a:gd fmla="*/ 1434139 w 1581592" name="connsiteX452"/>
              <a:gd fmla="*/ 1104912 h 1909210" name="connsiteY452"/>
              <a:gd fmla="*/ 1438286 w 1581592" name="connsiteX453"/>
              <a:gd fmla="*/ 1107614 h 1909210" name="connsiteY453"/>
              <a:gd fmla="*/ 1442121 w 1581592" name="connsiteX454"/>
              <a:gd fmla="*/ 1112370 h 1909210" name="connsiteY454"/>
              <a:gd fmla="*/ 1444952 w 1581592" name="connsiteX455"/>
              <a:gd fmla="*/ 1117970 h 1909210" name="connsiteY455"/>
              <a:gd fmla="*/ 1446046 w 1581592" name="connsiteX456"/>
              <a:gd fmla="*/ 1123239 h 1909210" name="connsiteY456"/>
              <a:gd fmla="*/ 1446046 w 1581592" name="connsiteX457"/>
              <a:gd fmla="*/ 1148124 h 1909210" name="connsiteY457"/>
              <a:gd fmla="*/ 1444731 w 1581592" name="connsiteX458"/>
              <a:gd fmla="*/ 1149025 h 1909210" name="connsiteY458"/>
              <a:gd fmla="*/ 1443151 w 1581592" name="connsiteX459"/>
              <a:gd fmla="*/ 1150289 h 1909210" name="connsiteY459"/>
              <a:gd fmla="*/ 1441534 w 1581592" name="connsiteX460"/>
              <a:gd fmla="*/ 1151349 h 1909210" name="connsiteY460"/>
              <a:gd fmla="*/ 1440244 w 1581592" name="connsiteX461"/>
              <a:gd fmla="*/ 1151797 h 1909210" name="connsiteY461"/>
              <a:gd fmla="*/ 1359840 w 1581592" name="connsiteX462"/>
              <a:gd fmla="*/ 1151797 h 1909210" name="connsiteY462"/>
              <a:gd fmla="*/ 1356728 w 1581592" name="connsiteX463"/>
              <a:gd fmla="*/ 1150411 h 1909210" name="connsiteY463"/>
              <a:gd fmla="*/ 1354093 w 1581592" name="connsiteX464"/>
              <a:gd fmla="*/ 1148124 h 1909210" name="connsiteY464"/>
              <a:gd fmla="*/ 1354093 w 1581592" name="connsiteX465"/>
              <a:gd fmla="*/ 1123239 h 1909210" name="connsiteY465"/>
              <a:gd fmla="*/ 1355170 w 1581592" name="connsiteX466"/>
              <a:gd fmla="*/ 1117970 h 1909210" name="connsiteY466"/>
              <a:gd fmla="*/ 1357988 w 1581592" name="connsiteX467"/>
              <a:gd fmla="*/ 1112435 h 1909210" name="connsiteY467"/>
              <a:gd fmla="*/ 1361828 w 1581592" name="connsiteX468"/>
              <a:gd fmla="*/ 1107665 h 1909210" name="connsiteY468"/>
              <a:gd fmla="*/ 1365996 w 1581592" name="connsiteX469"/>
              <a:gd fmla="*/ 1104898 h 1909210" name="connsiteY469"/>
              <a:gd fmla="*/ 1369857 w 1581592" name="connsiteX470"/>
              <a:gd fmla="*/ 1104039 h 1909210" name="connsiteY470"/>
              <a:gd fmla="*/ 1375877 w 1581592" name="connsiteX471"/>
              <a:gd fmla="*/ 1103096 h 1909210" name="connsiteY471"/>
              <a:gd fmla="*/ 1382003 w 1581592" name="connsiteX472"/>
              <a:gd fmla="*/ 1102280 h 1909210" name="connsiteY472"/>
              <a:gd fmla="*/ 1386515 w 1581592" name="connsiteX473"/>
              <a:gd fmla="*/ 1101617 h 1909210" name="connsiteY473"/>
              <a:gd fmla="*/ 1378043 w 1581592" name="connsiteX474"/>
              <a:gd fmla="*/ 1091755 h 1909210" name="connsiteY474"/>
              <a:gd fmla="*/ 1374966 w 1581592" name="connsiteX475"/>
              <a:gd fmla="*/ 1078520 h 1909210" name="connsiteY475"/>
              <a:gd fmla="*/ 1376954 w 1581592" name="connsiteX476"/>
              <a:gd fmla="*/ 1067879 h 1909210" name="connsiteY476"/>
              <a:gd fmla="*/ 1382322 w 1581592" name="connsiteX477"/>
              <a:gd fmla="*/ 1059128 h 1909210" name="connsiteY477"/>
              <a:gd fmla="*/ 1390244 w 1581592" name="connsiteX478"/>
              <a:gd fmla="*/ 1053192 h 1909210" name="connsiteY478"/>
              <a:gd fmla="*/ 1399950 w 1581592" name="connsiteX479"/>
              <a:gd fmla="*/ 1050989 h 1909210" name="connsiteY479"/>
              <a:gd fmla="*/ 1037366 w 1581592" name="connsiteX480"/>
              <a:gd fmla="*/ 1030555 h 1909210" name="connsiteY480"/>
              <a:gd fmla="*/ 1078911 w 1581592" name="connsiteX481"/>
              <a:gd fmla="*/ 1072104 h 1909210" name="connsiteY481"/>
              <a:gd fmla="*/ 1037366 w 1581592" name="connsiteX482"/>
              <a:gd fmla="*/ 1113649 h 1909210" name="connsiteY482"/>
              <a:gd fmla="*/ 995817 w 1581592" name="connsiteX483"/>
              <a:gd fmla="*/ 1072104 h 1909210" name="connsiteY483"/>
              <a:gd fmla="*/ 926563 w 1581592" name="connsiteX484"/>
              <a:gd fmla="*/ 1020338 h 1909210" name="connsiteY484"/>
              <a:gd fmla="*/ 936308 w 1581592" name="connsiteX485"/>
              <a:gd fmla="*/ 1022541 h 1909210" name="connsiteY485"/>
              <a:gd fmla="*/ 944315 w 1581592" name="connsiteX486"/>
              <a:gd fmla="*/ 1028477 h 1909210" name="connsiteY486"/>
              <a:gd fmla="*/ 949709 w 1581592" name="connsiteX487"/>
              <a:gd fmla="*/ 1037228 h 1909210" name="connsiteY487"/>
              <a:gd fmla="*/ 951672 w 1581592" name="connsiteX488"/>
              <a:gd fmla="*/ 1047869 h 1909210" name="connsiteY488"/>
              <a:gd fmla="*/ 948619 w 1581592" name="connsiteX489"/>
              <a:gd fmla="*/ 1061039 h 1909210" name="connsiteY489"/>
              <a:gd fmla="*/ 940220 w 1581592" name="connsiteX490"/>
              <a:gd fmla="*/ 1070980 h 1909210" name="connsiteY490"/>
              <a:gd fmla="*/ 944745 w 1581592" name="connsiteX491"/>
              <a:gd fmla="*/ 1071638 h 1909210" name="connsiteY491"/>
              <a:gd fmla="*/ 950850 w 1581592" name="connsiteX492"/>
              <a:gd fmla="*/ 1072459 h 1909210" name="connsiteY492"/>
              <a:gd fmla="*/ 956772 w 1581592" name="connsiteX493"/>
              <a:gd fmla="*/ 1073397 h 1909210" name="connsiteY493"/>
              <a:gd fmla="*/ 960752 w 1581592" name="connsiteX494"/>
              <a:gd fmla="*/ 1074261 h 1909210" name="connsiteY494"/>
              <a:gd fmla="*/ 964898 w 1581592" name="connsiteX495"/>
              <a:gd fmla="*/ 1076963 h 1909210" name="connsiteY495"/>
              <a:gd fmla="*/ 968734 w 1581592" name="connsiteX496"/>
              <a:gd fmla="*/ 1081719 h 1909210" name="connsiteY496"/>
              <a:gd fmla="*/ 971565 w 1581592" name="connsiteX497"/>
              <a:gd fmla="*/ 1087319 h 1909210" name="connsiteY497"/>
              <a:gd fmla="*/ 972659 w 1581592" name="connsiteX498"/>
              <a:gd fmla="*/ 1092588 h 1909210" name="connsiteY498"/>
              <a:gd fmla="*/ 972659 w 1581592" name="connsiteX499"/>
              <a:gd fmla="*/ 1117473 h 1909210" name="connsiteY499"/>
              <a:gd fmla="*/ 971344 w 1581592" name="connsiteX500"/>
              <a:gd fmla="*/ 1118374 h 1909210" name="connsiteY500"/>
              <a:gd fmla="*/ 969764 w 1581592" name="connsiteX501"/>
              <a:gd fmla="*/ 1119638 h 1909210" name="connsiteY501"/>
              <a:gd fmla="*/ 968147 w 1581592" name="connsiteX502"/>
              <a:gd fmla="*/ 1120698 h 1909210" name="connsiteY502"/>
              <a:gd fmla="*/ 966857 w 1581592" name="connsiteX503"/>
              <a:gd fmla="*/ 1121146 h 1909210" name="connsiteY503"/>
              <a:gd fmla="*/ 886453 w 1581592" name="connsiteX504"/>
              <a:gd fmla="*/ 1121146 h 1909210" name="connsiteY504"/>
              <a:gd fmla="*/ 883341 w 1581592" name="connsiteX505"/>
              <a:gd fmla="*/ 1119760 h 1909210" name="connsiteY505"/>
              <a:gd fmla="*/ 880706 w 1581592" name="connsiteX506"/>
              <a:gd fmla="*/ 1117473 h 1909210" name="connsiteY506"/>
              <a:gd fmla="*/ 880706 w 1581592" name="connsiteX507"/>
              <a:gd fmla="*/ 1092588 h 1909210" name="connsiteY507"/>
              <a:gd fmla="*/ 881783 w 1581592" name="connsiteX508"/>
              <a:gd fmla="*/ 1087319 h 1909210" name="connsiteY508"/>
              <a:gd fmla="*/ 884601 w 1581592" name="connsiteX509"/>
              <a:gd fmla="*/ 1081784 h 1909210" name="connsiteY509"/>
              <a:gd fmla="*/ 888441 w 1581592" name="connsiteX510"/>
              <a:gd fmla="*/ 1077014 h 1909210" name="connsiteY510"/>
              <a:gd fmla="*/ 892609 w 1581592" name="connsiteX511"/>
              <a:gd fmla="*/ 1074247 h 1909210" name="connsiteY511"/>
              <a:gd fmla="*/ 896470 w 1581592" name="connsiteX512"/>
              <a:gd fmla="*/ 1073388 h 1909210" name="connsiteY512"/>
              <a:gd fmla="*/ 902490 w 1581592" name="connsiteX513"/>
              <a:gd fmla="*/ 1072445 h 1909210" name="connsiteY513"/>
              <a:gd fmla="*/ 908616 w 1581592" name="connsiteX514"/>
              <a:gd fmla="*/ 1071629 h 1909210" name="connsiteY514"/>
              <a:gd fmla="*/ 913128 w 1581592" name="connsiteX515"/>
              <a:gd fmla="*/ 1070966 h 1909210" name="connsiteY515"/>
              <a:gd fmla="*/ 904656 w 1581592" name="connsiteX516"/>
              <a:gd fmla="*/ 1061104 h 1909210" name="connsiteY516"/>
              <a:gd fmla="*/ 901579 w 1581592" name="connsiteX517"/>
              <a:gd fmla="*/ 1047869 h 1909210" name="connsiteY517"/>
              <a:gd fmla="*/ 903567 w 1581592" name="connsiteX518"/>
              <a:gd fmla="*/ 1037228 h 1909210" name="connsiteY518"/>
              <a:gd fmla="*/ 908935 w 1581592" name="connsiteX519"/>
              <a:gd fmla="*/ 1028477 h 1909210" name="connsiteY519"/>
              <a:gd fmla="*/ 916857 w 1581592" name="connsiteX520"/>
              <a:gd fmla="*/ 1022541 h 1909210" name="connsiteY520"/>
              <a:gd fmla="*/ 926563 w 1581592" name="connsiteX521"/>
              <a:gd fmla="*/ 1020338 h 1909210" name="connsiteY521"/>
              <a:gd fmla="*/ 1212758 w 1581592" name="connsiteX522"/>
              <a:gd fmla="*/ 960398 h 1909210" name="connsiteY522"/>
              <a:gd fmla="*/ 1254644 w 1581592" name="connsiteX523"/>
              <a:gd fmla="*/ 1001947 h 1909210" name="connsiteY523"/>
              <a:gd fmla="*/ 1212758 w 1581592" name="connsiteX524"/>
              <a:gd fmla="*/ 1043492 h 1909210" name="connsiteY524"/>
              <a:gd fmla="*/ 1170868 w 1581592" name="connsiteX525"/>
              <a:gd fmla="*/ 1001947 h 1909210" name="connsiteY525"/>
              <a:gd fmla="*/ 1072445 w 1581592" name="connsiteX526"/>
              <a:gd fmla="*/ 925660 h 1909210" name="connsiteY526"/>
              <a:gd fmla="*/ 1114331 w 1581592" name="connsiteX527"/>
              <a:gd fmla="*/ 967209 h 1909210" name="connsiteY527"/>
              <a:gd fmla="*/ 1072445 w 1581592" name="connsiteX528"/>
              <a:gd fmla="*/ 1008754 h 1909210" name="connsiteY528"/>
              <a:gd fmla="*/ 1030555 w 1581592" name="connsiteX529"/>
              <a:gd fmla="*/ 967209 h 1909210" name="connsiteY529"/>
              <a:gd fmla="*/ 985521 w 1581592" name="connsiteX530"/>
              <a:gd fmla="*/ 897734 h 1909210" name="connsiteY530"/>
              <a:gd fmla="*/ 992017 w 1581592" name="connsiteX531"/>
              <a:gd fmla="*/ 899267 h 1909210" name="connsiteY531"/>
              <a:gd fmla="*/ 997355 w 1581592" name="connsiteX532"/>
              <a:gd fmla="*/ 903398 h 1909210" name="connsiteY532"/>
              <a:gd fmla="*/ 1000951 w 1581592" name="connsiteX533"/>
              <a:gd fmla="*/ 909488 h 1909210" name="connsiteY533"/>
              <a:gd fmla="*/ 1002260 w 1581592" name="connsiteX534"/>
              <a:gd fmla="*/ 916894 h 1909210" name="connsiteY534"/>
              <a:gd fmla="*/ 1000225 w 1581592" name="connsiteX535"/>
              <a:gd fmla="*/ 926060 h 1909210" name="connsiteY535"/>
              <a:gd fmla="*/ 994625 w 1581592" name="connsiteX536"/>
              <a:gd fmla="*/ 932978 h 1909210" name="connsiteY536"/>
              <a:gd fmla="*/ 997642 w 1581592" name="connsiteX537"/>
              <a:gd fmla="*/ 933436 h 1909210" name="connsiteY537"/>
              <a:gd fmla="*/ 1001712 w 1581592" name="connsiteX538"/>
              <a:gd fmla="*/ 934008 h 1909210" name="connsiteY538"/>
              <a:gd fmla="*/ 1005660 w 1581592" name="connsiteX539"/>
              <a:gd fmla="*/ 934660 h 1909210" name="connsiteY539"/>
              <a:gd fmla="*/ 1008313 w 1581592" name="connsiteX540"/>
              <a:gd fmla="*/ 935261 h 1909210" name="connsiteY540"/>
              <a:gd fmla="*/ 1011077 w 1581592" name="connsiteX541"/>
              <a:gd fmla="*/ 937142 h 1909210" name="connsiteY541"/>
              <a:gd fmla="*/ 1013634 w 1581592" name="connsiteX542"/>
              <a:gd fmla="*/ 940452 h 1909210" name="connsiteY542"/>
              <a:gd fmla="*/ 1015522 w 1581592" name="connsiteX543"/>
              <a:gd fmla="*/ 944349 h 1909210" name="connsiteY543"/>
              <a:gd fmla="*/ 1016251 w 1581592" name="connsiteX544"/>
              <a:gd fmla="*/ 948016 h 1909210" name="connsiteY544"/>
              <a:gd fmla="*/ 1016251 w 1581592" name="connsiteX545"/>
              <a:gd fmla="*/ 965335 h 1909210" name="connsiteY545"/>
              <a:gd fmla="*/ 1015374 w 1581592" name="connsiteX546"/>
              <a:gd fmla="*/ 965962 h 1909210" name="connsiteY546"/>
              <a:gd fmla="*/ 1014321 w 1581592" name="connsiteX547"/>
              <a:gd fmla="*/ 966842 h 1909210" name="connsiteY547"/>
              <a:gd fmla="*/ 1013243 w 1581592" name="connsiteX548"/>
              <a:gd fmla="*/ 967579 h 1909210" name="connsiteY548"/>
              <a:gd fmla="*/ 1012383 w 1581592" name="connsiteX549"/>
              <a:gd fmla="*/ 967888 h 1909210" name="connsiteY549"/>
              <a:gd fmla="*/ 958781 w 1581592" name="connsiteX550"/>
              <a:gd fmla="*/ 967888 h 1909210" name="connsiteY550"/>
              <a:gd fmla="*/ 956706 w 1581592" name="connsiteX551"/>
              <a:gd fmla="*/ 966926 h 1909210" name="connsiteY551"/>
              <a:gd fmla="*/ 954949 w 1581592" name="connsiteX552"/>
              <a:gd fmla="*/ 965335 h 1909210" name="connsiteY552"/>
              <a:gd fmla="*/ 954949 w 1581592" name="connsiteX553"/>
              <a:gd fmla="*/ 948016 h 1909210" name="connsiteY553"/>
              <a:gd fmla="*/ 955667 w 1581592" name="connsiteX554"/>
              <a:gd fmla="*/ 944349 h 1909210" name="connsiteY554"/>
              <a:gd fmla="*/ 957546 w 1581592" name="connsiteX555"/>
              <a:gd fmla="*/ 940497 h 1909210" name="connsiteY555"/>
              <a:gd fmla="*/ 960106 w 1581592" name="connsiteX556"/>
              <a:gd fmla="*/ 937178 h 1909210" name="connsiteY556"/>
              <a:gd fmla="*/ 962884 w 1581592" name="connsiteX557"/>
              <a:gd fmla="*/ 935252 h 1909210" name="connsiteY557"/>
              <a:gd fmla="*/ 965458 w 1581592" name="connsiteX558"/>
              <a:gd fmla="*/ 934654 h 1909210" name="connsiteY558"/>
              <a:gd fmla="*/ 969471 w 1581592" name="connsiteX559"/>
              <a:gd fmla="*/ 933998 h 1909210" name="connsiteY559"/>
              <a:gd fmla="*/ 973555 w 1581592" name="connsiteX560"/>
              <a:gd fmla="*/ 933429 h 1909210" name="connsiteY560"/>
              <a:gd fmla="*/ 976564 w 1581592" name="connsiteX561"/>
              <a:gd fmla="*/ 932968 h 1909210" name="connsiteY561"/>
              <a:gd fmla="*/ 970916 w 1581592" name="connsiteX562"/>
              <a:gd fmla="*/ 926105 h 1909210" name="connsiteY562"/>
              <a:gd fmla="*/ 968864 w 1581592" name="connsiteX563"/>
              <a:gd fmla="*/ 916894 h 1909210" name="connsiteY563"/>
              <a:gd fmla="*/ 970189 w 1581592" name="connsiteX564"/>
              <a:gd fmla="*/ 909488 h 1909210" name="connsiteY564"/>
              <a:gd fmla="*/ 973768 w 1581592" name="connsiteX565"/>
              <a:gd fmla="*/ 903398 h 1909210" name="connsiteY565"/>
              <a:gd fmla="*/ 979050 w 1581592" name="connsiteX566"/>
              <a:gd fmla="*/ 899267 h 1909210" name="connsiteY566"/>
              <a:gd fmla="*/ 985521 w 1581592" name="connsiteX567"/>
              <a:gd fmla="*/ 897734 h 1909210" name="connsiteY567"/>
              <a:gd fmla="*/ 1333835 w 1581592" name="connsiteX568"/>
              <a:gd fmla="*/ 880024 h 1909210" name="connsiteY568"/>
              <a:gd fmla="*/ 1347333 w 1581592" name="connsiteX569"/>
              <a:gd fmla="*/ 883090 h 1909210" name="connsiteY569"/>
              <a:gd fmla="*/ 1358425 w 1581592" name="connsiteX570"/>
              <a:gd fmla="*/ 891353 h 1909210" name="connsiteY570"/>
              <a:gd fmla="*/ 1365896 w 1581592" name="connsiteX571"/>
              <a:gd fmla="*/ 903533 h 1909210" name="connsiteY571"/>
              <a:gd fmla="*/ 1368615 w 1581592" name="connsiteX572"/>
              <a:gd fmla="*/ 918344 h 1909210" name="connsiteY572"/>
              <a:gd fmla="*/ 1364387 w 1581592" name="connsiteX573"/>
              <a:gd fmla="*/ 936676 h 1909210" name="connsiteY573"/>
              <a:gd fmla="*/ 1352752 w 1581592" name="connsiteX574"/>
              <a:gd fmla="*/ 950512 h 1909210" name="connsiteY574"/>
              <a:gd fmla="*/ 1359020 w 1581592" name="connsiteX575"/>
              <a:gd fmla="*/ 951428 h 1909210" name="connsiteY575"/>
              <a:gd fmla="*/ 1367477 w 1581592" name="connsiteX576"/>
              <a:gd fmla="*/ 952571 h 1909210" name="connsiteY576"/>
              <a:gd fmla="*/ 1375679 w 1581592" name="connsiteX577"/>
              <a:gd fmla="*/ 953877 h 1909210" name="connsiteY577"/>
              <a:gd fmla="*/ 1381193 w 1581592" name="connsiteX578"/>
              <a:gd fmla="*/ 955079 h 1909210" name="connsiteY578"/>
              <a:gd fmla="*/ 1386936 w 1581592" name="connsiteX579"/>
              <a:gd fmla="*/ 958840 h 1909210" name="connsiteY579"/>
              <a:gd fmla="*/ 1392249 w 1581592" name="connsiteX580"/>
              <a:gd fmla="*/ 965460 h 1909210" name="connsiteY580"/>
              <a:gd fmla="*/ 1396171 w 1581592" name="connsiteX581"/>
              <a:gd fmla="*/ 973255 h 1909210" name="connsiteY581"/>
              <a:gd fmla="*/ 1397680 w 1581592" name="connsiteX582"/>
              <a:gd fmla="*/ 980589 h 1909210" name="connsiteY582"/>
              <a:gd fmla="*/ 1397680 w 1581592" name="connsiteX583"/>
              <a:gd fmla="*/ 1015226 h 1909210" name="connsiteY583"/>
              <a:gd fmla="*/ 1395864 w 1581592" name="connsiteX584"/>
              <a:gd fmla="*/ 1016479 h 1909210" name="connsiteY584"/>
              <a:gd fmla="*/ 1393676 w 1581592" name="connsiteX585"/>
              <a:gd fmla="*/ 1018240 h 1909210" name="connsiteY585"/>
              <a:gd fmla="*/ 1391435 w 1581592" name="connsiteX586"/>
              <a:gd fmla="*/ 1019714 h 1909210" name="connsiteY586"/>
              <a:gd fmla="*/ 1389649 w 1581592" name="connsiteX587"/>
              <a:gd fmla="*/ 1020331 h 1909210" name="connsiteY587"/>
              <a:gd fmla="*/ 1278275 w 1581592" name="connsiteX588"/>
              <a:gd fmla="*/ 1020331 h 1909210" name="connsiteY588"/>
              <a:gd fmla="*/ 1273964 w 1581592" name="connsiteX589"/>
              <a:gd fmla="*/ 1018409 h 1909210" name="connsiteY589"/>
              <a:gd fmla="*/ 1270314 w 1581592" name="connsiteX590"/>
              <a:gd fmla="*/ 1015226 h 1909210" name="connsiteY590"/>
              <a:gd fmla="*/ 1270314 w 1581592" name="connsiteX591"/>
              <a:gd fmla="*/ 980589 h 1909210" name="connsiteY591"/>
              <a:gd fmla="*/ 1271806 w 1581592" name="connsiteX592"/>
              <a:gd fmla="*/ 973255 h 1909210" name="connsiteY592"/>
              <a:gd fmla="*/ 1275710 w 1581592" name="connsiteX593"/>
              <a:gd fmla="*/ 965550 h 1909210" name="connsiteY593"/>
              <a:gd fmla="*/ 1281029 w 1581592" name="connsiteX594"/>
              <a:gd fmla="*/ 958912 h 1909210" name="connsiteY594"/>
              <a:gd fmla="*/ 1286802 w 1581592" name="connsiteX595"/>
              <a:gd fmla="*/ 955059 h 1909210" name="connsiteY595"/>
              <a:gd fmla="*/ 1292150 w 1581592" name="connsiteX596"/>
              <a:gd fmla="*/ 953864 h 1909210" name="connsiteY596"/>
              <a:gd fmla="*/ 1300488 w 1581592" name="connsiteX597"/>
              <a:gd fmla="*/ 952552 h 1909210" name="connsiteY597"/>
              <a:gd fmla="*/ 1308974 w 1581592" name="connsiteX598"/>
              <a:gd fmla="*/ 951415 h 1909210" name="connsiteY598"/>
              <a:gd fmla="*/ 1315225 w 1581592" name="connsiteX599"/>
              <a:gd fmla="*/ 950493 h 1909210" name="connsiteY599"/>
              <a:gd fmla="*/ 1303490 w 1581592" name="connsiteX600"/>
              <a:gd fmla="*/ 936767 h 1909210" name="connsiteY600"/>
              <a:gd fmla="*/ 1299226 w 1581592" name="connsiteX601"/>
              <a:gd fmla="*/ 918344 h 1909210" name="connsiteY601"/>
              <a:gd fmla="*/ 1301980 w 1581592" name="connsiteX602"/>
              <a:gd fmla="*/ 903533 h 1909210" name="connsiteY602"/>
              <a:gd fmla="*/ 1309416 w 1581592" name="connsiteX603"/>
              <a:gd fmla="*/ 891353 h 1909210" name="connsiteY603"/>
              <a:gd fmla="*/ 1320390 w 1581592" name="connsiteX604"/>
              <a:gd fmla="*/ 883090 h 1909210" name="connsiteY604"/>
              <a:gd fmla="*/ 1333835 w 1581592" name="connsiteX605"/>
              <a:gd fmla="*/ 880024 h 1909210" name="connsiteY605"/>
              <a:gd fmla="*/ 1495991 w 1581592" name="connsiteX606"/>
              <a:gd fmla="*/ 858228 h 1909210" name="connsiteY606"/>
              <a:gd fmla="*/ 1505735 w 1581592" name="connsiteX607"/>
              <a:gd fmla="*/ 860431 h 1909210" name="connsiteY607"/>
              <a:gd fmla="*/ 1513743 w 1581592" name="connsiteX608"/>
              <a:gd fmla="*/ 866367 h 1909210" name="connsiteY608"/>
              <a:gd fmla="*/ 1519136 w 1581592" name="connsiteX609"/>
              <a:gd fmla="*/ 875118 h 1909210" name="connsiteY609"/>
              <a:gd fmla="*/ 1521099 w 1581592" name="connsiteX610"/>
              <a:gd fmla="*/ 885759 h 1909210" name="connsiteY610"/>
              <a:gd fmla="*/ 1518046 w 1581592" name="connsiteX611"/>
              <a:gd fmla="*/ 898929 h 1909210" name="connsiteY611"/>
              <a:gd fmla="*/ 1509647 w 1581592" name="connsiteX612"/>
              <a:gd fmla="*/ 908870 h 1909210" name="connsiteY612"/>
              <a:gd fmla="*/ 1514173 w 1581592" name="connsiteX613"/>
              <a:gd fmla="*/ 909528 h 1909210" name="connsiteY613"/>
              <a:gd fmla="*/ 1520277 w 1581592" name="connsiteX614"/>
              <a:gd fmla="*/ 910349 h 1909210" name="connsiteY614"/>
              <a:gd fmla="*/ 1526199 w 1581592" name="connsiteX615"/>
              <a:gd fmla="*/ 911287 h 1909210" name="connsiteY615"/>
              <a:gd fmla="*/ 1530179 w 1581592" name="connsiteX616"/>
              <a:gd fmla="*/ 912151 h 1909210" name="connsiteY616"/>
              <a:gd fmla="*/ 1534326 w 1581592" name="connsiteX617"/>
              <a:gd fmla="*/ 914853 h 1909210" name="connsiteY617"/>
              <a:gd fmla="*/ 1538161 w 1581592" name="connsiteX618"/>
              <a:gd fmla="*/ 919609 h 1909210" name="connsiteY618"/>
              <a:gd fmla="*/ 1540992 w 1581592" name="connsiteX619"/>
              <a:gd fmla="*/ 925209 h 1909210" name="connsiteY619"/>
              <a:gd fmla="*/ 1542086 w 1581592" name="connsiteX620"/>
              <a:gd fmla="*/ 930478 h 1909210" name="connsiteY620"/>
              <a:gd fmla="*/ 1542086 w 1581592" name="connsiteX621"/>
              <a:gd fmla="*/ 955363 h 1909210" name="connsiteY621"/>
              <a:gd fmla="*/ 1540771 w 1581592" name="connsiteX622"/>
              <a:gd fmla="*/ 956264 h 1909210" name="connsiteY622"/>
              <a:gd fmla="*/ 1539191 w 1581592" name="connsiteX623"/>
              <a:gd fmla="*/ 957528 h 1909210" name="connsiteY623"/>
              <a:gd fmla="*/ 1537574 w 1581592" name="connsiteX624"/>
              <a:gd fmla="*/ 958588 h 1909210" name="connsiteY624"/>
              <a:gd fmla="*/ 1536284 w 1581592" name="connsiteX625"/>
              <a:gd fmla="*/ 959036 h 1909210" name="connsiteY625"/>
              <a:gd fmla="*/ 1455880 w 1581592" name="connsiteX626"/>
              <a:gd fmla="*/ 959036 h 1909210" name="connsiteY626"/>
              <a:gd fmla="*/ 1452768 w 1581592" name="connsiteX627"/>
              <a:gd fmla="*/ 957650 h 1909210" name="connsiteY627"/>
              <a:gd fmla="*/ 1450133 w 1581592" name="connsiteX628"/>
              <a:gd fmla="*/ 955363 h 1909210" name="connsiteY628"/>
              <a:gd fmla="*/ 1450133 w 1581592" name="connsiteX629"/>
              <a:gd fmla="*/ 930478 h 1909210" name="connsiteY629"/>
              <a:gd fmla="*/ 1451210 w 1581592" name="connsiteX630"/>
              <a:gd fmla="*/ 925209 h 1909210" name="connsiteY630"/>
              <a:gd fmla="*/ 1454028 w 1581592" name="connsiteX631"/>
              <a:gd fmla="*/ 919674 h 1909210" name="connsiteY631"/>
              <a:gd fmla="*/ 1457868 w 1581592" name="connsiteX632"/>
              <a:gd fmla="*/ 914904 h 1909210" name="connsiteY632"/>
              <a:gd fmla="*/ 1462036 w 1581592" name="connsiteX633"/>
              <a:gd fmla="*/ 912137 h 1909210" name="connsiteY633"/>
              <a:gd fmla="*/ 1465897 w 1581592" name="connsiteX634"/>
              <a:gd fmla="*/ 911278 h 1909210" name="connsiteY634"/>
              <a:gd fmla="*/ 1471917 w 1581592" name="connsiteX635"/>
              <a:gd fmla="*/ 910335 h 1909210" name="connsiteY635"/>
              <a:gd fmla="*/ 1478043 w 1581592" name="connsiteX636"/>
              <a:gd fmla="*/ 909519 h 1909210" name="connsiteY636"/>
              <a:gd fmla="*/ 1482555 w 1581592" name="connsiteX637"/>
              <a:gd fmla="*/ 908856 h 1909210" name="connsiteY637"/>
              <a:gd fmla="*/ 1474084 w 1581592" name="connsiteX638"/>
              <a:gd fmla="*/ 898994 h 1909210" name="connsiteY638"/>
              <a:gd fmla="*/ 1471006 w 1581592" name="connsiteX639"/>
              <a:gd fmla="*/ 885759 h 1909210" name="connsiteY639"/>
              <a:gd fmla="*/ 1472994 w 1581592" name="connsiteX640"/>
              <a:gd fmla="*/ 875118 h 1909210" name="connsiteY640"/>
              <a:gd fmla="*/ 1478362 w 1581592" name="connsiteX641"/>
              <a:gd fmla="*/ 866367 h 1909210" name="connsiteY641"/>
              <a:gd fmla="*/ 1486284 w 1581592" name="connsiteX642"/>
              <a:gd fmla="*/ 860431 h 1909210" name="connsiteY642"/>
              <a:gd fmla="*/ 1495991 w 1581592" name="connsiteX643"/>
              <a:gd fmla="*/ 858228 h 1909210" name="connsiteY643"/>
              <a:gd fmla="*/ 1142602 w 1581592" name="connsiteX644"/>
              <a:gd fmla="*/ 807143 h 1909210" name="connsiteY644"/>
              <a:gd fmla="*/ 1210374 w 1581592" name="connsiteX645"/>
              <a:gd fmla="*/ 874915 h 1909210" name="connsiteY645"/>
              <a:gd fmla="*/ 1142602 w 1581592" name="connsiteX646"/>
              <a:gd fmla="*/ 942688 h 1909210" name="connsiteY646"/>
              <a:gd fmla="*/ 1074829 w 1581592" name="connsiteX647"/>
              <a:gd fmla="*/ 874915 h 1909210" name="connsiteY647"/>
              <a:gd fmla="*/ 1256691 w 1581592" name="connsiteX648"/>
              <a:gd fmla="*/ 780579 h 1909210" name="connsiteY648"/>
              <a:gd fmla="*/ 1298236 w 1581592" name="connsiteX649"/>
              <a:gd fmla="*/ 822469 h 1909210" name="connsiteY649"/>
              <a:gd fmla="*/ 1256691 w 1581592" name="connsiteX650"/>
              <a:gd fmla="*/ 864355 h 1909210" name="connsiteY650"/>
              <a:gd fmla="*/ 1215142 w 1581592" name="connsiteX651"/>
              <a:gd fmla="*/ 822469 h 1909210" name="connsiteY651"/>
              <a:gd fmla="*/ 1041794 w 1581592" name="connsiteX652"/>
              <a:gd fmla="*/ 776492 h 1909210" name="connsiteY652"/>
              <a:gd fmla="*/ 1083679 w 1581592" name="connsiteX653"/>
              <a:gd fmla="*/ 818041 h 1909210" name="connsiteY653"/>
              <a:gd fmla="*/ 1041794 w 1581592" name="connsiteX654"/>
              <a:gd fmla="*/ 859586 h 1909210" name="connsiteY654"/>
              <a:gd fmla="*/ 999904 w 1581592" name="connsiteX655"/>
              <a:gd fmla="*/ 818041 h 1909210" name="connsiteY655"/>
              <a:gd fmla="*/ 1058021 w 1581592" name="connsiteX656"/>
              <a:gd fmla="*/ 648439 h 1909210" name="connsiteY656"/>
              <a:gd fmla="*/ 1067766 w 1581592" name="connsiteX657"/>
              <a:gd fmla="*/ 650627 h 1909210" name="connsiteY657"/>
              <a:gd fmla="*/ 1075773 w 1581592" name="connsiteX658"/>
              <a:gd fmla="*/ 656523 h 1909210" name="connsiteY658"/>
              <a:gd fmla="*/ 1081167 w 1581592" name="connsiteX659"/>
              <a:gd fmla="*/ 665215 h 1909210" name="connsiteY659"/>
              <a:gd fmla="*/ 1083130 w 1581592" name="connsiteX660"/>
              <a:gd fmla="*/ 675784 h 1909210" name="connsiteY660"/>
              <a:gd fmla="*/ 1080077 w 1581592" name="connsiteX661"/>
              <a:gd fmla="*/ 688865 h 1909210" name="connsiteY661"/>
              <a:gd fmla="*/ 1071678 w 1581592" name="connsiteX662"/>
              <a:gd fmla="*/ 698739 h 1909210" name="connsiteY662"/>
              <a:gd fmla="*/ 1076203 w 1581592" name="connsiteX663"/>
              <a:gd fmla="*/ 699392 h 1909210" name="connsiteY663"/>
              <a:gd fmla="*/ 1082308 w 1581592" name="connsiteX664"/>
              <a:gd fmla="*/ 700208 h 1909210" name="connsiteY664"/>
              <a:gd fmla="*/ 1088230 w 1581592" name="connsiteX665"/>
              <a:gd fmla="*/ 701140 h 1909210" name="connsiteY665"/>
              <a:gd fmla="*/ 1092210 w 1581592" name="connsiteX666"/>
              <a:gd fmla="*/ 701998 h 1909210" name="connsiteY666"/>
              <a:gd fmla="*/ 1096356 w 1581592" name="connsiteX667"/>
              <a:gd fmla="*/ 704682 h 1909210" name="connsiteY667"/>
              <a:gd fmla="*/ 1100192 w 1581592" name="connsiteX668"/>
              <a:gd fmla="*/ 709405 h 1909210" name="connsiteY668"/>
              <a:gd fmla="*/ 1103023 w 1581592" name="connsiteX669"/>
              <a:gd fmla="*/ 714968 h 1909210" name="connsiteY669"/>
              <a:gd fmla="*/ 1104117 w 1581592" name="connsiteX670"/>
              <a:gd fmla="*/ 720201 h 1909210" name="connsiteY670"/>
              <a:gd fmla="*/ 1104117 w 1581592" name="connsiteX671"/>
              <a:gd fmla="*/ 744918 h 1909210" name="connsiteY671"/>
              <a:gd fmla="*/ 1102802 w 1581592" name="connsiteX672"/>
              <a:gd fmla="*/ 745812 h 1909210" name="connsiteY672"/>
              <a:gd fmla="*/ 1101222 w 1581592" name="connsiteX673"/>
              <a:gd fmla="*/ 747069 h 1909210" name="connsiteY673"/>
              <a:gd fmla="*/ 1099605 w 1581592" name="connsiteX674"/>
              <a:gd fmla="*/ 748121 h 1909210" name="connsiteY674"/>
              <a:gd fmla="*/ 1098315 w 1581592" name="connsiteX675"/>
              <a:gd fmla="*/ 748566 h 1909210" name="connsiteY675"/>
              <a:gd fmla="*/ 1017911 w 1581592" name="connsiteX676"/>
              <a:gd fmla="*/ 748566 h 1909210" name="connsiteY676"/>
              <a:gd fmla="*/ 1014799 w 1581592" name="connsiteX677"/>
              <a:gd fmla="*/ 747189 h 1909210" name="connsiteY677"/>
              <a:gd fmla="*/ 1012164 w 1581592" name="connsiteX678"/>
              <a:gd fmla="*/ 744918 h 1909210" name="connsiteY678"/>
              <a:gd fmla="*/ 1012164 w 1581592" name="connsiteX679"/>
              <a:gd fmla="*/ 720201 h 1909210" name="connsiteY679"/>
              <a:gd fmla="*/ 1013241 w 1581592" name="connsiteX680"/>
              <a:gd fmla="*/ 714968 h 1909210" name="connsiteY680"/>
              <a:gd fmla="*/ 1016059 w 1581592" name="connsiteX681"/>
              <a:gd fmla="*/ 709470 h 1909210" name="connsiteY681"/>
              <a:gd fmla="*/ 1019899 w 1581592" name="connsiteX682"/>
              <a:gd fmla="*/ 704732 h 1909210" name="connsiteY682"/>
              <a:gd fmla="*/ 1024067 w 1581592" name="connsiteX683"/>
              <a:gd fmla="*/ 701984 h 1909210" name="connsiteY683"/>
              <a:gd fmla="*/ 1027928 w 1581592" name="connsiteX684"/>
              <a:gd fmla="*/ 701131 h 1909210" name="connsiteY684"/>
              <a:gd fmla="*/ 1033948 w 1581592" name="connsiteX685"/>
              <a:gd fmla="*/ 700194 h 1909210" name="connsiteY685"/>
              <a:gd fmla="*/ 1040074 w 1581592" name="connsiteX686"/>
              <a:gd fmla="*/ 699383 h 1909210" name="connsiteY686"/>
              <a:gd fmla="*/ 1044586 w 1581592" name="connsiteX687"/>
              <a:gd fmla="*/ 698725 h 1909210" name="connsiteY687"/>
              <a:gd fmla="*/ 1036114 w 1581592" name="connsiteX688"/>
              <a:gd fmla="*/ 688930 h 1909210" name="connsiteY688"/>
              <a:gd fmla="*/ 1033037 w 1581592" name="connsiteX689"/>
              <a:gd fmla="*/ 675784 h 1909210" name="connsiteY689"/>
              <a:gd fmla="*/ 1035025 w 1581592" name="connsiteX690"/>
              <a:gd fmla="*/ 665215 h 1909210" name="connsiteY690"/>
              <a:gd fmla="*/ 1040393 w 1581592" name="connsiteX691"/>
              <a:gd fmla="*/ 656523 h 1909210" name="connsiteY691"/>
              <a:gd fmla="*/ 1048315 w 1581592" name="connsiteX692"/>
              <a:gd fmla="*/ 650627 h 1909210" name="connsiteY692"/>
              <a:gd fmla="*/ 1058021 w 1581592" name="connsiteX693"/>
              <a:gd fmla="*/ 648439 h 1909210" name="connsiteY693"/>
              <a:gd fmla="*/ 1228600 w 1581592" name="connsiteX694"/>
              <a:gd fmla="*/ 608933 h 1909210" name="connsiteY694"/>
              <a:gd fmla="*/ 1242026 w 1581592" name="connsiteX695"/>
              <a:gd fmla="*/ 611984 h 1909210" name="connsiteY695"/>
              <a:gd fmla="*/ 1253059 w 1581592" name="connsiteX696"/>
              <a:gd fmla="*/ 620207 h 1909210" name="connsiteY696"/>
              <a:gd fmla="*/ 1260490 w 1581592" name="connsiteX697"/>
              <a:gd fmla="*/ 632328 h 1909210" name="connsiteY697"/>
              <a:gd fmla="*/ 1263194 w 1581592" name="connsiteX698"/>
              <a:gd fmla="*/ 647067 h 1909210" name="connsiteY698"/>
              <a:gd fmla="*/ 1258989 w 1581592" name="connsiteX699"/>
              <a:gd fmla="*/ 665310 h 1909210" name="connsiteY699"/>
              <a:gd fmla="*/ 1247416 w 1581592" name="connsiteX700"/>
              <a:gd fmla="*/ 679079 h 1909210" name="connsiteY700"/>
              <a:gd fmla="*/ 1253651 w 1581592" name="connsiteX701"/>
              <a:gd fmla="*/ 679991 h 1909210" name="connsiteY701"/>
              <a:gd fmla="*/ 1262062 w 1581592" name="connsiteX702"/>
              <a:gd fmla="*/ 681128 h 1909210" name="connsiteY702"/>
              <a:gd fmla="*/ 1270221 w 1581592" name="connsiteX703"/>
              <a:gd fmla="*/ 682428 h 1909210" name="connsiteY703"/>
              <a:gd fmla="*/ 1275705 w 1581592" name="connsiteX704"/>
              <a:gd fmla="*/ 683624 h 1909210" name="connsiteY704"/>
              <a:gd fmla="*/ 1281418 w 1581592" name="connsiteX705"/>
              <a:gd fmla="*/ 687367 h 1909210" name="connsiteY705"/>
              <a:gd fmla="*/ 1286702 w 1581592" name="connsiteX706"/>
              <a:gd fmla="*/ 693954 h 1909210" name="connsiteY706"/>
              <a:gd fmla="*/ 1290603 w 1581592" name="connsiteX707"/>
              <a:gd fmla="*/ 701711 h 1909210" name="connsiteY707"/>
              <a:gd fmla="*/ 1292104 w 1581592" name="connsiteX708"/>
              <a:gd fmla="*/ 709010 h 1909210" name="connsiteY708"/>
              <a:gd fmla="*/ 1292104 w 1581592" name="connsiteX709"/>
              <a:gd fmla="*/ 743478 h 1909210" name="connsiteY709"/>
              <a:gd fmla="*/ 1290298 w 1581592" name="connsiteX710"/>
              <a:gd fmla="*/ 744726 h 1909210" name="connsiteY710"/>
              <a:gd fmla="*/ 1288122 w 1581592" name="connsiteX711"/>
              <a:gd fmla="*/ 746478 h 1909210" name="connsiteY711"/>
              <a:gd fmla="*/ 1285893 w 1581592" name="connsiteX712"/>
              <a:gd fmla="*/ 747945 h 1909210" name="connsiteY712"/>
              <a:gd fmla="*/ 1284116 w 1581592" name="connsiteX713"/>
              <a:gd fmla="*/ 748559 h 1909210" name="connsiteY713"/>
              <a:gd fmla="*/ 1173337 w 1581592" name="connsiteX714"/>
              <a:gd fmla="*/ 748559 h 1909210" name="connsiteY714"/>
              <a:gd fmla="*/ 1169050 w 1581592" name="connsiteX715"/>
              <a:gd fmla="*/ 746646 h 1909210" name="connsiteY715"/>
              <a:gd fmla="*/ 1165419 w 1581592" name="connsiteX716"/>
              <a:gd fmla="*/ 743478 h 1909210" name="connsiteY716"/>
              <a:gd fmla="*/ 1165419 w 1581592" name="connsiteX717"/>
              <a:gd fmla="*/ 709010 h 1909210" name="connsiteY717"/>
              <a:gd fmla="*/ 1166903 w 1581592" name="connsiteX718"/>
              <a:gd fmla="*/ 701711 h 1909210" name="connsiteY718"/>
              <a:gd fmla="*/ 1170786 w 1581592" name="connsiteX719"/>
              <a:gd fmla="*/ 694044 h 1909210" name="connsiteY719"/>
              <a:gd fmla="*/ 1176076 w 1581592" name="connsiteX720"/>
              <a:gd fmla="*/ 687438 h 1909210" name="connsiteY720"/>
              <a:gd fmla="*/ 1181819 w 1581592" name="connsiteX721"/>
              <a:gd fmla="*/ 683604 h 1909210" name="connsiteY721"/>
              <a:gd fmla="*/ 1187138 w 1581592" name="connsiteX722"/>
              <a:gd fmla="*/ 682415 h 1909210" name="connsiteY722"/>
              <a:gd fmla="*/ 1195432 w 1581592" name="connsiteX723"/>
              <a:gd fmla="*/ 681109 h 1909210" name="connsiteY723"/>
              <a:gd fmla="*/ 1203872 w 1581592" name="connsiteX724"/>
              <a:gd fmla="*/ 679978 h 1909210" name="connsiteY724"/>
              <a:gd fmla="*/ 1210089 w 1581592" name="connsiteX725"/>
              <a:gd fmla="*/ 679060 h 1909210" name="connsiteY725"/>
              <a:gd fmla="*/ 1198417 w 1581592" name="connsiteX726"/>
              <a:gd fmla="*/ 665400 h 1909210" name="connsiteY726"/>
              <a:gd fmla="*/ 1194177 w 1581592" name="connsiteX727"/>
              <a:gd fmla="*/ 647067 h 1909210" name="connsiteY727"/>
              <a:gd fmla="*/ 1196916 w 1581592" name="connsiteX728"/>
              <a:gd fmla="*/ 632328 h 1909210" name="connsiteY728"/>
              <a:gd fmla="*/ 1204312 w 1581592" name="connsiteX729"/>
              <a:gd fmla="*/ 620207 h 1909210" name="connsiteY729"/>
              <a:gd fmla="*/ 1215227 w 1581592" name="connsiteX730"/>
              <a:gd fmla="*/ 611984 h 1909210" name="connsiteY730"/>
              <a:gd fmla="*/ 1228600 w 1581592" name="connsiteX731"/>
              <a:gd fmla="*/ 608933 h 1909210" name="connsiteY731"/>
              <a:gd fmla="*/ 1134087 w 1581592" name="connsiteX732"/>
              <a:gd fmla="*/ 566022 h 1909210" name="connsiteY732"/>
              <a:gd fmla="*/ 1175632 w 1581592" name="connsiteX733"/>
              <a:gd fmla="*/ 607571 h 1909210" name="connsiteY733"/>
              <a:gd fmla="*/ 1134087 w 1581592" name="connsiteX734"/>
              <a:gd fmla="*/ 649116 h 1909210" name="connsiteY734"/>
              <a:gd fmla="*/ 1092538 w 1581592" name="connsiteX735"/>
              <a:gd fmla="*/ 607571 h 1909210" name="connsiteY735"/>
              <a:gd fmla="*/ 1458670 w 1581592" name="connsiteX736"/>
              <a:gd fmla="*/ 560573 h 1909210" name="connsiteY736"/>
              <a:gd fmla="*/ 1484656 w 1581592" name="connsiteX737"/>
              <a:gd fmla="*/ 566512 h 1909210" name="connsiteY737"/>
              <a:gd fmla="*/ 1506009 w 1581592" name="connsiteX738"/>
              <a:gd fmla="*/ 582516 h 1909210" name="connsiteY738"/>
              <a:gd fmla="*/ 1520392 w 1581592" name="connsiteX739"/>
              <a:gd fmla="*/ 606107 h 1909210" name="connsiteY739"/>
              <a:gd fmla="*/ 1525626 w 1581592" name="connsiteX740"/>
              <a:gd fmla="*/ 634794 h 1909210" name="connsiteY740"/>
              <a:gd fmla="*/ 1517486 w 1581592" name="connsiteX741"/>
              <a:gd fmla="*/ 670301 h 1909210" name="connsiteY741"/>
              <a:gd fmla="*/ 1495088 w 1581592" name="connsiteX742"/>
              <a:gd fmla="*/ 697101 h 1909210" name="connsiteY742"/>
              <a:gd fmla="*/ 1507156 w 1581592" name="connsiteX743"/>
              <a:gd fmla="*/ 698875 h 1909210" name="connsiteY743"/>
              <a:gd fmla="*/ 1523435 w 1581592" name="connsiteX744"/>
              <a:gd fmla="*/ 701089 h 1909210" name="connsiteY744"/>
              <a:gd fmla="*/ 1539226 w 1581592" name="connsiteX745"/>
              <a:gd fmla="*/ 703618 h 1909210" name="connsiteY745"/>
              <a:gd fmla="*/ 1549840 w 1581592" name="connsiteX746"/>
              <a:gd fmla="*/ 705946 h 1909210" name="connsiteY746"/>
              <a:gd fmla="*/ 1560897 w 1581592" name="connsiteX747"/>
              <a:gd fmla="*/ 713231 h 1909210" name="connsiteY747"/>
              <a:gd fmla="*/ 1571125 w 1581592" name="connsiteX748"/>
              <a:gd fmla="*/ 726052 h 1909210" name="connsiteY748"/>
              <a:gd fmla="*/ 1578675 w 1581592" name="connsiteX749"/>
              <a:gd fmla="*/ 741150 h 1909210" name="connsiteY749"/>
              <a:gd fmla="*/ 1581592 w 1581592" name="connsiteX750"/>
              <a:gd fmla="*/ 755355 h 1909210" name="connsiteY750"/>
              <a:gd fmla="*/ 1581592 w 1581592" name="connsiteX751"/>
              <a:gd fmla="*/ 822443 h 1909210" name="connsiteY751"/>
              <a:gd fmla="*/ 1578084 w 1581592" name="connsiteX752"/>
              <a:gd fmla="*/ 824871 h 1909210" name="connsiteY752"/>
              <a:gd fmla="*/ 1573873 w 1581592" name="connsiteX753"/>
              <a:gd fmla="*/ 828281 h 1909210" name="connsiteY753"/>
              <a:gd fmla="*/ 1569559 w 1581592" name="connsiteX754"/>
              <a:gd fmla="*/ 831137 h 1909210" name="connsiteY754"/>
              <a:gd fmla="*/ 1566119 w 1581592" name="connsiteX755"/>
              <a:gd fmla="*/ 832345 h 1909210" name="connsiteY755"/>
              <a:gd fmla="*/ 1351710 w 1581592" name="connsiteX756"/>
              <a:gd fmla="*/ 832345 h 1909210" name="connsiteY756"/>
              <a:gd fmla="*/ 1343411 w 1581592" name="connsiteX757"/>
              <a:gd fmla="*/ 828608 h 1909210" name="connsiteY757"/>
              <a:gd fmla="*/ 1336384 w 1581592" name="connsiteX758"/>
              <a:gd fmla="*/ 822443 h 1909210" name="connsiteY758"/>
              <a:gd fmla="*/ 1336384 w 1581592" name="connsiteX759"/>
              <a:gd fmla="*/ 755355 h 1909210" name="connsiteY759"/>
              <a:gd fmla="*/ 1339256 w 1581592" name="connsiteX760"/>
              <a:gd fmla="*/ 741150 h 1909210" name="connsiteY760"/>
              <a:gd fmla="*/ 1346771 w 1581592" name="connsiteX761"/>
              <a:gd fmla="*/ 726228 h 1909210" name="connsiteY761"/>
              <a:gd fmla="*/ 1357011 w 1581592" name="connsiteX762"/>
              <a:gd fmla="*/ 713369 h 1909210" name="connsiteY762"/>
              <a:gd fmla="*/ 1368125 w 1581592" name="connsiteX763"/>
              <a:gd fmla="*/ 705908 h 1909210" name="connsiteY763"/>
              <a:gd fmla="*/ 1378421 w 1581592" name="connsiteX764"/>
              <a:gd fmla="*/ 703593 h 1909210" name="connsiteY764"/>
              <a:gd fmla="*/ 1394473 w 1581592" name="connsiteX765"/>
              <a:gd fmla="*/ 701051 h 1909210" name="connsiteY765"/>
              <a:gd fmla="*/ 1410809 w 1581592" name="connsiteX766"/>
              <a:gd fmla="*/ 698849 h 1909210" name="connsiteY766"/>
              <a:gd fmla="*/ 1422843 w 1581592" name="connsiteX767"/>
              <a:gd fmla="*/ 697063 h 1909210" name="connsiteY767"/>
              <a:gd fmla="*/ 1400252 w 1581592" name="connsiteX768"/>
              <a:gd fmla="*/ 670477 h 1909210" name="connsiteY768"/>
              <a:gd fmla="*/ 1392044 w 1581592" name="connsiteX769"/>
              <a:gd fmla="*/ 634794 h 1909210" name="connsiteY769"/>
              <a:gd fmla="*/ 1397346 w 1581592" name="connsiteX770"/>
              <a:gd fmla="*/ 606107 h 1909210" name="connsiteY770"/>
              <a:gd fmla="*/ 1411661 w 1581592" name="connsiteX771"/>
              <a:gd fmla="*/ 582516 h 1909210" name="connsiteY771"/>
              <a:gd fmla="*/ 1432787 w 1581592" name="connsiteX772"/>
              <a:gd fmla="*/ 566512 h 1909210" name="connsiteY772"/>
              <a:gd fmla="*/ 1458670 w 1581592" name="connsiteX773"/>
              <a:gd fmla="*/ 560573 h 1909210" name="connsiteY773"/>
              <a:gd fmla="*/ 1354014 w 1581592" name="connsiteX774"/>
              <a:gd fmla="*/ 534009 h 1909210" name="connsiteY774"/>
              <a:gd fmla="*/ 1360510 w 1581592" name="connsiteX775"/>
              <a:gd fmla="*/ 535542 h 1909210" name="connsiteY775"/>
              <a:gd fmla="*/ 1365848 w 1581592" name="connsiteX776"/>
              <a:gd fmla="*/ 539673 h 1909210" name="connsiteY776"/>
              <a:gd fmla="*/ 1369444 w 1581592" name="connsiteX777"/>
              <a:gd fmla="*/ 545763 h 1909210" name="connsiteY777"/>
              <a:gd fmla="*/ 1370753 w 1581592" name="connsiteX778"/>
              <a:gd fmla="*/ 553169 h 1909210" name="connsiteY778"/>
              <a:gd fmla="*/ 1368718 w 1581592" name="connsiteX779"/>
              <a:gd fmla="*/ 562335 h 1909210" name="connsiteY779"/>
              <a:gd fmla="*/ 1363118 w 1581592" name="connsiteX780"/>
              <a:gd fmla="*/ 569253 h 1909210" name="connsiteY780"/>
              <a:gd fmla="*/ 1366135 w 1581592" name="connsiteX781"/>
              <a:gd fmla="*/ 569711 h 1909210" name="connsiteY781"/>
              <a:gd fmla="*/ 1370205 w 1581592" name="connsiteX782"/>
              <a:gd fmla="*/ 570283 h 1909210" name="connsiteY782"/>
              <a:gd fmla="*/ 1374153 w 1581592" name="connsiteX783"/>
              <a:gd fmla="*/ 570935 h 1909210" name="connsiteY783"/>
              <a:gd fmla="*/ 1376806 w 1581592" name="connsiteX784"/>
              <a:gd fmla="*/ 571536 h 1909210" name="connsiteY784"/>
              <a:gd fmla="*/ 1379570 w 1581592" name="connsiteX785"/>
              <a:gd fmla="*/ 573417 h 1909210" name="connsiteY785"/>
              <a:gd fmla="*/ 1382127 w 1581592" name="connsiteX786"/>
              <a:gd fmla="*/ 576727 h 1909210" name="connsiteY786"/>
              <a:gd fmla="*/ 1384015 w 1581592" name="connsiteX787"/>
              <a:gd fmla="*/ 580624 h 1909210" name="connsiteY787"/>
              <a:gd fmla="*/ 1384744 w 1581592" name="connsiteX788"/>
              <a:gd fmla="*/ 584291 h 1909210" name="connsiteY788"/>
              <a:gd fmla="*/ 1384744 w 1581592" name="connsiteX789"/>
              <a:gd fmla="*/ 601610 h 1909210" name="connsiteY789"/>
              <a:gd fmla="*/ 1383867 w 1581592" name="connsiteX790"/>
              <a:gd fmla="*/ 602237 h 1909210" name="connsiteY790"/>
              <a:gd fmla="*/ 1382814 w 1581592" name="connsiteX791"/>
              <a:gd fmla="*/ 603117 h 1909210" name="connsiteY791"/>
              <a:gd fmla="*/ 1381736 w 1581592" name="connsiteX792"/>
              <a:gd fmla="*/ 603854 h 1909210" name="connsiteY792"/>
              <a:gd fmla="*/ 1380876 w 1581592" name="connsiteX793"/>
              <a:gd fmla="*/ 604163 h 1909210" name="connsiteY793"/>
              <a:gd fmla="*/ 1327274 w 1581592" name="connsiteX794"/>
              <a:gd fmla="*/ 604163 h 1909210" name="connsiteY794"/>
              <a:gd fmla="*/ 1325199 w 1581592" name="connsiteX795"/>
              <a:gd fmla="*/ 603201 h 1909210" name="connsiteY795"/>
              <a:gd fmla="*/ 1323442 w 1581592" name="connsiteX796"/>
              <a:gd fmla="*/ 601610 h 1909210" name="connsiteY796"/>
              <a:gd fmla="*/ 1323442 w 1581592" name="connsiteX797"/>
              <a:gd fmla="*/ 584291 h 1909210" name="connsiteY797"/>
              <a:gd fmla="*/ 1324160 w 1581592" name="connsiteX798"/>
              <a:gd fmla="*/ 580624 h 1909210" name="connsiteY798"/>
              <a:gd fmla="*/ 1326039 w 1581592" name="connsiteX799"/>
              <a:gd fmla="*/ 576772 h 1909210" name="connsiteY799"/>
              <a:gd fmla="*/ 1328599 w 1581592" name="connsiteX800"/>
              <a:gd fmla="*/ 573453 h 1909210" name="connsiteY800"/>
              <a:gd fmla="*/ 1331377 w 1581592" name="connsiteX801"/>
              <a:gd fmla="*/ 571527 h 1909210" name="connsiteY801"/>
              <a:gd fmla="*/ 1333951 w 1581592" name="connsiteX802"/>
              <a:gd fmla="*/ 570929 h 1909210" name="connsiteY802"/>
              <a:gd fmla="*/ 1337964 w 1581592" name="connsiteX803"/>
              <a:gd fmla="*/ 570273 h 1909210" name="connsiteY803"/>
              <a:gd fmla="*/ 1342048 w 1581592" name="connsiteX804"/>
              <a:gd fmla="*/ 569704 h 1909210" name="connsiteY804"/>
              <a:gd fmla="*/ 1345057 w 1581592" name="connsiteX805"/>
              <a:gd fmla="*/ 569243 h 1909210" name="connsiteY805"/>
              <a:gd fmla="*/ 1339409 w 1581592" name="connsiteX806"/>
              <a:gd fmla="*/ 562380 h 1909210" name="connsiteY806"/>
              <a:gd fmla="*/ 1337357 w 1581592" name="connsiteX807"/>
              <a:gd fmla="*/ 553169 h 1909210" name="connsiteY807"/>
              <a:gd fmla="*/ 1338682 w 1581592" name="connsiteX808"/>
              <a:gd fmla="*/ 545763 h 1909210" name="connsiteY808"/>
              <a:gd fmla="*/ 1342261 w 1581592" name="connsiteX809"/>
              <a:gd fmla="*/ 539673 h 1909210" name="connsiteY809"/>
              <a:gd fmla="*/ 1347543 w 1581592" name="connsiteX810"/>
              <a:gd fmla="*/ 535542 h 1909210" name="connsiteY810"/>
              <a:gd fmla="*/ 1354014 w 1581592" name="connsiteX811"/>
              <a:gd fmla="*/ 534009 h 1909210" name="connsiteY811"/>
              <a:gd fmla="*/ 1256691 w 1581592" name="connsiteX812"/>
              <a:gd fmla="*/ 518343 h 1909210" name="connsiteY812"/>
              <a:gd fmla="*/ 1298236 w 1581592" name="connsiteX813"/>
              <a:gd fmla="*/ 559892 h 1909210" name="connsiteY813"/>
              <a:gd fmla="*/ 1256691 w 1581592" name="connsiteX814"/>
              <a:gd fmla="*/ 601437 h 1909210" name="connsiteY814"/>
              <a:gd fmla="*/ 1215142 w 1581592" name="connsiteX815"/>
              <a:gd fmla="*/ 559892 h 1909210" name="connsiteY815"/>
              <a:gd fmla="*/ 278123 w 1581592" name="connsiteX816"/>
              <a:gd fmla="*/ 512212 h 1909210" name="connsiteY816"/>
              <a:gd fmla="*/ 287868 w 1581592" name="connsiteX817"/>
              <a:gd fmla="*/ 514415 h 1909210" name="connsiteY817"/>
              <a:gd fmla="*/ 295875 w 1581592" name="connsiteX818"/>
              <a:gd fmla="*/ 520351 h 1909210" name="connsiteY818"/>
              <a:gd fmla="*/ 301269 w 1581592" name="connsiteX819"/>
              <a:gd fmla="*/ 529102 h 1909210" name="connsiteY819"/>
              <a:gd fmla="*/ 303231 w 1581592" name="connsiteX820"/>
              <a:gd fmla="*/ 539743 h 1909210" name="connsiteY820"/>
              <a:gd fmla="*/ 300179 w 1581592" name="connsiteX821"/>
              <a:gd fmla="*/ 552913 h 1909210" name="connsiteY821"/>
              <a:gd fmla="*/ 291780 w 1581592" name="connsiteX822"/>
              <a:gd fmla="*/ 562854 h 1909210" name="connsiteY822"/>
              <a:gd fmla="*/ 296305 w 1581592" name="connsiteX823"/>
              <a:gd fmla="*/ 563512 h 1909210" name="connsiteY823"/>
              <a:gd fmla="*/ 302410 w 1581592" name="connsiteX824"/>
              <a:gd fmla="*/ 564333 h 1909210" name="connsiteY824"/>
              <a:gd fmla="*/ 308331 w 1581592" name="connsiteX825"/>
              <a:gd fmla="*/ 565271 h 1909210" name="connsiteY825"/>
              <a:gd fmla="*/ 312312 w 1581592" name="connsiteX826"/>
              <a:gd fmla="*/ 566135 h 1909210" name="connsiteY826"/>
              <a:gd fmla="*/ 316458 w 1581592" name="connsiteX827"/>
              <a:gd fmla="*/ 568837 h 1909210" name="connsiteY827"/>
              <a:gd fmla="*/ 320294 w 1581592" name="connsiteX828"/>
              <a:gd fmla="*/ 573593 h 1909210" name="connsiteY828"/>
              <a:gd fmla="*/ 323125 w 1581592" name="connsiteX829"/>
              <a:gd fmla="*/ 579193 h 1909210" name="connsiteY829"/>
              <a:gd fmla="*/ 324219 w 1581592" name="connsiteX830"/>
              <a:gd fmla="*/ 584462 h 1909210" name="connsiteY830"/>
              <a:gd fmla="*/ 324219 w 1581592" name="connsiteX831"/>
              <a:gd fmla="*/ 609347 h 1909210" name="connsiteY831"/>
              <a:gd fmla="*/ 322903 w 1581592" name="connsiteX832"/>
              <a:gd fmla="*/ 610248 h 1909210" name="connsiteY832"/>
              <a:gd fmla="*/ 321324 w 1581592" name="connsiteX833"/>
              <a:gd fmla="*/ 611512 h 1909210" name="connsiteY833"/>
              <a:gd fmla="*/ 319706 w 1581592" name="connsiteX834"/>
              <a:gd fmla="*/ 612572 h 1909210" name="connsiteY834"/>
              <a:gd fmla="*/ 318416 w 1581592" name="connsiteX835"/>
              <a:gd fmla="*/ 613020 h 1909210" name="connsiteY835"/>
              <a:gd fmla="*/ 238013 w 1581592" name="connsiteX836"/>
              <a:gd fmla="*/ 613020 h 1909210" name="connsiteY836"/>
              <a:gd fmla="*/ 234901 w 1581592" name="connsiteX837"/>
              <a:gd fmla="*/ 611634 h 1909210" name="connsiteY837"/>
              <a:gd fmla="*/ 232266 w 1581592" name="connsiteX838"/>
              <a:gd fmla="*/ 609347 h 1909210" name="connsiteY838"/>
              <a:gd fmla="*/ 232266 w 1581592" name="connsiteX839"/>
              <a:gd fmla="*/ 584462 h 1909210" name="connsiteY839"/>
              <a:gd fmla="*/ 233343 w 1581592" name="connsiteX840"/>
              <a:gd fmla="*/ 579193 h 1909210" name="connsiteY840"/>
              <a:gd fmla="*/ 236161 w 1581592" name="connsiteX841"/>
              <a:gd fmla="*/ 573658 h 1909210" name="connsiteY841"/>
              <a:gd fmla="*/ 240001 w 1581592" name="connsiteX842"/>
              <a:gd fmla="*/ 568888 h 1909210" name="connsiteY842"/>
              <a:gd fmla="*/ 244169 w 1581592" name="connsiteX843"/>
              <a:gd fmla="*/ 566121 h 1909210" name="connsiteY843"/>
              <a:gd fmla="*/ 248030 w 1581592" name="connsiteX844"/>
              <a:gd fmla="*/ 565262 h 1909210" name="connsiteY844"/>
              <a:gd fmla="*/ 254049 w 1581592" name="connsiteX845"/>
              <a:gd fmla="*/ 564319 h 1909210" name="connsiteY845"/>
              <a:gd fmla="*/ 260175 w 1581592" name="connsiteX846"/>
              <a:gd fmla="*/ 563503 h 1909210" name="connsiteY846"/>
              <a:gd fmla="*/ 264688 w 1581592" name="connsiteX847"/>
              <a:gd fmla="*/ 562840 h 1909210" name="connsiteY847"/>
              <a:gd fmla="*/ 256216 w 1581592" name="connsiteX848"/>
              <a:gd fmla="*/ 552978 h 1909210" name="connsiteY848"/>
              <a:gd fmla="*/ 253138 w 1581592" name="connsiteX849"/>
              <a:gd fmla="*/ 539743 h 1909210" name="connsiteY849"/>
              <a:gd fmla="*/ 255126 w 1581592" name="connsiteX850"/>
              <a:gd fmla="*/ 529102 h 1909210" name="connsiteY850"/>
              <a:gd fmla="*/ 260495 w 1581592" name="connsiteX851"/>
              <a:gd fmla="*/ 520351 h 1909210" name="connsiteY851"/>
              <a:gd fmla="*/ 268417 w 1581592" name="connsiteX852"/>
              <a:gd fmla="*/ 514415 h 1909210" name="connsiteY852"/>
              <a:gd fmla="*/ 278123 w 1581592" name="connsiteX853"/>
              <a:gd fmla="*/ 512212 h 1909210" name="connsiteY853"/>
              <a:gd fmla="*/ 362704 w 1581592" name="connsiteX854"/>
              <a:gd fmla="*/ 482924 h 1909210" name="connsiteY854"/>
              <a:gd fmla="*/ 404590 w 1581592" name="connsiteX855"/>
              <a:gd fmla="*/ 524473 h 1909210" name="connsiteY855"/>
              <a:gd fmla="*/ 362704 w 1581592" name="connsiteX856"/>
              <a:gd fmla="*/ 566018 h 1909210" name="connsiteY856"/>
              <a:gd fmla="*/ 320814 w 1581592" name="connsiteX857"/>
              <a:gd fmla="*/ 524473 h 1909210" name="connsiteY857"/>
              <a:gd fmla="*/ 162030 w 1581592" name="connsiteX858"/>
              <a:gd fmla="*/ 477475 h 1909210" name="connsiteY858"/>
              <a:gd fmla="*/ 168527 w 1581592" name="connsiteX859"/>
              <a:gd fmla="*/ 479008 h 1909210" name="connsiteY859"/>
              <a:gd fmla="*/ 173865 w 1581592" name="connsiteX860"/>
              <a:gd fmla="*/ 483139 h 1909210" name="connsiteY860"/>
              <a:gd fmla="*/ 177461 w 1581592" name="connsiteX861"/>
              <a:gd fmla="*/ 489229 h 1909210" name="connsiteY861"/>
              <a:gd fmla="*/ 178769 w 1581592" name="connsiteX862"/>
              <a:gd fmla="*/ 496635 h 1909210" name="connsiteY862"/>
              <a:gd fmla="*/ 176734 w 1581592" name="connsiteX863"/>
              <a:gd fmla="*/ 505801 h 1909210" name="connsiteY863"/>
              <a:gd fmla="*/ 171135 w 1581592" name="connsiteX864"/>
              <a:gd fmla="*/ 512719 h 1909210" name="connsiteY864"/>
              <a:gd fmla="*/ 174152 w 1581592" name="connsiteX865"/>
              <a:gd fmla="*/ 513177 h 1909210" name="connsiteY865"/>
              <a:gd fmla="*/ 178222 w 1581592" name="connsiteX866"/>
              <a:gd fmla="*/ 513749 h 1909210" name="connsiteY866"/>
              <a:gd fmla="*/ 182169 w 1581592" name="connsiteX867"/>
              <a:gd fmla="*/ 514401 h 1909210" name="connsiteY867"/>
              <a:gd fmla="*/ 184823 w 1581592" name="connsiteX868"/>
              <a:gd fmla="*/ 515002 h 1909210" name="connsiteY868"/>
              <a:gd fmla="*/ 187587 w 1581592" name="connsiteX869"/>
              <a:gd fmla="*/ 516883 h 1909210" name="connsiteY869"/>
              <a:gd fmla="*/ 190144 w 1581592" name="connsiteX870"/>
              <a:gd fmla="*/ 520193 h 1909210" name="connsiteY870"/>
              <a:gd fmla="*/ 192031 w 1581592" name="connsiteX871"/>
              <a:gd fmla="*/ 524090 h 1909210" name="connsiteY871"/>
              <a:gd fmla="*/ 192761 w 1581592" name="connsiteX872"/>
              <a:gd fmla="*/ 527757 h 1909210" name="connsiteY872"/>
              <a:gd fmla="*/ 192761 w 1581592" name="connsiteX873"/>
              <a:gd fmla="*/ 545076 h 1909210" name="connsiteY873"/>
              <a:gd fmla="*/ 191884 w 1581592" name="connsiteX874"/>
              <a:gd fmla="*/ 545703 h 1909210" name="connsiteY874"/>
              <a:gd fmla="*/ 190831 w 1581592" name="connsiteX875"/>
              <a:gd fmla="*/ 546583 h 1909210" name="connsiteY875"/>
              <a:gd fmla="*/ 189753 w 1581592" name="connsiteX876"/>
              <a:gd fmla="*/ 547320 h 1909210" name="connsiteY876"/>
              <a:gd fmla="*/ 188893 w 1581592" name="connsiteX877"/>
              <a:gd fmla="*/ 547629 h 1909210" name="connsiteY877"/>
              <a:gd fmla="*/ 135290 w 1581592" name="connsiteX878"/>
              <a:gd fmla="*/ 547629 h 1909210" name="connsiteY878"/>
              <a:gd fmla="*/ 133216 w 1581592" name="connsiteX879"/>
              <a:gd fmla="*/ 546667 h 1909210" name="connsiteY879"/>
              <a:gd fmla="*/ 131459 w 1581592" name="connsiteX880"/>
              <a:gd fmla="*/ 545076 h 1909210" name="connsiteY880"/>
              <a:gd fmla="*/ 131459 w 1581592" name="connsiteX881"/>
              <a:gd fmla="*/ 527757 h 1909210" name="connsiteY881"/>
              <a:gd fmla="*/ 132177 w 1581592" name="connsiteX882"/>
              <a:gd fmla="*/ 524090 h 1909210" name="connsiteY882"/>
              <a:gd fmla="*/ 134056 w 1581592" name="connsiteX883"/>
              <a:gd fmla="*/ 520238 h 1909210" name="connsiteY883"/>
              <a:gd fmla="*/ 136616 w 1581592" name="connsiteX884"/>
              <a:gd fmla="*/ 516919 h 1909210" name="connsiteY884"/>
              <a:gd fmla="*/ 139394 w 1581592" name="connsiteX885"/>
              <a:gd fmla="*/ 514993 h 1909210" name="connsiteY885"/>
              <a:gd fmla="*/ 141968 w 1581592" name="connsiteX886"/>
              <a:gd fmla="*/ 514395 h 1909210" name="connsiteY886"/>
              <a:gd fmla="*/ 145981 w 1581592" name="connsiteX887"/>
              <a:gd fmla="*/ 513739 h 1909210" name="connsiteY887"/>
              <a:gd fmla="*/ 150065 w 1581592" name="connsiteX888"/>
              <a:gd fmla="*/ 513170 h 1909210" name="connsiteY888"/>
              <a:gd fmla="*/ 153074 w 1581592" name="connsiteX889"/>
              <a:gd fmla="*/ 512709 h 1909210" name="connsiteY889"/>
              <a:gd fmla="*/ 147426 w 1581592" name="connsiteX890"/>
              <a:gd fmla="*/ 505846 h 1909210" name="connsiteY890"/>
              <a:gd fmla="*/ 145374 w 1581592" name="connsiteX891"/>
              <a:gd fmla="*/ 496635 h 1909210" name="connsiteY891"/>
              <a:gd fmla="*/ 146699 w 1581592" name="connsiteX892"/>
              <a:gd fmla="*/ 489229 h 1909210" name="connsiteY892"/>
              <a:gd fmla="*/ 150278 w 1581592" name="connsiteX893"/>
              <a:gd fmla="*/ 483139 h 1909210" name="connsiteY893"/>
              <a:gd fmla="*/ 155560 w 1581592" name="connsiteX894"/>
              <a:gd fmla="*/ 479008 h 1909210" name="connsiteY894"/>
              <a:gd fmla="*/ 162030 w 1581592" name="connsiteX895"/>
              <a:gd fmla="*/ 477475 h 1909210" name="connsiteY895"/>
              <a:gd fmla="*/ 1015570 w 1581592" name="connsiteX896"/>
              <a:gd fmla="*/ 465214 h 1909210" name="connsiteY896"/>
              <a:gd fmla="*/ 1083683 w 1581592" name="connsiteX897"/>
              <a:gd fmla="*/ 533327 h 1909210" name="connsiteY897"/>
              <a:gd fmla="*/ 1015570 w 1581592" name="connsiteX898"/>
              <a:gd fmla="*/ 601441 h 1909210" name="connsiteY898"/>
              <a:gd fmla="*/ 947456 w 1581592" name="connsiteX899"/>
              <a:gd fmla="*/ 533327 h 1909210" name="connsiteY899"/>
              <a:gd fmla="*/ 1120465 w 1581592" name="connsiteX900"/>
              <a:gd fmla="*/ 434563 h 1909210" name="connsiteY900"/>
              <a:gd fmla="*/ 1162010 w 1581592" name="connsiteX901"/>
              <a:gd fmla="*/ 476453 h 1909210" name="connsiteY901"/>
              <a:gd fmla="*/ 1120465 w 1581592" name="connsiteX902"/>
              <a:gd fmla="*/ 518339 h 1909210" name="connsiteY902"/>
              <a:gd fmla="*/ 1078916 w 1581592" name="connsiteX903"/>
              <a:gd fmla="*/ 476453 h 1909210" name="connsiteY903"/>
              <a:gd fmla="*/ 483826 w 1581592" name="connsiteX904"/>
              <a:gd fmla="*/ 429114 h 1909210" name="connsiteY904"/>
              <a:gd fmla="*/ 493571 w 1581592" name="connsiteX905"/>
              <a:gd fmla="*/ 431317 h 1909210" name="connsiteY905"/>
              <a:gd fmla="*/ 501578 w 1581592" name="connsiteX906"/>
              <a:gd fmla="*/ 437253 h 1909210" name="connsiteY906"/>
              <a:gd fmla="*/ 506972 w 1581592" name="connsiteX907"/>
              <a:gd fmla="*/ 446004 h 1909210" name="connsiteY907"/>
              <a:gd fmla="*/ 508934 w 1581592" name="connsiteX908"/>
              <a:gd fmla="*/ 456645 h 1909210" name="connsiteY908"/>
              <a:gd fmla="*/ 505882 w 1581592" name="connsiteX909"/>
              <a:gd fmla="*/ 469815 h 1909210" name="connsiteY909"/>
              <a:gd fmla="*/ 497483 w 1581592" name="connsiteX910"/>
              <a:gd fmla="*/ 479756 h 1909210" name="connsiteY910"/>
              <a:gd fmla="*/ 502008 w 1581592" name="connsiteX911"/>
              <a:gd fmla="*/ 480414 h 1909210" name="connsiteY911"/>
              <a:gd fmla="*/ 508113 w 1581592" name="connsiteX912"/>
              <a:gd fmla="*/ 481235 h 1909210" name="connsiteY912"/>
              <a:gd fmla="*/ 514034 w 1581592" name="connsiteX913"/>
              <a:gd fmla="*/ 482173 h 1909210" name="connsiteY913"/>
              <a:gd fmla="*/ 518015 w 1581592" name="connsiteX914"/>
              <a:gd fmla="*/ 483037 h 1909210" name="connsiteY914"/>
              <a:gd fmla="*/ 522161 w 1581592" name="connsiteX915"/>
              <a:gd fmla="*/ 485739 h 1909210" name="connsiteY915"/>
              <a:gd fmla="*/ 525997 w 1581592" name="connsiteX916"/>
              <a:gd fmla="*/ 490495 h 1909210" name="connsiteY916"/>
              <a:gd fmla="*/ 528828 w 1581592" name="connsiteX917"/>
              <a:gd fmla="*/ 496095 h 1909210" name="connsiteY917"/>
              <a:gd fmla="*/ 529922 w 1581592" name="connsiteX918"/>
              <a:gd fmla="*/ 501364 h 1909210" name="connsiteY918"/>
              <a:gd fmla="*/ 529922 w 1581592" name="connsiteX919"/>
              <a:gd fmla="*/ 526249 h 1909210" name="connsiteY919"/>
              <a:gd fmla="*/ 528606 w 1581592" name="connsiteX920"/>
              <a:gd fmla="*/ 527150 h 1909210" name="connsiteY920"/>
              <a:gd fmla="*/ 527027 w 1581592" name="connsiteX921"/>
              <a:gd fmla="*/ 528414 h 1909210" name="connsiteY921"/>
              <a:gd fmla="*/ 525409 w 1581592" name="connsiteX922"/>
              <a:gd fmla="*/ 529474 h 1909210" name="connsiteY922"/>
              <a:gd fmla="*/ 524119 w 1581592" name="connsiteX923"/>
              <a:gd fmla="*/ 529922 h 1909210" name="connsiteY923"/>
              <a:gd fmla="*/ 443716 w 1581592" name="connsiteX924"/>
              <a:gd fmla="*/ 529922 h 1909210" name="connsiteY924"/>
              <a:gd fmla="*/ 440604 w 1581592" name="connsiteX925"/>
              <a:gd fmla="*/ 528536 h 1909210" name="connsiteY925"/>
              <a:gd fmla="*/ 437969 w 1581592" name="connsiteX926"/>
              <a:gd fmla="*/ 526249 h 1909210" name="connsiteY926"/>
              <a:gd fmla="*/ 437969 w 1581592" name="connsiteX927"/>
              <a:gd fmla="*/ 501364 h 1909210" name="connsiteY927"/>
              <a:gd fmla="*/ 439046 w 1581592" name="connsiteX928"/>
              <a:gd fmla="*/ 496095 h 1909210" name="connsiteY928"/>
              <a:gd fmla="*/ 441864 w 1581592" name="connsiteX929"/>
              <a:gd fmla="*/ 490560 h 1909210" name="connsiteY929"/>
              <a:gd fmla="*/ 445704 w 1581592" name="connsiteX930"/>
              <a:gd fmla="*/ 485790 h 1909210" name="connsiteY930"/>
              <a:gd fmla="*/ 449872 w 1581592" name="connsiteX931"/>
              <a:gd fmla="*/ 483023 h 1909210" name="connsiteY931"/>
              <a:gd fmla="*/ 453733 w 1581592" name="connsiteX932"/>
              <a:gd fmla="*/ 482164 h 1909210" name="connsiteY932"/>
              <a:gd fmla="*/ 459752 w 1581592" name="connsiteX933"/>
              <a:gd fmla="*/ 481221 h 1909210" name="connsiteY933"/>
              <a:gd fmla="*/ 465878 w 1581592" name="connsiteX934"/>
              <a:gd fmla="*/ 480405 h 1909210" name="connsiteY934"/>
              <a:gd fmla="*/ 470391 w 1581592" name="connsiteX935"/>
              <a:gd fmla="*/ 479742 h 1909210" name="connsiteY935"/>
              <a:gd fmla="*/ 461919 w 1581592" name="connsiteX936"/>
              <a:gd fmla="*/ 469880 h 1909210" name="connsiteY936"/>
              <a:gd fmla="*/ 458841 w 1581592" name="connsiteX937"/>
              <a:gd fmla="*/ 456645 h 1909210" name="connsiteY937"/>
              <a:gd fmla="*/ 460829 w 1581592" name="connsiteX938"/>
              <a:gd fmla="*/ 446004 h 1909210" name="connsiteY938"/>
              <a:gd fmla="*/ 466198 w 1581592" name="connsiteX939"/>
              <a:gd fmla="*/ 437253 h 1909210" name="connsiteY939"/>
              <a:gd fmla="*/ 474120 w 1581592" name="connsiteX940"/>
              <a:gd fmla="*/ 431317 h 1909210" name="connsiteY940"/>
              <a:gd fmla="*/ 483826 w 1581592" name="connsiteX941"/>
              <a:gd fmla="*/ 429114 h 1909210" name="connsiteY941"/>
              <a:gd fmla="*/ 1348644 w 1581592" name="connsiteX942"/>
              <a:gd fmla="*/ 426389 h 1909210" name="connsiteY942"/>
              <a:gd fmla="*/ 1390189 w 1581592" name="connsiteX943"/>
              <a:gd fmla="*/ 467938 h 1909210" name="connsiteY943"/>
              <a:gd fmla="*/ 1348644 w 1581592" name="connsiteX944"/>
              <a:gd fmla="*/ 509483 h 1909210" name="connsiteY944"/>
              <a:gd fmla="*/ 1307095 w 1581592" name="connsiteX945"/>
              <a:gd fmla="*/ 467938 h 1909210" name="connsiteY945"/>
              <a:gd fmla="*/ 897052 w 1581592" name="connsiteX946"/>
              <a:gd fmla="*/ 417535 h 1909210" name="connsiteY946"/>
              <a:gd fmla="*/ 938597 w 1581592" name="connsiteX947"/>
              <a:gd fmla="*/ 459084 h 1909210" name="connsiteY947"/>
              <a:gd fmla="*/ 897052 w 1581592" name="connsiteX948"/>
              <a:gd fmla="*/ 500629 h 1909210" name="connsiteY948"/>
              <a:gd fmla="*/ 855503 w 1581592" name="connsiteX949"/>
              <a:gd fmla="*/ 459084 h 1909210" name="connsiteY949"/>
              <a:gd fmla="*/ 1233073 w 1581592" name="connsiteX950"/>
              <a:gd fmla="*/ 403231 h 1909210" name="connsiteY950"/>
              <a:gd fmla="*/ 1242818 w 1581592" name="connsiteX951"/>
              <a:gd fmla="*/ 405419 h 1909210" name="connsiteY951"/>
              <a:gd fmla="*/ 1250825 w 1581592" name="connsiteX952"/>
              <a:gd fmla="*/ 411315 h 1909210" name="connsiteY952"/>
              <a:gd fmla="*/ 1256219 w 1581592" name="connsiteX953"/>
              <a:gd fmla="*/ 420007 h 1909210" name="connsiteY953"/>
              <a:gd fmla="*/ 1258182 w 1581592" name="connsiteX954"/>
              <a:gd fmla="*/ 430576 h 1909210" name="connsiteY954"/>
              <a:gd fmla="*/ 1255129 w 1581592" name="connsiteX955"/>
              <a:gd fmla="*/ 443657 h 1909210" name="connsiteY955"/>
              <a:gd fmla="*/ 1246730 w 1581592" name="connsiteX956"/>
              <a:gd fmla="*/ 453531 h 1909210" name="connsiteY956"/>
              <a:gd fmla="*/ 1251255 w 1581592" name="connsiteX957"/>
              <a:gd fmla="*/ 454184 h 1909210" name="connsiteY957"/>
              <a:gd fmla="*/ 1257360 w 1581592" name="connsiteX958"/>
              <a:gd fmla="*/ 455000 h 1909210" name="connsiteY958"/>
              <a:gd fmla="*/ 1263282 w 1581592" name="connsiteX959"/>
              <a:gd fmla="*/ 455932 h 1909210" name="connsiteY959"/>
              <a:gd fmla="*/ 1267262 w 1581592" name="connsiteX960"/>
              <a:gd fmla="*/ 456790 h 1909210" name="connsiteY960"/>
              <a:gd fmla="*/ 1271408 w 1581592" name="connsiteX961"/>
              <a:gd fmla="*/ 459474 h 1909210" name="connsiteY961"/>
              <a:gd fmla="*/ 1275244 w 1581592" name="connsiteX962"/>
              <a:gd fmla="*/ 464197 h 1909210" name="connsiteY962"/>
              <a:gd fmla="*/ 1278075 w 1581592" name="connsiteX963"/>
              <a:gd fmla="*/ 469760 h 1909210" name="connsiteY963"/>
              <a:gd fmla="*/ 1279169 w 1581592" name="connsiteX964"/>
              <a:gd fmla="*/ 474993 h 1909210" name="connsiteY964"/>
              <a:gd fmla="*/ 1279169 w 1581592" name="connsiteX965"/>
              <a:gd fmla="*/ 499710 h 1909210" name="connsiteY965"/>
              <a:gd fmla="*/ 1277854 w 1581592" name="connsiteX966"/>
              <a:gd fmla="*/ 500604 h 1909210" name="connsiteY966"/>
              <a:gd fmla="*/ 1276274 w 1581592" name="connsiteX967"/>
              <a:gd fmla="*/ 501861 h 1909210" name="connsiteY967"/>
              <a:gd fmla="*/ 1274657 w 1581592" name="connsiteX968"/>
              <a:gd fmla="*/ 502913 h 1909210" name="connsiteY968"/>
              <a:gd fmla="*/ 1273367 w 1581592" name="connsiteX969"/>
              <a:gd fmla="*/ 503358 h 1909210" name="connsiteY969"/>
              <a:gd fmla="*/ 1192963 w 1581592" name="connsiteX970"/>
              <a:gd fmla="*/ 503358 h 1909210" name="connsiteY970"/>
              <a:gd fmla="*/ 1189851 w 1581592" name="connsiteX971"/>
              <a:gd fmla="*/ 501981 h 1909210" name="connsiteY971"/>
              <a:gd fmla="*/ 1187216 w 1581592" name="connsiteX972"/>
              <a:gd fmla="*/ 499710 h 1909210" name="connsiteY972"/>
              <a:gd fmla="*/ 1187216 w 1581592" name="connsiteX973"/>
              <a:gd fmla="*/ 474993 h 1909210" name="connsiteY973"/>
              <a:gd fmla="*/ 1188293 w 1581592" name="connsiteX974"/>
              <a:gd fmla="*/ 469760 h 1909210" name="connsiteY974"/>
              <a:gd fmla="*/ 1191111 w 1581592" name="connsiteX975"/>
              <a:gd fmla="*/ 464262 h 1909210" name="connsiteY975"/>
              <a:gd fmla="*/ 1194951 w 1581592" name="connsiteX976"/>
              <a:gd fmla="*/ 459524 h 1909210" name="connsiteY976"/>
              <a:gd fmla="*/ 1199119 w 1581592" name="connsiteX977"/>
              <a:gd fmla="*/ 456776 h 1909210" name="connsiteY977"/>
              <a:gd fmla="*/ 1202980 w 1581592" name="connsiteX978"/>
              <a:gd fmla="*/ 455923 h 1909210" name="connsiteY978"/>
              <a:gd fmla="*/ 1209000 w 1581592" name="connsiteX979"/>
              <a:gd fmla="*/ 454986 h 1909210" name="connsiteY979"/>
              <a:gd fmla="*/ 1215126 w 1581592" name="connsiteX980"/>
              <a:gd fmla="*/ 454175 h 1909210" name="connsiteY980"/>
              <a:gd fmla="*/ 1219638 w 1581592" name="connsiteX981"/>
              <a:gd fmla="*/ 453517 h 1909210" name="connsiteY981"/>
              <a:gd fmla="*/ 1211166 w 1581592" name="connsiteX982"/>
              <a:gd fmla="*/ 443722 h 1909210" name="connsiteY982"/>
              <a:gd fmla="*/ 1208089 w 1581592" name="connsiteX983"/>
              <a:gd fmla="*/ 430576 h 1909210" name="connsiteY983"/>
              <a:gd fmla="*/ 1210077 w 1581592" name="connsiteX984"/>
              <a:gd fmla="*/ 420007 h 1909210" name="connsiteY984"/>
              <a:gd fmla="*/ 1215445 w 1581592" name="connsiteX985"/>
              <a:gd fmla="*/ 411315 h 1909210" name="connsiteY985"/>
              <a:gd fmla="*/ 1223367 w 1581592" name="connsiteX986"/>
              <a:gd fmla="*/ 405419 h 1909210" name="connsiteY986"/>
              <a:gd fmla="*/ 1233073 w 1581592" name="connsiteX987"/>
              <a:gd fmla="*/ 403231 h 1909210" name="connsiteY987"/>
              <a:gd fmla="*/ 376587 w 1581592" name="connsiteX988"/>
              <a:gd fmla="*/ 394376 h 1909210" name="connsiteY988"/>
              <a:gd fmla="*/ 383084 w 1581592" name="connsiteX989"/>
              <a:gd fmla="*/ 395909 h 1909210" name="connsiteY989"/>
              <a:gd fmla="*/ 388422 w 1581592" name="connsiteX990"/>
              <a:gd fmla="*/ 400040 h 1909210" name="connsiteY990"/>
              <a:gd fmla="*/ 392018 w 1581592" name="connsiteX991"/>
              <a:gd fmla="*/ 406130 h 1909210" name="connsiteY991"/>
              <a:gd fmla="*/ 393326 w 1581592" name="connsiteX992"/>
              <a:gd fmla="*/ 413536 h 1909210" name="connsiteY992"/>
              <a:gd fmla="*/ 391291 w 1581592" name="connsiteX993"/>
              <a:gd fmla="*/ 422702 h 1909210" name="connsiteY993"/>
              <a:gd fmla="*/ 385692 w 1581592" name="connsiteX994"/>
              <a:gd fmla="*/ 429620 h 1909210" name="connsiteY994"/>
              <a:gd fmla="*/ 388709 w 1581592" name="connsiteX995"/>
              <a:gd fmla="*/ 430078 h 1909210" name="connsiteY995"/>
              <a:gd fmla="*/ 392779 w 1581592" name="connsiteX996"/>
              <a:gd fmla="*/ 430650 h 1909210" name="connsiteY996"/>
              <a:gd fmla="*/ 396726 w 1581592" name="connsiteX997"/>
              <a:gd fmla="*/ 431302 h 1909210" name="connsiteY997"/>
              <a:gd fmla="*/ 399380 w 1581592" name="connsiteX998"/>
              <a:gd fmla="*/ 431903 h 1909210" name="connsiteY998"/>
              <a:gd fmla="*/ 402144 w 1581592" name="connsiteX999"/>
              <a:gd fmla="*/ 433784 h 1909210" name="connsiteY999"/>
              <a:gd fmla="*/ 404701 w 1581592" name="connsiteX1000"/>
              <a:gd fmla="*/ 437094 h 1909210" name="connsiteY1000"/>
              <a:gd fmla="*/ 406588 w 1581592" name="connsiteX1001"/>
              <a:gd fmla="*/ 440991 h 1909210" name="connsiteY1001"/>
              <a:gd fmla="*/ 407318 w 1581592" name="connsiteX1002"/>
              <a:gd fmla="*/ 444658 h 1909210" name="connsiteY1002"/>
              <a:gd fmla="*/ 407318 w 1581592" name="connsiteX1003"/>
              <a:gd fmla="*/ 461977 h 1909210" name="connsiteY1003"/>
              <a:gd fmla="*/ 406441 w 1581592" name="connsiteX1004"/>
              <a:gd fmla="*/ 462604 h 1909210" name="connsiteY1004"/>
              <a:gd fmla="*/ 405388 w 1581592" name="connsiteX1005"/>
              <a:gd fmla="*/ 463484 h 1909210" name="connsiteY1005"/>
              <a:gd fmla="*/ 404310 w 1581592" name="connsiteX1006"/>
              <a:gd fmla="*/ 464221 h 1909210" name="connsiteY1006"/>
              <a:gd fmla="*/ 403450 w 1581592" name="connsiteX1007"/>
              <a:gd fmla="*/ 464530 h 1909210" name="connsiteY1007"/>
              <a:gd fmla="*/ 349847 w 1581592" name="connsiteX1008"/>
              <a:gd fmla="*/ 464530 h 1909210" name="connsiteY1008"/>
              <a:gd fmla="*/ 347773 w 1581592" name="connsiteX1009"/>
              <a:gd fmla="*/ 463568 h 1909210" name="connsiteY1009"/>
              <a:gd fmla="*/ 346016 w 1581592" name="connsiteX1010"/>
              <a:gd fmla="*/ 461977 h 1909210" name="connsiteY1010"/>
              <a:gd fmla="*/ 346016 w 1581592" name="connsiteX1011"/>
              <a:gd fmla="*/ 444658 h 1909210" name="connsiteY1011"/>
              <a:gd fmla="*/ 346734 w 1581592" name="connsiteX1012"/>
              <a:gd fmla="*/ 440991 h 1909210" name="connsiteY1012"/>
              <a:gd fmla="*/ 348613 w 1581592" name="connsiteX1013"/>
              <a:gd fmla="*/ 437139 h 1909210" name="connsiteY1013"/>
              <a:gd fmla="*/ 351173 w 1581592" name="connsiteX1014"/>
              <a:gd fmla="*/ 433820 h 1909210" name="connsiteY1014"/>
              <a:gd fmla="*/ 353951 w 1581592" name="connsiteX1015"/>
              <a:gd fmla="*/ 431894 h 1909210" name="connsiteY1015"/>
              <a:gd fmla="*/ 356525 w 1581592" name="connsiteX1016"/>
              <a:gd fmla="*/ 431296 h 1909210" name="connsiteY1016"/>
              <a:gd fmla="*/ 360538 w 1581592" name="connsiteX1017"/>
              <a:gd fmla="*/ 430640 h 1909210" name="connsiteY1017"/>
              <a:gd fmla="*/ 364622 w 1581592" name="connsiteX1018"/>
              <a:gd fmla="*/ 430071 h 1909210" name="connsiteY1018"/>
              <a:gd fmla="*/ 367631 w 1581592" name="connsiteX1019"/>
              <a:gd fmla="*/ 429610 h 1909210" name="connsiteY1019"/>
              <a:gd fmla="*/ 361983 w 1581592" name="connsiteX1020"/>
              <a:gd fmla="*/ 422747 h 1909210" name="connsiteY1020"/>
              <a:gd fmla="*/ 359931 w 1581592" name="connsiteX1021"/>
              <a:gd fmla="*/ 413536 h 1909210" name="connsiteY1021"/>
              <a:gd fmla="*/ 361256 w 1581592" name="connsiteX1022"/>
              <a:gd fmla="*/ 406130 h 1909210" name="connsiteY1022"/>
              <a:gd fmla="*/ 364835 w 1581592" name="connsiteX1023"/>
              <a:gd fmla="*/ 400040 h 1909210" name="connsiteY1023"/>
              <a:gd fmla="*/ 370117 w 1581592" name="connsiteX1024"/>
              <a:gd fmla="*/ 395909 h 1909210" name="connsiteY1024"/>
              <a:gd fmla="*/ 376587 w 1581592" name="connsiteX1025"/>
              <a:gd fmla="*/ 394376 h 1909210" name="connsiteY1025"/>
              <a:gd fmla="*/ 577601 w 1581592" name="connsiteX1026"/>
              <a:gd fmla="*/ 386884 h 1909210" name="connsiteY1026"/>
              <a:gd fmla="*/ 619146 w 1581592" name="connsiteX1027"/>
              <a:gd fmla="*/ 428433 h 1909210" name="connsiteY1027"/>
              <a:gd fmla="*/ 577601 w 1581592" name="connsiteX1028"/>
              <a:gd fmla="*/ 469978 h 1909210" name="connsiteY1028"/>
              <a:gd fmla="*/ 536052 w 1581592" name="connsiteX1029"/>
              <a:gd fmla="*/ 428433 h 1909210" name="connsiteY1029"/>
              <a:gd fmla="*/ 1449112 w 1581592" name="connsiteX1030"/>
              <a:gd fmla="*/ 351465 h 1909210" name="connsiteY1030"/>
              <a:gd fmla="*/ 1516884 w 1581592" name="connsiteX1031"/>
              <a:gd fmla="*/ 419578 h 1909210" name="connsiteY1031"/>
              <a:gd fmla="*/ 1449112 w 1581592" name="connsiteX1032"/>
              <a:gd fmla="*/ 487692 h 1909210" name="connsiteY1032"/>
              <a:gd fmla="*/ 1381339 w 1581592" name="connsiteX1033"/>
              <a:gd fmla="*/ 419578 h 1909210" name="connsiteY1033"/>
              <a:gd fmla="*/ 720463 w 1581592" name="connsiteX1034"/>
              <a:gd fmla="*/ 346016 h 1909210" name="connsiteY1034"/>
              <a:gd fmla="*/ 734899 w 1581592" name="connsiteX1035"/>
              <a:gd fmla="*/ 349275 h 1909210" name="connsiteY1035"/>
              <a:gd fmla="*/ 746762 w 1581592" name="connsiteX1036"/>
              <a:gd fmla="*/ 358060 h 1909210" name="connsiteY1036"/>
              <a:gd fmla="*/ 754753 w 1581592" name="connsiteX1037"/>
              <a:gd fmla="*/ 371008 h 1909210" name="connsiteY1037"/>
              <a:gd fmla="*/ 757661 w 1581592" name="connsiteX1038"/>
              <a:gd fmla="*/ 386754 h 1909210" name="connsiteY1038"/>
              <a:gd fmla="*/ 753139 w 1581592" name="connsiteX1039"/>
              <a:gd fmla="*/ 406242 h 1909210" name="connsiteY1039"/>
              <a:gd fmla="*/ 740695 w 1581592" name="connsiteX1040"/>
              <a:gd fmla="*/ 420952 h 1909210" name="connsiteY1040"/>
              <a:gd fmla="*/ 747399 w 1581592" name="connsiteX1041"/>
              <a:gd fmla="*/ 421926 h 1909210" name="connsiteY1041"/>
              <a:gd fmla="*/ 756443 w 1581592" name="connsiteX1042"/>
              <a:gd fmla="*/ 423141 h 1909210" name="connsiteY1042"/>
              <a:gd fmla="*/ 765216 w 1581592" name="connsiteX1043"/>
              <a:gd fmla="*/ 424529 h 1909210" name="connsiteY1043"/>
              <a:gd fmla="*/ 771113 w 1581592" name="connsiteX1044"/>
              <a:gd fmla="*/ 425807 h 1909210" name="connsiteY1044"/>
              <a:gd fmla="*/ 777256 w 1581592" name="connsiteX1045"/>
              <a:gd fmla="*/ 429805 h 1909210" name="connsiteY1045"/>
              <a:gd fmla="*/ 782938 w 1581592" name="connsiteX1046"/>
              <a:gd fmla="*/ 436843 h 1909210" name="connsiteY1046"/>
              <a:gd fmla="*/ 787132 w 1581592" name="connsiteX1047"/>
              <a:gd fmla="*/ 445130 h 1909210" name="connsiteY1047"/>
              <a:gd fmla="*/ 788753 w 1581592" name="connsiteX1048"/>
              <a:gd fmla="*/ 452927 h 1909210" name="connsiteY1048"/>
              <a:gd fmla="*/ 788753 w 1581592" name="connsiteX1049"/>
              <a:gd fmla="*/ 489749 h 1909210" name="connsiteY1049"/>
              <a:gd fmla="*/ 786804 w 1581592" name="connsiteX1050"/>
              <a:gd fmla="*/ 491082 h 1909210" name="connsiteY1050"/>
              <a:gd fmla="*/ 784465 w 1581592" name="connsiteX1051"/>
              <a:gd fmla="*/ 492953 h 1909210" name="connsiteY1051"/>
              <a:gd fmla="*/ 782068 w 1581592" name="connsiteX1052"/>
              <a:gd fmla="*/ 494521 h 1909210" name="connsiteY1052"/>
              <a:gd fmla="*/ 780157 w 1581592" name="connsiteX1053"/>
              <a:gd fmla="*/ 495177 h 1909210" name="connsiteY1053"/>
              <a:gd fmla="*/ 661040 w 1581592" name="connsiteX1054"/>
              <a:gd fmla="*/ 495177 h 1909210" name="connsiteY1054"/>
              <a:gd fmla="*/ 656430 w 1581592" name="connsiteX1055"/>
              <a:gd fmla="*/ 493133 h 1909210" name="connsiteY1055"/>
              <a:gd fmla="*/ 652526 w 1581592" name="connsiteX1056"/>
              <a:gd fmla="*/ 489749 h 1909210" name="connsiteY1056"/>
              <a:gd fmla="*/ 652526 w 1581592" name="connsiteX1057"/>
              <a:gd fmla="*/ 452927 h 1909210" name="connsiteY1057"/>
              <a:gd fmla="*/ 654121 w 1581592" name="connsiteX1058"/>
              <a:gd fmla="*/ 445130 h 1909210" name="connsiteY1058"/>
              <a:gd fmla="*/ 658297 w 1581592" name="connsiteX1059"/>
              <a:gd fmla="*/ 436939 h 1909210" name="connsiteY1059"/>
              <a:gd fmla="*/ 663985 w 1581592" name="connsiteX1060"/>
              <a:gd fmla="*/ 429881 h 1909210" name="connsiteY1060"/>
              <a:gd fmla="*/ 670160 w 1581592" name="connsiteX1061"/>
              <a:gd fmla="*/ 425786 h 1909210" name="connsiteY1061"/>
              <a:gd fmla="*/ 675880 w 1581592" name="connsiteX1062"/>
              <a:gd fmla="*/ 424516 h 1909210" name="connsiteY1062"/>
              <a:gd fmla="*/ 684798 w 1581592" name="connsiteX1063"/>
              <a:gd fmla="*/ 423121 h 1909210" name="connsiteY1063"/>
              <a:gd fmla="*/ 693874 w 1581592" name="connsiteX1064"/>
              <a:gd fmla="*/ 421912 h 1909210" name="connsiteY1064"/>
              <a:gd fmla="*/ 700559 w 1581592" name="connsiteX1065"/>
              <a:gd fmla="*/ 420931 h 1909210" name="connsiteY1065"/>
              <a:gd fmla="*/ 688008 w 1581592" name="connsiteX1066"/>
              <a:gd fmla="*/ 406339 h 1909210" name="connsiteY1066"/>
              <a:gd fmla="*/ 683448 w 1581592" name="connsiteX1067"/>
              <a:gd fmla="*/ 386754 h 1909210" name="connsiteY1067"/>
              <a:gd fmla="*/ 686394 w 1581592" name="connsiteX1068"/>
              <a:gd fmla="*/ 371008 h 1909210" name="connsiteY1068"/>
              <a:gd fmla="*/ 694347 w 1581592" name="connsiteX1069"/>
              <a:gd fmla="*/ 358060 h 1909210" name="connsiteY1069"/>
              <a:gd fmla="*/ 706077 w 1581592" name="connsiteX1070"/>
              <a:gd fmla="*/ 349275 h 1909210" name="connsiteY1070"/>
              <a:gd fmla="*/ 720463 w 1581592" name="connsiteX1071"/>
              <a:gd fmla="*/ 346016 h 1909210" name="connsiteY1071"/>
              <a:gd fmla="*/ 1326848 w 1581592" name="connsiteX1072"/>
              <a:gd fmla="*/ 320814 h 1909210" name="connsiteY1072"/>
              <a:gd fmla="*/ 1368393 w 1581592" name="connsiteX1073"/>
              <a:gd fmla="*/ 362363 h 1909210" name="connsiteY1073"/>
              <a:gd fmla="*/ 1326848 w 1581592" name="connsiteX1074"/>
              <a:gd fmla="*/ 403908 h 1909210" name="connsiteY1074"/>
              <a:gd fmla="*/ 1285299 w 1581592" name="connsiteX1075"/>
              <a:gd fmla="*/ 362363 h 1909210" name="connsiteY1075"/>
              <a:gd fmla="*/ 1164738 w 1581592" name="connsiteX1076"/>
              <a:gd fmla="*/ 320814 h 1909210" name="connsiteY1076"/>
              <a:gd fmla="*/ 1206283 w 1581592" name="connsiteX1077"/>
              <a:gd fmla="*/ 362363 h 1909210" name="connsiteY1077"/>
              <a:gd fmla="*/ 1164738 w 1581592" name="connsiteX1078"/>
              <a:gd fmla="*/ 403908 h 1909210" name="connsiteY1078"/>
              <a:gd fmla="*/ 1123189 w 1581592" name="connsiteX1079"/>
              <a:gd fmla="*/ 362363 h 1909210" name="connsiteY1079"/>
              <a:gd fmla="*/ 1045080 w 1581592" name="connsiteX1080"/>
              <a:gd fmla="*/ 302423 h 1909210" name="connsiteY1080"/>
              <a:gd fmla="*/ 1054825 w 1581592" name="connsiteX1081"/>
              <a:gd fmla="*/ 304626 h 1909210" name="connsiteY1081"/>
              <a:gd fmla="*/ 1062832 w 1581592" name="connsiteX1082"/>
              <a:gd fmla="*/ 310562 h 1909210" name="connsiteY1082"/>
              <a:gd fmla="*/ 1068226 w 1581592" name="connsiteX1083"/>
              <a:gd fmla="*/ 319313 h 1909210" name="connsiteY1083"/>
              <a:gd fmla="*/ 1070189 w 1581592" name="connsiteX1084"/>
              <a:gd fmla="*/ 329954 h 1909210" name="connsiteY1084"/>
              <a:gd fmla="*/ 1067136 w 1581592" name="connsiteX1085"/>
              <a:gd fmla="*/ 343124 h 1909210" name="connsiteY1085"/>
              <a:gd fmla="*/ 1058737 w 1581592" name="connsiteX1086"/>
              <a:gd fmla="*/ 353065 h 1909210" name="connsiteY1086"/>
              <a:gd fmla="*/ 1063262 w 1581592" name="connsiteX1087"/>
              <a:gd fmla="*/ 353723 h 1909210" name="connsiteY1087"/>
              <a:gd fmla="*/ 1069367 w 1581592" name="connsiteX1088"/>
              <a:gd fmla="*/ 354544 h 1909210" name="connsiteY1088"/>
              <a:gd fmla="*/ 1075289 w 1581592" name="connsiteX1089"/>
              <a:gd fmla="*/ 355482 h 1909210" name="connsiteY1089"/>
              <a:gd fmla="*/ 1079269 w 1581592" name="connsiteX1090"/>
              <a:gd fmla="*/ 356346 h 1909210" name="connsiteY1090"/>
              <a:gd fmla="*/ 1083415 w 1581592" name="connsiteX1091"/>
              <a:gd fmla="*/ 359048 h 1909210" name="connsiteY1091"/>
              <a:gd fmla="*/ 1087251 w 1581592" name="connsiteX1092"/>
              <a:gd fmla="*/ 363804 h 1909210" name="connsiteY1092"/>
              <a:gd fmla="*/ 1090082 w 1581592" name="connsiteX1093"/>
              <a:gd fmla="*/ 369404 h 1909210" name="connsiteY1093"/>
              <a:gd fmla="*/ 1091176 w 1581592" name="connsiteX1094"/>
              <a:gd fmla="*/ 374673 h 1909210" name="connsiteY1094"/>
              <a:gd fmla="*/ 1091176 w 1581592" name="connsiteX1095"/>
              <a:gd fmla="*/ 399558 h 1909210" name="connsiteY1095"/>
              <a:gd fmla="*/ 1089861 w 1581592" name="connsiteX1096"/>
              <a:gd fmla="*/ 400459 h 1909210" name="connsiteY1096"/>
              <a:gd fmla="*/ 1088281 w 1581592" name="connsiteX1097"/>
              <a:gd fmla="*/ 401723 h 1909210" name="connsiteY1097"/>
              <a:gd fmla="*/ 1086664 w 1581592" name="connsiteX1098"/>
              <a:gd fmla="*/ 402783 h 1909210" name="connsiteY1098"/>
              <a:gd fmla="*/ 1085374 w 1581592" name="connsiteX1099"/>
              <a:gd fmla="*/ 403231 h 1909210" name="connsiteY1099"/>
              <a:gd fmla="*/ 1004970 w 1581592" name="connsiteX1100"/>
              <a:gd fmla="*/ 403231 h 1909210" name="connsiteY1100"/>
              <a:gd fmla="*/ 1001858 w 1581592" name="connsiteX1101"/>
              <a:gd fmla="*/ 401845 h 1909210" name="connsiteY1101"/>
              <a:gd fmla="*/ 999223 w 1581592" name="connsiteX1102"/>
              <a:gd fmla="*/ 399558 h 1909210" name="connsiteY1102"/>
              <a:gd fmla="*/ 999223 w 1581592" name="connsiteX1103"/>
              <a:gd fmla="*/ 374673 h 1909210" name="connsiteY1103"/>
              <a:gd fmla="*/ 1000300 w 1581592" name="connsiteX1104"/>
              <a:gd fmla="*/ 369404 h 1909210" name="connsiteY1104"/>
              <a:gd fmla="*/ 1003118 w 1581592" name="connsiteX1105"/>
              <a:gd fmla="*/ 363869 h 1909210" name="connsiteY1105"/>
              <a:gd fmla="*/ 1006958 w 1581592" name="connsiteX1106"/>
              <a:gd fmla="*/ 359099 h 1909210" name="connsiteY1106"/>
              <a:gd fmla="*/ 1011126 w 1581592" name="connsiteX1107"/>
              <a:gd fmla="*/ 356332 h 1909210" name="connsiteY1107"/>
              <a:gd fmla="*/ 1014987 w 1581592" name="connsiteX1108"/>
              <a:gd fmla="*/ 355473 h 1909210" name="connsiteY1108"/>
              <a:gd fmla="*/ 1021007 w 1581592" name="connsiteX1109"/>
              <a:gd fmla="*/ 354530 h 1909210" name="connsiteY1109"/>
              <a:gd fmla="*/ 1027133 w 1581592" name="connsiteX1110"/>
              <a:gd fmla="*/ 353714 h 1909210" name="connsiteY1110"/>
              <a:gd fmla="*/ 1031645 w 1581592" name="connsiteX1111"/>
              <a:gd fmla="*/ 353051 h 1909210" name="connsiteY1111"/>
              <a:gd fmla="*/ 1023173 w 1581592" name="connsiteX1112"/>
              <a:gd fmla="*/ 343189 h 1909210" name="connsiteY1112"/>
              <a:gd fmla="*/ 1020096 w 1581592" name="connsiteX1113"/>
              <a:gd fmla="*/ 329954 h 1909210" name="connsiteY1113"/>
              <a:gd fmla="*/ 1022084 w 1581592" name="connsiteX1114"/>
              <a:gd fmla="*/ 319313 h 1909210" name="connsiteY1114"/>
              <a:gd fmla="*/ 1027452 w 1581592" name="connsiteX1115"/>
              <a:gd fmla="*/ 310562 h 1909210" name="connsiteY1115"/>
              <a:gd fmla="*/ 1035374 w 1581592" name="connsiteX1116"/>
              <a:gd fmla="*/ 304626 h 1909210" name="connsiteY1116"/>
              <a:gd fmla="*/ 1045080 w 1581592" name="connsiteX1117"/>
              <a:gd fmla="*/ 302423 h 1909210" name="connsiteY1117"/>
              <a:gd fmla="*/ 354790 w 1581592" name="connsiteX1118"/>
              <a:gd fmla="*/ 284714 h 1909210" name="connsiteY1118"/>
              <a:gd fmla="*/ 361287 w 1581592" name="connsiteX1119"/>
              <a:gd fmla="*/ 286247 h 1909210" name="connsiteY1119"/>
              <a:gd fmla="*/ 366625 w 1581592" name="connsiteX1120"/>
              <a:gd fmla="*/ 290378 h 1909210" name="connsiteY1120"/>
              <a:gd fmla="*/ 370221 w 1581592" name="connsiteX1121"/>
              <a:gd fmla="*/ 296468 h 1909210" name="connsiteY1121"/>
              <a:gd fmla="*/ 371529 w 1581592" name="connsiteX1122"/>
              <a:gd fmla="*/ 303874 h 1909210" name="connsiteY1122"/>
              <a:gd fmla="*/ 369494 w 1581592" name="connsiteX1123"/>
              <a:gd fmla="*/ 313040 h 1909210" name="connsiteY1123"/>
              <a:gd fmla="*/ 363895 w 1581592" name="connsiteX1124"/>
              <a:gd fmla="*/ 319958 h 1909210" name="connsiteY1124"/>
              <a:gd fmla="*/ 366912 w 1581592" name="connsiteX1125"/>
              <a:gd fmla="*/ 320416 h 1909210" name="connsiteY1125"/>
              <a:gd fmla="*/ 370982 w 1581592" name="connsiteX1126"/>
              <a:gd fmla="*/ 320988 h 1909210" name="connsiteY1126"/>
              <a:gd fmla="*/ 374929 w 1581592" name="connsiteX1127"/>
              <a:gd fmla="*/ 321640 h 1909210" name="connsiteY1127"/>
              <a:gd fmla="*/ 377583 w 1581592" name="connsiteX1128"/>
              <a:gd fmla="*/ 322241 h 1909210" name="connsiteY1128"/>
              <a:gd fmla="*/ 380347 w 1581592" name="connsiteX1129"/>
              <a:gd fmla="*/ 324122 h 1909210" name="connsiteY1129"/>
              <a:gd fmla="*/ 382904 w 1581592" name="connsiteX1130"/>
              <a:gd fmla="*/ 327432 h 1909210" name="connsiteY1130"/>
              <a:gd fmla="*/ 384791 w 1581592" name="connsiteX1131"/>
              <a:gd fmla="*/ 331329 h 1909210" name="connsiteY1131"/>
              <a:gd fmla="*/ 385521 w 1581592" name="connsiteX1132"/>
              <a:gd fmla="*/ 334996 h 1909210" name="connsiteY1132"/>
              <a:gd fmla="*/ 385521 w 1581592" name="connsiteX1133"/>
              <a:gd fmla="*/ 352315 h 1909210" name="connsiteY1133"/>
              <a:gd fmla="*/ 384644 w 1581592" name="connsiteX1134"/>
              <a:gd fmla="*/ 352942 h 1909210" name="connsiteY1134"/>
              <a:gd fmla="*/ 383591 w 1581592" name="connsiteX1135"/>
              <a:gd fmla="*/ 353822 h 1909210" name="connsiteY1135"/>
              <a:gd fmla="*/ 382513 w 1581592" name="connsiteX1136"/>
              <a:gd fmla="*/ 354559 h 1909210" name="connsiteY1136"/>
              <a:gd fmla="*/ 381653 w 1581592" name="connsiteX1137"/>
              <a:gd fmla="*/ 354868 h 1909210" name="connsiteY1137"/>
              <a:gd fmla="*/ 328050 w 1581592" name="connsiteX1138"/>
              <a:gd fmla="*/ 354868 h 1909210" name="connsiteY1138"/>
              <a:gd fmla="*/ 325976 w 1581592" name="connsiteX1139"/>
              <a:gd fmla="*/ 353906 h 1909210" name="connsiteY1139"/>
              <a:gd fmla="*/ 324219 w 1581592" name="connsiteX1140"/>
              <a:gd fmla="*/ 352315 h 1909210" name="connsiteY1140"/>
              <a:gd fmla="*/ 324219 w 1581592" name="connsiteX1141"/>
              <a:gd fmla="*/ 334996 h 1909210" name="connsiteY1141"/>
              <a:gd fmla="*/ 324937 w 1581592" name="connsiteX1142"/>
              <a:gd fmla="*/ 331329 h 1909210" name="connsiteY1142"/>
              <a:gd fmla="*/ 326816 w 1581592" name="connsiteX1143"/>
              <a:gd fmla="*/ 327477 h 1909210" name="connsiteY1143"/>
              <a:gd fmla="*/ 329376 w 1581592" name="connsiteX1144"/>
              <a:gd fmla="*/ 324158 h 1909210" name="connsiteY1144"/>
              <a:gd fmla="*/ 332154 w 1581592" name="connsiteX1145"/>
              <a:gd fmla="*/ 322232 h 1909210" name="connsiteY1145"/>
              <a:gd fmla="*/ 334728 w 1581592" name="connsiteX1146"/>
              <a:gd fmla="*/ 321634 h 1909210" name="connsiteY1146"/>
              <a:gd fmla="*/ 338741 w 1581592" name="connsiteX1147"/>
              <a:gd fmla="*/ 320978 h 1909210" name="connsiteY1147"/>
              <a:gd fmla="*/ 342825 w 1581592" name="connsiteX1148"/>
              <a:gd fmla="*/ 320409 h 1909210" name="connsiteY1148"/>
              <a:gd fmla="*/ 345834 w 1581592" name="connsiteX1149"/>
              <a:gd fmla="*/ 319948 h 1909210" name="connsiteY1149"/>
              <a:gd fmla="*/ 340186 w 1581592" name="connsiteX1150"/>
              <a:gd fmla="*/ 313085 h 1909210" name="connsiteY1150"/>
              <a:gd fmla="*/ 338134 w 1581592" name="connsiteX1151"/>
              <a:gd fmla="*/ 303874 h 1909210" name="connsiteY1151"/>
              <a:gd fmla="*/ 339459 w 1581592" name="connsiteX1152"/>
              <a:gd fmla="*/ 296468 h 1909210" name="connsiteY1152"/>
              <a:gd fmla="*/ 343038 w 1581592" name="connsiteX1153"/>
              <a:gd fmla="*/ 290378 h 1909210" name="connsiteY1153"/>
              <a:gd fmla="*/ 348320 w 1581592" name="connsiteX1154"/>
              <a:gd fmla="*/ 286247 h 1909210" name="connsiteY1154"/>
              <a:gd fmla="*/ 354790 w 1581592" name="connsiteX1155"/>
              <a:gd fmla="*/ 284714 h 1909210" name="connsiteY1155"/>
              <a:gd fmla="*/ 1406462 w 1581592" name="connsiteX1156"/>
              <a:gd fmla="*/ 262918 h 1909210" name="connsiteY1156"/>
              <a:gd fmla="*/ 1412958 w 1581592" name="connsiteX1157"/>
              <a:gd fmla="*/ 264451 h 1909210" name="connsiteY1157"/>
              <a:gd fmla="*/ 1418296 w 1581592" name="connsiteX1158"/>
              <a:gd fmla="*/ 268582 h 1909210" name="connsiteY1158"/>
              <a:gd fmla="*/ 1421892 w 1581592" name="connsiteX1159"/>
              <a:gd fmla="*/ 274672 h 1909210" name="connsiteY1159"/>
              <a:gd fmla="*/ 1423201 w 1581592" name="connsiteX1160"/>
              <a:gd fmla="*/ 282078 h 1909210" name="connsiteY1160"/>
              <a:gd fmla="*/ 1421166 w 1581592" name="connsiteX1161"/>
              <a:gd fmla="*/ 291244 h 1909210" name="connsiteY1161"/>
              <a:gd fmla="*/ 1415566 w 1581592" name="connsiteX1162"/>
              <a:gd fmla="*/ 298162 h 1909210" name="connsiteY1162"/>
              <a:gd fmla="*/ 1418583 w 1581592" name="connsiteX1163"/>
              <a:gd fmla="*/ 298620 h 1909210" name="connsiteY1163"/>
              <a:gd fmla="*/ 1422653 w 1581592" name="connsiteX1164"/>
              <a:gd fmla="*/ 299192 h 1909210" name="connsiteY1164"/>
              <a:gd fmla="*/ 1426601 w 1581592" name="connsiteX1165"/>
              <a:gd fmla="*/ 299844 h 1909210" name="connsiteY1165"/>
              <a:gd fmla="*/ 1429254 w 1581592" name="connsiteX1166"/>
              <a:gd fmla="*/ 300445 h 1909210" name="connsiteY1166"/>
              <a:gd fmla="*/ 1432018 w 1581592" name="connsiteX1167"/>
              <a:gd fmla="*/ 302326 h 1909210" name="connsiteY1167"/>
              <a:gd fmla="*/ 1434575 w 1581592" name="connsiteX1168"/>
              <a:gd fmla="*/ 305636 h 1909210" name="connsiteY1168"/>
              <a:gd fmla="*/ 1436463 w 1581592" name="connsiteX1169"/>
              <a:gd fmla="*/ 309533 h 1909210" name="connsiteY1169"/>
              <a:gd fmla="*/ 1437192 w 1581592" name="connsiteX1170"/>
              <a:gd fmla="*/ 313200 h 1909210" name="connsiteY1170"/>
              <a:gd fmla="*/ 1437192 w 1581592" name="connsiteX1171"/>
              <a:gd fmla="*/ 330519 h 1909210" name="connsiteY1171"/>
              <a:gd fmla="*/ 1436315 w 1581592" name="connsiteX1172"/>
              <a:gd fmla="*/ 331146 h 1909210" name="connsiteY1172"/>
              <a:gd fmla="*/ 1435262 w 1581592" name="connsiteX1173"/>
              <a:gd fmla="*/ 332026 h 1909210" name="connsiteY1173"/>
              <a:gd fmla="*/ 1434184 w 1581592" name="connsiteX1174"/>
              <a:gd fmla="*/ 332763 h 1909210" name="connsiteY1174"/>
              <a:gd fmla="*/ 1433324 w 1581592" name="connsiteX1175"/>
              <a:gd fmla="*/ 333072 h 1909210" name="connsiteY1175"/>
              <a:gd fmla="*/ 1379722 w 1581592" name="connsiteX1176"/>
              <a:gd fmla="*/ 333072 h 1909210" name="connsiteY1176"/>
              <a:gd fmla="*/ 1377647 w 1581592" name="connsiteX1177"/>
              <a:gd fmla="*/ 332110 h 1909210" name="connsiteY1177"/>
              <a:gd fmla="*/ 1375890 w 1581592" name="connsiteX1178"/>
              <a:gd fmla="*/ 330519 h 1909210" name="connsiteY1178"/>
              <a:gd fmla="*/ 1375890 w 1581592" name="connsiteX1179"/>
              <a:gd fmla="*/ 313200 h 1909210" name="connsiteY1179"/>
              <a:gd fmla="*/ 1376608 w 1581592" name="connsiteX1180"/>
              <a:gd fmla="*/ 309533 h 1909210" name="connsiteY1180"/>
              <a:gd fmla="*/ 1378487 w 1581592" name="connsiteX1181"/>
              <a:gd fmla="*/ 305681 h 1909210" name="connsiteY1181"/>
              <a:gd fmla="*/ 1381047 w 1581592" name="connsiteX1182"/>
              <a:gd fmla="*/ 302362 h 1909210" name="connsiteY1182"/>
              <a:gd fmla="*/ 1383825 w 1581592" name="connsiteX1183"/>
              <a:gd fmla="*/ 300436 h 1909210" name="connsiteY1183"/>
              <a:gd fmla="*/ 1386399 w 1581592" name="connsiteX1184"/>
              <a:gd fmla="*/ 299838 h 1909210" name="connsiteY1184"/>
              <a:gd fmla="*/ 1390412 w 1581592" name="connsiteX1185"/>
              <a:gd fmla="*/ 299182 h 1909210" name="connsiteY1185"/>
              <a:gd fmla="*/ 1394496 w 1581592" name="connsiteX1186"/>
              <a:gd fmla="*/ 298613 h 1909210" name="connsiteY1186"/>
              <a:gd fmla="*/ 1397505 w 1581592" name="connsiteX1187"/>
              <a:gd fmla="*/ 298152 h 1909210" name="connsiteY1187"/>
              <a:gd fmla="*/ 1391857 w 1581592" name="connsiteX1188"/>
              <a:gd fmla="*/ 291289 h 1909210" name="connsiteY1188"/>
              <a:gd fmla="*/ 1389805 w 1581592" name="connsiteX1189"/>
              <a:gd fmla="*/ 282078 h 1909210" name="connsiteY1189"/>
              <a:gd fmla="*/ 1391130 w 1581592" name="connsiteX1190"/>
              <a:gd fmla="*/ 274672 h 1909210" name="connsiteY1190"/>
              <a:gd fmla="*/ 1394709 w 1581592" name="connsiteX1191"/>
              <a:gd fmla="*/ 268582 h 1909210" name="connsiteY1191"/>
              <a:gd fmla="*/ 1399991 w 1581592" name="connsiteX1192"/>
              <a:gd fmla="*/ 264451 h 1909210" name="connsiteY1192"/>
              <a:gd fmla="*/ 1406462 w 1581592" name="connsiteX1193"/>
              <a:gd fmla="*/ 262918 h 1909210" name="connsiteY1193"/>
              <a:gd fmla="*/ 637081 w 1581592" name="connsiteX1194"/>
              <a:gd fmla="*/ 262918 h 1909210" name="connsiteY1194"/>
              <a:gd fmla="*/ 646826 w 1581592" name="connsiteX1195"/>
              <a:gd fmla="*/ 265121 h 1909210" name="connsiteY1195"/>
              <a:gd fmla="*/ 654833 w 1581592" name="connsiteX1196"/>
              <a:gd fmla="*/ 271057 h 1909210" name="connsiteY1196"/>
              <a:gd fmla="*/ 660227 w 1581592" name="connsiteX1197"/>
              <a:gd fmla="*/ 279808 h 1909210" name="connsiteY1197"/>
              <a:gd fmla="*/ 662189 w 1581592" name="connsiteX1198"/>
              <a:gd fmla="*/ 290449 h 1909210" name="connsiteY1198"/>
              <a:gd fmla="*/ 659137 w 1581592" name="connsiteX1199"/>
              <a:gd fmla="*/ 303619 h 1909210" name="connsiteY1199"/>
              <a:gd fmla="*/ 650738 w 1581592" name="connsiteX1200"/>
              <a:gd fmla="*/ 313560 h 1909210" name="connsiteY1200"/>
              <a:gd fmla="*/ 655263 w 1581592" name="connsiteX1201"/>
              <a:gd fmla="*/ 314218 h 1909210" name="connsiteY1201"/>
              <a:gd fmla="*/ 661368 w 1581592" name="connsiteX1202"/>
              <a:gd fmla="*/ 315039 h 1909210" name="connsiteY1202"/>
              <a:gd fmla="*/ 667289 w 1581592" name="connsiteX1203"/>
              <a:gd fmla="*/ 315977 h 1909210" name="connsiteY1203"/>
              <a:gd fmla="*/ 671270 w 1581592" name="connsiteX1204"/>
              <a:gd fmla="*/ 316841 h 1909210" name="connsiteY1204"/>
              <a:gd fmla="*/ 675416 w 1581592" name="connsiteX1205"/>
              <a:gd fmla="*/ 319543 h 1909210" name="connsiteY1205"/>
              <a:gd fmla="*/ 679252 w 1581592" name="connsiteX1206"/>
              <a:gd fmla="*/ 324299 h 1909210" name="connsiteY1206"/>
              <a:gd fmla="*/ 682083 w 1581592" name="connsiteX1207"/>
              <a:gd fmla="*/ 329899 h 1909210" name="connsiteY1207"/>
              <a:gd fmla="*/ 683177 w 1581592" name="connsiteX1208"/>
              <a:gd fmla="*/ 335168 h 1909210" name="connsiteY1208"/>
              <a:gd fmla="*/ 683177 w 1581592" name="connsiteX1209"/>
              <a:gd fmla="*/ 360053 h 1909210" name="connsiteY1209"/>
              <a:gd fmla="*/ 681862 w 1581592" name="connsiteX1210"/>
              <a:gd fmla="*/ 360954 h 1909210" name="connsiteY1210"/>
              <a:gd fmla="*/ 680282 w 1581592" name="connsiteX1211"/>
              <a:gd fmla="*/ 362218 h 1909210" name="connsiteY1211"/>
              <a:gd fmla="*/ 678665 w 1581592" name="connsiteX1212"/>
              <a:gd fmla="*/ 363278 h 1909210" name="connsiteY1212"/>
              <a:gd fmla="*/ 677375 w 1581592" name="connsiteX1213"/>
              <a:gd fmla="*/ 363726 h 1909210" name="connsiteY1213"/>
              <a:gd fmla="*/ 596971 w 1581592" name="connsiteX1214"/>
              <a:gd fmla="*/ 363726 h 1909210" name="connsiteY1214"/>
              <a:gd fmla="*/ 593859 w 1581592" name="connsiteX1215"/>
              <a:gd fmla="*/ 362340 h 1909210" name="connsiteY1215"/>
              <a:gd fmla="*/ 591224 w 1581592" name="connsiteX1216"/>
              <a:gd fmla="*/ 360053 h 1909210" name="connsiteY1216"/>
              <a:gd fmla="*/ 591224 w 1581592" name="connsiteX1217"/>
              <a:gd fmla="*/ 335168 h 1909210" name="connsiteY1217"/>
              <a:gd fmla="*/ 592301 w 1581592" name="connsiteX1218"/>
              <a:gd fmla="*/ 329899 h 1909210" name="connsiteY1218"/>
              <a:gd fmla="*/ 595119 w 1581592" name="connsiteX1219"/>
              <a:gd fmla="*/ 324364 h 1909210" name="connsiteY1219"/>
              <a:gd fmla="*/ 598959 w 1581592" name="connsiteX1220"/>
              <a:gd fmla="*/ 319594 h 1909210" name="connsiteY1220"/>
              <a:gd fmla="*/ 603127 w 1581592" name="connsiteX1221"/>
              <a:gd fmla="*/ 316827 h 1909210" name="connsiteY1221"/>
              <a:gd fmla="*/ 606988 w 1581592" name="connsiteX1222"/>
              <a:gd fmla="*/ 315968 h 1909210" name="connsiteY1222"/>
              <a:gd fmla="*/ 613007 w 1581592" name="connsiteX1223"/>
              <a:gd fmla="*/ 315025 h 1909210" name="connsiteY1223"/>
              <a:gd fmla="*/ 619133 w 1581592" name="connsiteX1224"/>
              <a:gd fmla="*/ 314209 h 1909210" name="connsiteY1224"/>
              <a:gd fmla="*/ 623646 w 1581592" name="connsiteX1225"/>
              <a:gd fmla="*/ 313546 h 1909210" name="connsiteY1225"/>
              <a:gd fmla="*/ 615174 w 1581592" name="connsiteX1226"/>
              <a:gd fmla="*/ 303684 h 1909210" name="connsiteY1226"/>
              <a:gd fmla="*/ 612096 w 1581592" name="connsiteX1227"/>
              <a:gd fmla="*/ 290449 h 1909210" name="connsiteY1227"/>
              <a:gd fmla="*/ 614084 w 1581592" name="connsiteX1228"/>
              <a:gd fmla="*/ 279808 h 1909210" name="connsiteY1228"/>
              <a:gd fmla="*/ 619453 w 1581592" name="connsiteX1229"/>
              <a:gd fmla="*/ 271057 h 1909210" name="connsiteY1229"/>
              <a:gd fmla="*/ 627375 w 1581592" name="connsiteX1230"/>
              <a:gd fmla="*/ 265121 h 1909210" name="connsiteY1230"/>
              <a:gd fmla="*/ 637081 w 1581592" name="connsiteX1231"/>
              <a:gd fmla="*/ 262918 h 1909210" name="connsiteY1231"/>
              <a:gd fmla="*/ 897394 w 1581592" name="connsiteX1232"/>
              <a:gd fmla="*/ 246570 h 1909210" name="connsiteY1232"/>
              <a:gd fmla="*/ 965166 w 1581592" name="connsiteX1233"/>
              <a:gd fmla="*/ 314343 h 1909210" name="connsiteY1233"/>
              <a:gd fmla="*/ 897394 w 1581592" name="connsiteX1234"/>
              <a:gd fmla="*/ 382116 h 1909210" name="connsiteY1234"/>
              <a:gd fmla="*/ 829621 w 1581592" name="connsiteX1235"/>
              <a:gd fmla="*/ 314343 h 1909210" name="connsiteY1235"/>
              <a:gd fmla="*/ 466456 w 1581592" name="connsiteX1236"/>
              <a:gd fmla="*/ 245208 h 1909210" name="connsiteY1236"/>
              <a:gd fmla="*/ 476272 w 1581592" name="connsiteX1237"/>
              <a:gd fmla="*/ 247411 h 1909210" name="connsiteY1237"/>
              <a:gd fmla="*/ 484339 w 1581592" name="connsiteX1238"/>
              <a:gd fmla="*/ 253347 h 1909210" name="connsiteY1238"/>
              <a:gd fmla="*/ 489773 w 1581592" name="connsiteX1239"/>
              <a:gd fmla="*/ 262098 h 1909210" name="connsiteY1239"/>
              <a:gd fmla="*/ 491750 w 1581592" name="connsiteX1240"/>
              <a:gd fmla="*/ 272739 h 1909210" name="connsiteY1240"/>
              <a:gd fmla="*/ 488675 w 1581592" name="connsiteX1241"/>
              <a:gd fmla="*/ 285909 h 1909210" name="connsiteY1241"/>
              <a:gd fmla="*/ 480214 w 1581592" name="connsiteX1242"/>
              <a:gd fmla="*/ 295850 h 1909210" name="connsiteY1242"/>
              <a:gd fmla="*/ 484772 w 1581592" name="connsiteX1243"/>
              <a:gd fmla="*/ 296508 h 1909210" name="connsiteY1243"/>
              <a:gd fmla="*/ 490922 w 1581592" name="connsiteX1244"/>
              <a:gd fmla="*/ 297329 h 1909210" name="connsiteY1244"/>
              <a:gd fmla="*/ 496888 w 1581592" name="connsiteX1245"/>
              <a:gd fmla="*/ 298267 h 1909210" name="connsiteY1245"/>
              <a:gd fmla="*/ 500898 w 1581592" name="connsiteX1246"/>
              <a:gd fmla="*/ 299131 h 1909210" name="connsiteY1246"/>
              <a:gd fmla="*/ 505075 w 1581592" name="connsiteX1247"/>
              <a:gd fmla="*/ 301833 h 1909210" name="connsiteY1247"/>
              <a:gd fmla="*/ 508939 w 1581592" name="connsiteX1248"/>
              <a:gd fmla="*/ 306589 h 1909210" name="connsiteY1248"/>
              <a:gd fmla="*/ 511791 w 1581592" name="connsiteX1249"/>
              <a:gd fmla="*/ 312189 h 1909210" name="connsiteY1249"/>
              <a:gd fmla="*/ 512893 w 1581592" name="connsiteX1250"/>
              <a:gd fmla="*/ 317458 h 1909210" name="connsiteY1250"/>
              <a:gd fmla="*/ 512893 w 1581592" name="connsiteX1251"/>
              <a:gd fmla="*/ 342343 h 1909210" name="connsiteY1251"/>
              <a:gd fmla="*/ 511568 w 1581592" name="connsiteX1252"/>
              <a:gd fmla="*/ 343244 h 1909210" name="connsiteY1252"/>
              <a:gd fmla="*/ 509977 w 1581592" name="connsiteX1253"/>
              <a:gd fmla="*/ 344508 h 1909210" name="connsiteY1253"/>
              <a:gd fmla="*/ 508347 w 1581592" name="connsiteX1254"/>
              <a:gd fmla="*/ 345568 h 1909210" name="connsiteY1254"/>
              <a:gd fmla="*/ 507047 w 1581592" name="connsiteX1255"/>
              <a:gd fmla="*/ 346016 h 1909210" name="connsiteY1255"/>
              <a:gd fmla="*/ 426048 w 1581592" name="connsiteX1256"/>
              <a:gd fmla="*/ 346016 h 1909210" name="connsiteY1256"/>
              <a:gd fmla="*/ 422914 w 1581592" name="connsiteX1257"/>
              <a:gd fmla="*/ 344630 h 1909210" name="connsiteY1257"/>
              <a:gd fmla="*/ 420259 w 1581592" name="connsiteX1258"/>
              <a:gd fmla="*/ 342343 h 1909210" name="connsiteY1258"/>
              <a:gd fmla="*/ 420259 w 1581592" name="connsiteX1259"/>
              <a:gd fmla="*/ 317458 h 1909210" name="connsiteY1259"/>
              <a:gd fmla="*/ 421344 w 1581592" name="connsiteX1260"/>
              <a:gd fmla="*/ 312189 h 1909210" name="connsiteY1260"/>
              <a:gd fmla="*/ 424183 w 1581592" name="connsiteX1261"/>
              <a:gd fmla="*/ 306654 h 1909210" name="connsiteY1261"/>
              <a:gd fmla="*/ 428051 w 1581592" name="connsiteX1262"/>
              <a:gd fmla="*/ 301884 h 1909210" name="connsiteY1262"/>
              <a:gd fmla="*/ 432250 w 1581592" name="connsiteX1263"/>
              <a:gd fmla="*/ 299117 h 1909210" name="connsiteY1263"/>
              <a:gd fmla="*/ 436140 w 1581592" name="connsiteX1264"/>
              <a:gd fmla="*/ 298258 h 1909210" name="connsiteY1264"/>
              <a:gd fmla="*/ 442204 w 1581592" name="connsiteX1265"/>
              <a:gd fmla="*/ 297315 h 1909210" name="connsiteY1265"/>
              <a:gd fmla="*/ 448375 w 1581592" name="connsiteX1266"/>
              <a:gd fmla="*/ 296499 h 1909210" name="connsiteY1266"/>
              <a:gd fmla="*/ 452921 w 1581592" name="connsiteX1267"/>
              <a:gd fmla="*/ 295836 h 1909210" name="connsiteY1267"/>
              <a:gd fmla="*/ 444387 w 1581592" name="connsiteX1268"/>
              <a:gd fmla="*/ 285974 h 1909210" name="connsiteY1268"/>
              <a:gd fmla="*/ 441286 w 1581592" name="connsiteX1269"/>
              <a:gd fmla="*/ 272739 h 1909210" name="connsiteY1269"/>
              <a:gd fmla="*/ 443289 w 1581592" name="connsiteX1270"/>
              <a:gd fmla="*/ 262098 h 1909210" name="connsiteY1270"/>
              <a:gd fmla="*/ 448697 w 1581592" name="connsiteX1271"/>
              <a:gd fmla="*/ 253347 h 1909210" name="connsiteY1271"/>
              <a:gd fmla="*/ 456678 w 1581592" name="connsiteX1272"/>
              <a:gd fmla="*/ 247411 h 1909210" name="connsiteY1272"/>
              <a:gd fmla="*/ 466456 w 1581592" name="connsiteX1273"/>
              <a:gd fmla="*/ 245208 h 1909210" name="connsiteY1273"/>
              <a:gd fmla="*/ 45857 w 1581592" name="connsiteX1274"/>
              <a:gd fmla="*/ 245208 h 1909210" name="connsiteY1274"/>
              <a:gd fmla="*/ 55602 w 1581592" name="connsiteX1275"/>
              <a:gd fmla="*/ 247411 h 1909210" name="connsiteY1275"/>
              <a:gd fmla="*/ 63609 w 1581592" name="connsiteX1276"/>
              <a:gd fmla="*/ 253347 h 1909210" name="connsiteY1276"/>
              <a:gd fmla="*/ 69003 w 1581592" name="connsiteX1277"/>
              <a:gd fmla="*/ 262098 h 1909210" name="connsiteY1277"/>
              <a:gd fmla="*/ 70965 w 1581592" name="connsiteX1278"/>
              <a:gd fmla="*/ 272739 h 1909210" name="connsiteY1278"/>
              <a:gd fmla="*/ 67913 w 1581592" name="connsiteX1279"/>
              <a:gd fmla="*/ 285909 h 1909210" name="connsiteY1279"/>
              <a:gd fmla="*/ 59514 w 1581592" name="connsiteX1280"/>
              <a:gd fmla="*/ 295850 h 1909210" name="connsiteY1280"/>
              <a:gd fmla="*/ 64039 w 1581592" name="connsiteX1281"/>
              <a:gd fmla="*/ 296508 h 1909210" name="connsiteY1281"/>
              <a:gd fmla="*/ 70144 w 1581592" name="connsiteX1282"/>
              <a:gd fmla="*/ 297329 h 1909210" name="connsiteY1282"/>
              <a:gd fmla="*/ 76065 w 1581592" name="connsiteX1283"/>
              <a:gd fmla="*/ 298267 h 1909210" name="connsiteY1283"/>
              <a:gd fmla="*/ 80046 w 1581592" name="connsiteX1284"/>
              <a:gd fmla="*/ 299131 h 1909210" name="connsiteY1284"/>
              <a:gd fmla="*/ 84192 w 1581592" name="connsiteX1285"/>
              <a:gd fmla="*/ 301833 h 1909210" name="connsiteY1285"/>
              <a:gd fmla="*/ 88028 w 1581592" name="connsiteX1286"/>
              <a:gd fmla="*/ 306589 h 1909210" name="connsiteY1286"/>
              <a:gd fmla="*/ 90859 w 1581592" name="connsiteX1287"/>
              <a:gd fmla="*/ 312189 h 1909210" name="connsiteY1287"/>
              <a:gd fmla="*/ 91953 w 1581592" name="connsiteX1288"/>
              <a:gd fmla="*/ 317458 h 1909210" name="connsiteY1288"/>
              <a:gd fmla="*/ 91953 w 1581592" name="connsiteX1289"/>
              <a:gd fmla="*/ 342343 h 1909210" name="connsiteY1289"/>
              <a:gd fmla="*/ 90637 w 1581592" name="connsiteX1290"/>
              <a:gd fmla="*/ 343244 h 1909210" name="connsiteY1290"/>
              <a:gd fmla="*/ 89058 w 1581592" name="connsiteX1291"/>
              <a:gd fmla="*/ 344508 h 1909210" name="connsiteY1291"/>
              <a:gd fmla="*/ 87440 w 1581592" name="connsiteX1292"/>
              <a:gd fmla="*/ 345568 h 1909210" name="connsiteY1292"/>
              <a:gd fmla="*/ 86150 w 1581592" name="connsiteX1293"/>
              <a:gd fmla="*/ 346016 h 1909210" name="connsiteY1293"/>
              <a:gd fmla="*/ 5747 w 1581592" name="connsiteX1294"/>
              <a:gd fmla="*/ 346016 h 1909210" name="connsiteY1294"/>
              <a:gd fmla="*/ 2635 w 1581592" name="connsiteX1295"/>
              <a:gd fmla="*/ 344630 h 1909210" name="connsiteY1295"/>
              <a:gd fmla="*/ 0 w 1581592" name="connsiteX1296"/>
              <a:gd fmla="*/ 342343 h 1909210" name="connsiteY1296"/>
              <a:gd fmla="*/ 0 w 1581592" name="connsiteX1297"/>
              <a:gd fmla="*/ 317458 h 1909210" name="connsiteY1297"/>
              <a:gd fmla="*/ 1077 w 1581592" name="connsiteX1298"/>
              <a:gd fmla="*/ 312189 h 1909210" name="connsiteY1298"/>
              <a:gd fmla="*/ 3895 w 1581592" name="connsiteX1299"/>
              <a:gd fmla="*/ 306654 h 1909210" name="connsiteY1299"/>
              <a:gd fmla="*/ 7735 w 1581592" name="connsiteX1300"/>
              <a:gd fmla="*/ 301884 h 1909210" name="connsiteY1300"/>
              <a:gd fmla="*/ 11903 w 1581592" name="connsiteX1301"/>
              <a:gd fmla="*/ 299117 h 1909210" name="connsiteY1301"/>
              <a:gd fmla="*/ 15764 w 1581592" name="connsiteX1302"/>
              <a:gd fmla="*/ 298258 h 1909210" name="connsiteY1302"/>
              <a:gd fmla="*/ 21783 w 1581592" name="connsiteX1303"/>
              <a:gd fmla="*/ 297315 h 1909210" name="connsiteY1303"/>
              <a:gd fmla="*/ 27909 w 1581592" name="connsiteX1304"/>
              <a:gd fmla="*/ 296499 h 1909210" name="connsiteY1304"/>
              <a:gd fmla="*/ 32422 w 1581592" name="connsiteX1305"/>
              <a:gd fmla="*/ 295836 h 1909210" name="connsiteY1305"/>
              <a:gd fmla="*/ 23950 w 1581592" name="connsiteX1306"/>
              <a:gd fmla="*/ 285974 h 1909210" name="connsiteY1306"/>
              <a:gd fmla="*/ 20872 w 1581592" name="connsiteX1307"/>
              <a:gd fmla="*/ 272739 h 1909210" name="connsiteY1307"/>
              <a:gd fmla="*/ 22860 w 1581592" name="connsiteX1308"/>
              <a:gd fmla="*/ 262098 h 1909210" name="connsiteY1308"/>
              <a:gd fmla="*/ 28229 w 1581592" name="connsiteX1309"/>
              <a:gd fmla="*/ 253347 h 1909210" name="connsiteY1309"/>
              <a:gd fmla="*/ 36151 w 1581592" name="connsiteX1310"/>
              <a:gd fmla="*/ 247411 h 1909210" name="connsiteY1310"/>
              <a:gd fmla="*/ 45857 w 1581592" name="connsiteX1311"/>
              <a:gd fmla="*/ 245208 h 1909210" name="connsiteY1311"/>
              <a:gd fmla="*/ 761507 w 1581592" name="connsiteX1312"/>
              <a:gd fmla="*/ 242484 h 1909210" name="connsiteY1312"/>
              <a:gd fmla="*/ 803052 w 1581592" name="connsiteX1313"/>
              <a:gd fmla="*/ 284033 h 1909210" name="connsiteY1313"/>
              <a:gd fmla="*/ 761507 w 1581592" name="connsiteX1314"/>
              <a:gd fmla="*/ 325578 h 1909210" name="connsiteY1314"/>
              <a:gd fmla="*/ 719958 w 1581592" name="connsiteX1315"/>
              <a:gd fmla="*/ 284033 h 1909210" name="connsiteY1315"/>
              <a:gd fmla="*/ 201297 w 1581592" name="connsiteX1316"/>
              <a:gd fmla="*/ 192761 h 1909210" name="connsiteY1316"/>
              <a:gd fmla="*/ 227282 w 1581592" name="connsiteX1317"/>
              <a:gd fmla="*/ 198700 h 1909210" name="connsiteY1317"/>
              <a:gd fmla="*/ 248636 w 1581592" name="connsiteX1318"/>
              <a:gd fmla="*/ 214704 h 1909210" name="connsiteY1318"/>
              <a:gd fmla="*/ 263019 w 1581592" name="connsiteX1319"/>
              <a:gd fmla="*/ 238295 h 1909210" name="connsiteY1319"/>
              <a:gd fmla="*/ 268252 w 1581592" name="connsiteX1320"/>
              <a:gd fmla="*/ 266982 h 1909210" name="connsiteY1320"/>
              <a:gd fmla="*/ 260113 w 1581592" name="connsiteX1321"/>
              <a:gd fmla="*/ 302489 h 1909210" name="connsiteY1321"/>
              <a:gd fmla="*/ 237715 w 1581592" name="connsiteX1322"/>
              <a:gd fmla="*/ 329289 h 1909210" name="connsiteY1322"/>
              <a:gd fmla="*/ 249782 w 1581592" name="connsiteX1323"/>
              <a:gd fmla="*/ 331063 h 1909210" name="connsiteY1323"/>
              <a:gd fmla="*/ 266061 w 1581592" name="connsiteX1324"/>
              <a:gd fmla="*/ 333277 h 1909210" name="connsiteY1324"/>
              <a:gd fmla="*/ 281852 w 1581592" name="connsiteX1325"/>
              <a:gd fmla="*/ 335806 h 1909210" name="connsiteY1325"/>
              <a:gd fmla="*/ 292467 w 1581592" name="connsiteX1326"/>
              <a:gd fmla="*/ 338134 h 1909210" name="connsiteY1326"/>
              <a:gd fmla="*/ 303524 w 1581592" name="connsiteX1327"/>
              <a:gd fmla="*/ 345419 h 1909210" name="connsiteY1327"/>
              <a:gd fmla="*/ 313752 w 1581592" name="connsiteX1328"/>
              <a:gd fmla="*/ 358240 h 1909210" name="connsiteY1328"/>
              <a:gd fmla="*/ 321301 w 1581592" name="connsiteX1329"/>
              <a:gd fmla="*/ 373338 h 1909210" name="connsiteY1329"/>
              <a:gd fmla="*/ 324219 w 1581592" name="connsiteX1330"/>
              <a:gd fmla="*/ 387543 h 1909210" name="connsiteY1330"/>
              <a:gd fmla="*/ 324219 w 1581592" name="connsiteX1331"/>
              <a:gd fmla="*/ 454631 h 1909210" name="connsiteY1331"/>
              <a:gd fmla="*/ 320711 w 1581592" name="connsiteX1332"/>
              <a:gd fmla="*/ 457059 h 1909210" name="connsiteY1332"/>
              <a:gd fmla="*/ 316499 w 1581592" name="connsiteX1333"/>
              <a:gd fmla="*/ 460469 h 1909210" name="connsiteY1333"/>
              <a:gd fmla="*/ 312186 w 1581592" name="connsiteX1334"/>
              <a:gd fmla="*/ 463325 h 1909210" name="connsiteY1334"/>
              <a:gd fmla="*/ 308746 w 1581592" name="connsiteX1335"/>
              <a:gd fmla="*/ 464533 h 1909210" name="connsiteY1335"/>
              <a:gd fmla="*/ 94336 w 1581592" name="connsiteX1336"/>
              <a:gd fmla="*/ 464533 h 1909210" name="connsiteY1336"/>
              <a:gd fmla="*/ 86038 w 1581592" name="connsiteX1337"/>
              <a:gd fmla="*/ 460796 h 1909210" name="connsiteY1337"/>
              <a:gd fmla="*/ 79011 w 1581592" name="connsiteX1338"/>
              <a:gd fmla="*/ 454631 h 1909210" name="connsiteY1338"/>
              <a:gd fmla="*/ 79011 w 1581592" name="connsiteX1339"/>
              <a:gd fmla="*/ 387543 h 1909210" name="connsiteY1339"/>
              <a:gd fmla="*/ 81883 w 1581592" name="connsiteX1340"/>
              <a:gd fmla="*/ 373338 h 1909210" name="connsiteY1340"/>
              <a:gd fmla="*/ 89398 w 1581592" name="connsiteX1341"/>
              <a:gd fmla="*/ 358416 h 1909210" name="connsiteY1341"/>
              <a:gd fmla="*/ 99638 w 1581592" name="connsiteX1342"/>
              <a:gd fmla="*/ 345557 h 1909210" name="connsiteY1342"/>
              <a:gd fmla="*/ 110752 w 1581592" name="connsiteX1343"/>
              <a:gd fmla="*/ 338096 h 1909210" name="connsiteY1343"/>
              <a:gd fmla="*/ 121048 w 1581592" name="connsiteX1344"/>
              <a:gd fmla="*/ 335781 h 1909210" name="connsiteY1344"/>
              <a:gd fmla="*/ 137100 w 1581592" name="connsiteX1345"/>
              <a:gd fmla="*/ 333239 h 1909210" name="connsiteY1345"/>
              <a:gd fmla="*/ 153436 w 1581592" name="connsiteX1346"/>
              <a:gd fmla="*/ 331037 h 1909210" name="connsiteY1346"/>
              <a:gd fmla="*/ 165469 w 1581592" name="connsiteX1347"/>
              <a:gd fmla="*/ 329251 h 1909210" name="connsiteY1347"/>
              <a:gd fmla="*/ 142878 w 1581592" name="connsiteX1348"/>
              <a:gd fmla="*/ 302665 h 1909210" name="connsiteY1348"/>
              <a:gd fmla="*/ 134671 w 1581592" name="connsiteX1349"/>
              <a:gd fmla="*/ 266982 h 1909210" name="connsiteY1349"/>
              <a:gd fmla="*/ 139972 w 1581592" name="connsiteX1350"/>
              <a:gd fmla="*/ 238295 h 1909210" name="connsiteY1350"/>
              <a:gd fmla="*/ 154287 w 1581592" name="connsiteX1351"/>
              <a:gd fmla="*/ 214704 h 1909210" name="connsiteY1351"/>
              <a:gd fmla="*/ 175414 w 1581592" name="connsiteX1352"/>
              <a:gd fmla="*/ 198700 h 1909210" name="connsiteY1352"/>
              <a:gd fmla="*/ 201297 w 1581592" name="connsiteX1353"/>
              <a:gd fmla="*/ 192761 h 1909210" name="connsiteY1353"/>
              <a:gd fmla="*/ 1088672 w 1581592" name="connsiteX1354"/>
              <a:gd fmla="*/ 187993 h 1909210" name="connsiteY1354"/>
              <a:gd fmla="*/ 1098417 w 1581592" name="connsiteX1355"/>
              <a:gd fmla="*/ 190196 h 1909210" name="connsiteY1355"/>
              <a:gd fmla="*/ 1106424 w 1581592" name="connsiteX1356"/>
              <a:gd fmla="*/ 196132 h 1909210" name="connsiteY1356"/>
              <a:gd fmla="*/ 1111818 w 1581592" name="connsiteX1357"/>
              <a:gd fmla="*/ 204883 h 1909210" name="connsiteY1357"/>
              <a:gd fmla="*/ 1113781 w 1581592" name="connsiteX1358"/>
              <a:gd fmla="*/ 215524 h 1909210" name="connsiteY1358"/>
              <a:gd fmla="*/ 1110728 w 1581592" name="connsiteX1359"/>
              <a:gd fmla="*/ 228694 h 1909210" name="connsiteY1359"/>
              <a:gd fmla="*/ 1102329 w 1581592" name="connsiteX1360"/>
              <a:gd fmla="*/ 238635 h 1909210" name="connsiteY1360"/>
              <a:gd fmla="*/ 1106854 w 1581592" name="connsiteX1361"/>
              <a:gd fmla="*/ 239293 h 1909210" name="connsiteY1361"/>
              <a:gd fmla="*/ 1112959 w 1581592" name="connsiteX1362"/>
              <a:gd fmla="*/ 240114 h 1909210" name="connsiteY1362"/>
              <a:gd fmla="*/ 1118881 w 1581592" name="connsiteX1363"/>
              <a:gd fmla="*/ 241052 h 1909210" name="connsiteY1363"/>
              <a:gd fmla="*/ 1122861 w 1581592" name="connsiteX1364"/>
              <a:gd fmla="*/ 241916 h 1909210" name="connsiteY1364"/>
              <a:gd fmla="*/ 1127007 w 1581592" name="connsiteX1365"/>
              <a:gd fmla="*/ 244618 h 1909210" name="connsiteY1365"/>
              <a:gd fmla="*/ 1130843 w 1581592" name="connsiteX1366"/>
              <a:gd fmla="*/ 249374 h 1909210" name="connsiteY1366"/>
              <a:gd fmla="*/ 1133674 w 1581592" name="connsiteX1367"/>
              <a:gd fmla="*/ 254974 h 1909210" name="connsiteY1367"/>
              <a:gd fmla="*/ 1134768 w 1581592" name="connsiteX1368"/>
              <a:gd fmla="*/ 260243 h 1909210" name="connsiteY1368"/>
              <a:gd fmla="*/ 1134768 w 1581592" name="connsiteX1369"/>
              <a:gd fmla="*/ 285128 h 1909210" name="connsiteY1369"/>
              <a:gd fmla="*/ 1133453 w 1581592" name="connsiteX1370"/>
              <a:gd fmla="*/ 286029 h 1909210" name="connsiteY1370"/>
              <a:gd fmla="*/ 1131873 w 1581592" name="connsiteX1371"/>
              <a:gd fmla="*/ 287293 h 1909210" name="connsiteY1371"/>
              <a:gd fmla="*/ 1130256 w 1581592" name="connsiteX1372"/>
              <a:gd fmla="*/ 288353 h 1909210" name="connsiteY1372"/>
              <a:gd fmla="*/ 1128966 w 1581592" name="connsiteX1373"/>
              <a:gd fmla="*/ 288801 h 1909210" name="connsiteY1373"/>
              <a:gd fmla="*/ 1048562 w 1581592" name="connsiteX1374"/>
              <a:gd fmla="*/ 288801 h 1909210" name="connsiteY1374"/>
              <a:gd fmla="*/ 1045450 w 1581592" name="connsiteX1375"/>
              <a:gd fmla="*/ 287415 h 1909210" name="connsiteY1375"/>
              <a:gd fmla="*/ 1042815 w 1581592" name="connsiteX1376"/>
              <a:gd fmla="*/ 285128 h 1909210" name="connsiteY1376"/>
              <a:gd fmla="*/ 1042815 w 1581592" name="connsiteX1377"/>
              <a:gd fmla="*/ 260243 h 1909210" name="connsiteY1377"/>
              <a:gd fmla="*/ 1043892 w 1581592" name="connsiteX1378"/>
              <a:gd fmla="*/ 254974 h 1909210" name="connsiteY1378"/>
              <a:gd fmla="*/ 1046710 w 1581592" name="connsiteX1379"/>
              <a:gd fmla="*/ 249439 h 1909210" name="connsiteY1379"/>
              <a:gd fmla="*/ 1050550 w 1581592" name="connsiteX1380"/>
              <a:gd fmla="*/ 244669 h 1909210" name="connsiteY1380"/>
              <a:gd fmla="*/ 1054718 w 1581592" name="connsiteX1381"/>
              <a:gd fmla="*/ 241902 h 1909210" name="connsiteY1381"/>
              <a:gd fmla="*/ 1058579 w 1581592" name="connsiteX1382"/>
              <a:gd fmla="*/ 241043 h 1909210" name="connsiteY1382"/>
              <a:gd fmla="*/ 1064599 w 1581592" name="connsiteX1383"/>
              <a:gd fmla="*/ 240100 h 1909210" name="connsiteY1383"/>
              <a:gd fmla="*/ 1070725 w 1581592" name="connsiteX1384"/>
              <a:gd fmla="*/ 239284 h 1909210" name="connsiteY1384"/>
              <a:gd fmla="*/ 1075237 w 1581592" name="connsiteX1385"/>
              <a:gd fmla="*/ 238621 h 1909210" name="connsiteY1385"/>
              <a:gd fmla="*/ 1066765 w 1581592" name="connsiteX1386"/>
              <a:gd fmla="*/ 228759 h 1909210" name="connsiteY1386"/>
              <a:gd fmla="*/ 1063688 w 1581592" name="connsiteX1387"/>
              <a:gd fmla="*/ 215524 h 1909210" name="connsiteY1387"/>
              <a:gd fmla="*/ 1065676 w 1581592" name="connsiteX1388"/>
              <a:gd fmla="*/ 204883 h 1909210" name="connsiteY1388"/>
              <a:gd fmla="*/ 1071044 w 1581592" name="connsiteX1389"/>
              <a:gd fmla="*/ 196132 h 1909210" name="connsiteY1389"/>
              <a:gd fmla="*/ 1078966 w 1581592" name="connsiteX1390"/>
              <a:gd fmla="*/ 190196 h 1909210" name="connsiteY1390"/>
              <a:gd fmla="*/ 1088672 w 1581592" name="connsiteX1391"/>
              <a:gd fmla="*/ 187993 h 1909210" name="connsiteY1391"/>
              <a:gd fmla="*/ 559892 w 1581592" name="connsiteX1392"/>
              <a:gd fmla="*/ 181181 h 1909210" name="connsiteY1392"/>
              <a:gd fmla="*/ 601437 w 1581592" name="connsiteX1393"/>
              <a:gd fmla="*/ 222730 h 1909210" name="connsiteY1393"/>
              <a:gd fmla="*/ 559892 w 1581592" name="connsiteX1394"/>
              <a:gd fmla="*/ 264275 h 1909210" name="connsiteY1394"/>
              <a:gd fmla="*/ 518343 w 1581592" name="connsiteX1395"/>
              <a:gd fmla="*/ 222730 h 1909210" name="connsiteY1395"/>
              <a:gd fmla="*/ 1255153 w 1581592" name="connsiteX1396"/>
              <a:gd fmla="*/ 140314 h 1909210" name="connsiteY1396"/>
              <a:gd fmla="*/ 1269589 w 1581592" name="connsiteX1397"/>
              <a:gd fmla="*/ 143559 h 1909210" name="connsiteY1397"/>
              <a:gd fmla="*/ 1281452 w 1581592" name="connsiteX1398"/>
              <a:gd fmla="*/ 152303 h 1909210" name="connsiteY1398"/>
              <a:gd fmla="*/ 1289443 w 1581592" name="connsiteX1399"/>
              <a:gd fmla="*/ 165192 h 1909210" name="connsiteY1399"/>
              <a:gd fmla="*/ 1292351 w 1581592" name="connsiteX1400"/>
              <a:gd fmla="*/ 180866 h 1909210" name="connsiteY1400"/>
              <a:gd fmla="*/ 1287829 w 1581592" name="connsiteX1401"/>
              <a:gd fmla="*/ 200265 h 1909210" name="connsiteY1401"/>
              <a:gd fmla="*/ 1275385 w 1581592" name="connsiteX1402"/>
              <a:gd fmla="*/ 214908 h 1909210" name="connsiteY1402"/>
              <a:gd fmla="*/ 1282089 w 1581592" name="connsiteX1403"/>
              <a:gd fmla="*/ 215877 h 1909210" name="connsiteY1403"/>
              <a:gd fmla="*/ 1291133 w 1581592" name="connsiteX1404"/>
              <a:gd fmla="*/ 217087 h 1909210" name="connsiteY1404"/>
              <a:gd fmla="*/ 1299906 w 1581592" name="connsiteX1405"/>
              <a:gd fmla="*/ 218469 h 1909210" name="connsiteY1405"/>
              <a:gd fmla="*/ 1305803 w 1581592" name="connsiteX1406"/>
              <a:gd fmla="*/ 219741 h 1909210" name="connsiteY1406"/>
              <a:gd fmla="*/ 1311946 w 1581592" name="connsiteX1407"/>
              <a:gd fmla="*/ 223721 h 1909210" name="connsiteY1407"/>
              <a:gd fmla="*/ 1317628 w 1581592" name="connsiteX1408"/>
              <a:gd fmla="*/ 230726 h 1909210" name="connsiteY1408"/>
              <a:gd fmla="*/ 1321822 w 1581592" name="connsiteX1409"/>
              <a:gd fmla="*/ 238975 h 1909210" name="connsiteY1409"/>
              <a:gd fmla="*/ 1323443 w 1581592" name="connsiteX1410"/>
              <a:gd fmla="*/ 246736 h 1909210" name="connsiteY1410"/>
              <a:gd fmla="*/ 1323443 w 1581592" name="connsiteX1411"/>
              <a:gd fmla="*/ 283391 h 1909210" name="connsiteY1411"/>
              <a:gd fmla="*/ 1321494 w 1581592" name="connsiteX1412"/>
              <a:gd fmla="*/ 284717 h 1909210" name="connsiteY1412"/>
              <a:gd fmla="*/ 1319155 w 1581592" name="connsiteX1413"/>
              <a:gd fmla="*/ 286580 h 1909210" name="connsiteY1413"/>
              <a:gd fmla="*/ 1316758 w 1581592" name="connsiteX1414"/>
              <a:gd fmla="*/ 288141 h 1909210" name="connsiteY1414"/>
              <a:gd fmla="*/ 1314847 w 1581592" name="connsiteX1415"/>
              <a:gd fmla="*/ 288794 h 1909210" name="connsiteY1415"/>
              <a:gd fmla="*/ 1195730 w 1581592" name="connsiteX1416"/>
              <a:gd fmla="*/ 288794 h 1909210" name="connsiteY1416"/>
              <a:gd fmla="*/ 1191120 w 1581592" name="connsiteX1417"/>
              <a:gd fmla="*/ 286759 h 1909210" name="connsiteY1417"/>
              <a:gd fmla="*/ 1187216 w 1581592" name="connsiteX1418"/>
              <a:gd fmla="*/ 283391 h 1909210" name="connsiteY1418"/>
              <a:gd fmla="*/ 1187216 w 1581592" name="connsiteX1419"/>
              <a:gd fmla="*/ 246736 h 1909210" name="connsiteY1419"/>
              <a:gd fmla="*/ 1188812 w 1581592" name="connsiteX1420"/>
              <a:gd fmla="*/ 238975 h 1909210" name="connsiteY1420"/>
              <a:gd fmla="*/ 1192987 w 1581592" name="connsiteX1421"/>
              <a:gd fmla="*/ 230822 h 1909210" name="connsiteY1421"/>
              <a:gd fmla="*/ 1198676 w 1581592" name="connsiteX1422"/>
              <a:gd fmla="*/ 223797 h 1909210" name="connsiteY1422"/>
              <a:gd fmla="*/ 1204850 w 1581592" name="connsiteX1423"/>
              <a:gd fmla="*/ 219720 h 1909210" name="connsiteY1423"/>
              <a:gd fmla="*/ 1210570 w 1581592" name="connsiteX1424"/>
              <a:gd fmla="*/ 218455 h 1909210" name="connsiteY1424"/>
              <a:gd fmla="*/ 1219488 w 1581592" name="connsiteX1425"/>
              <a:gd fmla="*/ 217067 h 1909210" name="connsiteY1425"/>
              <a:gd fmla="*/ 1228564 w 1581592" name="connsiteX1426"/>
              <a:gd fmla="*/ 215864 h 1909210" name="connsiteY1426"/>
              <a:gd fmla="*/ 1235249 w 1581592" name="connsiteX1427"/>
              <a:gd fmla="*/ 214887 h 1909210" name="connsiteY1427"/>
              <a:gd fmla="*/ 1222698 w 1581592" name="connsiteX1428"/>
              <a:gd fmla="*/ 200362 h 1909210" name="connsiteY1428"/>
              <a:gd fmla="*/ 1218138 w 1581592" name="connsiteX1429"/>
              <a:gd fmla="*/ 180866 h 1909210" name="connsiteY1429"/>
              <a:gd fmla="*/ 1221084 w 1581592" name="connsiteX1430"/>
              <a:gd fmla="*/ 165192 h 1909210" name="connsiteY1430"/>
              <a:gd fmla="*/ 1229037 w 1581592" name="connsiteX1431"/>
              <a:gd fmla="*/ 152303 h 1909210" name="connsiteY1431"/>
              <a:gd fmla="*/ 1240767 w 1581592" name="connsiteX1432"/>
              <a:gd fmla="*/ 143559 h 1909210" name="connsiteY1432"/>
              <a:gd fmla="*/ 1255153 w 1581592" name="connsiteX1433"/>
              <a:gd fmla="*/ 140314 h 1909210" name="connsiteY1433"/>
              <a:gd fmla="*/ 879684 w 1581592" name="connsiteX1434"/>
              <a:gd fmla="*/ 128053 h 1909210" name="connsiteY1434"/>
              <a:gd fmla="*/ 921569 w 1581592" name="connsiteX1435"/>
              <a:gd fmla="*/ 169943 h 1909210" name="connsiteY1435"/>
              <a:gd fmla="*/ 879684 w 1581592" name="connsiteX1436"/>
              <a:gd fmla="*/ 211829 h 1909210" name="connsiteY1436"/>
              <a:gd fmla="*/ 837794 w 1581592" name="connsiteX1437"/>
              <a:gd fmla="*/ 169943 h 1909210" name="connsiteY1437"/>
              <a:gd fmla="*/ 362703 w 1581592" name="connsiteX1438"/>
              <a:gd fmla="*/ 115112 h 1909210" name="connsiteY1438"/>
              <a:gd fmla="*/ 430476 w 1581592" name="connsiteX1439"/>
              <a:gd fmla="*/ 182884 h 1909210" name="connsiteY1439"/>
              <a:gd fmla="*/ 362703 w 1581592" name="connsiteX1440"/>
              <a:gd fmla="*/ 250657 h 1909210" name="connsiteY1440"/>
              <a:gd fmla="*/ 294930 w 1581592" name="connsiteX1441"/>
              <a:gd fmla="*/ 182884 h 1909210" name="connsiteY1441"/>
              <a:gd fmla="*/ 703095 w 1581592" name="connsiteX1442"/>
              <a:gd fmla="*/ 61302 h 1909210" name="connsiteY1442"/>
              <a:gd fmla="*/ 717460 w 1581592" name="connsiteX1443"/>
              <a:gd fmla="*/ 64562 h 1909210" name="connsiteY1443"/>
              <a:gd fmla="*/ 729263 w 1581592" name="connsiteX1444"/>
              <a:gd fmla="*/ 73346 h 1909210" name="connsiteY1444"/>
              <a:gd fmla="*/ 737214 w 1581592" name="connsiteX1445"/>
              <a:gd fmla="*/ 86294 h 1909210" name="connsiteY1445"/>
              <a:gd fmla="*/ 740107 w 1581592" name="connsiteX1446"/>
              <a:gd fmla="*/ 102040 h 1909210" name="connsiteY1446"/>
              <a:gd fmla="*/ 735608 w 1581592" name="connsiteX1447"/>
              <a:gd fmla="*/ 121528 h 1909210" name="connsiteY1447"/>
              <a:gd fmla="*/ 723227 w 1581592" name="connsiteX1448"/>
              <a:gd fmla="*/ 136238 h 1909210" name="connsiteY1448"/>
              <a:gd fmla="*/ 729897 w 1581592" name="connsiteX1449"/>
              <a:gd fmla="*/ 137212 h 1909210" name="connsiteY1449"/>
              <a:gd fmla="*/ 738896 w 1581592" name="connsiteX1450"/>
              <a:gd fmla="*/ 138427 h 1909210" name="connsiteY1450"/>
              <a:gd fmla="*/ 747625 w 1581592" name="connsiteX1451"/>
              <a:gd fmla="*/ 139815 h 1909210" name="connsiteY1451"/>
              <a:gd fmla="*/ 753492 w 1581592" name="connsiteX1452"/>
              <a:gd fmla="*/ 141093 h 1909210" name="connsiteY1452"/>
              <a:gd fmla="*/ 759604 w 1581592" name="connsiteX1453"/>
              <a:gd fmla="*/ 145091 h 1909210" name="connsiteY1453"/>
              <a:gd fmla="*/ 765258 w 1581592" name="connsiteX1454"/>
              <a:gd fmla="*/ 152129 h 1909210" name="connsiteY1454"/>
              <a:gd fmla="*/ 769431 w 1581592" name="connsiteX1455"/>
              <a:gd fmla="*/ 160416 h 1909210" name="connsiteY1455"/>
              <a:gd fmla="*/ 771044 w 1581592" name="connsiteX1456"/>
              <a:gd fmla="*/ 168213 h 1909210" name="connsiteY1456"/>
              <a:gd fmla="*/ 771044 w 1581592" name="connsiteX1457"/>
              <a:gd fmla="*/ 205035 h 1909210" name="connsiteY1457"/>
              <a:gd fmla="*/ 769105 w 1581592" name="connsiteX1458"/>
              <a:gd fmla="*/ 206368 h 1909210" name="connsiteY1458"/>
              <a:gd fmla="*/ 766777 w 1581592" name="connsiteX1459"/>
              <a:gd fmla="*/ 208239 h 1909210" name="connsiteY1459"/>
              <a:gd fmla="*/ 764392 w 1581592" name="connsiteX1460"/>
              <a:gd fmla="*/ 209807 h 1909210" name="connsiteY1460"/>
              <a:gd fmla="*/ 762491 w 1581592" name="connsiteX1461"/>
              <a:gd fmla="*/ 210463 h 1909210" name="connsiteY1461"/>
              <a:gd fmla="*/ 643969 w 1581592" name="connsiteX1462"/>
              <a:gd fmla="*/ 210463 h 1909210" name="connsiteY1462"/>
              <a:gd fmla="*/ 639382 w 1581592" name="connsiteX1463"/>
              <a:gd fmla="*/ 208419 h 1909210" name="connsiteY1463"/>
              <a:gd fmla="*/ 635498 w 1581592" name="connsiteX1464"/>
              <a:gd fmla="*/ 205035 h 1909210" name="connsiteY1464"/>
              <a:gd fmla="*/ 635498 w 1581592" name="connsiteX1465"/>
              <a:gd fmla="*/ 168213 h 1909210" name="connsiteY1465"/>
              <a:gd fmla="*/ 637086 w 1581592" name="connsiteX1466"/>
              <a:gd fmla="*/ 160416 h 1909210" name="connsiteY1466"/>
              <a:gd fmla="*/ 641240 w 1581592" name="connsiteX1467"/>
              <a:gd fmla="*/ 152225 h 1909210" name="connsiteY1467"/>
              <a:gd fmla="*/ 646900 w 1581592" name="connsiteX1468"/>
              <a:gd fmla="*/ 145167 h 1909210" name="connsiteY1468"/>
              <a:gd fmla="*/ 653044 w 1581592" name="connsiteX1469"/>
              <a:gd fmla="*/ 141072 h 1909210" name="connsiteY1469"/>
              <a:gd fmla="*/ 658735 w 1581592" name="connsiteX1470"/>
              <a:gd fmla="*/ 139802 h 1909210" name="connsiteY1470"/>
              <a:gd fmla="*/ 667608 w 1581592" name="connsiteX1471"/>
              <a:gd fmla="*/ 138407 h 1909210" name="connsiteY1471"/>
              <a:gd fmla="*/ 676639 w 1581592" name="connsiteX1472"/>
              <a:gd fmla="*/ 137198 h 1909210" name="connsiteY1472"/>
              <a:gd fmla="*/ 683291 w 1581592" name="connsiteX1473"/>
              <a:gd fmla="*/ 136217 h 1909210" name="connsiteY1473"/>
              <a:gd fmla="*/ 670803 w 1581592" name="connsiteX1474"/>
              <a:gd fmla="*/ 121625 h 1909210" name="connsiteY1474"/>
              <a:gd fmla="*/ 666266 w 1581592" name="connsiteX1475"/>
              <a:gd fmla="*/ 102040 h 1909210" name="connsiteY1475"/>
              <a:gd fmla="*/ 669196 w 1581592" name="connsiteX1476"/>
              <a:gd fmla="*/ 86294 h 1909210" name="connsiteY1476"/>
              <a:gd fmla="*/ 677109 w 1581592" name="connsiteX1477"/>
              <a:gd fmla="*/ 73346 h 1909210" name="connsiteY1477"/>
              <a:gd fmla="*/ 688782 w 1581592" name="connsiteX1478"/>
              <a:gd fmla="*/ 64562 h 1909210" name="connsiteY1478"/>
              <a:gd fmla="*/ 703095 w 1581592" name="connsiteX1479"/>
              <a:gd fmla="*/ 61302 h 1909210" name="connsiteY1479"/>
              <a:gd fmla="*/ 505622 w 1581592" name="connsiteX1480"/>
              <a:gd fmla="*/ 43593 h 1909210" name="connsiteY1480"/>
              <a:gd fmla="*/ 515367 w 1581592" name="connsiteX1481"/>
              <a:gd fmla="*/ 45796 h 1909210" name="connsiteY1481"/>
              <a:gd fmla="*/ 523374 w 1581592" name="connsiteX1482"/>
              <a:gd fmla="*/ 51732 h 1909210" name="connsiteY1482"/>
              <a:gd fmla="*/ 528768 w 1581592" name="connsiteX1483"/>
              <a:gd fmla="*/ 60483 h 1909210" name="connsiteY1483"/>
              <a:gd fmla="*/ 530730 w 1581592" name="connsiteX1484"/>
              <a:gd fmla="*/ 71124 h 1909210" name="connsiteY1484"/>
              <a:gd fmla="*/ 527678 w 1581592" name="connsiteX1485"/>
              <a:gd fmla="*/ 84294 h 1909210" name="connsiteY1485"/>
              <a:gd fmla="*/ 519279 w 1581592" name="connsiteX1486"/>
              <a:gd fmla="*/ 94235 h 1909210" name="connsiteY1486"/>
              <a:gd fmla="*/ 523804 w 1581592" name="connsiteX1487"/>
              <a:gd fmla="*/ 94893 h 1909210" name="connsiteY1487"/>
              <a:gd fmla="*/ 529909 w 1581592" name="connsiteX1488"/>
              <a:gd fmla="*/ 95714 h 1909210" name="connsiteY1488"/>
              <a:gd fmla="*/ 535830 w 1581592" name="connsiteX1489"/>
              <a:gd fmla="*/ 96652 h 1909210" name="connsiteY1489"/>
              <a:gd fmla="*/ 539811 w 1581592" name="connsiteX1490"/>
              <a:gd fmla="*/ 97516 h 1909210" name="connsiteY1490"/>
              <a:gd fmla="*/ 543957 w 1581592" name="connsiteX1491"/>
              <a:gd fmla="*/ 100218 h 1909210" name="connsiteY1491"/>
              <a:gd fmla="*/ 547793 w 1581592" name="connsiteX1492"/>
              <a:gd fmla="*/ 104974 h 1909210" name="connsiteY1492"/>
              <a:gd fmla="*/ 550624 w 1581592" name="connsiteX1493"/>
              <a:gd fmla="*/ 110574 h 1909210" name="connsiteY1493"/>
              <a:gd fmla="*/ 551718 w 1581592" name="connsiteX1494"/>
              <a:gd fmla="*/ 115843 h 1909210" name="connsiteY1494"/>
              <a:gd fmla="*/ 551718 w 1581592" name="connsiteX1495"/>
              <a:gd fmla="*/ 140728 h 1909210" name="connsiteY1495"/>
              <a:gd fmla="*/ 550402 w 1581592" name="connsiteX1496"/>
              <a:gd fmla="*/ 141629 h 1909210" name="connsiteY1496"/>
              <a:gd fmla="*/ 548823 w 1581592" name="connsiteX1497"/>
              <a:gd fmla="*/ 142893 h 1909210" name="connsiteY1497"/>
              <a:gd fmla="*/ 547205 w 1581592" name="connsiteX1498"/>
              <a:gd fmla="*/ 143953 h 1909210" name="connsiteY1498"/>
              <a:gd fmla="*/ 545915 w 1581592" name="connsiteX1499"/>
              <a:gd fmla="*/ 144401 h 1909210" name="connsiteY1499"/>
              <a:gd fmla="*/ 465512 w 1581592" name="connsiteX1500"/>
              <a:gd fmla="*/ 144401 h 1909210" name="connsiteY1500"/>
              <a:gd fmla="*/ 462400 w 1581592" name="connsiteX1501"/>
              <a:gd fmla="*/ 143015 h 1909210" name="connsiteY1501"/>
              <a:gd fmla="*/ 459765 w 1581592" name="connsiteX1502"/>
              <a:gd fmla="*/ 140728 h 1909210" name="connsiteY1502"/>
              <a:gd fmla="*/ 459765 w 1581592" name="connsiteX1503"/>
              <a:gd fmla="*/ 115843 h 1909210" name="connsiteY1503"/>
              <a:gd fmla="*/ 460842 w 1581592" name="connsiteX1504"/>
              <a:gd fmla="*/ 110574 h 1909210" name="connsiteY1504"/>
              <a:gd fmla="*/ 463660 w 1581592" name="connsiteX1505"/>
              <a:gd fmla="*/ 105039 h 1909210" name="connsiteY1505"/>
              <a:gd fmla="*/ 467500 w 1581592" name="connsiteX1506"/>
              <a:gd fmla="*/ 100269 h 1909210" name="connsiteY1506"/>
              <a:gd fmla="*/ 471668 w 1581592" name="connsiteX1507"/>
              <a:gd fmla="*/ 97502 h 1909210" name="connsiteY1507"/>
              <a:gd fmla="*/ 475529 w 1581592" name="connsiteX1508"/>
              <a:gd fmla="*/ 96643 h 1909210" name="connsiteY1508"/>
              <a:gd fmla="*/ 481548 w 1581592" name="connsiteX1509"/>
              <a:gd fmla="*/ 95700 h 1909210" name="connsiteY1509"/>
              <a:gd fmla="*/ 487674 w 1581592" name="connsiteX1510"/>
              <a:gd fmla="*/ 94884 h 1909210" name="connsiteY1510"/>
              <a:gd fmla="*/ 492187 w 1581592" name="connsiteX1511"/>
              <a:gd fmla="*/ 94221 h 1909210" name="connsiteY1511"/>
              <a:gd fmla="*/ 483715 w 1581592" name="connsiteX1512"/>
              <a:gd fmla="*/ 84359 h 1909210" name="connsiteY1512"/>
              <a:gd fmla="*/ 480637 w 1581592" name="connsiteX1513"/>
              <a:gd fmla="*/ 71124 h 1909210" name="connsiteY1513"/>
              <a:gd fmla="*/ 482625 w 1581592" name="connsiteX1514"/>
              <a:gd fmla="*/ 60483 h 1909210" name="connsiteY1514"/>
              <a:gd fmla="*/ 487994 w 1581592" name="connsiteX1515"/>
              <a:gd fmla="*/ 51732 h 1909210" name="connsiteY1515"/>
              <a:gd fmla="*/ 495916 w 1581592" name="connsiteX1516"/>
              <a:gd fmla="*/ 45796 h 1909210" name="connsiteY1516"/>
              <a:gd fmla="*/ 505622 w 1581592" name="connsiteX1517"/>
              <a:gd fmla="*/ 43593 h 1909210" name="connsiteY1517"/>
              <a:gd fmla="*/ 1014429 w 1581592" name="connsiteX1518"/>
              <a:gd fmla="*/ 39506 h 1909210" name="connsiteY1518"/>
              <a:gd fmla="*/ 1024174 w 1581592" name="connsiteX1519"/>
              <a:gd fmla="*/ 41709 h 1909210" name="connsiteY1519"/>
              <a:gd fmla="*/ 1032181 w 1581592" name="connsiteX1520"/>
              <a:gd fmla="*/ 47645 h 1909210" name="connsiteY1520"/>
              <a:gd fmla="*/ 1037575 w 1581592" name="connsiteX1521"/>
              <a:gd fmla="*/ 56396 h 1909210" name="connsiteY1521"/>
              <a:gd fmla="*/ 1039538 w 1581592" name="connsiteX1522"/>
              <a:gd fmla="*/ 67037 h 1909210" name="connsiteY1522"/>
              <a:gd fmla="*/ 1036485 w 1581592" name="connsiteX1523"/>
              <a:gd fmla="*/ 80207 h 1909210" name="connsiteY1523"/>
              <a:gd fmla="*/ 1028086 w 1581592" name="connsiteX1524"/>
              <a:gd fmla="*/ 90148 h 1909210" name="connsiteY1524"/>
              <a:gd fmla="*/ 1032611 w 1581592" name="connsiteX1525"/>
              <a:gd fmla="*/ 90806 h 1909210" name="connsiteY1525"/>
              <a:gd fmla="*/ 1038716 w 1581592" name="connsiteX1526"/>
              <a:gd fmla="*/ 91627 h 1909210" name="connsiteY1526"/>
              <a:gd fmla="*/ 1044638 w 1581592" name="connsiteX1527"/>
              <a:gd fmla="*/ 92565 h 1909210" name="connsiteY1527"/>
              <a:gd fmla="*/ 1048618 w 1581592" name="connsiteX1528"/>
              <a:gd fmla="*/ 93429 h 1909210" name="connsiteY1528"/>
              <a:gd fmla="*/ 1052764 w 1581592" name="connsiteX1529"/>
              <a:gd fmla="*/ 96131 h 1909210" name="connsiteY1529"/>
              <a:gd fmla="*/ 1056600 w 1581592" name="connsiteX1530"/>
              <a:gd fmla="*/ 100887 h 1909210" name="connsiteY1530"/>
              <a:gd fmla="*/ 1059431 w 1581592" name="connsiteX1531"/>
              <a:gd fmla="*/ 106487 h 1909210" name="connsiteY1531"/>
              <a:gd fmla="*/ 1060525 w 1581592" name="connsiteX1532"/>
              <a:gd fmla="*/ 111756 h 1909210" name="connsiteY1532"/>
              <a:gd fmla="*/ 1060525 w 1581592" name="connsiteX1533"/>
              <a:gd fmla="*/ 136641 h 1909210" name="connsiteY1533"/>
              <a:gd fmla="*/ 1059210 w 1581592" name="connsiteX1534"/>
              <a:gd fmla="*/ 137542 h 1909210" name="connsiteY1534"/>
              <a:gd fmla="*/ 1057630 w 1581592" name="connsiteX1535"/>
              <a:gd fmla="*/ 138806 h 1909210" name="connsiteY1535"/>
              <a:gd fmla="*/ 1056013 w 1581592" name="connsiteX1536"/>
              <a:gd fmla="*/ 139866 h 1909210" name="connsiteY1536"/>
              <a:gd fmla="*/ 1054723 w 1581592" name="connsiteX1537"/>
              <a:gd fmla="*/ 140314 h 1909210" name="connsiteY1537"/>
              <a:gd fmla="*/ 974319 w 1581592" name="connsiteX1538"/>
              <a:gd fmla="*/ 140314 h 1909210" name="connsiteY1538"/>
              <a:gd fmla="*/ 971207 w 1581592" name="connsiteX1539"/>
              <a:gd fmla="*/ 138928 h 1909210" name="connsiteY1539"/>
              <a:gd fmla="*/ 968572 w 1581592" name="connsiteX1540"/>
              <a:gd fmla="*/ 136641 h 1909210" name="connsiteY1540"/>
              <a:gd fmla="*/ 968572 w 1581592" name="connsiteX1541"/>
              <a:gd fmla="*/ 111756 h 1909210" name="connsiteY1541"/>
              <a:gd fmla="*/ 969649 w 1581592" name="connsiteX1542"/>
              <a:gd fmla="*/ 106487 h 1909210" name="connsiteY1542"/>
              <a:gd fmla="*/ 972467 w 1581592" name="connsiteX1543"/>
              <a:gd fmla="*/ 100952 h 1909210" name="connsiteY1543"/>
              <a:gd fmla="*/ 976307 w 1581592" name="connsiteX1544"/>
              <a:gd fmla="*/ 96182 h 1909210" name="connsiteY1544"/>
              <a:gd fmla="*/ 980475 w 1581592" name="connsiteX1545"/>
              <a:gd fmla="*/ 93415 h 1909210" name="connsiteY1545"/>
              <a:gd fmla="*/ 984336 w 1581592" name="connsiteX1546"/>
              <a:gd fmla="*/ 92556 h 1909210" name="connsiteY1546"/>
              <a:gd fmla="*/ 990356 w 1581592" name="connsiteX1547"/>
              <a:gd fmla="*/ 91613 h 1909210" name="connsiteY1547"/>
              <a:gd fmla="*/ 996482 w 1581592" name="connsiteX1548"/>
              <a:gd fmla="*/ 90797 h 1909210" name="connsiteY1548"/>
              <a:gd fmla="*/ 1000994 w 1581592" name="connsiteX1549"/>
              <a:gd fmla="*/ 90134 h 1909210" name="connsiteY1549"/>
              <a:gd fmla="*/ 992522 w 1581592" name="connsiteX1550"/>
              <a:gd fmla="*/ 80272 h 1909210" name="connsiteY1550"/>
              <a:gd fmla="*/ 989445 w 1581592" name="connsiteX1551"/>
              <a:gd fmla="*/ 67037 h 1909210" name="connsiteY1551"/>
              <a:gd fmla="*/ 991433 w 1581592" name="connsiteX1552"/>
              <a:gd fmla="*/ 56396 h 1909210" name="connsiteY1552"/>
              <a:gd fmla="*/ 996801 w 1581592" name="connsiteX1553"/>
              <a:gd fmla="*/ 47645 h 1909210" name="connsiteY1553"/>
              <a:gd fmla="*/ 1004723 w 1581592" name="connsiteX1554"/>
              <a:gd fmla="*/ 41709 h 1909210" name="connsiteY1554"/>
              <a:gd fmla="*/ 1014429 w 1581592" name="connsiteX1555"/>
              <a:gd fmla="*/ 39506 h 1909210" name="connsiteY1555"/>
              <a:gd fmla="*/ 626562 w 1581592" name="connsiteX1556"/>
              <a:gd fmla="*/ 17709 h 1909210" name="connsiteY1556"/>
              <a:gd fmla="*/ 633059 w 1581592" name="connsiteX1557"/>
              <a:gd fmla="*/ 19242 h 1909210" name="connsiteY1557"/>
              <a:gd fmla="*/ 638397 w 1581592" name="connsiteX1558"/>
              <a:gd fmla="*/ 23373 h 1909210" name="connsiteY1558"/>
              <a:gd fmla="*/ 641993 w 1581592" name="connsiteX1559"/>
              <a:gd fmla="*/ 29463 h 1909210" name="connsiteY1559"/>
              <a:gd fmla="*/ 643301 w 1581592" name="connsiteX1560"/>
              <a:gd fmla="*/ 36869 h 1909210" name="connsiteY1560"/>
              <a:gd fmla="*/ 641266 w 1581592" name="connsiteX1561"/>
              <a:gd fmla="*/ 46035 h 1909210" name="connsiteY1561"/>
              <a:gd fmla="*/ 635667 w 1581592" name="connsiteX1562"/>
              <a:gd fmla="*/ 52953 h 1909210" name="connsiteY1562"/>
              <a:gd fmla="*/ 638684 w 1581592" name="connsiteX1563"/>
              <a:gd fmla="*/ 53411 h 1909210" name="connsiteY1563"/>
              <a:gd fmla="*/ 642754 w 1581592" name="connsiteX1564"/>
              <a:gd fmla="*/ 53983 h 1909210" name="connsiteY1564"/>
              <a:gd fmla="*/ 646701 w 1581592" name="connsiteX1565"/>
              <a:gd fmla="*/ 54636 h 1909210" name="connsiteY1565"/>
              <a:gd fmla="*/ 649355 w 1581592" name="connsiteX1566"/>
              <a:gd fmla="*/ 55236 h 1909210" name="connsiteY1566"/>
              <a:gd fmla="*/ 652119 w 1581592" name="connsiteX1567"/>
              <a:gd fmla="*/ 57117 h 1909210" name="connsiteY1567"/>
              <a:gd fmla="*/ 654676 w 1581592" name="connsiteX1568"/>
              <a:gd fmla="*/ 60427 h 1909210" name="connsiteY1568"/>
              <a:gd fmla="*/ 656563 w 1581592" name="connsiteX1569"/>
              <a:gd fmla="*/ 64324 h 1909210" name="connsiteY1569"/>
              <a:gd fmla="*/ 657293 w 1581592" name="connsiteX1570"/>
              <a:gd fmla="*/ 67991 h 1909210" name="connsiteY1570"/>
              <a:gd fmla="*/ 657293 w 1581592" name="connsiteX1571"/>
              <a:gd fmla="*/ 85310 h 1909210" name="connsiteY1571"/>
              <a:gd fmla="*/ 656416 w 1581592" name="connsiteX1572"/>
              <a:gd fmla="*/ 85937 h 1909210" name="connsiteY1572"/>
              <a:gd fmla="*/ 655363 w 1581592" name="connsiteX1573"/>
              <a:gd fmla="*/ 86817 h 1909210" name="connsiteY1573"/>
              <a:gd fmla="*/ 654285 w 1581592" name="connsiteX1574"/>
              <a:gd fmla="*/ 87554 h 1909210" name="connsiteY1574"/>
              <a:gd fmla="*/ 653425 w 1581592" name="connsiteX1575"/>
              <a:gd fmla="*/ 87863 h 1909210" name="connsiteY1575"/>
              <a:gd fmla="*/ 599822 w 1581592" name="connsiteX1576"/>
              <a:gd fmla="*/ 87863 h 1909210" name="connsiteY1576"/>
              <a:gd fmla="*/ 597748 w 1581592" name="connsiteX1577"/>
              <a:gd fmla="*/ 86901 h 1909210" name="connsiteY1577"/>
              <a:gd fmla="*/ 595991 w 1581592" name="connsiteX1578"/>
              <a:gd fmla="*/ 85310 h 1909210" name="connsiteY1578"/>
              <a:gd fmla="*/ 595991 w 1581592" name="connsiteX1579"/>
              <a:gd fmla="*/ 67991 h 1909210" name="connsiteY1579"/>
              <a:gd fmla="*/ 596709 w 1581592" name="connsiteX1580"/>
              <a:gd fmla="*/ 64324 h 1909210" name="connsiteY1580"/>
              <a:gd fmla="*/ 598588 w 1581592" name="connsiteX1581"/>
              <a:gd fmla="*/ 60472 h 1909210" name="connsiteY1581"/>
              <a:gd fmla="*/ 601148 w 1581592" name="connsiteX1582"/>
              <a:gd fmla="*/ 57153 h 1909210" name="connsiteY1582"/>
              <a:gd fmla="*/ 603926 w 1581592" name="connsiteX1583"/>
              <a:gd fmla="*/ 55227 h 1909210" name="connsiteY1583"/>
              <a:gd fmla="*/ 606500 w 1581592" name="connsiteX1584"/>
              <a:gd fmla="*/ 54629 h 1909210" name="connsiteY1584"/>
              <a:gd fmla="*/ 610513 w 1581592" name="connsiteX1585"/>
              <a:gd fmla="*/ 53973 h 1909210" name="connsiteY1585"/>
              <a:gd fmla="*/ 614597 w 1581592" name="connsiteX1586"/>
              <a:gd fmla="*/ 53405 h 1909210" name="connsiteY1586"/>
              <a:gd fmla="*/ 617606 w 1581592" name="connsiteX1587"/>
              <a:gd fmla="*/ 52943 h 1909210" name="connsiteY1587"/>
              <a:gd fmla="*/ 611958 w 1581592" name="connsiteX1588"/>
              <a:gd fmla="*/ 46080 h 1909210" name="connsiteY1588"/>
              <a:gd fmla="*/ 609906 w 1581592" name="connsiteX1589"/>
              <a:gd fmla="*/ 36869 h 1909210" name="connsiteY1589"/>
              <a:gd fmla="*/ 611231 w 1581592" name="connsiteX1590"/>
              <a:gd fmla="*/ 29463 h 1909210" name="connsiteY1590"/>
              <a:gd fmla="*/ 614810 w 1581592" name="connsiteX1591"/>
              <a:gd fmla="*/ 23373 h 1909210" name="connsiteY1591"/>
              <a:gd fmla="*/ 620092 w 1581592" name="connsiteX1592"/>
              <a:gd fmla="*/ 19242 h 1909210" name="connsiteY1592"/>
              <a:gd fmla="*/ 626562 w 1581592" name="connsiteX1593"/>
              <a:gd fmla="*/ 17709 h 1909210" name="connsiteY1593"/>
              <a:gd fmla="*/ 838696 w 1581592" name="connsiteX1594"/>
              <a:gd fmla="*/ 0 h 1909210" name="connsiteY1594"/>
              <a:gd fmla="*/ 848441 w 1581592" name="connsiteX1595"/>
              <a:gd fmla="*/ 2203 h 1909210" name="connsiteY1595"/>
              <a:gd fmla="*/ 856448 w 1581592" name="connsiteX1596"/>
              <a:gd fmla="*/ 8139 h 1909210" name="connsiteY1596"/>
              <a:gd fmla="*/ 861842 w 1581592" name="connsiteX1597"/>
              <a:gd fmla="*/ 16890 h 1909210" name="connsiteY1597"/>
              <a:gd fmla="*/ 863805 w 1581592" name="connsiteX1598"/>
              <a:gd fmla="*/ 27531 h 1909210" name="connsiteY1598"/>
              <a:gd fmla="*/ 860752 w 1581592" name="connsiteX1599"/>
              <a:gd fmla="*/ 40701 h 1909210" name="connsiteY1599"/>
              <a:gd fmla="*/ 852353 w 1581592" name="connsiteX1600"/>
              <a:gd fmla="*/ 50642 h 1909210" name="connsiteY1600"/>
              <a:gd fmla="*/ 856878 w 1581592" name="connsiteX1601"/>
              <a:gd fmla="*/ 51300 h 1909210" name="connsiteY1601"/>
              <a:gd fmla="*/ 862983 w 1581592" name="connsiteX1602"/>
              <a:gd fmla="*/ 52121 h 1909210" name="connsiteY1602"/>
              <a:gd fmla="*/ 868905 w 1581592" name="connsiteX1603"/>
              <a:gd fmla="*/ 53059 h 1909210" name="connsiteY1603"/>
              <a:gd fmla="*/ 872885 w 1581592" name="connsiteX1604"/>
              <a:gd fmla="*/ 53923 h 1909210" name="connsiteY1604"/>
              <a:gd fmla="*/ 877031 w 1581592" name="connsiteX1605"/>
              <a:gd fmla="*/ 56625 h 1909210" name="connsiteY1605"/>
              <a:gd fmla="*/ 880867 w 1581592" name="connsiteX1606"/>
              <a:gd fmla="*/ 61381 h 1909210" name="connsiteY1606"/>
              <a:gd fmla="*/ 883698 w 1581592" name="connsiteX1607"/>
              <a:gd fmla="*/ 66981 h 1909210" name="connsiteY1607"/>
              <a:gd fmla="*/ 884792 w 1581592" name="connsiteX1608"/>
              <a:gd fmla="*/ 72250 h 1909210" name="connsiteY1608"/>
              <a:gd fmla="*/ 884792 w 1581592" name="connsiteX1609"/>
              <a:gd fmla="*/ 97135 h 1909210" name="connsiteY1609"/>
              <a:gd fmla="*/ 883477 w 1581592" name="connsiteX1610"/>
              <a:gd fmla="*/ 98036 h 1909210" name="connsiteY1610"/>
              <a:gd fmla="*/ 881897 w 1581592" name="connsiteX1611"/>
              <a:gd fmla="*/ 99300 h 1909210" name="connsiteY1611"/>
              <a:gd fmla="*/ 880280 w 1581592" name="connsiteX1612"/>
              <a:gd fmla="*/ 100360 h 1909210" name="connsiteY1612"/>
              <a:gd fmla="*/ 878990 w 1581592" name="connsiteX1613"/>
              <a:gd fmla="*/ 100808 h 1909210" name="connsiteY1613"/>
              <a:gd fmla="*/ 798586 w 1581592" name="connsiteX1614"/>
              <a:gd fmla="*/ 100808 h 1909210" name="connsiteY1614"/>
              <a:gd fmla="*/ 795474 w 1581592" name="connsiteX1615"/>
              <a:gd fmla="*/ 99422 h 1909210" name="connsiteY1615"/>
              <a:gd fmla="*/ 792839 w 1581592" name="connsiteX1616"/>
              <a:gd fmla="*/ 97135 h 1909210" name="connsiteY1616"/>
              <a:gd fmla="*/ 792839 w 1581592" name="connsiteX1617"/>
              <a:gd fmla="*/ 72250 h 1909210" name="connsiteY1617"/>
              <a:gd fmla="*/ 793916 w 1581592" name="connsiteX1618"/>
              <a:gd fmla="*/ 66981 h 1909210" name="connsiteY1618"/>
              <a:gd fmla="*/ 796734 w 1581592" name="connsiteX1619"/>
              <a:gd fmla="*/ 61446 h 1909210" name="connsiteY1619"/>
              <a:gd fmla="*/ 800574 w 1581592" name="connsiteX1620"/>
              <a:gd fmla="*/ 56676 h 1909210" name="connsiteY1620"/>
              <a:gd fmla="*/ 804742 w 1581592" name="connsiteX1621"/>
              <a:gd fmla="*/ 53909 h 1909210" name="connsiteY1621"/>
              <a:gd fmla="*/ 808603 w 1581592" name="connsiteX1622"/>
              <a:gd fmla="*/ 53050 h 1909210" name="connsiteY1622"/>
              <a:gd fmla="*/ 814623 w 1581592" name="connsiteX1623"/>
              <a:gd fmla="*/ 52107 h 1909210" name="connsiteY1623"/>
              <a:gd fmla="*/ 820749 w 1581592" name="connsiteX1624"/>
              <a:gd fmla="*/ 51291 h 1909210" name="connsiteY1624"/>
              <a:gd fmla="*/ 825261 w 1581592" name="connsiteX1625"/>
              <a:gd fmla="*/ 50628 h 1909210" name="connsiteY1625"/>
              <a:gd fmla="*/ 816789 w 1581592" name="connsiteX1626"/>
              <a:gd fmla="*/ 40767 h 1909210" name="connsiteY1626"/>
              <a:gd fmla="*/ 813712 w 1581592" name="connsiteX1627"/>
              <a:gd fmla="*/ 27531 h 1909210" name="connsiteY1627"/>
              <a:gd fmla="*/ 815700 w 1581592" name="connsiteX1628"/>
              <a:gd fmla="*/ 16890 h 1909210" name="connsiteY1628"/>
              <a:gd fmla="*/ 821068 w 1581592" name="connsiteX1629"/>
              <a:gd fmla="*/ 8139 h 1909210" name="connsiteY1629"/>
              <a:gd fmla="*/ 828990 w 1581592" name="connsiteX1630"/>
              <a:gd fmla="*/ 2203 h 1909210" name="connsiteY1630"/>
              <a:gd fmla="*/ 838696 w 1581592" name="connsiteX1631"/>
              <a:gd fmla="*/ 0 h 1909210" name="connsiteY16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b="b" l="l" r="r" t="t"/>
            <a:pathLst>
              <a:path h="1909210" w="1581592">
                <a:moveTo>
                  <a:pt x="705575" y="1830886"/>
                </a:moveTo>
                <a:cubicBezTo>
                  <a:pt x="707871" y="1830886"/>
                  <a:pt x="710045" y="1831394"/>
                  <a:pt x="712071" y="1832404"/>
                </a:cubicBezTo>
                <a:cubicBezTo>
                  <a:pt x="714106" y="1833405"/>
                  <a:pt x="715888" y="1834775"/>
                  <a:pt x="717409" y="1836496"/>
                </a:cubicBezTo>
                <a:cubicBezTo>
                  <a:pt x="718936" y="1838229"/>
                  <a:pt x="720131" y="1840240"/>
                  <a:pt x="721005" y="1842527"/>
                </a:cubicBezTo>
                <a:cubicBezTo>
                  <a:pt x="721871" y="1844813"/>
                  <a:pt x="722314" y="1847268"/>
                  <a:pt x="722314" y="1849860"/>
                </a:cubicBezTo>
                <a:cubicBezTo>
                  <a:pt x="722314"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50" y="1866605"/>
                  <a:pt x="721766" y="1866808"/>
                </a:cubicBezTo>
                <a:cubicBezTo>
                  <a:pt x="723171" y="1867020"/>
                  <a:pt x="724487" y="1867232"/>
                  <a:pt x="725714"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5"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4"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7"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8" y="1805839"/>
                  <a:pt x="562880" y="1808319"/>
                </a:cubicBezTo>
                <a:cubicBezTo>
                  <a:pt x="565171" y="1810818"/>
                  <a:pt x="566963" y="1813715"/>
                  <a:pt x="568274" y="1817011"/>
                </a:cubicBezTo>
                <a:cubicBezTo>
                  <a:pt x="569572" y="1820307"/>
                  <a:pt x="570236" y="1823844"/>
                  <a:pt x="570236" y="1827580"/>
                </a:cubicBezTo>
                <a:cubicBezTo>
                  <a:pt x="570236" y="1832239"/>
                  <a:pt x="569219" y="1836591"/>
                  <a:pt x="567184" y="1840661"/>
                </a:cubicBezTo>
                <a:cubicBezTo>
                  <a:pt x="565209" y="1844731"/>
                  <a:pt x="562391" y="1848027"/>
                  <a:pt x="558785" y="1850535"/>
                </a:cubicBezTo>
                <a:cubicBezTo>
                  <a:pt x="559853" y="1850720"/>
                  <a:pt x="561348" y="1850924"/>
                  <a:pt x="563310" y="1851189"/>
                </a:cubicBezTo>
                <a:cubicBezTo>
                  <a:pt x="565256" y="1851430"/>
                  <a:pt x="567291" y="1851712"/>
                  <a:pt x="569415" y="1852004"/>
                </a:cubicBezTo>
                <a:cubicBezTo>
                  <a:pt x="571522" y="1852310"/>
                  <a:pt x="573497" y="1852616"/>
                  <a:pt x="575336" y="1852936"/>
                </a:cubicBezTo>
                <a:cubicBezTo>
                  <a:pt x="577163" y="1853261"/>
                  <a:pt x="578495" y="1853553"/>
                  <a:pt x="579317" y="1853794"/>
                </a:cubicBezTo>
                <a:cubicBezTo>
                  <a:pt x="580679" y="1854220"/>
                  <a:pt x="582075" y="1855129"/>
                  <a:pt x="583463" y="1856478"/>
                </a:cubicBezTo>
                <a:cubicBezTo>
                  <a:pt x="584847" y="1857850"/>
                  <a:pt x="586132"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8" y="1897609"/>
                </a:cubicBezTo>
                <a:cubicBezTo>
                  <a:pt x="589419" y="1898049"/>
                  <a:pt x="588891" y="1898452"/>
                  <a:pt x="588329" y="1898865"/>
                </a:cubicBezTo>
                <a:cubicBezTo>
                  <a:pt x="587754" y="1899264"/>
                  <a:pt x="587214" y="1899625"/>
                  <a:pt x="586711" y="1899917"/>
                </a:cubicBezTo>
                <a:cubicBezTo>
                  <a:pt x="586196" y="1900228"/>
                  <a:pt x="585766" y="1900362"/>
                  <a:pt x="585421"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4"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7"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4" y="1844745"/>
                  <a:pt x="523221" y="1840726"/>
                </a:cubicBezTo>
                <a:cubicBezTo>
                  <a:pt x="521161" y="1836698"/>
                  <a:pt x="520143" y="1832317"/>
                  <a:pt x="520143" y="1827580"/>
                </a:cubicBezTo>
                <a:cubicBezTo>
                  <a:pt x="520143" y="1823844"/>
                  <a:pt x="520807" y="1820307"/>
                  <a:pt x="522131"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60"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7" y="1835324"/>
                </a:cubicBezTo>
                <a:cubicBezTo>
                  <a:pt x="869202" y="1835599"/>
                  <a:pt x="871404" y="1835902"/>
                  <a:pt x="874297" y="1836294"/>
                </a:cubicBezTo>
                <a:cubicBezTo>
                  <a:pt x="877165" y="1836651"/>
                  <a:pt x="880165" y="1837070"/>
                  <a:pt x="883296" y="1837503"/>
                </a:cubicBezTo>
                <a:cubicBezTo>
                  <a:pt x="886402" y="1837957"/>
                  <a:pt x="889314" y="1838411"/>
                  <a:pt x="892025" y="1838885"/>
                </a:cubicBezTo>
                <a:cubicBezTo>
                  <a:pt x="894717" y="1839366"/>
                  <a:pt x="896681" y="1839799"/>
                  <a:pt x="897892" y="1840157"/>
                </a:cubicBezTo>
                <a:cubicBezTo>
                  <a:pt x="899900" y="1840789"/>
                  <a:pt x="901959"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1"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3" y="1907175"/>
                </a:cubicBezTo>
                <a:cubicBezTo>
                  <a:pt x="782735"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1" y="1848647"/>
                  <a:pt x="789217" y="1846310"/>
                  <a:pt x="791300" y="1844213"/>
                </a:cubicBezTo>
                <a:cubicBezTo>
                  <a:pt x="793359" y="1842157"/>
                  <a:pt x="795417" y="1840769"/>
                  <a:pt x="797444" y="1840136"/>
                </a:cubicBezTo>
                <a:cubicBezTo>
                  <a:pt x="798473" y="1839779"/>
                  <a:pt x="800368" y="1839346"/>
                  <a:pt x="803135" y="1838871"/>
                </a:cubicBezTo>
                <a:cubicBezTo>
                  <a:pt x="805897"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6"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2" y="1763975"/>
                </a:cubicBezTo>
                <a:cubicBezTo>
                  <a:pt x="837650" y="1761816"/>
                  <a:pt x="842419" y="1760730"/>
                  <a:pt x="847495" y="1760730"/>
                </a:cubicBezTo>
                <a:close/>
                <a:moveTo>
                  <a:pt x="669554" y="1683081"/>
                </a:moveTo>
                <a:lnTo>
                  <a:pt x="737668" y="1750853"/>
                </a:lnTo>
                <a:lnTo>
                  <a:pt x="669554" y="1818626"/>
                </a:lnTo>
                <a:lnTo>
                  <a:pt x="601441"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2" y="1611561"/>
                </a:moveTo>
                <a:cubicBezTo>
                  <a:pt x="899356" y="1611561"/>
                  <a:pt x="902617" y="1612298"/>
                  <a:pt x="905657" y="1613764"/>
                </a:cubicBezTo>
                <a:cubicBezTo>
                  <a:pt x="908709" y="1615215"/>
                  <a:pt x="911383" y="1617203"/>
                  <a:pt x="913664" y="1619700"/>
                </a:cubicBezTo>
                <a:cubicBezTo>
                  <a:pt x="915955" y="1622216"/>
                  <a:pt x="917747" y="1625133"/>
                  <a:pt x="919058" y="1628451"/>
                </a:cubicBezTo>
                <a:cubicBezTo>
                  <a:pt x="920357" y="1631769"/>
                  <a:pt x="921021" y="1635330"/>
                  <a:pt x="921021" y="1639092"/>
                </a:cubicBezTo>
                <a:cubicBezTo>
                  <a:pt x="921021" y="1643782"/>
                  <a:pt x="920003" y="1648164"/>
                  <a:pt x="917968" y="1652262"/>
                </a:cubicBezTo>
                <a:cubicBezTo>
                  <a:pt x="915993" y="1656360"/>
                  <a:pt x="913175" y="1659678"/>
                  <a:pt x="909569" y="1662203"/>
                </a:cubicBezTo>
                <a:cubicBezTo>
                  <a:pt x="910638" y="1662390"/>
                  <a:pt x="912132" y="1662595"/>
                  <a:pt x="914094" y="1662861"/>
                </a:cubicBezTo>
                <a:cubicBezTo>
                  <a:pt x="916040" y="1663104"/>
                  <a:pt x="918075" y="1663388"/>
                  <a:pt x="920199" y="1663682"/>
                </a:cubicBezTo>
                <a:cubicBezTo>
                  <a:pt x="922306" y="1663990"/>
                  <a:pt x="924282" y="1664298"/>
                  <a:pt x="926121" y="1664620"/>
                </a:cubicBezTo>
                <a:cubicBezTo>
                  <a:pt x="927947" y="1664947"/>
                  <a:pt x="929279" y="1665241"/>
                  <a:pt x="930101" y="1665484"/>
                </a:cubicBezTo>
                <a:cubicBezTo>
                  <a:pt x="931463" y="1665913"/>
                  <a:pt x="932860" y="1666828"/>
                  <a:pt x="934247" y="1668186"/>
                </a:cubicBezTo>
                <a:cubicBezTo>
                  <a:pt x="935631" y="1669567"/>
                  <a:pt x="936917" y="1671154"/>
                  <a:pt x="938083" y="1672942"/>
                </a:cubicBezTo>
                <a:cubicBezTo>
                  <a:pt x="939258" y="1674743"/>
                  <a:pt x="940203" y="1676596"/>
                  <a:pt x="940914" y="1678542"/>
                </a:cubicBezTo>
                <a:cubicBezTo>
                  <a:pt x="941651" y="1680451"/>
                  <a:pt x="942008" y="1682210"/>
                  <a:pt x="942008" y="1683811"/>
                </a:cubicBezTo>
                <a:lnTo>
                  <a:pt x="942008" y="1708696"/>
                </a:lnTo>
                <a:cubicBezTo>
                  <a:pt x="941612" y="1708887"/>
                  <a:pt x="941187" y="1709167"/>
                  <a:pt x="940693" y="1709597"/>
                </a:cubicBezTo>
                <a:cubicBezTo>
                  <a:pt x="940203" y="1710040"/>
                  <a:pt x="939675" y="1710446"/>
                  <a:pt x="939113" y="1710861"/>
                </a:cubicBezTo>
                <a:cubicBezTo>
                  <a:pt x="938539" y="1711263"/>
                  <a:pt x="937998" y="1711627"/>
                  <a:pt x="937496" y="1711921"/>
                </a:cubicBezTo>
                <a:cubicBezTo>
                  <a:pt x="936981" y="1712234"/>
                  <a:pt x="936551" y="1712369"/>
                  <a:pt x="936206" y="1712369"/>
                </a:cubicBezTo>
                <a:lnTo>
                  <a:pt x="855802" y="1712369"/>
                </a:lnTo>
                <a:cubicBezTo>
                  <a:pt x="854431" y="1712369"/>
                  <a:pt x="853401" y="1711912"/>
                  <a:pt x="852690" y="1710983"/>
                </a:cubicBezTo>
                <a:cubicBezTo>
                  <a:pt x="851979" y="1710068"/>
                  <a:pt x="851107" y="1709303"/>
                  <a:pt x="850055" y="1708696"/>
                </a:cubicBezTo>
                <a:lnTo>
                  <a:pt x="850055" y="1683811"/>
                </a:lnTo>
                <a:cubicBezTo>
                  <a:pt x="850055" y="1682210"/>
                  <a:pt x="850408" y="1680451"/>
                  <a:pt x="851132" y="1678542"/>
                </a:cubicBezTo>
                <a:cubicBezTo>
                  <a:pt x="851869" y="1676596"/>
                  <a:pt x="852801" y="1674767"/>
                  <a:pt x="853950" y="1673007"/>
                </a:cubicBezTo>
                <a:cubicBezTo>
                  <a:pt x="855104" y="1671248"/>
                  <a:pt x="856377" y="1669661"/>
                  <a:pt x="857790" y="1668237"/>
                </a:cubicBezTo>
                <a:cubicBezTo>
                  <a:pt x="859187" y="1666842"/>
                  <a:pt x="860583" y="1665899"/>
                  <a:pt x="861958" y="1665470"/>
                </a:cubicBezTo>
                <a:cubicBezTo>
                  <a:pt x="862656" y="1665227"/>
                  <a:pt x="863942" y="1664933"/>
                  <a:pt x="865819" y="1664611"/>
                </a:cubicBezTo>
                <a:cubicBezTo>
                  <a:pt x="867692" y="1664284"/>
                  <a:pt x="869706" y="1663976"/>
                  <a:pt x="871839" y="1663668"/>
                </a:cubicBezTo>
                <a:cubicBezTo>
                  <a:pt x="873971" y="1663374"/>
                  <a:pt x="876006" y="1663090"/>
                  <a:pt x="877965" y="1662852"/>
                </a:cubicBezTo>
                <a:cubicBezTo>
                  <a:pt x="879914" y="1662581"/>
                  <a:pt x="881421" y="1662380"/>
                  <a:pt x="882477" y="1662189"/>
                </a:cubicBezTo>
                <a:cubicBezTo>
                  <a:pt x="878884" y="1659664"/>
                  <a:pt x="876079" y="1656374"/>
                  <a:pt x="874005" y="1652327"/>
                </a:cubicBezTo>
                <a:cubicBezTo>
                  <a:pt x="871945" y="1648272"/>
                  <a:pt x="870928" y="1643861"/>
                  <a:pt x="870928" y="1639092"/>
                </a:cubicBezTo>
                <a:cubicBezTo>
                  <a:pt x="870928" y="1635330"/>
                  <a:pt x="871592" y="1631769"/>
                  <a:pt x="872916" y="1628451"/>
                </a:cubicBezTo>
                <a:cubicBezTo>
                  <a:pt x="874240" y="1625133"/>
                  <a:pt x="876040" y="1622216"/>
                  <a:pt x="878284" y="1619700"/>
                </a:cubicBezTo>
                <a:cubicBezTo>
                  <a:pt x="880540" y="1617203"/>
                  <a:pt x="883162" y="1615215"/>
                  <a:pt x="886206" y="1613764"/>
                </a:cubicBezTo>
                <a:cubicBezTo>
                  <a:pt x="889233" y="1612298"/>
                  <a:pt x="892468" y="1611561"/>
                  <a:pt x="895912" y="1611561"/>
                </a:cubicBezTo>
                <a:close/>
                <a:moveTo>
                  <a:pt x="816855" y="1427656"/>
                </a:moveTo>
                <a:cubicBezTo>
                  <a:pt x="821626" y="1427656"/>
                  <a:pt x="826143"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7" y="1484308"/>
                </a:cubicBezTo>
                <a:cubicBezTo>
                  <a:pt x="844670" y="1490011"/>
                  <a:pt x="840767" y="1494630"/>
                  <a:pt x="835772" y="1498144"/>
                </a:cubicBezTo>
                <a:cubicBezTo>
                  <a:pt x="837252" y="1498404"/>
                  <a:pt x="839322" y="1498690"/>
                  <a:pt x="842040" y="1499060"/>
                </a:cubicBezTo>
                <a:cubicBezTo>
                  <a:pt x="844735" y="1499398"/>
                  <a:pt x="847554" y="1499794"/>
                  <a:pt x="850497" y="1500203"/>
                </a:cubicBezTo>
                <a:cubicBezTo>
                  <a:pt x="853415" y="1500632"/>
                  <a:pt x="856152" y="1501061"/>
                  <a:pt x="858699" y="1501509"/>
                </a:cubicBezTo>
                <a:cubicBezTo>
                  <a:pt x="861229" y="1501964"/>
                  <a:pt x="863075" y="1502373"/>
                  <a:pt x="864213" y="1502711"/>
                </a:cubicBezTo>
                <a:cubicBezTo>
                  <a:pt x="866100"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6000" y="1564767"/>
                  <a:pt x="754791" y="1563702"/>
                  <a:pt x="753334" y="1562858"/>
                </a:cubicBezTo>
                <a:lnTo>
                  <a:pt x="753334" y="1528221"/>
                </a:lnTo>
                <a:cubicBezTo>
                  <a:pt x="753334" y="1525993"/>
                  <a:pt x="753824" y="1523544"/>
                  <a:pt x="754826" y="1520887"/>
                </a:cubicBezTo>
                <a:cubicBezTo>
                  <a:pt x="755846" y="1518178"/>
                  <a:pt x="757138"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5" y="1498125"/>
                </a:cubicBezTo>
                <a:cubicBezTo>
                  <a:pt x="793268" y="1494610"/>
                  <a:pt x="789382" y="1490031"/>
                  <a:pt x="786510" y="1484399"/>
                </a:cubicBezTo>
                <a:cubicBezTo>
                  <a:pt x="783656" y="1478754"/>
                  <a:pt x="782246" y="1472615"/>
                  <a:pt x="782246" y="1465976"/>
                </a:cubicBezTo>
                <a:cubicBezTo>
                  <a:pt x="782246" y="1460740"/>
                  <a:pt x="783166" y="1455784"/>
                  <a:pt x="785000" y="1451165"/>
                </a:cubicBezTo>
                <a:cubicBezTo>
                  <a:pt x="786834" y="1446546"/>
                  <a:pt x="789329"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8" y="1375721"/>
                  <a:pt x="737954" y="1376741"/>
                </a:cubicBezTo>
                <a:cubicBezTo>
                  <a:pt x="739989" y="1377751"/>
                  <a:pt x="741771" y="1379135"/>
                  <a:pt x="743292" y="1380872"/>
                </a:cubicBezTo>
                <a:cubicBezTo>
                  <a:pt x="744819" y="1382623"/>
                  <a:pt x="746014" y="1384653"/>
                  <a:pt x="746888" y="1386962"/>
                </a:cubicBezTo>
                <a:cubicBezTo>
                  <a:pt x="747754" y="1389272"/>
                  <a:pt x="748197" y="1391750"/>
                  <a:pt x="748197" y="1394368"/>
                </a:cubicBezTo>
                <a:cubicBezTo>
                  <a:pt x="748197" y="1397632"/>
                  <a:pt x="747518" y="1400682"/>
                  <a:pt x="746162" y="1403534"/>
                </a:cubicBezTo>
                <a:cubicBezTo>
                  <a:pt x="744845" y="1406386"/>
                  <a:pt x="742966" y="1408695"/>
                  <a:pt x="740562" y="1410452"/>
                </a:cubicBezTo>
                <a:cubicBezTo>
                  <a:pt x="741274" y="1410582"/>
                  <a:pt x="742271" y="1410725"/>
                  <a:pt x="743579" y="1410910"/>
                </a:cubicBezTo>
                <a:cubicBezTo>
                  <a:pt x="744876" y="1411079"/>
                  <a:pt x="746233" y="1411277"/>
                  <a:pt x="747649" y="1411482"/>
                </a:cubicBezTo>
                <a:cubicBezTo>
                  <a:pt x="749054" y="1411696"/>
                  <a:pt x="750370" y="1411910"/>
                  <a:pt x="751597"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8"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7"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10"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3" y="1411979"/>
                  <a:pt x="653774" y="1421579"/>
                  <a:pt x="653774" y="1431720"/>
                </a:cubicBezTo>
                <a:cubicBezTo>
                  <a:pt x="653774" y="1444365"/>
                  <a:pt x="651061" y="1456180"/>
                  <a:pt x="645635" y="1467227"/>
                </a:cubicBezTo>
                <a:cubicBezTo>
                  <a:pt x="640367" y="1478274"/>
                  <a:pt x="632852" y="1487220"/>
                  <a:pt x="623237" y="1494027"/>
                </a:cubicBezTo>
                <a:cubicBezTo>
                  <a:pt x="626086" y="1494530"/>
                  <a:pt x="630071" y="1495083"/>
                  <a:pt x="635304" y="1495801"/>
                </a:cubicBezTo>
                <a:cubicBezTo>
                  <a:pt x="640492" y="1496455"/>
                  <a:pt x="645919" y="1497222"/>
                  <a:pt x="651583" y="1498015"/>
                </a:cubicBezTo>
                <a:cubicBezTo>
                  <a:pt x="657203" y="1498845"/>
                  <a:pt x="662470" y="1499676"/>
                  <a:pt x="667374" y="1500544"/>
                </a:cubicBezTo>
                <a:cubicBezTo>
                  <a:pt x="672244" y="1501425"/>
                  <a:pt x="675798" y="1502217"/>
                  <a:pt x="677989" y="1502872"/>
                </a:cubicBezTo>
                <a:cubicBezTo>
                  <a:pt x="681622" y="1504029"/>
                  <a:pt x="685345" y="1506495"/>
                  <a:pt x="689046" y="1510157"/>
                </a:cubicBezTo>
                <a:cubicBezTo>
                  <a:pt x="692736" y="1513881"/>
                  <a:pt x="696164" y="1518159"/>
                  <a:pt x="699274" y="1522978"/>
                </a:cubicBezTo>
                <a:cubicBezTo>
                  <a:pt x="702408" y="1527834"/>
                  <a:pt x="704928" y="1532830"/>
                  <a:pt x="706824" y="1538076"/>
                </a:cubicBezTo>
                <a:cubicBezTo>
                  <a:pt x="708788" y="1543222"/>
                  <a:pt x="709741" y="1547966"/>
                  <a:pt x="709741" y="1552281"/>
                </a:cubicBezTo>
                <a:lnTo>
                  <a:pt x="709741" y="1619369"/>
                </a:lnTo>
                <a:cubicBezTo>
                  <a:pt x="708685" y="1619885"/>
                  <a:pt x="707550" y="1620640"/>
                  <a:pt x="706233" y="1621797"/>
                </a:cubicBezTo>
                <a:cubicBezTo>
                  <a:pt x="704928" y="1622992"/>
                  <a:pt x="703520" y="1624087"/>
                  <a:pt x="702022" y="1625207"/>
                </a:cubicBezTo>
                <a:cubicBezTo>
                  <a:pt x="700489" y="1626289"/>
                  <a:pt x="699047" y="1627270"/>
                  <a:pt x="697708" y="1628063"/>
                </a:cubicBezTo>
                <a:cubicBezTo>
                  <a:pt x="696334" y="1628906"/>
                  <a:pt x="695188" y="1629271"/>
                  <a:pt x="694268" y="1629271"/>
                </a:cubicBezTo>
                <a:lnTo>
                  <a:pt x="479858"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3" y="1506533"/>
                  <a:pt x="492607" y="1503992"/>
                  <a:pt x="496274" y="1502834"/>
                </a:cubicBezTo>
                <a:cubicBezTo>
                  <a:pt x="498135"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1" y="1493989"/>
                </a:cubicBezTo>
                <a:cubicBezTo>
                  <a:pt x="541410" y="1487182"/>
                  <a:pt x="533929" y="1478312"/>
                  <a:pt x="528400" y="1467403"/>
                </a:cubicBezTo>
                <a:cubicBezTo>
                  <a:pt x="522906" y="1456469"/>
                  <a:pt x="520193" y="1444579"/>
                  <a:pt x="520193" y="1431720"/>
                </a:cubicBezTo>
                <a:cubicBezTo>
                  <a:pt x="520193" y="1421579"/>
                  <a:pt x="521964" y="1411979"/>
                  <a:pt x="525494" y="1403033"/>
                </a:cubicBezTo>
                <a:cubicBezTo>
                  <a:pt x="529025" y="1394087"/>
                  <a:pt x="533827" y="1386224"/>
                  <a:pt x="539809"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5" y="1195389"/>
                </a:moveTo>
                <a:cubicBezTo>
                  <a:pt x="708172" y="1195389"/>
                  <a:pt x="712979" y="1196480"/>
                  <a:pt x="717460" y="1198648"/>
                </a:cubicBezTo>
                <a:cubicBezTo>
                  <a:pt x="721959" y="1200796"/>
                  <a:pt x="725900" y="1203738"/>
                  <a:pt x="729263" y="1207433"/>
                </a:cubicBezTo>
                <a:cubicBezTo>
                  <a:pt x="732639" y="1211155"/>
                  <a:pt x="735281" y="1215471"/>
                  <a:pt x="737214" y="1220381"/>
                </a:cubicBezTo>
                <a:cubicBezTo>
                  <a:pt x="739128" y="1225292"/>
                  <a:pt x="740107" y="1230561"/>
                  <a:pt x="740107" y="1236127"/>
                </a:cubicBezTo>
                <a:cubicBezTo>
                  <a:pt x="740107" y="1243067"/>
                  <a:pt x="738607" y="1249545"/>
                  <a:pt x="735608" y="1255615"/>
                </a:cubicBezTo>
                <a:cubicBezTo>
                  <a:pt x="732696" y="1261679"/>
                  <a:pt x="728542" y="1266589"/>
                  <a:pt x="723227" y="1270325"/>
                </a:cubicBezTo>
                <a:cubicBezTo>
                  <a:pt x="724802" y="1270601"/>
                  <a:pt x="727004" y="1270905"/>
                  <a:pt x="729897" y="1271299"/>
                </a:cubicBezTo>
                <a:cubicBezTo>
                  <a:pt x="732765" y="1271658"/>
                  <a:pt x="735765" y="1272079"/>
                  <a:pt x="738896" y="1272514"/>
                </a:cubicBezTo>
                <a:cubicBezTo>
                  <a:pt x="742002" y="1272970"/>
                  <a:pt x="744914" y="1273426"/>
                  <a:pt x="747625" y="1273902"/>
                </a:cubicBezTo>
                <a:cubicBezTo>
                  <a:pt x="750317" y="1274386"/>
                  <a:pt x="752281" y="1274821"/>
                  <a:pt x="753492" y="1275180"/>
                </a:cubicBezTo>
                <a:cubicBezTo>
                  <a:pt x="755500" y="1275815"/>
                  <a:pt x="757559" y="1277169"/>
                  <a:pt x="759604" y="1279178"/>
                </a:cubicBezTo>
                <a:cubicBezTo>
                  <a:pt x="761644" y="1281223"/>
                  <a:pt x="763539" y="1283571"/>
                  <a:pt x="765258" y="1286216"/>
                </a:cubicBezTo>
                <a:cubicBezTo>
                  <a:pt x="766990" y="1288881"/>
                  <a:pt x="768383" y="1291623"/>
                  <a:pt x="769431" y="1294503"/>
                </a:cubicBezTo>
                <a:cubicBezTo>
                  <a:pt x="770517" y="1297327"/>
                  <a:pt x="771044" y="1299931"/>
                  <a:pt x="771044" y="1302300"/>
                </a:cubicBezTo>
                <a:lnTo>
                  <a:pt x="771044" y="1339122"/>
                </a:lnTo>
                <a:cubicBezTo>
                  <a:pt x="770461" y="1339405"/>
                  <a:pt x="769833" y="1339819"/>
                  <a:pt x="769105" y="1340455"/>
                </a:cubicBezTo>
                <a:cubicBezTo>
                  <a:pt x="768383" y="1341111"/>
                  <a:pt x="767605" y="1341712"/>
                  <a:pt x="766777" y="1342326"/>
                </a:cubicBezTo>
                <a:cubicBezTo>
                  <a:pt x="765930" y="1342920"/>
                  <a:pt x="765133" y="1343459"/>
                  <a:pt x="764392" y="1343894"/>
                </a:cubicBezTo>
                <a:cubicBezTo>
                  <a:pt x="763633" y="1344357"/>
                  <a:pt x="762999" y="1344550"/>
                  <a:pt x="762491" y="1344550"/>
                </a:cubicBezTo>
                <a:lnTo>
                  <a:pt x="643969" y="1344550"/>
                </a:lnTo>
                <a:cubicBezTo>
                  <a:pt x="641949" y="1344550"/>
                  <a:pt x="640430" y="1343880"/>
                  <a:pt x="639382" y="1342506"/>
                </a:cubicBezTo>
                <a:cubicBezTo>
                  <a:pt x="638334" y="1341152"/>
                  <a:pt x="637048" y="1340020"/>
                  <a:pt x="635498" y="1339122"/>
                </a:cubicBezTo>
                <a:lnTo>
                  <a:pt x="635498" y="1302300"/>
                </a:lnTo>
                <a:cubicBezTo>
                  <a:pt x="635498" y="1299931"/>
                  <a:pt x="636019" y="1297327"/>
                  <a:pt x="637086" y="1294503"/>
                </a:cubicBezTo>
                <a:cubicBezTo>
                  <a:pt x="638171" y="1291623"/>
                  <a:pt x="639545" y="1288916"/>
                  <a:pt x="641240" y="1286312"/>
                </a:cubicBezTo>
                <a:cubicBezTo>
                  <a:pt x="642940" y="1283709"/>
                  <a:pt x="644817" y="1281361"/>
                  <a:pt x="646900" y="1279254"/>
                </a:cubicBezTo>
                <a:cubicBezTo>
                  <a:pt x="648958" y="1277190"/>
                  <a:pt x="651017" y="1275795"/>
                  <a:pt x="653044" y="1275159"/>
                </a:cubicBezTo>
                <a:cubicBezTo>
                  <a:pt x="654073" y="1274800"/>
                  <a:pt x="655968" y="1274365"/>
                  <a:pt x="658735" y="1273889"/>
                </a:cubicBezTo>
                <a:cubicBezTo>
                  <a:pt x="661496" y="1273405"/>
                  <a:pt x="664465" y="1272949"/>
                  <a:pt x="667608" y="1272494"/>
                </a:cubicBezTo>
                <a:cubicBezTo>
                  <a:pt x="670752" y="1272058"/>
                  <a:pt x="673752" y="1271637"/>
                  <a:pt x="676639" y="1271285"/>
                </a:cubicBezTo>
                <a:cubicBezTo>
                  <a:pt x="679513" y="1270884"/>
                  <a:pt x="681734" y="1270587"/>
                  <a:pt x="683291" y="1270304"/>
                </a:cubicBezTo>
                <a:cubicBezTo>
                  <a:pt x="677994" y="1266568"/>
                  <a:pt x="673859" y="1261700"/>
                  <a:pt x="670803" y="1255712"/>
                </a:cubicBezTo>
                <a:cubicBezTo>
                  <a:pt x="667765" y="1249711"/>
                  <a:pt x="666266" y="1243185"/>
                  <a:pt x="666266" y="1236127"/>
                </a:cubicBezTo>
                <a:cubicBezTo>
                  <a:pt x="666266" y="1230561"/>
                  <a:pt x="667245" y="1225292"/>
                  <a:pt x="669196" y="1220381"/>
                </a:cubicBezTo>
                <a:cubicBezTo>
                  <a:pt x="671148" y="1215471"/>
                  <a:pt x="673802" y="1211155"/>
                  <a:pt x="677109" y="1207433"/>
                </a:cubicBezTo>
                <a:cubicBezTo>
                  <a:pt x="680435" y="1203738"/>
                  <a:pt x="684301" y="1200796"/>
                  <a:pt x="688782" y="1198648"/>
                </a:cubicBezTo>
                <a:cubicBezTo>
                  <a:pt x="693250" y="1196480"/>
                  <a:pt x="698019" y="1195389"/>
                  <a:pt x="703095" y="1195389"/>
                </a:cubicBezTo>
                <a:close/>
                <a:moveTo>
                  <a:pt x="926517" y="1178361"/>
                </a:moveTo>
                <a:cubicBezTo>
                  <a:pt x="931288" y="1178361"/>
                  <a:pt x="935805"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9" y="1234738"/>
                </a:cubicBezTo>
                <a:cubicBezTo>
                  <a:pt x="954332" y="1240414"/>
                  <a:pt x="950429" y="1245010"/>
                  <a:pt x="945434" y="1248507"/>
                </a:cubicBezTo>
                <a:cubicBezTo>
                  <a:pt x="946914" y="1248766"/>
                  <a:pt x="948984" y="1249050"/>
                  <a:pt x="951702" y="1249419"/>
                </a:cubicBezTo>
                <a:cubicBezTo>
                  <a:pt x="954397" y="1249755"/>
                  <a:pt x="957216" y="1250149"/>
                  <a:pt x="960159" y="1250556"/>
                </a:cubicBezTo>
                <a:cubicBezTo>
                  <a:pt x="963077" y="1250983"/>
                  <a:pt x="965814" y="1251410"/>
                  <a:pt x="968361" y="1251856"/>
                </a:cubicBezTo>
                <a:cubicBezTo>
                  <a:pt x="970891" y="1252308"/>
                  <a:pt x="972737" y="1252715"/>
                  <a:pt x="973875" y="1253052"/>
                </a:cubicBezTo>
                <a:cubicBezTo>
                  <a:pt x="975762"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2" y="1314807"/>
                  <a:pt x="864453" y="1313747"/>
                  <a:pt x="862996" y="1312906"/>
                </a:cubicBezTo>
                <a:lnTo>
                  <a:pt x="862996" y="1278438"/>
                </a:lnTo>
                <a:cubicBezTo>
                  <a:pt x="862996" y="1276220"/>
                  <a:pt x="863486" y="1273783"/>
                  <a:pt x="864488" y="1271139"/>
                </a:cubicBezTo>
                <a:cubicBezTo>
                  <a:pt x="865508" y="1268444"/>
                  <a:pt x="866800"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7" y="1248488"/>
                </a:cubicBezTo>
                <a:cubicBezTo>
                  <a:pt x="902930" y="1244990"/>
                  <a:pt x="899044" y="1240433"/>
                  <a:pt x="896172" y="1234828"/>
                </a:cubicBezTo>
                <a:cubicBezTo>
                  <a:pt x="893318" y="1229211"/>
                  <a:pt x="891908" y="1223102"/>
                  <a:pt x="891908" y="1216495"/>
                </a:cubicBezTo>
                <a:cubicBezTo>
                  <a:pt x="891908" y="1211285"/>
                  <a:pt x="892828" y="1206352"/>
                  <a:pt x="894662" y="1201756"/>
                </a:cubicBezTo>
                <a:cubicBezTo>
                  <a:pt x="896496" y="1197160"/>
                  <a:pt x="898991"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30" y="1152310"/>
                  <a:pt x="799256" y="1153330"/>
                </a:cubicBezTo>
                <a:cubicBezTo>
                  <a:pt x="801291" y="1154340"/>
                  <a:pt x="803073" y="1155724"/>
                  <a:pt x="804594" y="1157461"/>
                </a:cubicBezTo>
                <a:cubicBezTo>
                  <a:pt x="806121" y="1159212"/>
                  <a:pt x="807316" y="1161242"/>
                  <a:pt x="808190" y="1163551"/>
                </a:cubicBezTo>
                <a:cubicBezTo>
                  <a:pt x="809056" y="1165861"/>
                  <a:pt x="809499" y="1168339"/>
                  <a:pt x="809499" y="1170957"/>
                </a:cubicBezTo>
                <a:cubicBezTo>
                  <a:pt x="809499" y="1174221"/>
                  <a:pt x="808820" y="1177271"/>
                  <a:pt x="807464" y="1180123"/>
                </a:cubicBezTo>
                <a:cubicBezTo>
                  <a:pt x="806147" y="1182975"/>
                  <a:pt x="804268" y="1185284"/>
                  <a:pt x="801864" y="1187041"/>
                </a:cubicBezTo>
                <a:cubicBezTo>
                  <a:pt x="802576" y="1187171"/>
                  <a:pt x="803573" y="1187314"/>
                  <a:pt x="804881" y="1187499"/>
                </a:cubicBezTo>
                <a:cubicBezTo>
                  <a:pt x="806178" y="1187668"/>
                  <a:pt x="807535" y="1187866"/>
                  <a:pt x="808951" y="1188071"/>
                </a:cubicBezTo>
                <a:cubicBezTo>
                  <a:pt x="810356" y="1188285"/>
                  <a:pt x="811672" y="1188499"/>
                  <a:pt x="812899"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20"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9"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2" y="1159212"/>
                  <a:pt x="781007" y="1157461"/>
                </a:cubicBezTo>
                <a:cubicBezTo>
                  <a:pt x="782511" y="1155724"/>
                  <a:pt x="784260" y="1154340"/>
                  <a:pt x="786289" y="1153330"/>
                </a:cubicBezTo>
                <a:cubicBezTo>
                  <a:pt x="788307" y="1152310"/>
                  <a:pt x="790464" y="1151797"/>
                  <a:pt x="792760" y="1151797"/>
                </a:cubicBezTo>
                <a:close/>
                <a:moveTo>
                  <a:pt x="1278487" y="1065293"/>
                </a:moveTo>
                <a:lnTo>
                  <a:pt x="1320032" y="1106842"/>
                </a:lnTo>
                <a:lnTo>
                  <a:pt x="1278487" y="1148387"/>
                </a:lnTo>
                <a:lnTo>
                  <a:pt x="1236938" y="1106842"/>
                </a:lnTo>
                <a:close/>
                <a:moveTo>
                  <a:pt x="1152160" y="1059843"/>
                </a:moveTo>
                <a:cubicBezTo>
                  <a:pt x="1161344" y="1059843"/>
                  <a:pt x="1170040" y="1061831"/>
                  <a:pt x="1178146" y="1065782"/>
                </a:cubicBezTo>
                <a:cubicBezTo>
                  <a:pt x="1186285" y="1069695"/>
                  <a:pt x="1193414" y="1075055"/>
                  <a:pt x="1199499" y="1081786"/>
                </a:cubicBezTo>
                <a:cubicBezTo>
                  <a:pt x="1205607"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4" y="1189564"/>
                  <a:pt x="1188578" y="1196371"/>
                </a:cubicBezTo>
                <a:cubicBezTo>
                  <a:pt x="1191428" y="1196874"/>
                  <a:pt x="1195412" y="1197427"/>
                  <a:pt x="1200646" y="1198145"/>
                </a:cubicBezTo>
                <a:cubicBezTo>
                  <a:pt x="1205834" y="1198799"/>
                  <a:pt x="1211260" y="1199566"/>
                  <a:pt x="1216925" y="1200359"/>
                </a:cubicBezTo>
                <a:cubicBezTo>
                  <a:pt x="1222544" y="1201189"/>
                  <a:pt x="1227811" y="1202020"/>
                  <a:pt x="1232716" y="1202888"/>
                </a:cubicBezTo>
                <a:cubicBezTo>
                  <a:pt x="1237586" y="1203769"/>
                  <a:pt x="1241139" y="1204561"/>
                  <a:pt x="1243330" y="1205216"/>
                </a:cubicBezTo>
                <a:cubicBezTo>
                  <a:pt x="1246963" y="1206373"/>
                  <a:pt x="1250686" y="1208839"/>
                  <a:pt x="1254387" y="1212501"/>
                </a:cubicBezTo>
                <a:cubicBezTo>
                  <a:pt x="1258077" y="1216225"/>
                  <a:pt x="1261505" y="1220503"/>
                  <a:pt x="1264615" y="1225322"/>
                </a:cubicBezTo>
                <a:cubicBezTo>
                  <a:pt x="1267749" y="1230178"/>
                  <a:pt x="1270269" y="1235174"/>
                  <a:pt x="1272165" y="1240420"/>
                </a:cubicBezTo>
                <a:cubicBezTo>
                  <a:pt x="1274129" y="1245566"/>
                  <a:pt x="1275082" y="1250310"/>
                  <a:pt x="1275082" y="1254625"/>
                </a:cubicBezTo>
                <a:lnTo>
                  <a:pt x="1275082" y="1321713"/>
                </a:lnTo>
                <a:cubicBezTo>
                  <a:pt x="1274026" y="1322229"/>
                  <a:pt x="1272891" y="1322984"/>
                  <a:pt x="1271574" y="1324141"/>
                </a:cubicBezTo>
                <a:cubicBezTo>
                  <a:pt x="1270269" y="1325336"/>
                  <a:pt x="1268861" y="1326431"/>
                  <a:pt x="1267363" y="1327551"/>
                </a:cubicBezTo>
                <a:cubicBezTo>
                  <a:pt x="1265830" y="1328633"/>
                  <a:pt x="1264388" y="1329614"/>
                  <a:pt x="1263049" y="1330407"/>
                </a:cubicBezTo>
                <a:cubicBezTo>
                  <a:pt x="1261675" y="1331250"/>
                  <a:pt x="1260529" y="1331615"/>
                  <a:pt x="1259609" y="1331615"/>
                </a:cubicBezTo>
                <a:lnTo>
                  <a:pt x="1045200"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9"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6"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5"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6" y="1107614"/>
                </a:cubicBezTo>
                <a:cubicBezTo>
                  <a:pt x="1439669" y="1108995"/>
                  <a:pt x="1440955" y="1110582"/>
                  <a:pt x="1442121" y="1112370"/>
                </a:cubicBezTo>
                <a:cubicBezTo>
                  <a:pt x="1443296" y="1114171"/>
                  <a:pt x="1444241" y="1116024"/>
                  <a:pt x="1444952" y="1117970"/>
                </a:cubicBezTo>
                <a:cubicBezTo>
                  <a:pt x="1445689" y="1119879"/>
                  <a:pt x="1446046" y="1121638"/>
                  <a:pt x="1446046" y="1123239"/>
                </a:cubicBezTo>
                <a:lnTo>
                  <a:pt x="1446046" y="1148124"/>
                </a:lnTo>
                <a:cubicBezTo>
                  <a:pt x="1445650" y="1148315"/>
                  <a:pt x="1445225" y="1148595"/>
                  <a:pt x="1444731" y="1149025"/>
                </a:cubicBezTo>
                <a:cubicBezTo>
                  <a:pt x="1444241" y="1149468"/>
                  <a:pt x="1443713" y="1149874"/>
                  <a:pt x="1443151" y="1150289"/>
                </a:cubicBezTo>
                <a:cubicBezTo>
                  <a:pt x="1442577" y="1150691"/>
                  <a:pt x="1442036" y="1151055"/>
                  <a:pt x="1441534" y="1151349"/>
                </a:cubicBezTo>
                <a:cubicBezTo>
                  <a:pt x="1441019" y="1151662"/>
                  <a:pt x="1440589" y="1151797"/>
                  <a:pt x="1440244" y="1151797"/>
                </a:cubicBezTo>
                <a:lnTo>
                  <a:pt x="1359840" y="1151797"/>
                </a:lnTo>
                <a:cubicBezTo>
                  <a:pt x="1358469" y="1151797"/>
                  <a:pt x="1357439" y="1151340"/>
                  <a:pt x="1356728" y="1150411"/>
                </a:cubicBezTo>
                <a:cubicBezTo>
                  <a:pt x="1356017" y="1149496"/>
                  <a:pt x="1355145"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5" y="1106270"/>
                  <a:pt x="1364621" y="1105327"/>
                  <a:pt x="1365996" y="1104898"/>
                </a:cubicBezTo>
                <a:cubicBezTo>
                  <a:pt x="1366694" y="1104655"/>
                  <a:pt x="1367980" y="1104361"/>
                  <a:pt x="1369857" y="1104039"/>
                </a:cubicBezTo>
                <a:cubicBezTo>
                  <a:pt x="1371730" y="1103712"/>
                  <a:pt x="1373744" y="1103404"/>
                  <a:pt x="1375877" y="1103096"/>
                </a:cubicBezTo>
                <a:cubicBezTo>
                  <a:pt x="1378009" y="1102802"/>
                  <a:pt x="1380044" y="1102518"/>
                  <a:pt x="1382003" y="1102280"/>
                </a:cubicBezTo>
                <a:cubicBezTo>
                  <a:pt x="1383952" y="1102009"/>
                  <a:pt x="1385459" y="1101808"/>
                  <a:pt x="1386515" y="1101617"/>
                </a:cubicBezTo>
                <a:cubicBezTo>
                  <a:pt x="1382922" y="1099092"/>
                  <a:pt x="1380117" y="1095802"/>
                  <a:pt x="1378043" y="1091755"/>
                </a:cubicBezTo>
                <a:cubicBezTo>
                  <a:pt x="1375983" y="1087700"/>
                  <a:pt x="1374966" y="1083289"/>
                  <a:pt x="1374966" y="1078520"/>
                </a:cubicBezTo>
                <a:cubicBezTo>
                  <a:pt x="1374966" y="1074758"/>
                  <a:pt x="1375630" y="1071197"/>
                  <a:pt x="1376954" y="1067879"/>
                </a:cubicBezTo>
                <a:cubicBezTo>
                  <a:pt x="1378278"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3" y="1020338"/>
                </a:moveTo>
                <a:cubicBezTo>
                  <a:pt x="930007" y="1020338"/>
                  <a:pt x="933268" y="1021075"/>
                  <a:pt x="936308" y="1022541"/>
                </a:cubicBezTo>
                <a:cubicBezTo>
                  <a:pt x="939360" y="1023992"/>
                  <a:pt x="942034" y="1025980"/>
                  <a:pt x="944315" y="1028477"/>
                </a:cubicBezTo>
                <a:cubicBezTo>
                  <a:pt x="946606" y="1030993"/>
                  <a:pt x="948398" y="1033910"/>
                  <a:pt x="949709" y="1037228"/>
                </a:cubicBezTo>
                <a:cubicBezTo>
                  <a:pt x="951008" y="1040546"/>
                  <a:pt x="951672" y="1044107"/>
                  <a:pt x="951672" y="1047869"/>
                </a:cubicBezTo>
                <a:cubicBezTo>
                  <a:pt x="951672" y="1052559"/>
                  <a:pt x="950654" y="1056941"/>
                  <a:pt x="948619" y="1061039"/>
                </a:cubicBezTo>
                <a:cubicBezTo>
                  <a:pt x="946644" y="1065137"/>
                  <a:pt x="943826" y="1068455"/>
                  <a:pt x="940220" y="1070980"/>
                </a:cubicBezTo>
                <a:cubicBezTo>
                  <a:pt x="941289" y="1071167"/>
                  <a:pt x="942783" y="1071372"/>
                  <a:pt x="944745" y="1071638"/>
                </a:cubicBezTo>
                <a:cubicBezTo>
                  <a:pt x="946691" y="1071881"/>
                  <a:pt x="948726" y="1072165"/>
                  <a:pt x="950850" y="1072459"/>
                </a:cubicBezTo>
                <a:cubicBezTo>
                  <a:pt x="952957" y="1072767"/>
                  <a:pt x="954933" y="1073075"/>
                  <a:pt x="956772" y="1073397"/>
                </a:cubicBezTo>
                <a:cubicBezTo>
                  <a:pt x="958598" y="1073724"/>
                  <a:pt x="959930" y="1074018"/>
                  <a:pt x="960752" y="1074261"/>
                </a:cubicBezTo>
                <a:cubicBezTo>
                  <a:pt x="962114" y="1074690"/>
                  <a:pt x="963511" y="1075605"/>
                  <a:pt x="964898" y="1076963"/>
                </a:cubicBezTo>
                <a:cubicBezTo>
                  <a:pt x="966282" y="1078344"/>
                  <a:pt x="967568" y="1079931"/>
                  <a:pt x="968734" y="1081719"/>
                </a:cubicBezTo>
                <a:cubicBezTo>
                  <a:pt x="969909" y="1083520"/>
                  <a:pt x="970854" y="1085373"/>
                  <a:pt x="971565" y="1087319"/>
                </a:cubicBezTo>
                <a:cubicBezTo>
                  <a:pt x="972302" y="1089228"/>
                  <a:pt x="972659" y="1090987"/>
                  <a:pt x="972659" y="1092588"/>
                </a:cubicBezTo>
                <a:lnTo>
                  <a:pt x="972659" y="1117473"/>
                </a:lnTo>
                <a:cubicBezTo>
                  <a:pt x="972263" y="1117664"/>
                  <a:pt x="971838" y="1117944"/>
                  <a:pt x="971344" y="1118374"/>
                </a:cubicBezTo>
                <a:cubicBezTo>
                  <a:pt x="970854" y="1118817"/>
                  <a:pt x="970326" y="1119223"/>
                  <a:pt x="969764" y="1119638"/>
                </a:cubicBezTo>
                <a:cubicBezTo>
                  <a:pt x="969190" y="1120040"/>
                  <a:pt x="968649" y="1120404"/>
                  <a:pt x="968147" y="1120698"/>
                </a:cubicBezTo>
                <a:cubicBezTo>
                  <a:pt x="967632" y="1121011"/>
                  <a:pt x="967202" y="1121146"/>
                  <a:pt x="966857" y="1121146"/>
                </a:cubicBezTo>
                <a:lnTo>
                  <a:pt x="886453" y="1121146"/>
                </a:lnTo>
                <a:cubicBezTo>
                  <a:pt x="885082" y="1121146"/>
                  <a:pt x="884052" y="1120689"/>
                  <a:pt x="883341" y="1119760"/>
                </a:cubicBezTo>
                <a:cubicBezTo>
                  <a:pt x="882630" y="1118845"/>
                  <a:pt x="881758" y="1118080"/>
                  <a:pt x="880706" y="1117473"/>
                </a:cubicBezTo>
                <a:lnTo>
                  <a:pt x="880706" y="1092588"/>
                </a:lnTo>
                <a:cubicBezTo>
                  <a:pt x="880706" y="1090987"/>
                  <a:pt x="881059" y="1089228"/>
                  <a:pt x="881783" y="1087319"/>
                </a:cubicBezTo>
                <a:cubicBezTo>
                  <a:pt x="882520" y="1085373"/>
                  <a:pt x="883452" y="1083544"/>
                  <a:pt x="884601" y="1081784"/>
                </a:cubicBezTo>
                <a:cubicBezTo>
                  <a:pt x="885755" y="1080025"/>
                  <a:pt x="887028" y="1078438"/>
                  <a:pt x="888441" y="1077014"/>
                </a:cubicBezTo>
                <a:cubicBezTo>
                  <a:pt x="889838" y="1075619"/>
                  <a:pt x="891234" y="1074676"/>
                  <a:pt x="892609" y="1074247"/>
                </a:cubicBezTo>
                <a:cubicBezTo>
                  <a:pt x="893307" y="1074004"/>
                  <a:pt x="894593" y="1073710"/>
                  <a:pt x="896470" y="1073388"/>
                </a:cubicBezTo>
                <a:cubicBezTo>
                  <a:pt x="898343" y="1073061"/>
                  <a:pt x="900357" y="1072753"/>
                  <a:pt x="902490" y="1072445"/>
                </a:cubicBezTo>
                <a:cubicBezTo>
                  <a:pt x="904622" y="1072151"/>
                  <a:pt x="906657" y="1071867"/>
                  <a:pt x="908616" y="1071629"/>
                </a:cubicBezTo>
                <a:cubicBezTo>
                  <a:pt x="910565" y="1071358"/>
                  <a:pt x="912072" y="1071157"/>
                  <a:pt x="913128" y="1070966"/>
                </a:cubicBezTo>
                <a:cubicBezTo>
                  <a:pt x="909535" y="1068441"/>
                  <a:pt x="906730" y="1065151"/>
                  <a:pt x="904656" y="1061104"/>
                </a:cubicBezTo>
                <a:cubicBezTo>
                  <a:pt x="902596" y="1057049"/>
                  <a:pt x="901579" y="1052638"/>
                  <a:pt x="901579" y="1047869"/>
                </a:cubicBezTo>
                <a:cubicBezTo>
                  <a:pt x="901579" y="1044107"/>
                  <a:pt x="902243" y="1040546"/>
                  <a:pt x="903567" y="1037228"/>
                </a:cubicBezTo>
                <a:cubicBezTo>
                  <a:pt x="904891" y="1033910"/>
                  <a:pt x="906691" y="1030993"/>
                  <a:pt x="908935" y="1028477"/>
                </a:cubicBezTo>
                <a:cubicBezTo>
                  <a:pt x="911191" y="1025980"/>
                  <a:pt x="913813" y="1023992"/>
                  <a:pt x="916857" y="1022541"/>
                </a:cubicBezTo>
                <a:cubicBezTo>
                  <a:pt x="919884" y="1021075"/>
                  <a:pt x="923119" y="1020338"/>
                  <a:pt x="926563" y="1020338"/>
                </a:cubicBezTo>
                <a:close/>
                <a:moveTo>
                  <a:pt x="1212758" y="960398"/>
                </a:moveTo>
                <a:lnTo>
                  <a:pt x="1254644" y="1001947"/>
                </a:lnTo>
                <a:lnTo>
                  <a:pt x="1212758" y="1043492"/>
                </a:lnTo>
                <a:lnTo>
                  <a:pt x="1170868" y="1001947"/>
                </a:lnTo>
                <a:close/>
                <a:moveTo>
                  <a:pt x="1072445" y="925660"/>
                </a:moveTo>
                <a:lnTo>
                  <a:pt x="1114331" y="967209"/>
                </a:lnTo>
                <a:lnTo>
                  <a:pt x="1072445" y="1008754"/>
                </a:lnTo>
                <a:lnTo>
                  <a:pt x="1030555" y="967209"/>
                </a:lnTo>
                <a:close/>
                <a:moveTo>
                  <a:pt x="985521" y="897734"/>
                </a:moveTo>
                <a:cubicBezTo>
                  <a:pt x="987817" y="897734"/>
                  <a:pt x="989991" y="898247"/>
                  <a:pt x="992017" y="899267"/>
                </a:cubicBezTo>
                <a:cubicBezTo>
                  <a:pt x="994052" y="900277"/>
                  <a:pt x="995834" y="901661"/>
                  <a:pt x="997355" y="903398"/>
                </a:cubicBezTo>
                <a:cubicBezTo>
                  <a:pt x="998882" y="905149"/>
                  <a:pt x="1000077" y="907179"/>
                  <a:pt x="1000951" y="909488"/>
                </a:cubicBezTo>
                <a:cubicBezTo>
                  <a:pt x="1001817" y="911798"/>
                  <a:pt x="1002260" y="914276"/>
                  <a:pt x="1002260" y="916894"/>
                </a:cubicBezTo>
                <a:cubicBezTo>
                  <a:pt x="1002260" y="920158"/>
                  <a:pt x="1001581" y="923208"/>
                  <a:pt x="1000225" y="926060"/>
                </a:cubicBezTo>
                <a:cubicBezTo>
                  <a:pt x="998908" y="928912"/>
                  <a:pt x="997029" y="931221"/>
                  <a:pt x="994625" y="932978"/>
                </a:cubicBezTo>
                <a:cubicBezTo>
                  <a:pt x="995337" y="933108"/>
                  <a:pt x="996334" y="933251"/>
                  <a:pt x="997642" y="933436"/>
                </a:cubicBezTo>
                <a:cubicBezTo>
                  <a:pt x="998939" y="933605"/>
                  <a:pt x="1000296" y="933803"/>
                  <a:pt x="1001712" y="934008"/>
                </a:cubicBezTo>
                <a:cubicBezTo>
                  <a:pt x="1003117" y="934222"/>
                  <a:pt x="1004433" y="934436"/>
                  <a:pt x="1005660"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1"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50"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3" y="905149"/>
                  <a:pt x="973768" y="903398"/>
                </a:cubicBezTo>
                <a:cubicBezTo>
                  <a:pt x="975272" y="901661"/>
                  <a:pt x="977021" y="900277"/>
                  <a:pt x="979050" y="899267"/>
                </a:cubicBezTo>
                <a:cubicBezTo>
                  <a:pt x="981068" y="898247"/>
                  <a:pt x="983225" y="897734"/>
                  <a:pt x="985521" y="897734"/>
                </a:cubicBezTo>
                <a:close/>
                <a:moveTo>
                  <a:pt x="1333835" y="880024"/>
                </a:moveTo>
                <a:cubicBezTo>
                  <a:pt x="1338606" y="880024"/>
                  <a:pt x="1343123"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7" y="936676"/>
                </a:cubicBezTo>
                <a:cubicBezTo>
                  <a:pt x="1361650" y="942379"/>
                  <a:pt x="1357747" y="946998"/>
                  <a:pt x="1352752" y="950512"/>
                </a:cubicBezTo>
                <a:cubicBezTo>
                  <a:pt x="1354232" y="950772"/>
                  <a:pt x="1356302" y="951058"/>
                  <a:pt x="1359020" y="951428"/>
                </a:cubicBezTo>
                <a:cubicBezTo>
                  <a:pt x="1361715" y="951766"/>
                  <a:pt x="1364534" y="952162"/>
                  <a:pt x="1367477" y="952571"/>
                </a:cubicBezTo>
                <a:cubicBezTo>
                  <a:pt x="1370395" y="953000"/>
                  <a:pt x="1373132" y="953429"/>
                  <a:pt x="1375679" y="953877"/>
                </a:cubicBezTo>
                <a:cubicBezTo>
                  <a:pt x="1378209" y="954332"/>
                  <a:pt x="1380055" y="954741"/>
                  <a:pt x="1381193" y="955079"/>
                </a:cubicBezTo>
                <a:cubicBezTo>
                  <a:pt x="1383080"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80" y="1017135"/>
                  <a:pt x="1271771" y="1016070"/>
                  <a:pt x="1270314" y="1015226"/>
                </a:cubicBezTo>
                <a:lnTo>
                  <a:pt x="1270314" y="980589"/>
                </a:lnTo>
                <a:cubicBezTo>
                  <a:pt x="1270314" y="978361"/>
                  <a:pt x="1270804" y="975912"/>
                  <a:pt x="1271806" y="973255"/>
                </a:cubicBezTo>
                <a:cubicBezTo>
                  <a:pt x="1272826" y="970546"/>
                  <a:pt x="1274118"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5" y="950493"/>
                </a:cubicBezTo>
                <a:cubicBezTo>
                  <a:pt x="1310248" y="946978"/>
                  <a:pt x="1306362" y="942399"/>
                  <a:pt x="1303490" y="936767"/>
                </a:cubicBezTo>
                <a:cubicBezTo>
                  <a:pt x="1300636" y="931122"/>
                  <a:pt x="1299226" y="924983"/>
                  <a:pt x="1299226" y="918344"/>
                </a:cubicBezTo>
                <a:cubicBezTo>
                  <a:pt x="1299226" y="913108"/>
                  <a:pt x="1300146" y="908152"/>
                  <a:pt x="1301980" y="903533"/>
                </a:cubicBezTo>
                <a:cubicBezTo>
                  <a:pt x="1303814" y="898914"/>
                  <a:pt x="1306309" y="894854"/>
                  <a:pt x="1309416" y="891353"/>
                </a:cubicBezTo>
                <a:cubicBezTo>
                  <a:pt x="1312541" y="887878"/>
                  <a:pt x="1316174" y="885110"/>
                  <a:pt x="1320390" y="883090"/>
                </a:cubicBezTo>
                <a:cubicBezTo>
                  <a:pt x="1324583" y="881050"/>
                  <a:pt x="1329064" y="880024"/>
                  <a:pt x="1333835" y="880024"/>
                </a:cubicBezTo>
                <a:close/>
                <a:moveTo>
                  <a:pt x="1495991" y="858228"/>
                </a:moveTo>
                <a:cubicBezTo>
                  <a:pt x="1499435" y="858228"/>
                  <a:pt x="1502695" y="858965"/>
                  <a:pt x="1505735" y="860431"/>
                </a:cubicBezTo>
                <a:cubicBezTo>
                  <a:pt x="1508787" y="861882"/>
                  <a:pt x="1511461" y="863870"/>
                  <a:pt x="1513743" y="866367"/>
                </a:cubicBezTo>
                <a:cubicBezTo>
                  <a:pt x="1516033" y="868883"/>
                  <a:pt x="1517825" y="871800"/>
                  <a:pt x="1519136" y="875118"/>
                </a:cubicBezTo>
                <a:cubicBezTo>
                  <a:pt x="1520435"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3" y="909528"/>
                </a:cubicBezTo>
                <a:cubicBezTo>
                  <a:pt x="1516118" y="909771"/>
                  <a:pt x="1518153" y="910055"/>
                  <a:pt x="1520277" y="910349"/>
                </a:cubicBezTo>
                <a:cubicBezTo>
                  <a:pt x="1522384" y="910657"/>
                  <a:pt x="1524360" y="910965"/>
                  <a:pt x="1526199" y="911287"/>
                </a:cubicBezTo>
                <a:cubicBezTo>
                  <a:pt x="1528025" y="911614"/>
                  <a:pt x="1529358" y="911908"/>
                  <a:pt x="1530179" y="912151"/>
                </a:cubicBezTo>
                <a:cubicBezTo>
                  <a:pt x="1531541" y="912580"/>
                  <a:pt x="1532938" y="913495"/>
                  <a:pt x="1534326" y="914853"/>
                </a:cubicBezTo>
                <a:cubicBezTo>
                  <a:pt x="1535709" y="916234"/>
                  <a:pt x="1536995" y="917821"/>
                  <a:pt x="1538161" y="919609"/>
                </a:cubicBezTo>
                <a:cubicBezTo>
                  <a:pt x="1539336" y="921410"/>
                  <a:pt x="1540281" y="923263"/>
                  <a:pt x="1540992" y="925209"/>
                </a:cubicBezTo>
                <a:cubicBezTo>
                  <a:pt x="1541729" y="927118"/>
                  <a:pt x="1542086" y="928877"/>
                  <a:pt x="1542086" y="930478"/>
                </a:cubicBezTo>
                <a:lnTo>
                  <a:pt x="1542086" y="955363"/>
                </a:lnTo>
                <a:cubicBezTo>
                  <a:pt x="1541690" y="955554"/>
                  <a:pt x="1541265" y="955834"/>
                  <a:pt x="1540771" y="956264"/>
                </a:cubicBezTo>
                <a:cubicBezTo>
                  <a:pt x="1540281" y="956707"/>
                  <a:pt x="1539753" y="957113"/>
                  <a:pt x="1539191" y="957528"/>
                </a:cubicBezTo>
                <a:cubicBezTo>
                  <a:pt x="1538617" y="957930"/>
                  <a:pt x="1538076" y="958294"/>
                  <a:pt x="1537574" y="958588"/>
                </a:cubicBezTo>
                <a:cubicBezTo>
                  <a:pt x="1537059" y="958901"/>
                  <a:pt x="1536629" y="959036"/>
                  <a:pt x="1536284" y="959036"/>
                </a:cubicBezTo>
                <a:lnTo>
                  <a:pt x="1455880" y="959036"/>
                </a:lnTo>
                <a:cubicBezTo>
                  <a:pt x="1454510" y="959036"/>
                  <a:pt x="1453479" y="958579"/>
                  <a:pt x="1452768" y="957650"/>
                </a:cubicBezTo>
                <a:cubicBezTo>
                  <a:pt x="1452057" y="956735"/>
                  <a:pt x="1451185" y="955970"/>
                  <a:pt x="1450133" y="955363"/>
                </a:cubicBezTo>
                <a:lnTo>
                  <a:pt x="1450133" y="930478"/>
                </a:lnTo>
                <a:cubicBezTo>
                  <a:pt x="1450133" y="928877"/>
                  <a:pt x="1450487" y="927118"/>
                  <a:pt x="1451210" y="925209"/>
                </a:cubicBezTo>
                <a:cubicBezTo>
                  <a:pt x="1451947" y="923263"/>
                  <a:pt x="1452879" y="921434"/>
                  <a:pt x="1454028" y="919674"/>
                </a:cubicBezTo>
                <a:cubicBezTo>
                  <a:pt x="1455182" y="917915"/>
                  <a:pt x="1456455" y="916328"/>
                  <a:pt x="1457868" y="914904"/>
                </a:cubicBezTo>
                <a:cubicBezTo>
                  <a:pt x="1459265" y="913509"/>
                  <a:pt x="1460661" y="912566"/>
                  <a:pt x="1462036" y="912137"/>
                </a:cubicBezTo>
                <a:cubicBezTo>
                  <a:pt x="1462734" y="911894"/>
                  <a:pt x="1464020" y="911600"/>
                  <a:pt x="1465897" y="911278"/>
                </a:cubicBezTo>
                <a:cubicBezTo>
                  <a:pt x="1467770" y="910951"/>
                  <a:pt x="1469784" y="910643"/>
                  <a:pt x="1471917" y="910335"/>
                </a:cubicBezTo>
                <a:cubicBezTo>
                  <a:pt x="1474050" y="910041"/>
                  <a:pt x="1476084" y="909757"/>
                  <a:pt x="1478043" y="909519"/>
                </a:cubicBezTo>
                <a:cubicBezTo>
                  <a:pt x="1479992" y="909248"/>
                  <a:pt x="1481499" y="909047"/>
                  <a:pt x="1482555" y="908856"/>
                </a:cubicBezTo>
                <a:cubicBezTo>
                  <a:pt x="1478962" y="906331"/>
                  <a:pt x="1476157" y="903041"/>
                  <a:pt x="1474084" y="898994"/>
                </a:cubicBezTo>
                <a:cubicBezTo>
                  <a:pt x="1472023" y="894939"/>
                  <a:pt x="1471006" y="890528"/>
                  <a:pt x="1471006" y="885759"/>
                </a:cubicBezTo>
                <a:cubicBezTo>
                  <a:pt x="1471006" y="881997"/>
                  <a:pt x="1471670" y="878436"/>
                  <a:pt x="1472994" y="875118"/>
                </a:cubicBezTo>
                <a:cubicBezTo>
                  <a:pt x="1474318" y="871800"/>
                  <a:pt x="1476118" y="868883"/>
                  <a:pt x="1478362" y="866367"/>
                </a:cubicBezTo>
                <a:cubicBezTo>
                  <a:pt x="1480618" y="863870"/>
                  <a:pt x="1483241" y="861882"/>
                  <a:pt x="1486284" y="860431"/>
                </a:cubicBezTo>
                <a:cubicBezTo>
                  <a:pt x="1489311" y="858965"/>
                  <a:pt x="1492547" y="858228"/>
                  <a:pt x="1495991" y="858228"/>
                </a:cubicBezTo>
                <a:close/>
                <a:moveTo>
                  <a:pt x="1142602" y="807143"/>
                </a:moveTo>
                <a:lnTo>
                  <a:pt x="1210374" y="874915"/>
                </a:lnTo>
                <a:lnTo>
                  <a:pt x="1142602" y="942688"/>
                </a:lnTo>
                <a:lnTo>
                  <a:pt x="1074829" y="874915"/>
                </a:lnTo>
                <a:close/>
                <a:moveTo>
                  <a:pt x="1256691" y="780579"/>
                </a:moveTo>
                <a:lnTo>
                  <a:pt x="1298236" y="822469"/>
                </a:lnTo>
                <a:lnTo>
                  <a:pt x="1256691" y="864355"/>
                </a:lnTo>
                <a:lnTo>
                  <a:pt x="1215142" y="822469"/>
                </a:lnTo>
                <a:close/>
                <a:moveTo>
                  <a:pt x="1041794" y="776492"/>
                </a:moveTo>
                <a:lnTo>
                  <a:pt x="1083679" y="818041"/>
                </a:lnTo>
                <a:lnTo>
                  <a:pt x="1041794" y="859586"/>
                </a:lnTo>
                <a:lnTo>
                  <a:pt x="999904" y="818041"/>
                </a:lnTo>
                <a:close/>
                <a:moveTo>
                  <a:pt x="1058021" y="648439"/>
                </a:moveTo>
                <a:cubicBezTo>
                  <a:pt x="1061465" y="648439"/>
                  <a:pt x="1064726" y="649171"/>
                  <a:pt x="1067766" y="650627"/>
                </a:cubicBezTo>
                <a:cubicBezTo>
                  <a:pt x="1070818" y="652068"/>
                  <a:pt x="1073492" y="654043"/>
                  <a:pt x="1075773" y="656523"/>
                </a:cubicBezTo>
                <a:cubicBezTo>
                  <a:pt x="1078064" y="659022"/>
                  <a:pt x="1079856" y="661919"/>
                  <a:pt x="1081167" y="665215"/>
                </a:cubicBezTo>
                <a:cubicBezTo>
                  <a:pt x="1082466" y="668511"/>
                  <a:pt x="1083130" y="672048"/>
                  <a:pt x="1083130" y="675784"/>
                </a:cubicBezTo>
                <a:cubicBezTo>
                  <a:pt x="1083130" y="680442"/>
                  <a:pt x="1082112" y="684795"/>
                  <a:pt x="1080077" y="688865"/>
                </a:cubicBezTo>
                <a:cubicBezTo>
                  <a:pt x="1078102" y="692935"/>
                  <a:pt x="1075284" y="696231"/>
                  <a:pt x="1071678" y="698739"/>
                </a:cubicBezTo>
                <a:cubicBezTo>
                  <a:pt x="1072747" y="698924"/>
                  <a:pt x="1074241" y="699128"/>
                  <a:pt x="1076203" y="699392"/>
                </a:cubicBezTo>
                <a:cubicBezTo>
                  <a:pt x="1078149" y="699633"/>
                  <a:pt x="1080184" y="699916"/>
                  <a:pt x="1082308" y="700208"/>
                </a:cubicBezTo>
                <a:cubicBezTo>
                  <a:pt x="1084415" y="700514"/>
                  <a:pt x="1086391" y="700820"/>
                  <a:pt x="1088230" y="701140"/>
                </a:cubicBezTo>
                <a:cubicBezTo>
                  <a:pt x="1090056" y="701464"/>
                  <a:pt x="1091388" y="701757"/>
                  <a:pt x="1092210" y="701998"/>
                </a:cubicBezTo>
                <a:cubicBezTo>
                  <a:pt x="1093572" y="702424"/>
                  <a:pt x="1094969" y="703333"/>
                  <a:pt x="1096356" y="704682"/>
                </a:cubicBezTo>
                <a:cubicBezTo>
                  <a:pt x="1097740" y="706054"/>
                  <a:pt x="1099026" y="707630"/>
                  <a:pt x="1100192" y="709405"/>
                </a:cubicBezTo>
                <a:cubicBezTo>
                  <a:pt x="1101367" y="711194"/>
                  <a:pt x="1102312" y="713035"/>
                  <a:pt x="1103023" y="714968"/>
                </a:cubicBezTo>
                <a:cubicBezTo>
                  <a:pt x="1103760" y="716864"/>
                  <a:pt x="1104117" y="718611"/>
                  <a:pt x="1104117" y="720201"/>
                </a:cubicBezTo>
                <a:lnTo>
                  <a:pt x="1104117" y="744918"/>
                </a:lnTo>
                <a:cubicBezTo>
                  <a:pt x="1103721" y="745108"/>
                  <a:pt x="1103296" y="745386"/>
                  <a:pt x="1102802" y="745812"/>
                </a:cubicBezTo>
                <a:cubicBezTo>
                  <a:pt x="1102312" y="746253"/>
                  <a:pt x="1101784" y="746656"/>
                  <a:pt x="1101222" y="747069"/>
                </a:cubicBezTo>
                <a:cubicBezTo>
                  <a:pt x="1100648" y="747467"/>
                  <a:pt x="1100107" y="747829"/>
                  <a:pt x="1099605" y="748121"/>
                </a:cubicBezTo>
                <a:cubicBezTo>
                  <a:pt x="1099090" y="748431"/>
                  <a:pt x="1098660" y="748566"/>
                  <a:pt x="1098315" y="748566"/>
                </a:cubicBezTo>
                <a:lnTo>
                  <a:pt x="1017911" y="748566"/>
                </a:lnTo>
                <a:cubicBezTo>
                  <a:pt x="1016540" y="748566"/>
                  <a:pt x="1015510" y="748112"/>
                  <a:pt x="1014799" y="747189"/>
                </a:cubicBezTo>
                <a:cubicBezTo>
                  <a:pt x="1014088" y="746281"/>
                  <a:pt x="1013216" y="745520"/>
                  <a:pt x="1012164" y="744918"/>
                </a:cubicBezTo>
                <a:lnTo>
                  <a:pt x="1012164" y="720201"/>
                </a:lnTo>
                <a:cubicBezTo>
                  <a:pt x="1012164" y="718611"/>
                  <a:pt x="1012517" y="716864"/>
                  <a:pt x="1013241" y="714968"/>
                </a:cubicBezTo>
                <a:cubicBezTo>
                  <a:pt x="1013978" y="713035"/>
                  <a:pt x="1014910" y="711218"/>
                  <a:pt x="1016059" y="709470"/>
                </a:cubicBezTo>
                <a:cubicBezTo>
                  <a:pt x="1017213" y="707722"/>
                  <a:pt x="1018486" y="706146"/>
                  <a:pt x="1019899" y="704732"/>
                </a:cubicBezTo>
                <a:cubicBezTo>
                  <a:pt x="1021296" y="703346"/>
                  <a:pt x="1022692" y="702410"/>
                  <a:pt x="1024067" y="701984"/>
                </a:cubicBezTo>
                <a:cubicBezTo>
                  <a:pt x="1024765" y="701743"/>
                  <a:pt x="1026051" y="701451"/>
                  <a:pt x="1027928" y="701131"/>
                </a:cubicBezTo>
                <a:cubicBezTo>
                  <a:pt x="1029801" y="700806"/>
                  <a:pt x="1031815" y="700500"/>
                  <a:pt x="1033948" y="700194"/>
                </a:cubicBezTo>
                <a:cubicBezTo>
                  <a:pt x="1036080" y="699902"/>
                  <a:pt x="1038115" y="699620"/>
                  <a:pt x="1040074" y="699383"/>
                </a:cubicBezTo>
                <a:cubicBezTo>
                  <a:pt x="1042023" y="699114"/>
                  <a:pt x="1043530" y="698915"/>
                  <a:pt x="1044586" y="698725"/>
                </a:cubicBezTo>
                <a:cubicBezTo>
                  <a:pt x="1040993" y="696217"/>
                  <a:pt x="1038188" y="692949"/>
                  <a:pt x="1036114" y="688930"/>
                </a:cubicBezTo>
                <a:cubicBezTo>
                  <a:pt x="1034054" y="684902"/>
                  <a:pt x="1033037" y="680521"/>
                  <a:pt x="1033037" y="675784"/>
                </a:cubicBezTo>
                <a:cubicBezTo>
                  <a:pt x="1033037" y="672048"/>
                  <a:pt x="1033701" y="668511"/>
                  <a:pt x="1035025" y="665215"/>
                </a:cubicBezTo>
                <a:cubicBezTo>
                  <a:pt x="1036349" y="661919"/>
                  <a:pt x="1038149" y="659022"/>
                  <a:pt x="1040393" y="656523"/>
                </a:cubicBezTo>
                <a:cubicBezTo>
                  <a:pt x="1042649" y="654043"/>
                  <a:pt x="1045271" y="652068"/>
                  <a:pt x="1048315" y="650627"/>
                </a:cubicBezTo>
                <a:cubicBezTo>
                  <a:pt x="1051342" y="649171"/>
                  <a:pt x="1054577" y="648439"/>
                  <a:pt x="1058021" y="648439"/>
                </a:cubicBezTo>
                <a:close/>
                <a:moveTo>
                  <a:pt x="1228600" y="608933"/>
                </a:moveTo>
                <a:cubicBezTo>
                  <a:pt x="1233345" y="608933"/>
                  <a:pt x="1237838" y="609954"/>
                  <a:pt x="1242026" y="611984"/>
                </a:cubicBezTo>
                <a:cubicBezTo>
                  <a:pt x="1246232"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9"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6"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9" y="683604"/>
                </a:cubicBezTo>
                <a:cubicBezTo>
                  <a:pt x="1182780" y="683268"/>
                  <a:pt x="1184552" y="682861"/>
                  <a:pt x="1187138" y="682415"/>
                </a:cubicBezTo>
                <a:cubicBezTo>
                  <a:pt x="1189719" y="681962"/>
                  <a:pt x="1192493" y="681536"/>
                  <a:pt x="1195432" y="681109"/>
                </a:cubicBezTo>
                <a:cubicBezTo>
                  <a:pt x="1198371" y="680702"/>
                  <a:pt x="1201174" y="680307"/>
                  <a:pt x="1203872" y="679978"/>
                </a:cubicBezTo>
                <a:cubicBezTo>
                  <a:pt x="1206559" y="679603"/>
                  <a:pt x="1208635" y="679325"/>
                  <a:pt x="1210089" y="679060"/>
                </a:cubicBezTo>
                <a:cubicBezTo>
                  <a:pt x="1205139" y="675562"/>
                  <a:pt x="1201274" y="671005"/>
                  <a:pt x="1198417" y="665400"/>
                </a:cubicBezTo>
                <a:cubicBezTo>
                  <a:pt x="1195579"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6" y="566512"/>
                </a:cubicBezTo>
                <a:cubicBezTo>
                  <a:pt x="1492795" y="570425"/>
                  <a:pt x="1499924" y="575785"/>
                  <a:pt x="1506009" y="582516"/>
                </a:cubicBezTo>
                <a:cubicBezTo>
                  <a:pt x="1512117" y="589298"/>
                  <a:pt x="1516896" y="597161"/>
                  <a:pt x="1520392" y="606107"/>
                </a:cubicBezTo>
                <a:cubicBezTo>
                  <a:pt x="1523855" y="615053"/>
                  <a:pt x="1525626" y="624653"/>
                  <a:pt x="1525626" y="634794"/>
                </a:cubicBezTo>
                <a:cubicBezTo>
                  <a:pt x="1525626" y="647439"/>
                  <a:pt x="1522913" y="659254"/>
                  <a:pt x="1517486" y="670301"/>
                </a:cubicBezTo>
                <a:cubicBezTo>
                  <a:pt x="1512219" y="681348"/>
                  <a:pt x="1504704" y="690294"/>
                  <a:pt x="1495088" y="697101"/>
                </a:cubicBezTo>
                <a:cubicBezTo>
                  <a:pt x="1497938" y="697604"/>
                  <a:pt x="1501922" y="698157"/>
                  <a:pt x="1507156" y="698875"/>
                </a:cubicBezTo>
                <a:cubicBezTo>
                  <a:pt x="1512344" y="699529"/>
                  <a:pt x="1517770" y="700296"/>
                  <a:pt x="1523435" y="701089"/>
                </a:cubicBezTo>
                <a:cubicBezTo>
                  <a:pt x="1529054" y="701919"/>
                  <a:pt x="1534322" y="702750"/>
                  <a:pt x="1539226" y="703618"/>
                </a:cubicBezTo>
                <a:cubicBezTo>
                  <a:pt x="1544096" y="704499"/>
                  <a:pt x="1547649" y="705291"/>
                  <a:pt x="1549840" y="705946"/>
                </a:cubicBezTo>
                <a:cubicBezTo>
                  <a:pt x="1553473" y="707103"/>
                  <a:pt x="1557196" y="709569"/>
                  <a:pt x="1560897" y="713231"/>
                </a:cubicBezTo>
                <a:cubicBezTo>
                  <a:pt x="1564587" y="716955"/>
                  <a:pt x="1568015" y="721233"/>
                  <a:pt x="1571125" y="726052"/>
                </a:cubicBezTo>
                <a:cubicBezTo>
                  <a:pt x="1574259" y="730908"/>
                  <a:pt x="1576779" y="735904"/>
                  <a:pt x="1578675" y="741150"/>
                </a:cubicBezTo>
                <a:cubicBezTo>
                  <a:pt x="1580639" y="746296"/>
                  <a:pt x="1581592" y="751040"/>
                  <a:pt x="1581592" y="755355"/>
                </a:cubicBezTo>
                <a:lnTo>
                  <a:pt x="1581592" y="822443"/>
                </a:lnTo>
                <a:cubicBezTo>
                  <a:pt x="1580536" y="822959"/>
                  <a:pt x="1579401" y="823714"/>
                  <a:pt x="1578084" y="824871"/>
                </a:cubicBezTo>
                <a:cubicBezTo>
                  <a:pt x="1576779" y="826066"/>
                  <a:pt x="1575371" y="827161"/>
                  <a:pt x="1573873" y="828281"/>
                </a:cubicBezTo>
                <a:cubicBezTo>
                  <a:pt x="1572340" y="829363"/>
                  <a:pt x="1570898" y="830344"/>
                  <a:pt x="1569559" y="831137"/>
                </a:cubicBezTo>
                <a:cubicBezTo>
                  <a:pt x="1568185" y="831980"/>
                  <a:pt x="1567039" y="832345"/>
                  <a:pt x="1566119" y="832345"/>
                </a:cubicBezTo>
                <a:lnTo>
                  <a:pt x="1351710"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9"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6"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4" y="534522"/>
                  <a:pt x="1360510" y="535542"/>
                </a:cubicBezTo>
                <a:cubicBezTo>
                  <a:pt x="1362545" y="536552"/>
                  <a:pt x="1364327" y="537936"/>
                  <a:pt x="1365848" y="539673"/>
                </a:cubicBezTo>
                <a:cubicBezTo>
                  <a:pt x="1367375" y="541424"/>
                  <a:pt x="1368570" y="543454"/>
                  <a:pt x="1369444" y="545763"/>
                </a:cubicBezTo>
                <a:cubicBezTo>
                  <a:pt x="1370310" y="548073"/>
                  <a:pt x="1370753" y="550551"/>
                  <a:pt x="1370753" y="553169"/>
                </a:cubicBezTo>
                <a:cubicBezTo>
                  <a:pt x="1370753" y="556433"/>
                  <a:pt x="1370074" y="559483"/>
                  <a:pt x="1368718" y="562335"/>
                </a:cubicBezTo>
                <a:cubicBezTo>
                  <a:pt x="1367401" y="565187"/>
                  <a:pt x="1365522" y="567496"/>
                  <a:pt x="1363118" y="569253"/>
                </a:cubicBezTo>
                <a:cubicBezTo>
                  <a:pt x="1363830" y="569383"/>
                  <a:pt x="1364827" y="569526"/>
                  <a:pt x="1366135" y="569711"/>
                </a:cubicBezTo>
                <a:cubicBezTo>
                  <a:pt x="1367432" y="569880"/>
                  <a:pt x="1368789" y="570078"/>
                  <a:pt x="1370205" y="570283"/>
                </a:cubicBezTo>
                <a:cubicBezTo>
                  <a:pt x="1371610" y="570497"/>
                  <a:pt x="1372926" y="570711"/>
                  <a:pt x="1374153"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4"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3"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6"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3" y="517854"/>
                  <a:pt x="295875" y="520351"/>
                </a:cubicBezTo>
                <a:cubicBezTo>
                  <a:pt x="298166" y="522867"/>
                  <a:pt x="299958" y="525784"/>
                  <a:pt x="301269" y="529102"/>
                </a:cubicBezTo>
                <a:cubicBezTo>
                  <a:pt x="302567" y="532420"/>
                  <a:pt x="303231" y="535981"/>
                  <a:pt x="303231" y="539743"/>
                </a:cubicBezTo>
                <a:cubicBezTo>
                  <a:pt x="303231" y="544433"/>
                  <a:pt x="302214" y="548815"/>
                  <a:pt x="300179" y="552913"/>
                </a:cubicBezTo>
                <a:cubicBezTo>
                  <a:pt x="298204" y="557011"/>
                  <a:pt x="295386" y="560329"/>
                  <a:pt x="291780" y="562854"/>
                </a:cubicBezTo>
                <a:cubicBezTo>
                  <a:pt x="292848" y="563041"/>
                  <a:pt x="294343" y="563246"/>
                  <a:pt x="296305" y="563512"/>
                </a:cubicBezTo>
                <a:cubicBezTo>
                  <a:pt x="298251" y="563755"/>
                  <a:pt x="300286" y="564039"/>
                  <a:pt x="302410" y="564333"/>
                </a:cubicBezTo>
                <a:cubicBezTo>
                  <a:pt x="304517" y="564641"/>
                  <a:pt x="306492" y="564949"/>
                  <a:pt x="308331" y="565271"/>
                </a:cubicBezTo>
                <a:cubicBezTo>
                  <a:pt x="310158" y="565598"/>
                  <a:pt x="311490" y="565892"/>
                  <a:pt x="312312" y="566135"/>
                </a:cubicBezTo>
                <a:cubicBezTo>
                  <a:pt x="313674" y="566564"/>
                  <a:pt x="315070" y="567479"/>
                  <a:pt x="316458" y="568837"/>
                </a:cubicBezTo>
                <a:cubicBezTo>
                  <a:pt x="317842" y="570218"/>
                  <a:pt x="319127"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3" y="610248"/>
                </a:cubicBezTo>
                <a:cubicBezTo>
                  <a:pt x="322414" y="610691"/>
                  <a:pt x="321886" y="611097"/>
                  <a:pt x="321324" y="611512"/>
                </a:cubicBezTo>
                <a:cubicBezTo>
                  <a:pt x="320749" y="611914"/>
                  <a:pt x="320209" y="612278"/>
                  <a:pt x="319706" y="612572"/>
                </a:cubicBezTo>
                <a:cubicBezTo>
                  <a:pt x="319191" y="612885"/>
                  <a:pt x="318761" y="613020"/>
                  <a:pt x="318416"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79" y="577247"/>
                  <a:pt x="235012" y="575418"/>
                  <a:pt x="236161" y="573658"/>
                </a:cubicBezTo>
                <a:cubicBezTo>
                  <a:pt x="237315" y="571899"/>
                  <a:pt x="238588" y="570312"/>
                  <a:pt x="240001" y="568888"/>
                </a:cubicBezTo>
                <a:cubicBezTo>
                  <a:pt x="241397" y="567493"/>
                  <a:pt x="242794" y="566550"/>
                  <a:pt x="244169" y="566121"/>
                </a:cubicBezTo>
                <a:cubicBezTo>
                  <a:pt x="244867" y="565878"/>
                  <a:pt x="246152"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89" y="557025"/>
                  <a:pt x="256216" y="552978"/>
                </a:cubicBezTo>
                <a:cubicBezTo>
                  <a:pt x="254156" y="548923"/>
                  <a:pt x="253138" y="544512"/>
                  <a:pt x="253138" y="539743"/>
                </a:cubicBezTo>
                <a:cubicBezTo>
                  <a:pt x="253138" y="535981"/>
                  <a:pt x="253802" y="532420"/>
                  <a:pt x="255126"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4" y="482924"/>
                </a:moveTo>
                <a:lnTo>
                  <a:pt x="404590" y="524473"/>
                </a:lnTo>
                <a:lnTo>
                  <a:pt x="362704" y="566018"/>
                </a:lnTo>
                <a:lnTo>
                  <a:pt x="320814" y="524473"/>
                </a:lnTo>
                <a:close/>
                <a:moveTo>
                  <a:pt x="162030" y="477475"/>
                </a:moveTo>
                <a:cubicBezTo>
                  <a:pt x="164326"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4" y="505801"/>
                </a:cubicBezTo>
                <a:cubicBezTo>
                  <a:pt x="175418" y="508653"/>
                  <a:pt x="173539" y="510962"/>
                  <a:pt x="171135" y="512719"/>
                </a:cubicBezTo>
                <a:cubicBezTo>
                  <a:pt x="171847" y="512849"/>
                  <a:pt x="172843"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09" y="517844"/>
                  <a:pt x="189367" y="518949"/>
                  <a:pt x="190144" y="520193"/>
                </a:cubicBezTo>
                <a:cubicBezTo>
                  <a:pt x="190927" y="521446"/>
                  <a:pt x="191558" y="522736"/>
                  <a:pt x="192031" y="524090"/>
                </a:cubicBezTo>
                <a:cubicBezTo>
                  <a:pt x="192522"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7" y="547115"/>
                  <a:pt x="189753" y="547320"/>
                </a:cubicBezTo>
                <a:cubicBezTo>
                  <a:pt x="189409" y="547538"/>
                  <a:pt x="189122" y="547629"/>
                  <a:pt x="188893" y="547629"/>
                </a:cubicBezTo>
                <a:lnTo>
                  <a:pt x="135290" y="547629"/>
                </a:lnTo>
                <a:cubicBezTo>
                  <a:pt x="134376" y="547629"/>
                  <a:pt x="133690" y="547314"/>
                  <a:pt x="133216" y="546667"/>
                </a:cubicBezTo>
                <a:cubicBezTo>
                  <a:pt x="132742" y="546031"/>
                  <a:pt x="132160" y="545498"/>
                  <a:pt x="131459" y="545076"/>
                </a:cubicBezTo>
                <a:lnTo>
                  <a:pt x="131459" y="527757"/>
                </a:lnTo>
                <a:cubicBezTo>
                  <a:pt x="131459" y="526643"/>
                  <a:pt x="131694" y="525419"/>
                  <a:pt x="132177" y="524090"/>
                </a:cubicBezTo>
                <a:cubicBezTo>
                  <a:pt x="132668" y="522736"/>
                  <a:pt x="133289" y="521463"/>
                  <a:pt x="134056" y="520238"/>
                </a:cubicBezTo>
                <a:cubicBezTo>
                  <a:pt x="134825" y="519014"/>
                  <a:pt x="135673" y="517909"/>
                  <a:pt x="136616" y="516919"/>
                </a:cubicBezTo>
                <a:cubicBezTo>
                  <a:pt x="137547" y="515948"/>
                  <a:pt x="138477"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0" y="480018"/>
                  <a:pt x="155560" y="479008"/>
                </a:cubicBezTo>
                <a:cubicBezTo>
                  <a:pt x="157577" y="477988"/>
                  <a:pt x="159734" y="477475"/>
                  <a:pt x="162030" y="477475"/>
                </a:cubicBezTo>
                <a:close/>
                <a:moveTo>
                  <a:pt x="1015570" y="465214"/>
                </a:moveTo>
                <a:lnTo>
                  <a:pt x="1083683" y="533327"/>
                </a:lnTo>
                <a:lnTo>
                  <a:pt x="1015570" y="601441"/>
                </a:lnTo>
                <a:lnTo>
                  <a:pt x="947456" y="533327"/>
                </a:lnTo>
                <a:close/>
                <a:moveTo>
                  <a:pt x="1120465" y="434563"/>
                </a:moveTo>
                <a:lnTo>
                  <a:pt x="1162010" y="476453"/>
                </a:lnTo>
                <a:lnTo>
                  <a:pt x="1120465" y="518339"/>
                </a:lnTo>
                <a:lnTo>
                  <a:pt x="1078916" y="476453"/>
                </a:lnTo>
                <a:close/>
                <a:moveTo>
                  <a:pt x="483826" y="429114"/>
                </a:moveTo>
                <a:cubicBezTo>
                  <a:pt x="487270" y="429114"/>
                  <a:pt x="490531" y="429851"/>
                  <a:pt x="493571" y="431317"/>
                </a:cubicBezTo>
                <a:cubicBezTo>
                  <a:pt x="496623" y="432768"/>
                  <a:pt x="499296" y="434756"/>
                  <a:pt x="501578" y="437253"/>
                </a:cubicBezTo>
                <a:cubicBezTo>
                  <a:pt x="503869" y="439769"/>
                  <a:pt x="505661" y="442686"/>
                  <a:pt x="506972" y="446004"/>
                </a:cubicBezTo>
                <a:cubicBezTo>
                  <a:pt x="508270" y="449322"/>
                  <a:pt x="508934" y="452883"/>
                  <a:pt x="508934" y="456645"/>
                </a:cubicBezTo>
                <a:cubicBezTo>
                  <a:pt x="508934" y="461335"/>
                  <a:pt x="507917" y="465717"/>
                  <a:pt x="505882" y="469815"/>
                </a:cubicBezTo>
                <a:cubicBezTo>
                  <a:pt x="503907" y="473913"/>
                  <a:pt x="501089" y="477231"/>
                  <a:pt x="497483" y="479756"/>
                </a:cubicBezTo>
                <a:cubicBezTo>
                  <a:pt x="498551" y="479943"/>
                  <a:pt x="500046" y="480148"/>
                  <a:pt x="502008" y="480414"/>
                </a:cubicBezTo>
                <a:cubicBezTo>
                  <a:pt x="503954" y="480657"/>
                  <a:pt x="505989" y="480941"/>
                  <a:pt x="508113" y="481235"/>
                </a:cubicBezTo>
                <a:cubicBezTo>
                  <a:pt x="510220" y="481543"/>
                  <a:pt x="512195" y="481851"/>
                  <a:pt x="514034" y="482173"/>
                </a:cubicBezTo>
                <a:cubicBezTo>
                  <a:pt x="515861" y="482500"/>
                  <a:pt x="517193" y="482794"/>
                  <a:pt x="518015" y="483037"/>
                </a:cubicBezTo>
                <a:cubicBezTo>
                  <a:pt x="519377" y="483466"/>
                  <a:pt x="520773" y="484381"/>
                  <a:pt x="522161" y="485739"/>
                </a:cubicBezTo>
                <a:cubicBezTo>
                  <a:pt x="523545" y="487120"/>
                  <a:pt x="524830" y="488707"/>
                  <a:pt x="525997" y="490495"/>
                </a:cubicBezTo>
                <a:cubicBezTo>
                  <a:pt x="527172" y="492296"/>
                  <a:pt x="528117" y="494149"/>
                  <a:pt x="528828" y="496095"/>
                </a:cubicBezTo>
                <a:cubicBezTo>
                  <a:pt x="529564" y="498004"/>
                  <a:pt x="529922" y="499763"/>
                  <a:pt x="529922" y="501364"/>
                </a:cubicBezTo>
                <a:lnTo>
                  <a:pt x="529922" y="526249"/>
                </a:lnTo>
                <a:cubicBezTo>
                  <a:pt x="529526" y="526440"/>
                  <a:pt x="529100" y="526720"/>
                  <a:pt x="528606" y="527150"/>
                </a:cubicBezTo>
                <a:cubicBezTo>
                  <a:pt x="528117" y="527593"/>
                  <a:pt x="527589" y="527999"/>
                  <a:pt x="527027" y="528414"/>
                </a:cubicBezTo>
                <a:cubicBezTo>
                  <a:pt x="526452" y="528816"/>
                  <a:pt x="525912" y="529180"/>
                  <a:pt x="525409" y="529474"/>
                </a:cubicBezTo>
                <a:cubicBezTo>
                  <a:pt x="524894" y="529787"/>
                  <a:pt x="524464" y="529922"/>
                  <a:pt x="524119" y="529922"/>
                </a:cubicBezTo>
                <a:lnTo>
                  <a:pt x="443716" y="529922"/>
                </a:lnTo>
                <a:cubicBezTo>
                  <a:pt x="442345" y="529922"/>
                  <a:pt x="441315" y="529465"/>
                  <a:pt x="440604" y="528536"/>
                </a:cubicBezTo>
                <a:cubicBezTo>
                  <a:pt x="439893" y="527621"/>
                  <a:pt x="439020" y="526856"/>
                  <a:pt x="437969" y="526249"/>
                </a:cubicBezTo>
                <a:lnTo>
                  <a:pt x="437969" y="501364"/>
                </a:lnTo>
                <a:cubicBezTo>
                  <a:pt x="437969" y="499763"/>
                  <a:pt x="438322" y="498004"/>
                  <a:pt x="439046" y="496095"/>
                </a:cubicBezTo>
                <a:cubicBezTo>
                  <a:pt x="439782" y="494149"/>
                  <a:pt x="440715" y="492320"/>
                  <a:pt x="441864" y="490560"/>
                </a:cubicBezTo>
                <a:cubicBezTo>
                  <a:pt x="443018" y="488801"/>
                  <a:pt x="444291" y="487214"/>
                  <a:pt x="445704" y="485790"/>
                </a:cubicBezTo>
                <a:cubicBezTo>
                  <a:pt x="447100" y="484395"/>
                  <a:pt x="448497" y="483452"/>
                  <a:pt x="449872" y="483023"/>
                </a:cubicBezTo>
                <a:cubicBezTo>
                  <a:pt x="450570" y="482780"/>
                  <a:pt x="451855" y="482486"/>
                  <a:pt x="453733" y="482164"/>
                </a:cubicBezTo>
                <a:cubicBezTo>
                  <a:pt x="455606" y="481837"/>
                  <a:pt x="457620" y="481529"/>
                  <a:pt x="459752" y="481221"/>
                </a:cubicBezTo>
                <a:cubicBezTo>
                  <a:pt x="461885" y="480927"/>
                  <a:pt x="463920" y="480643"/>
                  <a:pt x="465878" y="480405"/>
                </a:cubicBezTo>
                <a:cubicBezTo>
                  <a:pt x="467828" y="480134"/>
                  <a:pt x="469335" y="479933"/>
                  <a:pt x="470391" y="479742"/>
                </a:cubicBezTo>
                <a:cubicBezTo>
                  <a:pt x="466798" y="477217"/>
                  <a:pt x="463992" y="473927"/>
                  <a:pt x="461919" y="469880"/>
                </a:cubicBezTo>
                <a:cubicBezTo>
                  <a:pt x="459859" y="465825"/>
                  <a:pt x="458841" y="461414"/>
                  <a:pt x="458841" y="456645"/>
                </a:cubicBezTo>
                <a:cubicBezTo>
                  <a:pt x="458841" y="452883"/>
                  <a:pt x="459505" y="449322"/>
                  <a:pt x="460829" y="446004"/>
                </a:cubicBezTo>
                <a:cubicBezTo>
                  <a:pt x="462153" y="442686"/>
                  <a:pt x="463954" y="439769"/>
                  <a:pt x="466198" y="437253"/>
                </a:cubicBezTo>
                <a:cubicBezTo>
                  <a:pt x="468454" y="434756"/>
                  <a:pt x="471076" y="432768"/>
                  <a:pt x="474120" y="431317"/>
                </a:cubicBezTo>
                <a:cubicBezTo>
                  <a:pt x="477147" y="429851"/>
                  <a:pt x="480382" y="429114"/>
                  <a:pt x="483826" y="429114"/>
                </a:cubicBezTo>
                <a:close/>
                <a:moveTo>
                  <a:pt x="1348644" y="426389"/>
                </a:moveTo>
                <a:lnTo>
                  <a:pt x="1390189" y="467938"/>
                </a:lnTo>
                <a:lnTo>
                  <a:pt x="1348644" y="509483"/>
                </a:lnTo>
                <a:lnTo>
                  <a:pt x="1307095" y="467938"/>
                </a:lnTo>
                <a:close/>
                <a:moveTo>
                  <a:pt x="897052" y="417535"/>
                </a:moveTo>
                <a:lnTo>
                  <a:pt x="938597" y="459084"/>
                </a:lnTo>
                <a:lnTo>
                  <a:pt x="897052" y="500629"/>
                </a:lnTo>
                <a:lnTo>
                  <a:pt x="855503" y="459084"/>
                </a:lnTo>
                <a:close/>
                <a:moveTo>
                  <a:pt x="1233073" y="403231"/>
                </a:moveTo>
                <a:cubicBezTo>
                  <a:pt x="1236517" y="403231"/>
                  <a:pt x="1239778" y="403963"/>
                  <a:pt x="1242818" y="405419"/>
                </a:cubicBezTo>
                <a:cubicBezTo>
                  <a:pt x="1245870" y="406860"/>
                  <a:pt x="1248544" y="408835"/>
                  <a:pt x="1250825" y="411315"/>
                </a:cubicBezTo>
                <a:cubicBezTo>
                  <a:pt x="1253116" y="413814"/>
                  <a:pt x="1254908" y="416711"/>
                  <a:pt x="1256219" y="420007"/>
                </a:cubicBezTo>
                <a:cubicBezTo>
                  <a:pt x="1257518" y="423303"/>
                  <a:pt x="1258182" y="426840"/>
                  <a:pt x="1258182" y="430576"/>
                </a:cubicBezTo>
                <a:cubicBezTo>
                  <a:pt x="1258182" y="435234"/>
                  <a:pt x="1257164" y="439587"/>
                  <a:pt x="1255129" y="443657"/>
                </a:cubicBezTo>
                <a:cubicBezTo>
                  <a:pt x="1253154" y="447727"/>
                  <a:pt x="1250336" y="451023"/>
                  <a:pt x="1246730" y="453531"/>
                </a:cubicBezTo>
                <a:cubicBezTo>
                  <a:pt x="1247799" y="453716"/>
                  <a:pt x="1249293" y="453920"/>
                  <a:pt x="1251255" y="454184"/>
                </a:cubicBezTo>
                <a:cubicBezTo>
                  <a:pt x="1253201" y="454425"/>
                  <a:pt x="1255236" y="454708"/>
                  <a:pt x="1257360" y="455000"/>
                </a:cubicBezTo>
                <a:cubicBezTo>
                  <a:pt x="1259467" y="455306"/>
                  <a:pt x="1261443" y="455612"/>
                  <a:pt x="1263282" y="455932"/>
                </a:cubicBezTo>
                <a:cubicBezTo>
                  <a:pt x="1265108" y="456256"/>
                  <a:pt x="1266440" y="456549"/>
                  <a:pt x="1267262" y="456790"/>
                </a:cubicBezTo>
                <a:cubicBezTo>
                  <a:pt x="1268624" y="457216"/>
                  <a:pt x="1270021" y="458125"/>
                  <a:pt x="1271408" y="459474"/>
                </a:cubicBezTo>
                <a:cubicBezTo>
                  <a:pt x="1272792" y="460846"/>
                  <a:pt x="1274078" y="462422"/>
                  <a:pt x="1275244" y="464197"/>
                </a:cubicBezTo>
                <a:cubicBezTo>
                  <a:pt x="1276419" y="465986"/>
                  <a:pt x="1277364" y="467827"/>
                  <a:pt x="1278075" y="469760"/>
                </a:cubicBezTo>
                <a:cubicBezTo>
                  <a:pt x="1278812" y="471656"/>
                  <a:pt x="1279169" y="473403"/>
                  <a:pt x="1279169" y="474993"/>
                </a:cubicBezTo>
                <a:lnTo>
                  <a:pt x="1279169" y="499710"/>
                </a:lnTo>
                <a:cubicBezTo>
                  <a:pt x="1278773" y="499900"/>
                  <a:pt x="1278348" y="500178"/>
                  <a:pt x="1277854" y="500604"/>
                </a:cubicBezTo>
                <a:cubicBezTo>
                  <a:pt x="1277364" y="501045"/>
                  <a:pt x="1276836" y="501448"/>
                  <a:pt x="1276274" y="501861"/>
                </a:cubicBezTo>
                <a:cubicBezTo>
                  <a:pt x="1275700" y="502259"/>
                  <a:pt x="1275159" y="502621"/>
                  <a:pt x="1274657" y="502913"/>
                </a:cubicBezTo>
                <a:cubicBezTo>
                  <a:pt x="1274142" y="503223"/>
                  <a:pt x="1273712" y="503358"/>
                  <a:pt x="1273367" y="503358"/>
                </a:cubicBezTo>
                <a:lnTo>
                  <a:pt x="1192963" y="503358"/>
                </a:lnTo>
                <a:cubicBezTo>
                  <a:pt x="1191592" y="503358"/>
                  <a:pt x="1190562" y="502904"/>
                  <a:pt x="1189851" y="501981"/>
                </a:cubicBezTo>
                <a:cubicBezTo>
                  <a:pt x="1189140" y="501073"/>
                  <a:pt x="1188268" y="500312"/>
                  <a:pt x="1187216" y="499710"/>
                </a:cubicBezTo>
                <a:lnTo>
                  <a:pt x="1187216" y="474993"/>
                </a:lnTo>
                <a:cubicBezTo>
                  <a:pt x="1187216" y="473403"/>
                  <a:pt x="1187569" y="471656"/>
                  <a:pt x="1188293" y="469760"/>
                </a:cubicBezTo>
                <a:cubicBezTo>
                  <a:pt x="1189030" y="467827"/>
                  <a:pt x="1189962" y="466010"/>
                  <a:pt x="1191111" y="464262"/>
                </a:cubicBezTo>
                <a:cubicBezTo>
                  <a:pt x="1192265" y="462514"/>
                  <a:pt x="1193538" y="460938"/>
                  <a:pt x="1194951" y="459524"/>
                </a:cubicBezTo>
                <a:cubicBezTo>
                  <a:pt x="1196348" y="458138"/>
                  <a:pt x="1197744" y="457202"/>
                  <a:pt x="1199119" y="456776"/>
                </a:cubicBezTo>
                <a:cubicBezTo>
                  <a:pt x="1199817" y="456535"/>
                  <a:pt x="1201103" y="456243"/>
                  <a:pt x="1202980" y="455923"/>
                </a:cubicBezTo>
                <a:cubicBezTo>
                  <a:pt x="1204853" y="455598"/>
                  <a:pt x="1206867" y="455292"/>
                  <a:pt x="1209000" y="454986"/>
                </a:cubicBezTo>
                <a:cubicBezTo>
                  <a:pt x="1211132" y="454694"/>
                  <a:pt x="1213167" y="454412"/>
                  <a:pt x="1215126" y="454175"/>
                </a:cubicBezTo>
                <a:cubicBezTo>
                  <a:pt x="1217075" y="453906"/>
                  <a:pt x="1218582" y="453707"/>
                  <a:pt x="1219638" y="453517"/>
                </a:cubicBezTo>
                <a:cubicBezTo>
                  <a:pt x="1216045" y="451009"/>
                  <a:pt x="1213240" y="447741"/>
                  <a:pt x="1211166" y="443722"/>
                </a:cubicBezTo>
                <a:cubicBezTo>
                  <a:pt x="1209106" y="439694"/>
                  <a:pt x="1208089" y="435313"/>
                  <a:pt x="1208089" y="430576"/>
                </a:cubicBezTo>
                <a:cubicBezTo>
                  <a:pt x="1208089" y="426840"/>
                  <a:pt x="1208753" y="423303"/>
                  <a:pt x="1210077" y="420007"/>
                </a:cubicBezTo>
                <a:cubicBezTo>
                  <a:pt x="1211401" y="416711"/>
                  <a:pt x="1213201" y="413814"/>
                  <a:pt x="1215445" y="411315"/>
                </a:cubicBezTo>
                <a:cubicBezTo>
                  <a:pt x="1217701" y="408835"/>
                  <a:pt x="1220323" y="406860"/>
                  <a:pt x="1223367" y="405419"/>
                </a:cubicBezTo>
                <a:cubicBezTo>
                  <a:pt x="1226394" y="403963"/>
                  <a:pt x="1229629" y="403231"/>
                  <a:pt x="1233073" y="403231"/>
                </a:cubicBezTo>
                <a:close/>
                <a:moveTo>
                  <a:pt x="376587" y="394376"/>
                </a:moveTo>
                <a:cubicBezTo>
                  <a:pt x="378883"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0"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6" y="434745"/>
                  <a:pt x="403924" y="435850"/>
                  <a:pt x="404701" y="437094"/>
                </a:cubicBezTo>
                <a:cubicBezTo>
                  <a:pt x="405484" y="438347"/>
                  <a:pt x="406115" y="439637"/>
                  <a:pt x="406588" y="440991"/>
                </a:cubicBezTo>
                <a:cubicBezTo>
                  <a:pt x="407079"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4" y="464016"/>
                  <a:pt x="404310" y="464221"/>
                </a:cubicBezTo>
                <a:cubicBezTo>
                  <a:pt x="403966" y="464439"/>
                  <a:pt x="403679" y="464530"/>
                  <a:pt x="403450" y="464530"/>
                </a:cubicBezTo>
                <a:lnTo>
                  <a:pt x="349847" y="464530"/>
                </a:lnTo>
                <a:cubicBezTo>
                  <a:pt x="348933" y="464530"/>
                  <a:pt x="348247" y="464215"/>
                  <a:pt x="347773" y="463568"/>
                </a:cubicBezTo>
                <a:cubicBezTo>
                  <a:pt x="347299" y="462932"/>
                  <a:pt x="346717" y="462399"/>
                  <a:pt x="346016" y="461977"/>
                </a:cubicBezTo>
                <a:lnTo>
                  <a:pt x="346016" y="444658"/>
                </a:lnTo>
                <a:cubicBezTo>
                  <a:pt x="346016" y="443544"/>
                  <a:pt x="346251" y="442320"/>
                  <a:pt x="346734" y="440991"/>
                </a:cubicBezTo>
                <a:cubicBezTo>
                  <a:pt x="347225" y="439637"/>
                  <a:pt x="347846" y="438364"/>
                  <a:pt x="348613" y="437139"/>
                </a:cubicBezTo>
                <a:cubicBezTo>
                  <a:pt x="349382" y="435915"/>
                  <a:pt x="350230" y="434810"/>
                  <a:pt x="351173" y="433820"/>
                </a:cubicBezTo>
                <a:cubicBezTo>
                  <a:pt x="352104" y="432849"/>
                  <a:pt x="353034"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7" y="396919"/>
                  <a:pt x="370117" y="395909"/>
                </a:cubicBezTo>
                <a:cubicBezTo>
                  <a:pt x="372134" y="394889"/>
                  <a:pt x="374291" y="394376"/>
                  <a:pt x="376587" y="394376"/>
                </a:cubicBezTo>
                <a:close/>
                <a:moveTo>
                  <a:pt x="577601" y="386884"/>
                </a:moveTo>
                <a:lnTo>
                  <a:pt x="619146" y="428433"/>
                </a:lnTo>
                <a:lnTo>
                  <a:pt x="577601" y="469978"/>
                </a:lnTo>
                <a:lnTo>
                  <a:pt x="536052" y="428433"/>
                </a:lnTo>
                <a:close/>
                <a:moveTo>
                  <a:pt x="1449112" y="351465"/>
                </a:moveTo>
                <a:lnTo>
                  <a:pt x="1516884"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1" y="381188"/>
                  <a:pt x="757661" y="386754"/>
                </a:cubicBezTo>
                <a:cubicBezTo>
                  <a:pt x="757661" y="393694"/>
                  <a:pt x="756153" y="400172"/>
                  <a:pt x="753139" y="406242"/>
                </a:cubicBezTo>
                <a:cubicBezTo>
                  <a:pt x="750212" y="412306"/>
                  <a:pt x="746037" y="417216"/>
                  <a:pt x="740695" y="420952"/>
                </a:cubicBezTo>
                <a:cubicBezTo>
                  <a:pt x="742278" y="421228"/>
                  <a:pt x="744492" y="421532"/>
                  <a:pt x="747399" y="421926"/>
                </a:cubicBezTo>
                <a:cubicBezTo>
                  <a:pt x="750282" y="422285"/>
                  <a:pt x="753296" y="422706"/>
                  <a:pt x="756443" y="423141"/>
                </a:cubicBezTo>
                <a:cubicBezTo>
                  <a:pt x="759565" y="423597"/>
                  <a:pt x="762492" y="424053"/>
                  <a:pt x="765216" y="424529"/>
                </a:cubicBezTo>
                <a:cubicBezTo>
                  <a:pt x="767922" y="425013"/>
                  <a:pt x="769896" y="425448"/>
                  <a:pt x="771113" y="425807"/>
                </a:cubicBezTo>
                <a:cubicBezTo>
                  <a:pt x="773131" y="426442"/>
                  <a:pt x="775200" y="427796"/>
                  <a:pt x="777256" y="429805"/>
                </a:cubicBezTo>
                <a:cubicBezTo>
                  <a:pt x="779306"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7" y="490032"/>
                  <a:pt x="787536" y="490446"/>
                  <a:pt x="786804" y="491082"/>
                </a:cubicBezTo>
                <a:cubicBezTo>
                  <a:pt x="786079" y="491738"/>
                  <a:pt x="785297" y="492339"/>
                  <a:pt x="784465"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1" y="445130"/>
                </a:cubicBezTo>
                <a:cubicBezTo>
                  <a:pt x="655213" y="442250"/>
                  <a:pt x="656594" y="439543"/>
                  <a:pt x="658297" y="436939"/>
                </a:cubicBezTo>
                <a:cubicBezTo>
                  <a:pt x="660006" y="434336"/>
                  <a:pt x="661891"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4"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7"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80" y="302423"/>
                </a:moveTo>
                <a:cubicBezTo>
                  <a:pt x="1048524" y="302423"/>
                  <a:pt x="1051785" y="303160"/>
                  <a:pt x="1054825" y="304626"/>
                </a:cubicBezTo>
                <a:cubicBezTo>
                  <a:pt x="1057877" y="306077"/>
                  <a:pt x="1060551" y="308065"/>
                  <a:pt x="1062832" y="310562"/>
                </a:cubicBezTo>
                <a:cubicBezTo>
                  <a:pt x="1065123" y="313078"/>
                  <a:pt x="1066915" y="315995"/>
                  <a:pt x="1068226" y="319313"/>
                </a:cubicBezTo>
                <a:cubicBezTo>
                  <a:pt x="1069525" y="322631"/>
                  <a:pt x="1070189" y="326192"/>
                  <a:pt x="1070189" y="329954"/>
                </a:cubicBezTo>
                <a:cubicBezTo>
                  <a:pt x="1070189" y="334644"/>
                  <a:pt x="1069171" y="339026"/>
                  <a:pt x="1067136" y="343124"/>
                </a:cubicBezTo>
                <a:cubicBezTo>
                  <a:pt x="1065161" y="347222"/>
                  <a:pt x="1062343" y="350540"/>
                  <a:pt x="1058737" y="353065"/>
                </a:cubicBezTo>
                <a:cubicBezTo>
                  <a:pt x="1059806" y="353252"/>
                  <a:pt x="1061300" y="353457"/>
                  <a:pt x="1063262" y="353723"/>
                </a:cubicBezTo>
                <a:cubicBezTo>
                  <a:pt x="1065208" y="353966"/>
                  <a:pt x="1067243" y="354250"/>
                  <a:pt x="1069367" y="354544"/>
                </a:cubicBezTo>
                <a:cubicBezTo>
                  <a:pt x="1071474" y="354852"/>
                  <a:pt x="1073450" y="355160"/>
                  <a:pt x="1075289" y="355482"/>
                </a:cubicBezTo>
                <a:cubicBezTo>
                  <a:pt x="1077115" y="355809"/>
                  <a:pt x="1078447" y="356103"/>
                  <a:pt x="1079269" y="356346"/>
                </a:cubicBezTo>
                <a:cubicBezTo>
                  <a:pt x="1080631" y="356775"/>
                  <a:pt x="1082028" y="357690"/>
                  <a:pt x="1083415" y="359048"/>
                </a:cubicBezTo>
                <a:cubicBezTo>
                  <a:pt x="1084799" y="360429"/>
                  <a:pt x="1086085" y="362016"/>
                  <a:pt x="1087251" y="363804"/>
                </a:cubicBezTo>
                <a:cubicBezTo>
                  <a:pt x="1088426" y="365605"/>
                  <a:pt x="1089371" y="367458"/>
                  <a:pt x="1090082" y="369404"/>
                </a:cubicBezTo>
                <a:cubicBezTo>
                  <a:pt x="1090819" y="371313"/>
                  <a:pt x="1091176" y="373072"/>
                  <a:pt x="1091176" y="374673"/>
                </a:cubicBezTo>
                <a:lnTo>
                  <a:pt x="1091176" y="399558"/>
                </a:lnTo>
                <a:cubicBezTo>
                  <a:pt x="1090780" y="399749"/>
                  <a:pt x="1090355" y="400029"/>
                  <a:pt x="1089861" y="400459"/>
                </a:cubicBezTo>
                <a:cubicBezTo>
                  <a:pt x="1089371" y="400902"/>
                  <a:pt x="1088843" y="401308"/>
                  <a:pt x="1088281" y="401723"/>
                </a:cubicBezTo>
                <a:cubicBezTo>
                  <a:pt x="1087707" y="402125"/>
                  <a:pt x="1087166" y="402489"/>
                  <a:pt x="1086664" y="402783"/>
                </a:cubicBezTo>
                <a:cubicBezTo>
                  <a:pt x="1086149" y="403096"/>
                  <a:pt x="1085719" y="403231"/>
                  <a:pt x="1085374" y="403231"/>
                </a:cubicBezTo>
                <a:lnTo>
                  <a:pt x="1004970" y="403231"/>
                </a:lnTo>
                <a:cubicBezTo>
                  <a:pt x="1003599" y="403231"/>
                  <a:pt x="1002569" y="402774"/>
                  <a:pt x="1001858" y="401845"/>
                </a:cubicBezTo>
                <a:cubicBezTo>
                  <a:pt x="1001147" y="400930"/>
                  <a:pt x="1000275" y="400165"/>
                  <a:pt x="999223" y="399558"/>
                </a:cubicBezTo>
                <a:lnTo>
                  <a:pt x="999223" y="374673"/>
                </a:lnTo>
                <a:cubicBezTo>
                  <a:pt x="999223" y="373072"/>
                  <a:pt x="999576" y="371313"/>
                  <a:pt x="1000300" y="369404"/>
                </a:cubicBezTo>
                <a:cubicBezTo>
                  <a:pt x="1001037" y="367458"/>
                  <a:pt x="1001969" y="365629"/>
                  <a:pt x="1003118" y="363869"/>
                </a:cubicBezTo>
                <a:cubicBezTo>
                  <a:pt x="1004272" y="362110"/>
                  <a:pt x="1005545" y="360523"/>
                  <a:pt x="1006958" y="359099"/>
                </a:cubicBezTo>
                <a:cubicBezTo>
                  <a:pt x="1008355" y="357704"/>
                  <a:pt x="1009751" y="356761"/>
                  <a:pt x="1011126" y="356332"/>
                </a:cubicBezTo>
                <a:cubicBezTo>
                  <a:pt x="1011824" y="356089"/>
                  <a:pt x="1013110" y="355795"/>
                  <a:pt x="1014987" y="355473"/>
                </a:cubicBezTo>
                <a:cubicBezTo>
                  <a:pt x="1016860" y="355146"/>
                  <a:pt x="1018874" y="354838"/>
                  <a:pt x="1021007" y="354530"/>
                </a:cubicBezTo>
                <a:cubicBezTo>
                  <a:pt x="1023139" y="354236"/>
                  <a:pt x="1025174" y="353952"/>
                  <a:pt x="1027133" y="353714"/>
                </a:cubicBezTo>
                <a:cubicBezTo>
                  <a:pt x="1029082" y="353443"/>
                  <a:pt x="1030589" y="353242"/>
                  <a:pt x="1031645" y="353051"/>
                </a:cubicBezTo>
                <a:cubicBezTo>
                  <a:pt x="1028052" y="350526"/>
                  <a:pt x="1025247" y="347236"/>
                  <a:pt x="1023173" y="343189"/>
                </a:cubicBezTo>
                <a:cubicBezTo>
                  <a:pt x="1021113" y="339134"/>
                  <a:pt x="1020096" y="334723"/>
                  <a:pt x="1020096" y="329954"/>
                </a:cubicBezTo>
                <a:cubicBezTo>
                  <a:pt x="1020096" y="326192"/>
                  <a:pt x="1020760" y="322631"/>
                  <a:pt x="1022084" y="319313"/>
                </a:cubicBezTo>
                <a:cubicBezTo>
                  <a:pt x="1023408" y="315995"/>
                  <a:pt x="1025208" y="313078"/>
                  <a:pt x="1027452" y="310562"/>
                </a:cubicBezTo>
                <a:cubicBezTo>
                  <a:pt x="1029708" y="308065"/>
                  <a:pt x="1032330" y="306077"/>
                  <a:pt x="1035374" y="304626"/>
                </a:cubicBezTo>
                <a:cubicBezTo>
                  <a:pt x="1038401" y="303160"/>
                  <a:pt x="1041636" y="302423"/>
                  <a:pt x="1045080" y="302423"/>
                </a:cubicBezTo>
                <a:close/>
                <a:moveTo>
                  <a:pt x="354790" y="284714"/>
                </a:moveTo>
                <a:cubicBezTo>
                  <a:pt x="357086" y="284714"/>
                  <a:pt x="359260" y="285227"/>
                  <a:pt x="361287" y="286247"/>
                </a:cubicBezTo>
                <a:cubicBezTo>
                  <a:pt x="363322" y="287257"/>
                  <a:pt x="365104" y="288641"/>
                  <a:pt x="366625" y="290378"/>
                </a:cubicBezTo>
                <a:cubicBezTo>
                  <a:pt x="368152" y="292129"/>
                  <a:pt x="369347" y="294159"/>
                  <a:pt x="370221" y="296468"/>
                </a:cubicBezTo>
                <a:cubicBezTo>
                  <a:pt x="371087" y="298778"/>
                  <a:pt x="371529" y="301256"/>
                  <a:pt x="371529" y="303874"/>
                </a:cubicBezTo>
                <a:cubicBezTo>
                  <a:pt x="371529" y="307138"/>
                  <a:pt x="370851" y="310188"/>
                  <a:pt x="369494" y="313040"/>
                </a:cubicBezTo>
                <a:cubicBezTo>
                  <a:pt x="368178" y="315892"/>
                  <a:pt x="366299" y="318201"/>
                  <a:pt x="363895" y="319958"/>
                </a:cubicBezTo>
                <a:cubicBezTo>
                  <a:pt x="364607" y="320088"/>
                  <a:pt x="365603" y="320231"/>
                  <a:pt x="366912" y="320416"/>
                </a:cubicBezTo>
                <a:cubicBezTo>
                  <a:pt x="368209" y="320585"/>
                  <a:pt x="369565" y="320783"/>
                  <a:pt x="370982" y="320988"/>
                </a:cubicBezTo>
                <a:cubicBezTo>
                  <a:pt x="372386" y="321202"/>
                  <a:pt x="373703" y="321416"/>
                  <a:pt x="374929" y="321640"/>
                </a:cubicBezTo>
                <a:cubicBezTo>
                  <a:pt x="376147" y="321868"/>
                  <a:pt x="377035" y="322072"/>
                  <a:pt x="377583" y="322241"/>
                </a:cubicBezTo>
                <a:cubicBezTo>
                  <a:pt x="378491" y="322540"/>
                  <a:pt x="379422" y="323177"/>
                  <a:pt x="380347" y="324122"/>
                </a:cubicBezTo>
                <a:cubicBezTo>
                  <a:pt x="381269" y="325083"/>
                  <a:pt x="382127" y="326188"/>
                  <a:pt x="382904" y="327432"/>
                </a:cubicBezTo>
                <a:cubicBezTo>
                  <a:pt x="383687" y="328685"/>
                  <a:pt x="384318" y="329975"/>
                  <a:pt x="384791" y="331329"/>
                </a:cubicBezTo>
                <a:cubicBezTo>
                  <a:pt x="385282" y="332658"/>
                  <a:pt x="385521" y="333882"/>
                  <a:pt x="385521" y="334996"/>
                </a:cubicBezTo>
                <a:lnTo>
                  <a:pt x="385521" y="352315"/>
                </a:lnTo>
                <a:cubicBezTo>
                  <a:pt x="385257" y="352448"/>
                  <a:pt x="384973" y="352643"/>
                  <a:pt x="384644" y="352942"/>
                </a:cubicBezTo>
                <a:cubicBezTo>
                  <a:pt x="384318" y="353250"/>
                  <a:pt x="383966" y="353533"/>
                  <a:pt x="383591" y="353822"/>
                </a:cubicBezTo>
                <a:cubicBezTo>
                  <a:pt x="383208" y="354101"/>
                  <a:pt x="382847" y="354354"/>
                  <a:pt x="382513" y="354559"/>
                </a:cubicBezTo>
                <a:cubicBezTo>
                  <a:pt x="382169" y="354777"/>
                  <a:pt x="381882" y="354868"/>
                  <a:pt x="381653" y="354868"/>
                </a:cubicBezTo>
                <a:lnTo>
                  <a:pt x="328050" y="354868"/>
                </a:lnTo>
                <a:cubicBezTo>
                  <a:pt x="327136" y="354868"/>
                  <a:pt x="326450" y="354553"/>
                  <a:pt x="325976" y="353906"/>
                </a:cubicBezTo>
                <a:cubicBezTo>
                  <a:pt x="325502" y="353270"/>
                  <a:pt x="324920" y="352737"/>
                  <a:pt x="324219" y="352315"/>
                </a:cubicBezTo>
                <a:lnTo>
                  <a:pt x="324219" y="334996"/>
                </a:lnTo>
                <a:cubicBezTo>
                  <a:pt x="324219" y="333882"/>
                  <a:pt x="324454" y="332658"/>
                  <a:pt x="324937" y="331329"/>
                </a:cubicBezTo>
                <a:cubicBezTo>
                  <a:pt x="325428" y="329975"/>
                  <a:pt x="326049" y="328702"/>
                  <a:pt x="326816" y="327477"/>
                </a:cubicBezTo>
                <a:cubicBezTo>
                  <a:pt x="327585" y="326253"/>
                  <a:pt x="328433" y="325148"/>
                  <a:pt x="329376" y="324158"/>
                </a:cubicBezTo>
                <a:cubicBezTo>
                  <a:pt x="330307" y="323187"/>
                  <a:pt x="331237" y="322530"/>
                  <a:pt x="332154" y="322232"/>
                </a:cubicBezTo>
                <a:cubicBezTo>
                  <a:pt x="332620" y="322063"/>
                  <a:pt x="333477" y="321858"/>
                  <a:pt x="334728" y="321634"/>
                </a:cubicBezTo>
                <a:cubicBezTo>
                  <a:pt x="335977" y="321407"/>
                  <a:pt x="337319" y="321192"/>
                  <a:pt x="338741" y="320978"/>
                </a:cubicBezTo>
                <a:cubicBezTo>
                  <a:pt x="340163" y="320773"/>
                  <a:pt x="341520" y="320575"/>
                  <a:pt x="342825" y="320409"/>
                </a:cubicBezTo>
                <a:cubicBezTo>
                  <a:pt x="344125" y="320221"/>
                  <a:pt x="345130" y="320081"/>
                  <a:pt x="345834" y="319948"/>
                </a:cubicBezTo>
                <a:cubicBezTo>
                  <a:pt x="343438" y="318191"/>
                  <a:pt x="341568" y="315901"/>
                  <a:pt x="340186" y="313085"/>
                </a:cubicBezTo>
                <a:cubicBezTo>
                  <a:pt x="338812" y="310263"/>
                  <a:pt x="338134" y="307193"/>
                  <a:pt x="338134" y="303874"/>
                </a:cubicBezTo>
                <a:cubicBezTo>
                  <a:pt x="338134" y="301256"/>
                  <a:pt x="338577" y="298778"/>
                  <a:pt x="339459" y="296468"/>
                </a:cubicBezTo>
                <a:cubicBezTo>
                  <a:pt x="340342" y="294159"/>
                  <a:pt x="341542" y="292129"/>
                  <a:pt x="343038" y="290378"/>
                </a:cubicBezTo>
                <a:cubicBezTo>
                  <a:pt x="344542" y="288641"/>
                  <a:pt x="346290" y="287257"/>
                  <a:pt x="348320" y="286247"/>
                </a:cubicBezTo>
                <a:cubicBezTo>
                  <a:pt x="350337" y="285227"/>
                  <a:pt x="352494" y="284714"/>
                  <a:pt x="354790" y="284714"/>
                </a:cubicBezTo>
                <a:close/>
                <a:moveTo>
                  <a:pt x="1406462" y="262918"/>
                </a:moveTo>
                <a:cubicBezTo>
                  <a:pt x="1408758" y="262918"/>
                  <a:pt x="1410932" y="263431"/>
                  <a:pt x="1412958" y="264451"/>
                </a:cubicBezTo>
                <a:cubicBezTo>
                  <a:pt x="1414993" y="265461"/>
                  <a:pt x="1416775" y="266845"/>
                  <a:pt x="1418296" y="268582"/>
                </a:cubicBezTo>
                <a:cubicBezTo>
                  <a:pt x="1419823" y="270333"/>
                  <a:pt x="1421018" y="272363"/>
                  <a:pt x="1421892" y="274672"/>
                </a:cubicBezTo>
                <a:cubicBezTo>
                  <a:pt x="1422758" y="276982"/>
                  <a:pt x="1423201" y="279460"/>
                  <a:pt x="1423201" y="282078"/>
                </a:cubicBezTo>
                <a:cubicBezTo>
                  <a:pt x="1423201" y="285342"/>
                  <a:pt x="1422522" y="288392"/>
                  <a:pt x="1421166" y="291244"/>
                </a:cubicBezTo>
                <a:cubicBezTo>
                  <a:pt x="1419849" y="294096"/>
                  <a:pt x="1417970" y="296405"/>
                  <a:pt x="1415566" y="298162"/>
                </a:cubicBezTo>
                <a:cubicBezTo>
                  <a:pt x="1416278" y="298292"/>
                  <a:pt x="1417275" y="298435"/>
                  <a:pt x="1418583" y="298620"/>
                </a:cubicBezTo>
                <a:cubicBezTo>
                  <a:pt x="1419880" y="298789"/>
                  <a:pt x="1421237" y="298987"/>
                  <a:pt x="1422653" y="299192"/>
                </a:cubicBezTo>
                <a:cubicBezTo>
                  <a:pt x="1424058" y="299406"/>
                  <a:pt x="1425374" y="299620"/>
                  <a:pt x="1426601"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5"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2"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1"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4"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1" y="268560"/>
                  <a:pt x="654833" y="271057"/>
                </a:cubicBezTo>
                <a:cubicBezTo>
                  <a:pt x="657124" y="273573"/>
                  <a:pt x="658916" y="276490"/>
                  <a:pt x="660227" y="279808"/>
                </a:cubicBezTo>
                <a:cubicBezTo>
                  <a:pt x="661525" y="283126"/>
                  <a:pt x="662189" y="286687"/>
                  <a:pt x="662189" y="290449"/>
                </a:cubicBezTo>
                <a:cubicBezTo>
                  <a:pt x="662189" y="295139"/>
                  <a:pt x="661172" y="299521"/>
                  <a:pt x="659137" y="303619"/>
                </a:cubicBezTo>
                <a:cubicBezTo>
                  <a:pt x="657162" y="307717"/>
                  <a:pt x="654344" y="311035"/>
                  <a:pt x="650738" y="313560"/>
                </a:cubicBezTo>
                <a:cubicBezTo>
                  <a:pt x="651806" y="313747"/>
                  <a:pt x="653301" y="313952"/>
                  <a:pt x="655263" y="314218"/>
                </a:cubicBezTo>
                <a:cubicBezTo>
                  <a:pt x="657209" y="314461"/>
                  <a:pt x="659244" y="314745"/>
                  <a:pt x="661368" y="315039"/>
                </a:cubicBezTo>
                <a:cubicBezTo>
                  <a:pt x="663475" y="315347"/>
                  <a:pt x="665450" y="315655"/>
                  <a:pt x="667289" y="315977"/>
                </a:cubicBezTo>
                <a:cubicBezTo>
                  <a:pt x="669116" y="316304"/>
                  <a:pt x="670448" y="316598"/>
                  <a:pt x="671270" y="316841"/>
                </a:cubicBezTo>
                <a:cubicBezTo>
                  <a:pt x="672632" y="317270"/>
                  <a:pt x="674028" y="318185"/>
                  <a:pt x="675416" y="319543"/>
                </a:cubicBezTo>
                <a:cubicBezTo>
                  <a:pt x="676800" y="320924"/>
                  <a:pt x="678086" y="322511"/>
                  <a:pt x="679252" y="324299"/>
                </a:cubicBezTo>
                <a:cubicBezTo>
                  <a:pt x="680427" y="326100"/>
                  <a:pt x="681372" y="327953"/>
                  <a:pt x="682083" y="329899"/>
                </a:cubicBezTo>
                <a:cubicBezTo>
                  <a:pt x="682820" y="331808"/>
                  <a:pt x="683177" y="333567"/>
                  <a:pt x="683177" y="335168"/>
                </a:cubicBezTo>
                <a:lnTo>
                  <a:pt x="683177" y="360053"/>
                </a:lnTo>
                <a:cubicBezTo>
                  <a:pt x="682781" y="360244"/>
                  <a:pt x="682356" y="360524"/>
                  <a:pt x="681862" y="360954"/>
                </a:cubicBezTo>
                <a:cubicBezTo>
                  <a:pt x="681372" y="361397"/>
                  <a:pt x="680844" y="361803"/>
                  <a:pt x="680282" y="362218"/>
                </a:cubicBezTo>
                <a:cubicBezTo>
                  <a:pt x="679708" y="362620"/>
                  <a:pt x="679167" y="362984"/>
                  <a:pt x="678665" y="363278"/>
                </a:cubicBezTo>
                <a:cubicBezTo>
                  <a:pt x="678150" y="363591"/>
                  <a:pt x="677720"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7" y="327953"/>
                  <a:pt x="593970" y="326124"/>
                  <a:pt x="595119" y="324364"/>
                </a:cubicBezTo>
                <a:cubicBezTo>
                  <a:pt x="596273" y="322605"/>
                  <a:pt x="597546" y="321018"/>
                  <a:pt x="598959" y="319594"/>
                </a:cubicBezTo>
                <a:cubicBezTo>
                  <a:pt x="600355" y="318199"/>
                  <a:pt x="601752" y="317256"/>
                  <a:pt x="603127" y="316827"/>
                </a:cubicBezTo>
                <a:cubicBezTo>
                  <a:pt x="603825" y="316584"/>
                  <a:pt x="605110"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7" y="307731"/>
                  <a:pt x="615174" y="303684"/>
                </a:cubicBezTo>
                <a:cubicBezTo>
                  <a:pt x="613114" y="299629"/>
                  <a:pt x="612096" y="295218"/>
                  <a:pt x="612096" y="290449"/>
                </a:cubicBezTo>
                <a:cubicBezTo>
                  <a:pt x="612096" y="286687"/>
                  <a:pt x="612760" y="283126"/>
                  <a:pt x="614084"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6" y="314343"/>
                </a:lnTo>
                <a:lnTo>
                  <a:pt x="897394" y="382116"/>
                </a:lnTo>
                <a:lnTo>
                  <a:pt x="829621" y="314343"/>
                </a:lnTo>
                <a:close/>
                <a:moveTo>
                  <a:pt x="466456" y="245208"/>
                </a:moveTo>
                <a:cubicBezTo>
                  <a:pt x="469925" y="245208"/>
                  <a:pt x="473210" y="245945"/>
                  <a:pt x="476272"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5" y="296242"/>
                  <a:pt x="484772"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2" y="308390"/>
                  <a:pt x="511074" y="310243"/>
                  <a:pt x="511791" y="312189"/>
                </a:cubicBezTo>
                <a:cubicBezTo>
                  <a:pt x="512533" y="314098"/>
                  <a:pt x="512893" y="315857"/>
                  <a:pt x="512893" y="317458"/>
                </a:cubicBezTo>
                <a:lnTo>
                  <a:pt x="512893" y="342343"/>
                </a:lnTo>
                <a:cubicBezTo>
                  <a:pt x="512494" y="342534"/>
                  <a:pt x="512065" y="342814"/>
                  <a:pt x="511568" y="343244"/>
                </a:cubicBezTo>
                <a:cubicBezTo>
                  <a:pt x="511074" y="343687"/>
                  <a:pt x="510543" y="344093"/>
                  <a:pt x="509977" y="344508"/>
                </a:cubicBezTo>
                <a:cubicBezTo>
                  <a:pt x="509398" y="344910"/>
                  <a:pt x="508853" y="345274"/>
                  <a:pt x="508347" y="345568"/>
                </a:cubicBezTo>
                <a:cubicBezTo>
                  <a:pt x="507828" y="345881"/>
                  <a:pt x="507395" y="346016"/>
                  <a:pt x="507047" y="346016"/>
                </a:cubicBezTo>
                <a:lnTo>
                  <a:pt x="426048"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7"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2" y="258780"/>
                  <a:pt x="446437" y="255863"/>
                  <a:pt x="448697" y="253347"/>
                </a:cubicBezTo>
                <a:cubicBezTo>
                  <a:pt x="450970" y="250850"/>
                  <a:pt x="453611"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7" y="250850"/>
                  <a:pt x="63609" y="253347"/>
                </a:cubicBezTo>
                <a:cubicBezTo>
                  <a:pt x="65900" y="255863"/>
                  <a:pt x="67692" y="258780"/>
                  <a:pt x="69003" y="262098"/>
                </a:cubicBezTo>
                <a:cubicBezTo>
                  <a:pt x="70301" y="265416"/>
                  <a:pt x="70965" y="268977"/>
                  <a:pt x="70965" y="272739"/>
                </a:cubicBezTo>
                <a:cubicBezTo>
                  <a:pt x="70965" y="277429"/>
                  <a:pt x="69948" y="281811"/>
                  <a:pt x="67913" y="285909"/>
                </a:cubicBezTo>
                <a:cubicBezTo>
                  <a:pt x="65938" y="290007"/>
                  <a:pt x="63120" y="293325"/>
                  <a:pt x="59514" y="295850"/>
                </a:cubicBezTo>
                <a:cubicBezTo>
                  <a:pt x="60582" y="296037"/>
                  <a:pt x="62077" y="296242"/>
                  <a:pt x="64039" y="296508"/>
                </a:cubicBezTo>
                <a:cubicBezTo>
                  <a:pt x="65985" y="296751"/>
                  <a:pt x="68020" y="297035"/>
                  <a:pt x="70144" y="297329"/>
                </a:cubicBezTo>
                <a:cubicBezTo>
                  <a:pt x="72251" y="297637"/>
                  <a:pt x="74226" y="297945"/>
                  <a:pt x="76065" y="298267"/>
                </a:cubicBezTo>
                <a:cubicBezTo>
                  <a:pt x="77892" y="298594"/>
                  <a:pt x="79224" y="298888"/>
                  <a:pt x="80046" y="299131"/>
                </a:cubicBezTo>
                <a:cubicBezTo>
                  <a:pt x="81408" y="299560"/>
                  <a:pt x="82804" y="300475"/>
                  <a:pt x="84192" y="301833"/>
                </a:cubicBezTo>
                <a:cubicBezTo>
                  <a:pt x="85576" y="303214"/>
                  <a:pt x="86861"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7" y="343244"/>
                </a:cubicBezTo>
                <a:cubicBezTo>
                  <a:pt x="90148" y="343687"/>
                  <a:pt x="89620" y="344093"/>
                  <a:pt x="89058" y="344508"/>
                </a:cubicBezTo>
                <a:cubicBezTo>
                  <a:pt x="88483" y="344910"/>
                  <a:pt x="87943" y="345274"/>
                  <a:pt x="87440" y="345568"/>
                </a:cubicBezTo>
                <a:cubicBezTo>
                  <a:pt x="86925" y="345881"/>
                  <a:pt x="86495" y="346016"/>
                  <a:pt x="86150"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6"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3" y="290021"/>
                  <a:pt x="23950" y="285974"/>
                </a:cubicBezTo>
                <a:cubicBezTo>
                  <a:pt x="21890" y="281919"/>
                  <a:pt x="20872" y="277508"/>
                  <a:pt x="20872" y="272739"/>
                </a:cubicBezTo>
                <a:cubicBezTo>
                  <a:pt x="20872" y="268977"/>
                  <a:pt x="21536" y="265416"/>
                  <a:pt x="22860"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1" y="247241"/>
                  <a:pt x="268252" y="256841"/>
                  <a:pt x="268252" y="266982"/>
                </a:cubicBezTo>
                <a:cubicBezTo>
                  <a:pt x="268252" y="279627"/>
                  <a:pt x="265539" y="291442"/>
                  <a:pt x="260113" y="302489"/>
                </a:cubicBezTo>
                <a:cubicBezTo>
                  <a:pt x="254845" y="313536"/>
                  <a:pt x="247330" y="322482"/>
                  <a:pt x="237715" y="329289"/>
                </a:cubicBezTo>
                <a:cubicBezTo>
                  <a:pt x="240564" y="329792"/>
                  <a:pt x="244549" y="330345"/>
                  <a:pt x="249782" y="331063"/>
                </a:cubicBezTo>
                <a:cubicBezTo>
                  <a:pt x="254970" y="331717"/>
                  <a:pt x="260397" y="332484"/>
                  <a:pt x="266061" y="333277"/>
                </a:cubicBezTo>
                <a:cubicBezTo>
                  <a:pt x="271681" y="334107"/>
                  <a:pt x="276948" y="334938"/>
                  <a:pt x="281852" y="335806"/>
                </a:cubicBezTo>
                <a:cubicBezTo>
                  <a:pt x="286722" y="336687"/>
                  <a:pt x="290276" y="337479"/>
                  <a:pt x="292467" y="338134"/>
                </a:cubicBezTo>
                <a:cubicBezTo>
                  <a:pt x="296099"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6"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1" y="341795"/>
                  <a:pt x="107085" y="339254"/>
                  <a:pt x="110752" y="338096"/>
                </a:cubicBezTo>
                <a:cubicBezTo>
                  <a:pt x="112613"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69" y="329251"/>
                </a:cubicBezTo>
                <a:cubicBezTo>
                  <a:pt x="155888" y="322444"/>
                  <a:pt x="148407" y="313574"/>
                  <a:pt x="142878" y="302665"/>
                </a:cubicBezTo>
                <a:cubicBezTo>
                  <a:pt x="137384" y="291731"/>
                  <a:pt x="134671" y="279841"/>
                  <a:pt x="134671" y="266982"/>
                </a:cubicBezTo>
                <a:cubicBezTo>
                  <a:pt x="134671" y="256841"/>
                  <a:pt x="136442" y="247241"/>
                  <a:pt x="139972" y="238295"/>
                </a:cubicBezTo>
                <a:cubicBezTo>
                  <a:pt x="143503" y="229349"/>
                  <a:pt x="148305" y="221486"/>
                  <a:pt x="154287"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7"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1" y="256883"/>
                  <a:pt x="1134768" y="258642"/>
                  <a:pt x="1134768" y="260243"/>
                </a:cubicBezTo>
                <a:lnTo>
                  <a:pt x="1134768" y="285128"/>
                </a:lnTo>
                <a:cubicBezTo>
                  <a:pt x="1134372" y="285319"/>
                  <a:pt x="1133947" y="285599"/>
                  <a:pt x="1133453" y="286029"/>
                </a:cubicBezTo>
                <a:cubicBezTo>
                  <a:pt x="1132963" y="286472"/>
                  <a:pt x="1132435" y="286878"/>
                  <a:pt x="1131873" y="287293"/>
                </a:cubicBezTo>
                <a:cubicBezTo>
                  <a:pt x="1131299" y="287695"/>
                  <a:pt x="1130758" y="288059"/>
                  <a:pt x="1130256" y="288353"/>
                </a:cubicBezTo>
                <a:cubicBezTo>
                  <a:pt x="1129741" y="288666"/>
                  <a:pt x="1129311" y="288801"/>
                  <a:pt x="1128966" y="288801"/>
                </a:cubicBezTo>
                <a:lnTo>
                  <a:pt x="1048562" y="288801"/>
                </a:lnTo>
                <a:cubicBezTo>
                  <a:pt x="1047191" y="288801"/>
                  <a:pt x="1046161" y="288344"/>
                  <a:pt x="1045450" y="287415"/>
                </a:cubicBezTo>
                <a:cubicBezTo>
                  <a:pt x="1044739" y="286500"/>
                  <a:pt x="1043867"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7" y="243274"/>
                  <a:pt x="1053343" y="242331"/>
                  <a:pt x="1054718" y="241902"/>
                </a:cubicBezTo>
                <a:cubicBezTo>
                  <a:pt x="1055416" y="241659"/>
                  <a:pt x="1056702" y="241365"/>
                  <a:pt x="1058579" y="241043"/>
                </a:cubicBezTo>
                <a:cubicBezTo>
                  <a:pt x="1060452" y="240716"/>
                  <a:pt x="1062466" y="240408"/>
                  <a:pt x="1064599" y="240100"/>
                </a:cubicBezTo>
                <a:cubicBezTo>
                  <a:pt x="1066731" y="239806"/>
                  <a:pt x="1068766" y="239522"/>
                  <a:pt x="1070725" y="239284"/>
                </a:cubicBezTo>
                <a:cubicBezTo>
                  <a:pt x="1072674" y="239013"/>
                  <a:pt x="1074181" y="238812"/>
                  <a:pt x="1075237" y="238621"/>
                </a:cubicBezTo>
                <a:cubicBezTo>
                  <a:pt x="1071644" y="236096"/>
                  <a:pt x="1068839" y="232806"/>
                  <a:pt x="1066765" y="228759"/>
                </a:cubicBezTo>
                <a:cubicBezTo>
                  <a:pt x="1064705" y="224704"/>
                  <a:pt x="1063688" y="220293"/>
                  <a:pt x="1063688" y="215524"/>
                </a:cubicBezTo>
                <a:cubicBezTo>
                  <a:pt x="1063688" y="211762"/>
                  <a:pt x="1064352" y="208201"/>
                  <a:pt x="1065676" y="204883"/>
                </a:cubicBezTo>
                <a:cubicBezTo>
                  <a:pt x="1067000" y="201565"/>
                  <a:pt x="1068800" y="198648"/>
                  <a:pt x="1071044" y="196132"/>
                </a:cubicBezTo>
                <a:cubicBezTo>
                  <a:pt x="1073300" y="193635"/>
                  <a:pt x="1075922" y="191647"/>
                  <a:pt x="1078966" y="190196"/>
                </a:cubicBezTo>
                <a:cubicBezTo>
                  <a:pt x="1081993" y="188730"/>
                  <a:pt x="1085228" y="187993"/>
                  <a:pt x="1088672" y="187993"/>
                </a:cubicBezTo>
                <a:close/>
                <a:moveTo>
                  <a:pt x="559892" y="181181"/>
                </a:moveTo>
                <a:lnTo>
                  <a:pt x="601437" y="222730"/>
                </a:lnTo>
                <a:lnTo>
                  <a:pt x="559892" y="264275"/>
                </a:lnTo>
                <a:lnTo>
                  <a:pt x="518343" y="222730"/>
                </a:lnTo>
                <a:close/>
                <a:moveTo>
                  <a:pt x="1255153" y="140314"/>
                </a:moveTo>
                <a:cubicBezTo>
                  <a:pt x="1260255" y="140314"/>
                  <a:pt x="1265086" y="141400"/>
                  <a:pt x="1269589" y="143559"/>
                </a:cubicBezTo>
                <a:cubicBezTo>
                  <a:pt x="1274111" y="145697"/>
                  <a:pt x="1278072" y="148625"/>
                  <a:pt x="1281452" y="152303"/>
                </a:cubicBezTo>
                <a:cubicBezTo>
                  <a:pt x="1284845" y="156008"/>
                  <a:pt x="1287501" y="160305"/>
                  <a:pt x="1289443" y="165192"/>
                </a:cubicBezTo>
                <a:cubicBezTo>
                  <a:pt x="1291367" y="170080"/>
                  <a:pt x="1292351" y="175325"/>
                  <a:pt x="1292351" y="180866"/>
                </a:cubicBezTo>
                <a:cubicBezTo>
                  <a:pt x="1292351" y="187775"/>
                  <a:pt x="1290843" y="194223"/>
                  <a:pt x="1287829" y="200265"/>
                </a:cubicBezTo>
                <a:cubicBezTo>
                  <a:pt x="1284902" y="206301"/>
                  <a:pt x="1280727" y="211189"/>
                  <a:pt x="1275385" y="214908"/>
                </a:cubicBezTo>
                <a:cubicBezTo>
                  <a:pt x="1276968" y="215183"/>
                  <a:pt x="1279182" y="215485"/>
                  <a:pt x="1282089" y="215877"/>
                </a:cubicBezTo>
                <a:cubicBezTo>
                  <a:pt x="1284972" y="216235"/>
                  <a:pt x="1287986" y="216654"/>
                  <a:pt x="1291133" y="217087"/>
                </a:cubicBezTo>
                <a:cubicBezTo>
                  <a:pt x="1294255" y="217541"/>
                  <a:pt x="1297182" y="217995"/>
                  <a:pt x="1299906" y="218469"/>
                </a:cubicBezTo>
                <a:cubicBezTo>
                  <a:pt x="1302612" y="218950"/>
                  <a:pt x="1304586" y="219383"/>
                  <a:pt x="1305803" y="219741"/>
                </a:cubicBezTo>
                <a:cubicBezTo>
                  <a:pt x="1307821" y="220373"/>
                  <a:pt x="1309890" y="221720"/>
                  <a:pt x="1311946" y="223721"/>
                </a:cubicBezTo>
                <a:cubicBezTo>
                  <a:pt x="1313996" y="225756"/>
                  <a:pt x="1315900" y="228093"/>
                  <a:pt x="1317628" y="230726"/>
                </a:cubicBezTo>
                <a:cubicBezTo>
                  <a:pt x="1319369" y="233379"/>
                  <a:pt x="1320769" y="236109"/>
                  <a:pt x="1321822" y="238975"/>
                </a:cubicBezTo>
                <a:cubicBezTo>
                  <a:pt x="1322913" y="241787"/>
                  <a:pt x="1323443" y="244379"/>
                  <a:pt x="1323443" y="246736"/>
                </a:cubicBezTo>
                <a:lnTo>
                  <a:pt x="1323443" y="283391"/>
                </a:lnTo>
                <a:cubicBezTo>
                  <a:pt x="1322857" y="283673"/>
                  <a:pt x="1322226" y="284085"/>
                  <a:pt x="1321494" y="284717"/>
                </a:cubicBezTo>
                <a:cubicBezTo>
                  <a:pt x="1320769" y="285371"/>
                  <a:pt x="1319987" y="285969"/>
                  <a:pt x="1319155" y="286580"/>
                </a:cubicBezTo>
                <a:cubicBezTo>
                  <a:pt x="1318303" y="287172"/>
                  <a:pt x="1317502" y="287708"/>
                  <a:pt x="1316758" y="288141"/>
                </a:cubicBezTo>
                <a:cubicBezTo>
                  <a:pt x="1315995" y="288602"/>
                  <a:pt x="1315358" y="288794"/>
                  <a:pt x="1314847" y="288794"/>
                </a:cubicBezTo>
                <a:lnTo>
                  <a:pt x="1195730" y="288794"/>
                </a:lnTo>
                <a:cubicBezTo>
                  <a:pt x="1193700" y="288794"/>
                  <a:pt x="1192173" y="288127"/>
                  <a:pt x="1191120" y="286759"/>
                </a:cubicBezTo>
                <a:cubicBezTo>
                  <a:pt x="1190067" y="285412"/>
                  <a:pt x="1188774" y="284284"/>
                  <a:pt x="1187216" y="283391"/>
                </a:cubicBezTo>
                <a:lnTo>
                  <a:pt x="1187216" y="246736"/>
                </a:lnTo>
                <a:cubicBezTo>
                  <a:pt x="1187216" y="244379"/>
                  <a:pt x="1187740" y="241787"/>
                  <a:pt x="1188812" y="238975"/>
                </a:cubicBezTo>
                <a:cubicBezTo>
                  <a:pt x="1189903" y="236109"/>
                  <a:pt x="1191284" y="233414"/>
                  <a:pt x="1192987" y="230822"/>
                </a:cubicBezTo>
                <a:cubicBezTo>
                  <a:pt x="1194696" y="228231"/>
                  <a:pt x="1196582" y="225893"/>
                  <a:pt x="1198676" y="223797"/>
                </a:cubicBezTo>
                <a:cubicBezTo>
                  <a:pt x="1200744" y="221741"/>
                  <a:pt x="1202813" y="220352"/>
                  <a:pt x="1204850" y="219720"/>
                </a:cubicBezTo>
                <a:cubicBezTo>
                  <a:pt x="1205884" y="219363"/>
                  <a:pt x="1207789" y="218929"/>
                  <a:pt x="1210570" y="218455"/>
                </a:cubicBezTo>
                <a:cubicBezTo>
                  <a:pt x="1213345" y="217974"/>
                  <a:pt x="1216328" y="217520"/>
                  <a:pt x="1219488" y="217067"/>
                </a:cubicBezTo>
                <a:cubicBezTo>
                  <a:pt x="1222648" y="216633"/>
                  <a:pt x="1225662" y="216214"/>
                  <a:pt x="1228564" y="215864"/>
                </a:cubicBezTo>
                <a:cubicBezTo>
                  <a:pt x="1231452" y="215465"/>
                  <a:pt x="1233685" y="215169"/>
                  <a:pt x="1235249" y="214887"/>
                </a:cubicBezTo>
                <a:cubicBezTo>
                  <a:pt x="1229926" y="211168"/>
                  <a:pt x="1225770" y="206322"/>
                  <a:pt x="1222698" y="200362"/>
                </a:cubicBezTo>
                <a:cubicBezTo>
                  <a:pt x="1219646" y="194388"/>
                  <a:pt x="1218138" y="187892"/>
                  <a:pt x="1218138" y="180866"/>
                </a:cubicBezTo>
                <a:cubicBezTo>
                  <a:pt x="1218138" y="175325"/>
                  <a:pt x="1219122" y="170080"/>
                  <a:pt x="1221084" y="165192"/>
                </a:cubicBezTo>
                <a:cubicBezTo>
                  <a:pt x="1223045" y="160305"/>
                  <a:pt x="1225713" y="156008"/>
                  <a:pt x="1229037" y="152303"/>
                </a:cubicBezTo>
                <a:cubicBezTo>
                  <a:pt x="1232379" y="148625"/>
                  <a:pt x="1236264" y="145697"/>
                  <a:pt x="1240767" y="143559"/>
                </a:cubicBezTo>
                <a:cubicBezTo>
                  <a:pt x="1245258" y="141400"/>
                  <a:pt x="1250051" y="140314"/>
                  <a:pt x="1255153" y="140314"/>
                </a:cubicBezTo>
                <a:close/>
                <a:moveTo>
                  <a:pt x="879684" y="128053"/>
                </a:moveTo>
                <a:lnTo>
                  <a:pt x="921569" y="169943"/>
                </a:lnTo>
                <a:lnTo>
                  <a:pt x="879684" y="211829"/>
                </a:lnTo>
                <a:lnTo>
                  <a:pt x="837794" y="169943"/>
                </a:lnTo>
                <a:close/>
                <a:moveTo>
                  <a:pt x="362703" y="115112"/>
                </a:moveTo>
                <a:lnTo>
                  <a:pt x="430476" y="182884"/>
                </a:lnTo>
                <a:lnTo>
                  <a:pt x="362703" y="250657"/>
                </a:lnTo>
                <a:lnTo>
                  <a:pt x="294930" y="182884"/>
                </a:lnTo>
                <a:close/>
                <a:moveTo>
                  <a:pt x="703095" y="61302"/>
                </a:moveTo>
                <a:cubicBezTo>
                  <a:pt x="708172" y="61302"/>
                  <a:pt x="712979" y="62393"/>
                  <a:pt x="717460" y="64562"/>
                </a:cubicBezTo>
                <a:cubicBezTo>
                  <a:pt x="721959" y="66709"/>
                  <a:pt x="725900" y="69651"/>
                  <a:pt x="729263" y="73346"/>
                </a:cubicBezTo>
                <a:cubicBezTo>
                  <a:pt x="732639" y="77068"/>
                  <a:pt x="735281" y="81384"/>
                  <a:pt x="737214" y="86294"/>
                </a:cubicBezTo>
                <a:cubicBezTo>
                  <a:pt x="739128" y="91205"/>
                  <a:pt x="740107" y="96474"/>
                  <a:pt x="740107" y="102040"/>
                </a:cubicBezTo>
                <a:cubicBezTo>
                  <a:pt x="740107" y="108980"/>
                  <a:pt x="738607" y="115458"/>
                  <a:pt x="735608" y="121528"/>
                </a:cubicBezTo>
                <a:cubicBezTo>
                  <a:pt x="732696" y="127592"/>
                  <a:pt x="728542" y="132502"/>
                  <a:pt x="723227" y="136238"/>
                </a:cubicBezTo>
                <a:cubicBezTo>
                  <a:pt x="724802" y="136514"/>
                  <a:pt x="727004" y="136818"/>
                  <a:pt x="729897" y="137212"/>
                </a:cubicBezTo>
                <a:cubicBezTo>
                  <a:pt x="732765" y="137571"/>
                  <a:pt x="735765" y="137992"/>
                  <a:pt x="738896" y="138427"/>
                </a:cubicBezTo>
                <a:cubicBezTo>
                  <a:pt x="742002" y="138883"/>
                  <a:pt x="744914" y="139339"/>
                  <a:pt x="747625" y="139815"/>
                </a:cubicBezTo>
                <a:cubicBezTo>
                  <a:pt x="750317" y="140299"/>
                  <a:pt x="752281" y="140734"/>
                  <a:pt x="753492" y="141093"/>
                </a:cubicBezTo>
                <a:cubicBezTo>
                  <a:pt x="755500" y="141728"/>
                  <a:pt x="757559" y="143082"/>
                  <a:pt x="759604" y="145091"/>
                </a:cubicBezTo>
                <a:cubicBezTo>
                  <a:pt x="761644" y="147136"/>
                  <a:pt x="763539" y="149484"/>
                  <a:pt x="765258" y="152129"/>
                </a:cubicBezTo>
                <a:cubicBezTo>
                  <a:pt x="766990" y="154794"/>
                  <a:pt x="768383" y="157536"/>
                  <a:pt x="769431" y="160416"/>
                </a:cubicBezTo>
                <a:cubicBezTo>
                  <a:pt x="770517" y="163240"/>
                  <a:pt x="771044" y="165844"/>
                  <a:pt x="771044" y="168213"/>
                </a:cubicBezTo>
                <a:lnTo>
                  <a:pt x="771044" y="205035"/>
                </a:lnTo>
                <a:cubicBezTo>
                  <a:pt x="770461" y="205318"/>
                  <a:pt x="769833" y="205732"/>
                  <a:pt x="769105" y="206368"/>
                </a:cubicBezTo>
                <a:cubicBezTo>
                  <a:pt x="768383" y="207024"/>
                  <a:pt x="767605" y="207625"/>
                  <a:pt x="766777" y="208239"/>
                </a:cubicBezTo>
                <a:cubicBezTo>
                  <a:pt x="765930" y="208833"/>
                  <a:pt x="765133" y="209372"/>
                  <a:pt x="764392" y="209807"/>
                </a:cubicBezTo>
                <a:cubicBezTo>
                  <a:pt x="763633" y="210270"/>
                  <a:pt x="762999" y="210463"/>
                  <a:pt x="762491" y="210463"/>
                </a:cubicBezTo>
                <a:lnTo>
                  <a:pt x="643969" y="210463"/>
                </a:lnTo>
                <a:cubicBezTo>
                  <a:pt x="641949" y="210463"/>
                  <a:pt x="640430" y="209793"/>
                  <a:pt x="639382" y="208419"/>
                </a:cubicBezTo>
                <a:cubicBezTo>
                  <a:pt x="638334" y="207065"/>
                  <a:pt x="637048" y="205933"/>
                  <a:pt x="635498" y="205035"/>
                </a:cubicBezTo>
                <a:lnTo>
                  <a:pt x="635498" y="168213"/>
                </a:lnTo>
                <a:cubicBezTo>
                  <a:pt x="635498" y="165844"/>
                  <a:pt x="636019" y="163240"/>
                  <a:pt x="637086" y="160416"/>
                </a:cubicBezTo>
                <a:cubicBezTo>
                  <a:pt x="638171" y="157536"/>
                  <a:pt x="639545" y="154829"/>
                  <a:pt x="641240" y="152225"/>
                </a:cubicBezTo>
                <a:cubicBezTo>
                  <a:pt x="642940" y="149622"/>
                  <a:pt x="644817" y="147274"/>
                  <a:pt x="646900" y="145167"/>
                </a:cubicBezTo>
                <a:cubicBezTo>
                  <a:pt x="648958" y="143103"/>
                  <a:pt x="651017" y="141708"/>
                  <a:pt x="653044" y="141072"/>
                </a:cubicBezTo>
                <a:cubicBezTo>
                  <a:pt x="654073" y="140713"/>
                  <a:pt x="655968" y="140278"/>
                  <a:pt x="658735" y="139802"/>
                </a:cubicBezTo>
                <a:cubicBezTo>
                  <a:pt x="661496" y="139318"/>
                  <a:pt x="664465" y="138862"/>
                  <a:pt x="667608" y="138407"/>
                </a:cubicBezTo>
                <a:cubicBezTo>
                  <a:pt x="670752" y="137971"/>
                  <a:pt x="673752" y="137550"/>
                  <a:pt x="676639" y="137198"/>
                </a:cubicBezTo>
                <a:cubicBezTo>
                  <a:pt x="679513" y="136797"/>
                  <a:pt x="681734" y="136500"/>
                  <a:pt x="683291" y="136217"/>
                </a:cubicBezTo>
                <a:cubicBezTo>
                  <a:pt x="677994" y="132481"/>
                  <a:pt x="673859" y="127613"/>
                  <a:pt x="670803" y="121625"/>
                </a:cubicBezTo>
                <a:cubicBezTo>
                  <a:pt x="667765" y="115624"/>
                  <a:pt x="666266" y="109098"/>
                  <a:pt x="666266" y="102040"/>
                </a:cubicBezTo>
                <a:cubicBezTo>
                  <a:pt x="666266" y="96474"/>
                  <a:pt x="667245" y="91205"/>
                  <a:pt x="669196" y="86294"/>
                </a:cubicBezTo>
                <a:cubicBezTo>
                  <a:pt x="671148" y="81384"/>
                  <a:pt x="673802" y="77068"/>
                  <a:pt x="677109" y="73346"/>
                </a:cubicBezTo>
                <a:cubicBezTo>
                  <a:pt x="680435" y="69651"/>
                  <a:pt x="684301" y="66709"/>
                  <a:pt x="688782" y="64562"/>
                </a:cubicBezTo>
                <a:cubicBezTo>
                  <a:pt x="693250" y="62393"/>
                  <a:pt x="698019" y="61302"/>
                  <a:pt x="703095" y="61302"/>
                </a:cubicBezTo>
                <a:close/>
                <a:moveTo>
                  <a:pt x="505622" y="43593"/>
                </a:moveTo>
                <a:cubicBezTo>
                  <a:pt x="509066" y="43593"/>
                  <a:pt x="512327" y="44330"/>
                  <a:pt x="515367" y="45796"/>
                </a:cubicBezTo>
                <a:cubicBezTo>
                  <a:pt x="518419" y="47247"/>
                  <a:pt x="521092" y="49235"/>
                  <a:pt x="523374" y="51732"/>
                </a:cubicBezTo>
                <a:cubicBezTo>
                  <a:pt x="525665" y="54248"/>
                  <a:pt x="527457" y="57165"/>
                  <a:pt x="528768" y="60483"/>
                </a:cubicBezTo>
                <a:cubicBezTo>
                  <a:pt x="530066" y="63801"/>
                  <a:pt x="530730" y="67362"/>
                  <a:pt x="530730" y="71124"/>
                </a:cubicBezTo>
                <a:cubicBezTo>
                  <a:pt x="530730" y="75814"/>
                  <a:pt x="529713" y="80196"/>
                  <a:pt x="527678" y="84294"/>
                </a:cubicBezTo>
                <a:cubicBezTo>
                  <a:pt x="525703" y="88392"/>
                  <a:pt x="522885" y="91710"/>
                  <a:pt x="519279" y="94235"/>
                </a:cubicBezTo>
                <a:cubicBezTo>
                  <a:pt x="520347" y="94422"/>
                  <a:pt x="521842" y="94627"/>
                  <a:pt x="523804" y="94893"/>
                </a:cubicBezTo>
                <a:cubicBezTo>
                  <a:pt x="525750" y="95136"/>
                  <a:pt x="527785" y="95420"/>
                  <a:pt x="529909" y="95714"/>
                </a:cubicBezTo>
                <a:cubicBezTo>
                  <a:pt x="532016" y="96022"/>
                  <a:pt x="533991" y="96330"/>
                  <a:pt x="535830" y="96652"/>
                </a:cubicBezTo>
                <a:cubicBezTo>
                  <a:pt x="537657" y="96979"/>
                  <a:pt x="538989" y="97273"/>
                  <a:pt x="539811" y="97516"/>
                </a:cubicBezTo>
                <a:cubicBezTo>
                  <a:pt x="541173" y="97945"/>
                  <a:pt x="542569" y="98860"/>
                  <a:pt x="543957" y="100218"/>
                </a:cubicBezTo>
                <a:cubicBezTo>
                  <a:pt x="545341" y="101599"/>
                  <a:pt x="546626"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2" y="141629"/>
                </a:cubicBezTo>
                <a:cubicBezTo>
                  <a:pt x="549913" y="142072"/>
                  <a:pt x="549385" y="142478"/>
                  <a:pt x="548823" y="142893"/>
                </a:cubicBezTo>
                <a:cubicBezTo>
                  <a:pt x="548248" y="143295"/>
                  <a:pt x="547708" y="143659"/>
                  <a:pt x="547205" y="143953"/>
                </a:cubicBezTo>
                <a:cubicBezTo>
                  <a:pt x="546690" y="144266"/>
                  <a:pt x="546260" y="144401"/>
                  <a:pt x="545915"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8" y="108628"/>
                  <a:pt x="462511" y="106799"/>
                  <a:pt x="463660" y="105039"/>
                </a:cubicBezTo>
                <a:cubicBezTo>
                  <a:pt x="464814" y="103280"/>
                  <a:pt x="466087" y="101693"/>
                  <a:pt x="467500" y="100269"/>
                </a:cubicBezTo>
                <a:cubicBezTo>
                  <a:pt x="468896" y="98874"/>
                  <a:pt x="470293" y="97931"/>
                  <a:pt x="471668" y="97502"/>
                </a:cubicBezTo>
                <a:cubicBezTo>
                  <a:pt x="472366" y="97259"/>
                  <a:pt x="473651"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8" y="88406"/>
                  <a:pt x="483715" y="84359"/>
                </a:cubicBezTo>
                <a:cubicBezTo>
                  <a:pt x="481655" y="80304"/>
                  <a:pt x="480637" y="75893"/>
                  <a:pt x="480637" y="71124"/>
                </a:cubicBezTo>
                <a:cubicBezTo>
                  <a:pt x="480637" y="67362"/>
                  <a:pt x="481301" y="63801"/>
                  <a:pt x="482625"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4"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8" y="108396"/>
                  <a:pt x="1060525" y="110155"/>
                  <a:pt x="1060525" y="111756"/>
                </a:cubicBezTo>
                <a:lnTo>
                  <a:pt x="1060525" y="136641"/>
                </a:lnTo>
                <a:cubicBezTo>
                  <a:pt x="1060129" y="136832"/>
                  <a:pt x="1059704" y="137112"/>
                  <a:pt x="1059210" y="137542"/>
                </a:cubicBezTo>
                <a:cubicBezTo>
                  <a:pt x="1058720" y="137985"/>
                  <a:pt x="1058192" y="138391"/>
                  <a:pt x="1057630" y="138806"/>
                </a:cubicBezTo>
                <a:cubicBezTo>
                  <a:pt x="1057056" y="139208"/>
                  <a:pt x="1056515" y="139572"/>
                  <a:pt x="1056013" y="139866"/>
                </a:cubicBezTo>
                <a:cubicBezTo>
                  <a:pt x="1055498" y="140179"/>
                  <a:pt x="1055068" y="140314"/>
                  <a:pt x="1054723" y="140314"/>
                </a:cubicBezTo>
                <a:lnTo>
                  <a:pt x="974319" y="140314"/>
                </a:lnTo>
                <a:cubicBezTo>
                  <a:pt x="972948" y="140314"/>
                  <a:pt x="971918" y="139857"/>
                  <a:pt x="971207" y="138928"/>
                </a:cubicBezTo>
                <a:cubicBezTo>
                  <a:pt x="970496" y="138013"/>
                  <a:pt x="969624"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4" y="94787"/>
                  <a:pt x="979100" y="93844"/>
                  <a:pt x="980475" y="93415"/>
                </a:cubicBezTo>
                <a:cubicBezTo>
                  <a:pt x="981173" y="93172"/>
                  <a:pt x="982459" y="92878"/>
                  <a:pt x="984336" y="92556"/>
                </a:cubicBezTo>
                <a:cubicBezTo>
                  <a:pt x="986209" y="92229"/>
                  <a:pt x="988223" y="91921"/>
                  <a:pt x="990356" y="91613"/>
                </a:cubicBezTo>
                <a:cubicBezTo>
                  <a:pt x="992488" y="91319"/>
                  <a:pt x="994523" y="91035"/>
                  <a:pt x="996482" y="90797"/>
                </a:cubicBezTo>
                <a:cubicBezTo>
                  <a:pt x="998431" y="90526"/>
                  <a:pt x="999938" y="90325"/>
                  <a:pt x="1000994" y="90134"/>
                </a:cubicBezTo>
                <a:cubicBezTo>
                  <a:pt x="997401" y="87609"/>
                  <a:pt x="994596" y="84319"/>
                  <a:pt x="992522" y="80272"/>
                </a:cubicBezTo>
                <a:cubicBezTo>
                  <a:pt x="990462" y="76217"/>
                  <a:pt x="989445" y="71806"/>
                  <a:pt x="989445" y="67037"/>
                </a:cubicBezTo>
                <a:cubicBezTo>
                  <a:pt x="989445" y="63275"/>
                  <a:pt x="990109" y="59714"/>
                  <a:pt x="991433" y="56396"/>
                </a:cubicBezTo>
                <a:cubicBezTo>
                  <a:pt x="992757" y="53078"/>
                  <a:pt x="994557" y="50161"/>
                  <a:pt x="996801" y="47645"/>
                </a:cubicBezTo>
                <a:cubicBezTo>
                  <a:pt x="999057" y="45148"/>
                  <a:pt x="1001679" y="43160"/>
                  <a:pt x="1004723" y="41709"/>
                </a:cubicBezTo>
                <a:cubicBezTo>
                  <a:pt x="1007750" y="40243"/>
                  <a:pt x="1010985" y="39506"/>
                  <a:pt x="1014429" y="39506"/>
                </a:cubicBezTo>
                <a:close/>
                <a:moveTo>
                  <a:pt x="626562" y="17709"/>
                </a:moveTo>
                <a:cubicBezTo>
                  <a:pt x="628858" y="17709"/>
                  <a:pt x="631032" y="18222"/>
                  <a:pt x="633059" y="19242"/>
                </a:cubicBezTo>
                <a:cubicBezTo>
                  <a:pt x="635094" y="20252"/>
                  <a:pt x="636876" y="21636"/>
                  <a:pt x="638397" y="23373"/>
                </a:cubicBezTo>
                <a:cubicBezTo>
                  <a:pt x="639924" y="25124"/>
                  <a:pt x="641119" y="27154"/>
                  <a:pt x="641993" y="29463"/>
                </a:cubicBezTo>
                <a:cubicBezTo>
                  <a:pt x="642859" y="31773"/>
                  <a:pt x="643301" y="34251"/>
                  <a:pt x="643301" y="36869"/>
                </a:cubicBezTo>
                <a:cubicBezTo>
                  <a:pt x="643301" y="40133"/>
                  <a:pt x="642623" y="43183"/>
                  <a:pt x="641266" y="46035"/>
                </a:cubicBezTo>
                <a:cubicBezTo>
                  <a:pt x="639950" y="48887"/>
                  <a:pt x="638071" y="51196"/>
                  <a:pt x="635667" y="52953"/>
                </a:cubicBezTo>
                <a:cubicBezTo>
                  <a:pt x="636379" y="53083"/>
                  <a:pt x="637375" y="53226"/>
                  <a:pt x="638684" y="53411"/>
                </a:cubicBezTo>
                <a:cubicBezTo>
                  <a:pt x="639981" y="53580"/>
                  <a:pt x="641337" y="53778"/>
                  <a:pt x="642754" y="53983"/>
                </a:cubicBezTo>
                <a:cubicBezTo>
                  <a:pt x="644158" y="54197"/>
                  <a:pt x="645475" y="54411"/>
                  <a:pt x="646701" y="54636"/>
                </a:cubicBezTo>
                <a:cubicBezTo>
                  <a:pt x="647919" y="54863"/>
                  <a:pt x="648807" y="55068"/>
                  <a:pt x="649355" y="55236"/>
                </a:cubicBezTo>
                <a:cubicBezTo>
                  <a:pt x="650263" y="55535"/>
                  <a:pt x="651194" y="56172"/>
                  <a:pt x="652119" y="57117"/>
                </a:cubicBezTo>
                <a:cubicBezTo>
                  <a:pt x="653041" y="58078"/>
                  <a:pt x="653899" y="59183"/>
                  <a:pt x="654676" y="60427"/>
                </a:cubicBezTo>
                <a:cubicBezTo>
                  <a:pt x="655459" y="61680"/>
                  <a:pt x="656090" y="62970"/>
                  <a:pt x="656563" y="64324"/>
                </a:cubicBezTo>
                <a:cubicBezTo>
                  <a:pt x="657054" y="65653"/>
                  <a:pt x="657293" y="66877"/>
                  <a:pt x="657293" y="67991"/>
                </a:cubicBezTo>
                <a:lnTo>
                  <a:pt x="657293" y="85310"/>
                </a:lnTo>
                <a:cubicBezTo>
                  <a:pt x="657029" y="85443"/>
                  <a:pt x="656745" y="85638"/>
                  <a:pt x="656416" y="85937"/>
                </a:cubicBezTo>
                <a:cubicBezTo>
                  <a:pt x="656090" y="86245"/>
                  <a:pt x="655738" y="86528"/>
                  <a:pt x="655363" y="86817"/>
                </a:cubicBezTo>
                <a:cubicBezTo>
                  <a:pt x="654980" y="87096"/>
                  <a:pt x="654619" y="87349"/>
                  <a:pt x="654285" y="87554"/>
                </a:cubicBezTo>
                <a:cubicBezTo>
                  <a:pt x="653941" y="87772"/>
                  <a:pt x="653654" y="87863"/>
                  <a:pt x="653425" y="87863"/>
                </a:cubicBezTo>
                <a:lnTo>
                  <a:pt x="599822" y="87863"/>
                </a:lnTo>
                <a:cubicBezTo>
                  <a:pt x="598908" y="87863"/>
                  <a:pt x="598222" y="87548"/>
                  <a:pt x="597748" y="86901"/>
                </a:cubicBezTo>
                <a:cubicBezTo>
                  <a:pt x="597274" y="86265"/>
                  <a:pt x="596692" y="85732"/>
                  <a:pt x="595991" y="85310"/>
                </a:cubicBezTo>
                <a:lnTo>
                  <a:pt x="595991" y="67991"/>
                </a:lnTo>
                <a:cubicBezTo>
                  <a:pt x="595991" y="66877"/>
                  <a:pt x="596226" y="65653"/>
                  <a:pt x="596709" y="64324"/>
                </a:cubicBezTo>
                <a:cubicBezTo>
                  <a:pt x="597200" y="62970"/>
                  <a:pt x="597821" y="61697"/>
                  <a:pt x="598588" y="60472"/>
                </a:cubicBezTo>
                <a:cubicBezTo>
                  <a:pt x="599357" y="59248"/>
                  <a:pt x="600205" y="58143"/>
                  <a:pt x="601148" y="57153"/>
                </a:cubicBezTo>
                <a:cubicBezTo>
                  <a:pt x="602079" y="56182"/>
                  <a:pt x="603009" y="55526"/>
                  <a:pt x="603926" y="55227"/>
                </a:cubicBezTo>
                <a:cubicBezTo>
                  <a:pt x="604392" y="55058"/>
                  <a:pt x="605249" y="54853"/>
                  <a:pt x="606500" y="54629"/>
                </a:cubicBezTo>
                <a:cubicBezTo>
                  <a:pt x="607749" y="54402"/>
                  <a:pt x="609091" y="54187"/>
                  <a:pt x="610513" y="53973"/>
                </a:cubicBezTo>
                <a:cubicBezTo>
                  <a:pt x="611935" y="53768"/>
                  <a:pt x="613292" y="53570"/>
                  <a:pt x="614597" y="53405"/>
                </a:cubicBezTo>
                <a:cubicBezTo>
                  <a:pt x="615897" y="53216"/>
                  <a:pt x="616902" y="53077"/>
                  <a:pt x="617606" y="52943"/>
                </a:cubicBezTo>
                <a:cubicBezTo>
                  <a:pt x="615210" y="51186"/>
                  <a:pt x="613340" y="48896"/>
                  <a:pt x="611958" y="46080"/>
                </a:cubicBezTo>
                <a:cubicBezTo>
                  <a:pt x="610584" y="43258"/>
                  <a:pt x="609906" y="40188"/>
                  <a:pt x="609906" y="36869"/>
                </a:cubicBezTo>
                <a:cubicBezTo>
                  <a:pt x="609906" y="34251"/>
                  <a:pt x="610349" y="31773"/>
                  <a:pt x="611231" y="29463"/>
                </a:cubicBezTo>
                <a:cubicBezTo>
                  <a:pt x="612114" y="27154"/>
                  <a:pt x="613314" y="25124"/>
                  <a:pt x="614810" y="23373"/>
                </a:cubicBezTo>
                <a:cubicBezTo>
                  <a:pt x="616314" y="21636"/>
                  <a:pt x="618062" y="20252"/>
                  <a:pt x="620092" y="19242"/>
                </a:cubicBezTo>
                <a:cubicBezTo>
                  <a:pt x="622109" y="18222"/>
                  <a:pt x="624266" y="17709"/>
                  <a:pt x="626562"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1"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5" y="68890"/>
                  <a:pt x="884792" y="70649"/>
                  <a:pt x="884792" y="72250"/>
                </a:cubicBezTo>
                <a:lnTo>
                  <a:pt x="884792" y="97135"/>
                </a:lnTo>
                <a:cubicBezTo>
                  <a:pt x="884396" y="97326"/>
                  <a:pt x="883971" y="97606"/>
                  <a:pt x="883477" y="98036"/>
                </a:cubicBezTo>
                <a:cubicBezTo>
                  <a:pt x="882987" y="98479"/>
                  <a:pt x="882459" y="98885"/>
                  <a:pt x="881897" y="99300"/>
                </a:cubicBezTo>
                <a:cubicBezTo>
                  <a:pt x="881323" y="99702"/>
                  <a:pt x="880782" y="100066"/>
                  <a:pt x="880280" y="100360"/>
                </a:cubicBezTo>
                <a:cubicBezTo>
                  <a:pt x="879765" y="100673"/>
                  <a:pt x="879335" y="100808"/>
                  <a:pt x="878990" y="100808"/>
                </a:cubicBezTo>
                <a:lnTo>
                  <a:pt x="798586" y="100808"/>
                </a:lnTo>
                <a:cubicBezTo>
                  <a:pt x="797215" y="100808"/>
                  <a:pt x="796185" y="100351"/>
                  <a:pt x="795474" y="99422"/>
                </a:cubicBezTo>
                <a:cubicBezTo>
                  <a:pt x="794763" y="98507"/>
                  <a:pt x="793891"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1" y="55281"/>
                  <a:pt x="803367" y="54338"/>
                  <a:pt x="804742" y="53909"/>
                </a:cubicBezTo>
                <a:cubicBezTo>
                  <a:pt x="805440" y="53666"/>
                  <a:pt x="806726" y="53372"/>
                  <a:pt x="808603" y="53050"/>
                </a:cubicBezTo>
                <a:cubicBezTo>
                  <a:pt x="810476" y="52723"/>
                  <a:pt x="812490" y="52415"/>
                  <a:pt x="814623" y="52107"/>
                </a:cubicBezTo>
                <a:cubicBezTo>
                  <a:pt x="816755" y="51813"/>
                  <a:pt x="818790" y="51529"/>
                  <a:pt x="820749" y="51291"/>
                </a:cubicBezTo>
                <a:cubicBezTo>
                  <a:pt x="822698" y="51020"/>
                  <a:pt x="824205" y="50819"/>
                  <a:pt x="825261" y="50628"/>
                </a:cubicBezTo>
                <a:cubicBezTo>
                  <a:pt x="821668" y="48103"/>
                  <a:pt x="818863" y="44813"/>
                  <a:pt x="816789" y="40767"/>
                </a:cubicBezTo>
                <a:cubicBezTo>
                  <a:pt x="814729" y="36711"/>
                  <a:pt x="813712" y="32300"/>
                  <a:pt x="813712" y="27531"/>
                </a:cubicBezTo>
                <a:cubicBezTo>
                  <a:pt x="813712" y="23769"/>
                  <a:pt x="814376" y="20208"/>
                  <a:pt x="815700" y="16890"/>
                </a:cubicBezTo>
                <a:cubicBezTo>
                  <a:pt x="817024" y="13572"/>
                  <a:pt x="818824" y="10655"/>
                  <a:pt x="821068" y="8139"/>
                </a:cubicBezTo>
                <a:cubicBezTo>
                  <a:pt x="823324" y="5642"/>
                  <a:pt x="825946" y="3654"/>
                  <a:pt x="828990" y="2203"/>
                </a:cubicBezTo>
                <a:cubicBezTo>
                  <a:pt x="832017" y="737"/>
                  <a:pt x="835252" y="0"/>
                  <a:pt x="838696" y="0"/>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wrap="square">
            <a:noAutofit/>
          </a:bodyPr>
          <a:lstStyle/>
          <a:p>
            <a:pPr defTabSz="457200">
              <a:defRPr/>
            </a:pPr>
            <a:endParaRPr lang="es-ES" sz="3000">
              <a:solidFill>
                <a:srgbClr val="000000"/>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4" name="任意多边形 3"/>
          <p:cNvSpPr/>
          <p:nvPr/>
        </p:nvSpPr>
        <p:spPr bwMode="auto">
          <a:xfrm>
            <a:off x="8383019" y="2028478"/>
            <a:ext cx="1581592" cy="1909210"/>
          </a:xfrm>
          <a:custGeom>
            <a:gdLst>
              <a:gd fmla="*/ 705575 w 1581592" name="connsiteX0"/>
              <a:gd fmla="*/ 1830886 h 1909210" name="connsiteY0"/>
              <a:gd fmla="*/ 712071 w 1581592" name="connsiteX1"/>
              <a:gd fmla="*/ 1832404 h 1909210" name="connsiteY1"/>
              <a:gd fmla="*/ 717409 w 1581592" name="connsiteX2"/>
              <a:gd fmla="*/ 1836496 h 1909210" name="connsiteY2"/>
              <a:gd fmla="*/ 721005 w 1581592" name="connsiteX3"/>
              <a:gd fmla="*/ 1842527 h 1909210" name="connsiteY3"/>
              <a:gd fmla="*/ 722313 w 1581592" name="connsiteX4"/>
              <a:gd fmla="*/ 1849860 h 1909210" name="connsiteY4"/>
              <a:gd fmla="*/ 720279 w 1581592" name="connsiteX5"/>
              <a:gd fmla="*/ 1858937 h 1909210" name="connsiteY5"/>
              <a:gd fmla="*/ 714679 w 1581592" name="connsiteX6"/>
              <a:gd fmla="*/ 1865788 h 1909210" name="connsiteY6"/>
              <a:gd fmla="*/ 717696 w 1581592" name="connsiteX7"/>
              <a:gd fmla="*/ 1866242 h 1909210" name="connsiteY7"/>
              <a:gd fmla="*/ 721766 w 1581592" name="connsiteX8"/>
              <a:gd fmla="*/ 1866808 h 1909210" name="connsiteY8"/>
              <a:gd fmla="*/ 725713 w 1581592" name="connsiteX9"/>
              <a:gd fmla="*/ 1867454 h 1909210" name="connsiteY9"/>
              <a:gd fmla="*/ 728367 w 1581592" name="connsiteX10"/>
              <a:gd fmla="*/ 1868049 h 1909210" name="connsiteY10"/>
              <a:gd fmla="*/ 731131 w 1581592" name="connsiteX11"/>
              <a:gd fmla="*/ 1869912 h 1909210" name="connsiteY11"/>
              <a:gd fmla="*/ 733688 w 1581592" name="connsiteX12"/>
              <a:gd fmla="*/ 1873189 h 1909210" name="connsiteY12"/>
              <a:gd fmla="*/ 735576 w 1581592" name="connsiteX13"/>
              <a:gd fmla="*/ 1877049 h 1909210" name="connsiteY13"/>
              <a:gd fmla="*/ 736305 w 1581592" name="connsiteX14"/>
              <a:gd fmla="*/ 1880680 h 1909210" name="connsiteY14"/>
              <a:gd fmla="*/ 736305 w 1581592" name="connsiteX15"/>
              <a:gd fmla="*/ 1897831 h 1909210" name="connsiteY15"/>
              <a:gd fmla="*/ 735428 w 1581592" name="connsiteX16"/>
              <a:gd fmla="*/ 1898452 h 1909210" name="connsiteY16"/>
              <a:gd fmla="*/ 734375 w 1581592" name="connsiteX17"/>
              <a:gd fmla="*/ 1899323 h 1909210" name="connsiteY17"/>
              <a:gd fmla="*/ 733297 w 1581592" name="connsiteX18"/>
              <a:gd fmla="*/ 1900053 h 1909210" name="connsiteY18"/>
              <a:gd fmla="*/ 732437 w 1581592" name="connsiteX19"/>
              <a:gd fmla="*/ 1900359 h 1909210" name="connsiteY19"/>
              <a:gd fmla="*/ 678834 w 1581592" name="connsiteX20"/>
              <a:gd fmla="*/ 1900359 h 1909210" name="connsiteY20"/>
              <a:gd fmla="*/ 676760 w 1581592" name="connsiteX21"/>
              <a:gd fmla="*/ 1899407 h 1909210" name="connsiteY21"/>
              <a:gd fmla="*/ 675003 w 1581592" name="connsiteX22"/>
              <a:gd fmla="*/ 1897831 h 1909210" name="connsiteY22"/>
              <a:gd fmla="*/ 675003 w 1581592" name="connsiteX23"/>
              <a:gd fmla="*/ 1880680 h 1909210" name="connsiteY23"/>
              <a:gd fmla="*/ 675721 w 1581592" name="connsiteX24"/>
              <a:gd fmla="*/ 1877049 h 1909210" name="connsiteY24"/>
              <a:gd fmla="*/ 677600 w 1581592" name="connsiteX25"/>
              <a:gd fmla="*/ 1873234 h 1909210" name="connsiteY25"/>
              <a:gd fmla="*/ 680160 w 1581592" name="connsiteX26"/>
              <a:gd fmla="*/ 1869947 h 1909210" name="connsiteY26"/>
              <a:gd fmla="*/ 682938 w 1581592" name="connsiteX27"/>
              <a:gd fmla="*/ 1868040 h 1909210" name="connsiteY27"/>
              <a:gd fmla="*/ 685512 w 1581592" name="connsiteX28"/>
              <a:gd fmla="*/ 1867448 h 1909210" name="connsiteY28"/>
              <a:gd fmla="*/ 689525 w 1581592" name="connsiteX29"/>
              <a:gd fmla="*/ 1866798 h 1909210" name="connsiteY29"/>
              <a:gd fmla="*/ 693609 w 1581592" name="connsiteX30"/>
              <a:gd fmla="*/ 1866235 h 1909210" name="connsiteY30"/>
              <a:gd fmla="*/ 696618 w 1581592" name="connsiteX31"/>
              <a:gd fmla="*/ 1865779 h 1909210" name="connsiteY31"/>
              <a:gd fmla="*/ 690970 w 1581592" name="connsiteX32"/>
              <a:gd fmla="*/ 1858982 h 1909210" name="connsiteY32"/>
              <a:gd fmla="*/ 688918 w 1581592" name="connsiteX33"/>
              <a:gd fmla="*/ 1849860 h 1909210" name="connsiteY33"/>
              <a:gd fmla="*/ 690243 w 1581592" name="connsiteX34"/>
              <a:gd fmla="*/ 1842527 h 1909210" name="connsiteY34"/>
              <a:gd fmla="*/ 693822 w 1581592" name="connsiteX35"/>
              <a:gd fmla="*/ 1836496 h 1909210" name="connsiteY35"/>
              <a:gd fmla="*/ 699104 w 1581592" name="connsiteX36"/>
              <a:gd fmla="*/ 1832404 h 1909210" name="connsiteY36"/>
              <a:gd fmla="*/ 705575 w 1581592" name="connsiteX37"/>
              <a:gd fmla="*/ 1830886 h 1909210" name="connsiteY37"/>
              <a:gd fmla="*/ 545128 w 1581592" name="connsiteX38"/>
              <a:gd fmla="*/ 1800235 h 1909210" name="connsiteY38"/>
              <a:gd fmla="*/ 554873 w 1581592" name="connsiteX39"/>
              <a:gd fmla="*/ 1802423 h 1909210" name="connsiteY39"/>
              <a:gd fmla="*/ 562880 w 1581592" name="connsiteX40"/>
              <a:gd fmla="*/ 1808319 h 1909210" name="connsiteY40"/>
              <a:gd fmla="*/ 568274 w 1581592" name="connsiteX41"/>
              <a:gd fmla="*/ 1817011 h 1909210" name="connsiteY41"/>
              <a:gd fmla="*/ 570237 w 1581592" name="connsiteX42"/>
              <a:gd fmla="*/ 1827580 h 1909210" name="connsiteY42"/>
              <a:gd fmla="*/ 567184 w 1581592" name="connsiteX43"/>
              <a:gd fmla="*/ 1840661 h 1909210" name="connsiteY43"/>
              <a:gd fmla="*/ 558785 w 1581592" name="connsiteX44"/>
              <a:gd fmla="*/ 1850535 h 1909210" name="connsiteY44"/>
              <a:gd fmla="*/ 563310 w 1581592" name="connsiteX45"/>
              <a:gd fmla="*/ 1851189 h 1909210" name="connsiteY45"/>
              <a:gd fmla="*/ 569415 w 1581592" name="connsiteX46"/>
              <a:gd fmla="*/ 1852004 h 1909210" name="connsiteY46"/>
              <a:gd fmla="*/ 575337 w 1581592" name="connsiteX47"/>
              <a:gd fmla="*/ 1852936 h 1909210" name="connsiteY47"/>
              <a:gd fmla="*/ 579317 w 1581592" name="connsiteX48"/>
              <a:gd fmla="*/ 1853794 h 1909210" name="connsiteY48"/>
              <a:gd fmla="*/ 583463 w 1581592" name="connsiteX49"/>
              <a:gd fmla="*/ 1856478 h 1909210" name="connsiteY49"/>
              <a:gd fmla="*/ 587299 w 1581592" name="connsiteX50"/>
              <a:gd fmla="*/ 1861201 h 1909210" name="connsiteY50"/>
              <a:gd fmla="*/ 590130 w 1581592" name="connsiteX51"/>
              <a:gd fmla="*/ 1866764 h 1909210" name="connsiteY51"/>
              <a:gd fmla="*/ 591224 w 1581592" name="connsiteX52"/>
              <a:gd fmla="*/ 1871997 h 1909210" name="connsiteY52"/>
              <a:gd fmla="*/ 591224 w 1581592" name="connsiteX53"/>
              <a:gd fmla="*/ 1896714 h 1909210" name="connsiteY53"/>
              <a:gd fmla="*/ 589909 w 1581592" name="connsiteX54"/>
              <a:gd fmla="*/ 1897609 h 1909210" name="connsiteY54"/>
              <a:gd fmla="*/ 588329 w 1581592" name="connsiteX55"/>
              <a:gd fmla="*/ 1898865 h 1909210" name="connsiteY55"/>
              <a:gd fmla="*/ 586711 w 1581592" name="connsiteX56"/>
              <a:gd fmla="*/ 1899917 h 1909210" name="connsiteY56"/>
              <a:gd fmla="*/ 585422 w 1581592" name="connsiteX57"/>
              <a:gd fmla="*/ 1900362 h 1909210" name="connsiteY57"/>
              <a:gd fmla="*/ 505018 w 1581592" name="connsiteX58"/>
              <a:gd fmla="*/ 1900362 h 1909210" name="connsiteY58"/>
              <a:gd fmla="*/ 501906 w 1581592" name="connsiteX59"/>
              <a:gd fmla="*/ 1898985 h 1909210" name="connsiteY59"/>
              <a:gd fmla="*/ 499271 w 1581592" name="connsiteX60"/>
              <a:gd fmla="*/ 1896714 h 1909210" name="connsiteY60"/>
              <a:gd fmla="*/ 499271 w 1581592" name="connsiteX61"/>
              <a:gd fmla="*/ 1871997 h 1909210" name="connsiteY61"/>
              <a:gd fmla="*/ 500348 w 1581592" name="connsiteX62"/>
              <a:gd fmla="*/ 1866764 h 1909210" name="connsiteY62"/>
              <a:gd fmla="*/ 503166 w 1581592" name="connsiteX63"/>
              <a:gd fmla="*/ 1861266 h 1909210" name="connsiteY63"/>
              <a:gd fmla="*/ 507006 w 1581592" name="connsiteX64"/>
              <a:gd fmla="*/ 1856529 h 1909210" name="connsiteY64"/>
              <a:gd fmla="*/ 511174 w 1581592" name="connsiteX65"/>
              <a:gd fmla="*/ 1853780 h 1909210" name="connsiteY65"/>
              <a:gd fmla="*/ 515035 w 1581592" name="connsiteX66"/>
              <a:gd fmla="*/ 1852927 h 1909210" name="connsiteY66"/>
              <a:gd fmla="*/ 521054 w 1581592" name="connsiteX67"/>
              <a:gd fmla="*/ 1851991 h 1909210" name="connsiteY67"/>
              <a:gd fmla="*/ 527180 w 1581592" name="connsiteX68"/>
              <a:gd fmla="*/ 1851179 h 1909210" name="connsiteY68"/>
              <a:gd fmla="*/ 531693 w 1581592" name="connsiteX69"/>
              <a:gd fmla="*/ 1850521 h 1909210" name="connsiteY69"/>
              <a:gd fmla="*/ 523221 w 1581592" name="connsiteX70"/>
              <a:gd fmla="*/ 1840726 h 1909210" name="connsiteY70"/>
              <a:gd fmla="*/ 520143 w 1581592" name="connsiteX71"/>
              <a:gd fmla="*/ 1827580 h 1909210" name="connsiteY71"/>
              <a:gd fmla="*/ 522132 w 1581592" name="connsiteX72"/>
              <a:gd fmla="*/ 1817011 h 1909210" name="connsiteY72"/>
              <a:gd fmla="*/ 527500 w 1581592" name="connsiteX73"/>
              <a:gd fmla="*/ 1808319 h 1909210" name="connsiteY73"/>
              <a:gd fmla="*/ 535422 w 1581592" name="connsiteX74"/>
              <a:gd fmla="*/ 1802423 h 1909210" name="connsiteY74"/>
              <a:gd fmla="*/ 545128 w 1581592" name="connsiteX75"/>
              <a:gd fmla="*/ 1800235 h 1909210" name="connsiteY75"/>
              <a:gd fmla="*/ 847495 w 1581592" name="connsiteX76"/>
              <a:gd fmla="*/ 1760730 h 1909210" name="connsiteY76"/>
              <a:gd fmla="*/ 861859 w 1581592" name="connsiteX77"/>
              <a:gd fmla="*/ 1763975 h 1909210" name="connsiteY77"/>
              <a:gd fmla="*/ 873663 w 1581592" name="connsiteX78"/>
              <a:gd fmla="*/ 1772719 h 1909210" name="connsiteY78"/>
              <a:gd fmla="*/ 881614 w 1581592" name="connsiteX79"/>
              <a:gd fmla="*/ 1785608 h 1909210" name="connsiteY79"/>
              <a:gd fmla="*/ 884507 w 1581592" name="connsiteX80"/>
              <a:gd fmla="*/ 1801282 h 1909210" name="connsiteY80"/>
              <a:gd fmla="*/ 880008 w 1581592" name="connsiteX81"/>
              <a:gd fmla="*/ 1820681 h 1909210" name="connsiteY81"/>
              <a:gd fmla="*/ 867626 w 1581592" name="connsiteX82"/>
              <a:gd fmla="*/ 1835324 h 1909210" name="connsiteY82"/>
              <a:gd fmla="*/ 874297 w 1581592" name="connsiteX83"/>
              <a:gd fmla="*/ 1836294 h 1909210" name="connsiteY83"/>
              <a:gd fmla="*/ 883296 w 1581592" name="connsiteX84"/>
              <a:gd fmla="*/ 1837503 h 1909210" name="connsiteY84"/>
              <a:gd fmla="*/ 892025 w 1581592" name="connsiteX85"/>
              <a:gd fmla="*/ 1838885 h 1909210" name="connsiteY85"/>
              <a:gd fmla="*/ 897892 w 1581592" name="connsiteX86"/>
              <a:gd fmla="*/ 1840157 h 1909210" name="connsiteY86"/>
              <a:gd fmla="*/ 904004 w 1581592" name="connsiteX87"/>
              <a:gd fmla="*/ 1844137 h 1909210" name="connsiteY87"/>
              <a:gd fmla="*/ 909658 w 1581592" name="connsiteX88"/>
              <a:gd fmla="*/ 1851142 h 1909210" name="connsiteY88"/>
              <a:gd fmla="*/ 913831 w 1581592" name="connsiteX89"/>
              <a:gd fmla="*/ 1859391 h 1909210" name="connsiteY89"/>
              <a:gd fmla="*/ 915444 w 1581592" name="connsiteX90"/>
              <a:gd fmla="*/ 1867153 h 1909210" name="connsiteY90"/>
              <a:gd fmla="*/ 915444 w 1581592" name="connsiteX91"/>
              <a:gd fmla="*/ 1903807 h 1909210" name="connsiteY91"/>
              <a:gd fmla="*/ 913505 w 1581592" name="connsiteX92"/>
              <a:gd fmla="*/ 1905134 h 1909210" name="connsiteY92"/>
              <a:gd fmla="*/ 911177 w 1581592" name="connsiteX93"/>
              <a:gd fmla="*/ 1906997 h 1909210" name="connsiteY93"/>
              <a:gd fmla="*/ 908792 w 1581592" name="connsiteX94"/>
              <a:gd fmla="*/ 1908557 h 1909210" name="connsiteY94"/>
              <a:gd fmla="*/ 906891 w 1581592" name="connsiteX95"/>
              <a:gd fmla="*/ 1909210 h 1909210" name="connsiteY95"/>
              <a:gd fmla="*/ 788370 w 1581592" name="connsiteX96"/>
              <a:gd fmla="*/ 1909210 h 1909210" name="connsiteY96"/>
              <a:gd fmla="*/ 783782 w 1581592" name="connsiteX97"/>
              <a:gd fmla="*/ 1907175 h 1909210" name="connsiteY97"/>
              <a:gd fmla="*/ 779898 w 1581592" name="connsiteX98"/>
              <a:gd fmla="*/ 1903807 h 1909210" name="connsiteY98"/>
              <a:gd fmla="*/ 779898 w 1581592" name="connsiteX99"/>
              <a:gd fmla="*/ 1867153 h 1909210" name="connsiteY99"/>
              <a:gd fmla="*/ 781486 w 1581592" name="connsiteX100"/>
              <a:gd fmla="*/ 1859391 h 1909210" name="connsiteY100"/>
              <a:gd fmla="*/ 785640 w 1581592" name="connsiteX101"/>
              <a:gd fmla="*/ 1851238 h 1909210" name="connsiteY101"/>
              <a:gd fmla="*/ 791300 w 1581592" name="connsiteX102"/>
              <a:gd fmla="*/ 1844213 h 1909210" name="connsiteY102"/>
              <a:gd fmla="*/ 797444 w 1581592" name="connsiteX103"/>
              <a:gd fmla="*/ 1840136 h 1909210" name="connsiteY103"/>
              <a:gd fmla="*/ 803135 w 1581592" name="connsiteX104"/>
              <a:gd fmla="*/ 1838871 h 1909210" name="connsiteY104"/>
              <a:gd fmla="*/ 812009 w 1581592" name="connsiteX105"/>
              <a:gd fmla="*/ 1837483 h 1909210" name="connsiteY105"/>
              <a:gd fmla="*/ 821039 w 1581592" name="connsiteX106"/>
              <a:gd fmla="*/ 1836280 h 1909210" name="connsiteY106"/>
              <a:gd fmla="*/ 827691 w 1581592" name="connsiteX107"/>
              <a:gd fmla="*/ 1835304 h 1909210" name="connsiteY107"/>
              <a:gd fmla="*/ 815203 w 1581592" name="connsiteX108"/>
              <a:gd fmla="*/ 1820778 h 1909210" name="connsiteY108"/>
              <a:gd fmla="*/ 810666 w 1581592" name="connsiteX109"/>
              <a:gd fmla="*/ 1801282 h 1909210" name="connsiteY109"/>
              <a:gd fmla="*/ 813596 w 1581592" name="connsiteX110"/>
              <a:gd fmla="*/ 1785608 h 1909210" name="connsiteY110"/>
              <a:gd fmla="*/ 821509 w 1581592" name="connsiteX111"/>
              <a:gd fmla="*/ 1772719 h 1909210" name="connsiteY111"/>
              <a:gd fmla="*/ 833181 w 1581592" name="connsiteX112"/>
              <a:gd fmla="*/ 1763975 h 1909210" name="connsiteY112"/>
              <a:gd fmla="*/ 847495 w 1581592" name="connsiteX113"/>
              <a:gd fmla="*/ 1760730 h 1909210" name="connsiteY113"/>
              <a:gd fmla="*/ 669553 w 1581592" name="connsiteX114"/>
              <a:gd fmla="*/ 1683081 h 1909210" name="connsiteY114"/>
              <a:gd fmla="*/ 737667 w 1581592" name="connsiteX115"/>
              <a:gd fmla="*/ 1750853 h 1909210" name="connsiteY115"/>
              <a:gd fmla="*/ 669553 w 1581592" name="connsiteX116"/>
              <a:gd fmla="*/ 1818626 h 1909210" name="connsiteY116"/>
              <a:gd fmla="*/ 601440 w 1581592" name="connsiteX117"/>
              <a:gd fmla="*/ 1750853 h 1909210" name="connsiteY117"/>
              <a:gd fmla="*/ 542182 w 1581592" name="connsiteX118"/>
              <a:gd fmla="*/ 1670139 h 1909210" name="connsiteY118"/>
              <a:gd fmla="*/ 583727 w 1581592" name="connsiteX119"/>
              <a:gd fmla="*/ 1711688 h 1909210" name="connsiteY119"/>
              <a:gd fmla="*/ 542182 w 1581592" name="connsiteX120"/>
              <a:gd fmla="*/ 1753233 h 1909210" name="connsiteY120"/>
              <a:gd fmla="*/ 500633 w 1581592" name="connsiteX121"/>
              <a:gd fmla="*/ 1711688 h 1909210" name="connsiteY121"/>
              <a:gd fmla="*/ 783303 w 1581592" name="connsiteX122"/>
              <a:gd fmla="*/ 1621779 h 1909210" name="connsiteY122"/>
              <a:gd fmla="*/ 824848 w 1581592" name="connsiteX123"/>
              <a:gd fmla="*/ 1663328 h 1909210" name="connsiteY123"/>
              <a:gd fmla="*/ 783303 w 1581592" name="connsiteX124"/>
              <a:gd fmla="*/ 1704873 h 1909210" name="connsiteY124"/>
              <a:gd fmla="*/ 741754 w 1581592" name="connsiteX125"/>
              <a:gd fmla="*/ 1663328 h 1909210" name="connsiteY125"/>
              <a:gd fmla="*/ 895911 w 1581592" name="connsiteX126"/>
              <a:gd fmla="*/ 1611561 h 1909210" name="connsiteY126"/>
              <a:gd fmla="*/ 905656 w 1581592" name="connsiteX127"/>
              <a:gd fmla="*/ 1613764 h 1909210" name="connsiteY127"/>
              <a:gd fmla="*/ 913663 w 1581592" name="connsiteX128"/>
              <a:gd fmla="*/ 1619700 h 1909210" name="connsiteY128"/>
              <a:gd fmla="*/ 919057 w 1581592" name="connsiteX129"/>
              <a:gd fmla="*/ 1628451 h 1909210" name="connsiteY129"/>
              <a:gd fmla="*/ 921020 w 1581592" name="connsiteX130"/>
              <a:gd fmla="*/ 1639092 h 1909210" name="connsiteY130"/>
              <a:gd fmla="*/ 917967 w 1581592" name="connsiteX131"/>
              <a:gd fmla="*/ 1652262 h 1909210" name="connsiteY131"/>
              <a:gd fmla="*/ 909568 w 1581592" name="connsiteX132"/>
              <a:gd fmla="*/ 1662203 h 1909210" name="connsiteY132"/>
              <a:gd fmla="*/ 914093 w 1581592" name="connsiteX133"/>
              <a:gd fmla="*/ 1662861 h 1909210" name="connsiteY133"/>
              <a:gd fmla="*/ 920198 w 1581592" name="connsiteX134"/>
              <a:gd fmla="*/ 1663682 h 1909210" name="connsiteY134"/>
              <a:gd fmla="*/ 926120 w 1581592" name="connsiteX135"/>
              <a:gd fmla="*/ 1664620 h 1909210" name="connsiteY135"/>
              <a:gd fmla="*/ 930100 w 1581592" name="connsiteX136"/>
              <a:gd fmla="*/ 1665484 h 1909210" name="connsiteY136"/>
              <a:gd fmla="*/ 934246 w 1581592" name="connsiteX137"/>
              <a:gd fmla="*/ 1668186 h 1909210" name="connsiteY137"/>
              <a:gd fmla="*/ 938082 w 1581592" name="connsiteX138"/>
              <a:gd fmla="*/ 1672942 h 1909210" name="connsiteY138"/>
              <a:gd fmla="*/ 940913 w 1581592" name="connsiteX139"/>
              <a:gd fmla="*/ 1678542 h 1909210" name="connsiteY139"/>
              <a:gd fmla="*/ 942007 w 1581592" name="connsiteX140"/>
              <a:gd fmla="*/ 1683811 h 1909210" name="connsiteY140"/>
              <a:gd fmla="*/ 942007 w 1581592" name="connsiteX141"/>
              <a:gd fmla="*/ 1708696 h 1909210" name="connsiteY141"/>
              <a:gd fmla="*/ 940692 w 1581592" name="connsiteX142"/>
              <a:gd fmla="*/ 1709597 h 1909210" name="connsiteY142"/>
              <a:gd fmla="*/ 939112 w 1581592" name="connsiteX143"/>
              <a:gd fmla="*/ 1710861 h 1909210" name="connsiteY143"/>
              <a:gd fmla="*/ 937494 w 1581592" name="connsiteX144"/>
              <a:gd fmla="*/ 1711921 h 1909210" name="connsiteY144"/>
              <a:gd fmla="*/ 936205 w 1581592" name="connsiteX145"/>
              <a:gd fmla="*/ 1712369 h 1909210" name="connsiteY145"/>
              <a:gd fmla="*/ 855801 w 1581592" name="connsiteX146"/>
              <a:gd fmla="*/ 1712369 h 1909210" name="connsiteY146"/>
              <a:gd fmla="*/ 852689 w 1581592" name="connsiteX147"/>
              <a:gd fmla="*/ 1710983 h 1909210" name="connsiteY147"/>
              <a:gd fmla="*/ 850054 w 1581592" name="connsiteX148"/>
              <a:gd fmla="*/ 1708696 h 1909210" name="connsiteY148"/>
              <a:gd fmla="*/ 850054 w 1581592" name="connsiteX149"/>
              <a:gd fmla="*/ 1683811 h 1909210" name="connsiteY149"/>
              <a:gd fmla="*/ 851131 w 1581592" name="connsiteX150"/>
              <a:gd fmla="*/ 1678542 h 1909210" name="connsiteY150"/>
              <a:gd fmla="*/ 853949 w 1581592" name="connsiteX151"/>
              <a:gd fmla="*/ 1673007 h 1909210" name="connsiteY151"/>
              <a:gd fmla="*/ 857789 w 1581592" name="connsiteX152"/>
              <a:gd fmla="*/ 1668237 h 1909210" name="connsiteY152"/>
              <a:gd fmla="*/ 861957 w 1581592" name="connsiteX153"/>
              <a:gd fmla="*/ 1665470 h 1909210" name="connsiteY153"/>
              <a:gd fmla="*/ 865818 w 1581592" name="connsiteX154"/>
              <a:gd fmla="*/ 1664611 h 1909210" name="connsiteY154"/>
              <a:gd fmla="*/ 871837 w 1581592" name="connsiteX155"/>
              <a:gd fmla="*/ 1663668 h 1909210" name="connsiteY155"/>
              <a:gd fmla="*/ 877963 w 1581592" name="connsiteX156"/>
              <a:gd fmla="*/ 1662852 h 1909210" name="connsiteY156"/>
              <a:gd fmla="*/ 882476 w 1581592" name="connsiteX157"/>
              <a:gd fmla="*/ 1662189 h 1909210" name="connsiteY157"/>
              <a:gd fmla="*/ 874004 w 1581592" name="connsiteX158"/>
              <a:gd fmla="*/ 1652327 h 1909210" name="connsiteY158"/>
              <a:gd fmla="*/ 870926 w 1581592" name="connsiteX159"/>
              <a:gd fmla="*/ 1639092 h 1909210" name="connsiteY159"/>
              <a:gd fmla="*/ 872915 w 1581592" name="connsiteX160"/>
              <a:gd fmla="*/ 1628451 h 1909210" name="connsiteY160"/>
              <a:gd fmla="*/ 878283 w 1581592" name="connsiteX161"/>
              <a:gd fmla="*/ 1619700 h 1909210" name="connsiteY161"/>
              <a:gd fmla="*/ 886205 w 1581592" name="connsiteX162"/>
              <a:gd fmla="*/ 1613764 h 1909210" name="connsiteY162"/>
              <a:gd fmla="*/ 895911 w 1581592" name="connsiteX163"/>
              <a:gd fmla="*/ 1611561 h 1909210" name="connsiteY163"/>
              <a:gd fmla="*/ 816855 w 1581592" name="connsiteX164"/>
              <a:gd fmla="*/ 1427656 h 1909210" name="connsiteY164"/>
              <a:gd fmla="*/ 830353 w 1581592" name="connsiteX165"/>
              <a:gd fmla="*/ 1430722 h 1909210" name="connsiteY165"/>
              <a:gd fmla="*/ 841445 w 1581592" name="connsiteX166"/>
              <a:gd fmla="*/ 1438985 h 1909210" name="connsiteY166"/>
              <a:gd fmla="*/ 848916 w 1581592" name="connsiteX167"/>
              <a:gd fmla="*/ 1451165 h 1909210" name="connsiteY167"/>
              <a:gd fmla="*/ 851635 w 1581592" name="connsiteX168"/>
              <a:gd fmla="*/ 1465976 h 1909210" name="connsiteY168"/>
              <a:gd fmla="*/ 847406 w 1581592" name="connsiteX169"/>
              <a:gd fmla="*/ 1484308 h 1909210" name="connsiteY169"/>
              <a:gd fmla="*/ 835772 w 1581592" name="connsiteX170"/>
              <a:gd fmla="*/ 1498144 h 1909210" name="connsiteY170"/>
              <a:gd fmla="*/ 842040 w 1581592" name="connsiteX171"/>
              <a:gd fmla="*/ 1499060 h 1909210" name="connsiteY171"/>
              <a:gd fmla="*/ 850496 w 1581592" name="connsiteX172"/>
              <a:gd fmla="*/ 1500203 h 1909210" name="connsiteY172"/>
              <a:gd fmla="*/ 858699 w 1581592" name="connsiteX173"/>
              <a:gd fmla="*/ 1501509 h 1909210" name="connsiteY173"/>
              <a:gd fmla="*/ 864213 w 1581592" name="connsiteX174"/>
              <a:gd fmla="*/ 1502711 h 1909210" name="connsiteY174"/>
              <a:gd fmla="*/ 869956 w 1581592" name="connsiteX175"/>
              <a:gd fmla="*/ 1506472 h 1909210" name="connsiteY175"/>
              <a:gd fmla="*/ 875269 w 1581592" name="connsiteX176"/>
              <a:gd fmla="*/ 1513092 h 1909210" name="connsiteY176"/>
              <a:gd fmla="*/ 879191 w 1581592" name="connsiteX177"/>
              <a:gd fmla="*/ 1520887 h 1909210" name="connsiteY177"/>
              <a:gd fmla="*/ 880700 w 1581592" name="connsiteX178"/>
              <a:gd fmla="*/ 1528221 h 1909210" name="connsiteY178"/>
              <a:gd fmla="*/ 880700 w 1581592" name="connsiteX179"/>
              <a:gd fmla="*/ 1562858 h 1909210" name="connsiteY179"/>
              <a:gd fmla="*/ 878884 w 1581592" name="connsiteX180"/>
              <a:gd fmla="*/ 1564111 h 1909210" name="connsiteY180"/>
              <a:gd fmla="*/ 876696 w 1581592" name="connsiteX181"/>
              <a:gd fmla="*/ 1565872 h 1909210" name="connsiteY181"/>
              <a:gd fmla="*/ 874455 w 1581592" name="connsiteX182"/>
              <a:gd fmla="*/ 1567346 h 1909210" name="connsiteY182"/>
              <a:gd fmla="*/ 872669 w 1581592" name="connsiteX183"/>
              <a:gd fmla="*/ 1567963 h 1909210" name="connsiteY183"/>
              <a:gd fmla="*/ 761295 w 1581592" name="connsiteX184"/>
              <a:gd fmla="*/ 1567963 h 1909210" name="connsiteY184"/>
              <a:gd fmla="*/ 756984 w 1581592" name="connsiteX185"/>
              <a:gd fmla="*/ 1566041 h 1909210" name="connsiteY185"/>
              <a:gd fmla="*/ 753334 w 1581592" name="connsiteX186"/>
              <a:gd fmla="*/ 1562858 h 1909210" name="connsiteY186"/>
              <a:gd fmla="*/ 753334 w 1581592" name="connsiteX187"/>
              <a:gd fmla="*/ 1528221 h 1909210" name="connsiteY187"/>
              <a:gd fmla="*/ 754826 w 1581592" name="connsiteX188"/>
              <a:gd fmla="*/ 1520887 h 1909210" name="connsiteY188"/>
              <a:gd fmla="*/ 758730 w 1581592" name="connsiteX189"/>
              <a:gd fmla="*/ 1513182 h 1909210" name="connsiteY189"/>
              <a:gd fmla="*/ 764049 w 1581592" name="connsiteX190"/>
              <a:gd fmla="*/ 1506544 h 1909210" name="connsiteY190"/>
              <a:gd fmla="*/ 769822 w 1581592" name="connsiteX191"/>
              <a:gd fmla="*/ 1502691 h 1909210" name="connsiteY191"/>
              <a:gd fmla="*/ 775170 w 1581592" name="connsiteX192"/>
              <a:gd fmla="*/ 1501496 h 1909210" name="connsiteY192"/>
              <a:gd fmla="*/ 783508 w 1581592" name="connsiteX193"/>
              <a:gd fmla="*/ 1500184 h 1909210" name="connsiteY193"/>
              <a:gd fmla="*/ 791994 w 1581592" name="connsiteX194"/>
              <a:gd fmla="*/ 1499047 h 1909210" name="connsiteY194"/>
              <a:gd fmla="*/ 798244 w 1581592" name="connsiteX195"/>
              <a:gd fmla="*/ 1498125 h 1909210" name="connsiteY195"/>
              <a:gd fmla="*/ 786510 w 1581592" name="connsiteX196"/>
              <a:gd fmla="*/ 1484399 h 1909210" name="connsiteY196"/>
              <a:gd fmla="*/ 782246 w 1581592" name="connsiteX197"/>
              <a:gd fmla="*/ 1465976 h 1909210" name="connsiteY197"/>
              <a:gd fmla="*/ 785000 w 1581592" name="connsiteX198"/>
              <a:gd fmla="*/ 1451165 h 1909210" name="connsiteY198"/>
              <a:gd fmla="*/ 792436 w 1581592" name="connsiteX199"/>
              <a:gd fmla="*/ 1438985 h 1909210" name="connsiteY199"/>
              <a:gd fmla="*/ 803410 w 1581592" name="connsiteX200"/>
              <a:gd fmla="*/ 1430722 h 1909210" name="connsiteY200"/>
              <a:gd fmla="*/ 816855 w 1581592" name="connsiteX201"/>
              <a:gd fmla="*/ 1427656 h 1909210" name="connsiteY201"/>
              <a:gd fmla="*/ 976065 w 1581592" name="connsiteX202"/>
              <a:gd fmla="*/ 1385425 h 1909210" name="connsiteY202"/>
              <a:gd fmla="*/ 1044178 w 1581592" name="connsiteX203"/>
              <a:gd fmla="*/ 1453198 h 1909210" name="connsiteY203"/>
              <a:gd fmla="*/ 976065 w 1581592" name="connsiteX204"/>
              <a:gd fmla="*/ 1520971 h 1909210" name="connsiteY204"/>
              <a:gd fmla="*/ 907951 w 1581592" name="connsiteX205"/>
              <a:gd fmla="*/ 1453198 h 1909210" name="connsiteY205"/>
              <a:gd fmla="*/ 731458 w 1581592" name="connsiteX206"/>
              <a:gd fmla="*/ 1375208 h 1909210" name="connsiteY206"/>
              <a:gd fmla="*/ 737954 w 1581592" name="connsiteX207"/>
              <a:gd fmla="*/ 1376741 h 1909210" name="connsiteY207"/>
              <a:gd fmla="*/ 743292 w 1581592" name="connsiteX208"/>
              <a:gd fmla="*/ 1380872 h 1909210" name="connsiteY208"/>
              <a:gd fmla="*/ 746888 w 1581592" name="connsiteX209"/>
              <a:gd fmla="*/ 1386962 h 1909210" name="connsiteY209"/>
              <a:gd fmla="*/ 748196 w 1581592" name="connsiteX210"/>
              <a:gd fmla="*/ 1394368 h 1909210" name="connsiteY210"/>
              <a:gd fmla="*/ 746161 w 1581592" name="connsiteX211"/>
              <a:gd fmla="*/ 1403534 h 1909210" name="connsiteY211"/>
              <a:gd fmla="*/ 740562 w 1581592" name="connsiteX212"/>
              <a:gd fmla="*/ 1410452 h 1909210" name="connsiteY212"/>
              <a:gd fmla="*/ 743579 w 1581592" name="connsiteX213"/>
              <a:gd fmla="*/ 1410910 h 1909210" name="connsiteY213"/>
              <a:gd fmla="*/ 747649 w 1581592" name="connsiteX214"/>
              <a:gd fmla="*/ 1411482 h 1909210" name="connsiteY214"/>
              <a:gd fmla="*/ 751596 w 1581592" name="connsiteX215"/>
              <a:gd fmla="*/ 1412134 h 1909210" name="connsiteY215"/>
              <a:gd fmla="*/ 754250 w 1581592" name="connsiteX216"/>
              <a:gd fmla="*/ 1412735 h 1909210" name="connsiteY216"/>
              <a:gd fmla="*/ 757014 w 1581592" name="connsiteX217"/>
              <a:gd fmla="*/ 1414616 h 1909210" name="connsiteY217"/>
              <a:gd fmla="*/ 759571 w 1581592" name="connsiteX218"/>
              <a:gd fmla="*/ 1417926 h 1909210" name="connsiteY218"/>
              <a:gd fmla="*/ 761459 w 1581592" name="connsiteX219"/>
              <a:gd fmla="*/ 1421823 h 1909210" name="connsiteY219"/>
              <a:gd fmla="*/ 762188 w 1581592" name="connsiteX220"/>
              <a:gd fmla="*/ 1425490 h 1909210" name="connsiteY220"/>
              <a:gd fmla="*/ 762188 w 1581592" name="connsiteX221"/>
              <a:gd fmla="*/ 1442809 h 1909210" name="connsiteY221"/>
              <a:gd fmla="*/ 761311 w 1581592" name="connsiteX222"/>
              <a:gd fmla="*/ 1443436 h 1909210" name="connsiteY222"/>
              <a:gd fmla="*/ 760258 w 1581592" name="connsiteX223"/>
              <a:gd fmla="*/ 1444316 h 1909210" name="connsiteY223"/>
              <a:gd fmla="*/ 759180 w 1581592" name="connsiteX224"/>
              <a:gd fmla="*/ 1445053 h 1909210" name="connsiteY224"/>
              <a:gd fmla="*/ 758320 w 1581592" name="connsiteX225"/>
              <a:gd fmla="*/ 1445362 h 1909210" name="connsiteY225"/>
              <a:gd fmla="*/ 704717 w 1581592" name="connsiteX226"/>
              <a:gd fmla="*/ 1445362 h 1909210" name="connsiteY226"/>
              <a:gd fmla="*/ 702643 w 1581592" name="connsiteX227"/>
              <a:gd fmla="*/ 1444400 h 1909210" name="connsiteY227"/>
              <a:gd fmla="*/ 700886 w 1581592" name="connsiteX228"/>
              <a:gd fmla="*/ 1442809 h 1909210" name="connsiteY228"/>
              <a:gd fmla="*/ 700886 w 1581592" name="connsiteX229"/>
              <a:gd fmla="*/ 1425490 h 1909210" name="connsiteY229"/>
              <a:gd fmla="*/ 701604 w 1581592" name="connsiteX230"/>
              <a:gd fmla="*/ 1421823 h 1909210" name="connsiteY230"/>
              <a:gd fmla="*/ 703483 w 1581592" name="connsiteX231"/>
              <a:gd fmla="*/ 1417971 h 1909210" name="connsiteY231"/>
              <a:gd fmla="*/ 706043 w 1581592" name="connsiteX232"/>
              <a:gd fmla="*/ 1414652 h 1909210" name="connsiteY232"/>
              <a:gd fmla="*/ 708821 w 1581592" name="connsiteX233"/>
              <a:gd fmla="*/ 1412726 h 1909210" name="connsiteY233"/>
              <a:gd fmla="*/ 711395 w 1581592" name="connsiteX234"/>
              <a:gd fmla="*/ 1412128 h 1909210" name="connsiteY234"/>
              <a:gd fmla="*/ 715408 w 1581592" name="connsiteX235"/>
              <a:gd fmla="*/ 1411472 h 1909210" name="connsiteY235"/>
              <a:gd fmla="*/ 719492 w 1581592" name="connsiteX236"/>
              <a:gd fmla="*/ 1410903 h 1909210" name="connsiteY236"/>
              <a:gd fmla="*/ 722501 w 1581592" name="connsiteX237"/>
              <a:gd fmla="*/ 1410442 h 1909210" name="connsiteY237"/>
              <a:gd fmla="*/ 716853 w 1581592" name="connsiteX238"/>
              <a:gd fmla="*/ 1403579 h 1909210" name="connsiteY238"/>
              <a:gd fmla="*/ 714801 w 1581592" name="connsiteX239"/>
              <a:gd fmla="*/ 1394368 h 1909210" name="connsiteY239"/>
              <a:gd fmla="*/ 716126 w 1581592" name="connsiteX240"/>
              <a:gd fmla="*/ 1386962 h 1909210" name="connsiteY240"/>
              <a:gd fmla="*/ 719705 w 1581592" name="connsiteX241"/>
              <a:gd fmla="*/ 1380872 h 1909210" name="connsiteY241"/>
              <a:gd fmla="*/ 724987 w 1581592" name="connsiteX242"/>
              <a:gd fmla="*/ 1376741 h 1909210" name="connsiteY242"/>
              <a:gd fmla="*/ 731458 w 1581592" name="connsiteX243"/>
              <a:gd fmla="*/ 1375208 h 1909210" name="connsiteY243"/>
              <a:gd fmla="*/ 586819 w 1581592" name="connsiteX244"/>
              <a:gd fmla="*/ 1357499 h 1909210" name="connsiteY244"/>
              <a:gd fmla="*/ 612804 w 1581592" name="connsiteX245"/>
              <a:gd fmla="*/ 1363438 h 1909210" name="connsiteY245"/>
              <a:gd fmla="*/ 634158 w 1581592" name="connsiteX246"/>
              <a:gd fmla="*/ 1379442 h 1909210" name="connsiteY246"/>
              <a:gd fmla="*/ 648541 w 1581592" name="connsiteX247"/>
              <a:gd fmla="*/ 1403033 h 1909210" name="connsiteY247"/>
              <a:gd fmla="*/ 653775 w 1581592" name="connsiteX248"/>
              <a:gd fmla="*/ 1431720 h 1909210" name="connsiteY248"/>
              <a:gd fmla="*/ 645635 w 1581592" name="connsiteX249"/>
              <a:gd fmla="*/ 1467227 h 1909210" name="connsiteY249"/>
              <a:gd fmla="*/ 623237 w 1581592" name="connsiteX250"/>
              <a:gd fmla="*/ 1494027 h 1909210" name="connsiteY250"/>
              <a:gd fmla="*/ 635304 w 1581592" name="connsiteX251"/>
              <a:gd fmla="*/ 1495801 h 1909210" name="connsiteY251"/>
              <a:gd fmla="*/ 651584 w 1581592" name="connsiteX252"/>
              <a:gd fmla="*/ 1498015 h 1909210" name="connsiteY252"/>
              <a:gd fmla="*/ 667375 w 1581592" name="connsiteX253"/>
              <a:gd fmla="*/ 1500544 h 1909210" name="connsiteY253"/>
              <a:gd fmla="*/ 677989 w 1581592" name="connsiteX254"/>
              <a:gd fmla="*/ 1502872 h 1909210" name="connsiteY254"/>
              <a:gd fmla="*/ 689046 w 1581592" name="connsiteX255"/>
              <a:gd fmla="*/ 1510157 h 1909210" name="connsiteY255"/>
              <a:gd fmla="*/ 699274 w 1581592" name="connsiteX256"/>
              <a:gd fmla="*/ 1522978 h 1909210" name="connsiteY256"/>
              <a:gd fmla="*/ 706823 w 1581592" name="connsiteX257"/>
              <a:gd fmla="*/ 1538076 h 1909210" name="connsiteY257"/>
              <a:gd fmla="*/ 709741 w 1581592" name="connsiteX258"/>
              <a:gd fmla="*/ 1552281 h 1909210" name="connsiteY258"/>
              <a:gd fmla="*/ 709741 w 1581592" name="connsiteX259"/>
              <a:gd fmla="*/ 1619369 h 1909210" name="connsiteY259"/>
              <a:gd fmla="*/ 706233 w 1581592" name="connsiteX260"/>
              <a:gd fmla="*/ 1621797 h 1909210" name="connsiteY260"/>
              <a:gd fmla="*/ 702021 w 1581592" name="connsiteX261"/>
              <a:gd fmla="*/ 1625207 h 1909210" name="connsiteY261"/>
              <a:gd fmla="*/ 697708 w 1581592" name="connsiteX262"/>
              <a:gd fmla="*/ 1628063 h 1909210" name="connsiteY262"/>
              <a:gd fmla="*/ 694268 w 1581592" name="connsiteX263"/>
              <a:gd fmla="*/ 1629271 h 1909210" name="connsiteY263"/>
              <a:gd fmla="*/ 479859 w 1581592" name="connsiteX264"/>
              <a:gd fmla="*/ 1629271 h 1909210" name="connsiteY264"/>
              <a:gd fmla="*/ 471560 w 1581592" name="connsiteX265"/>
              <a:gd fmla="*/ 1625534 h 1909210" name="connsiteY265"/>
              <a:gd fmla="*/ 464533 w 1581592" name="connsiteX266"/>
              <a:gd fmla="*/ 1619369 h 1909210" name="connsiteY266"/>
              <a:gd fmla="*/ 464533 w 1581592" name="connsiteX267"/>
              <a:gd fmla="*/ 1552281 h 1909210" name="connsiteY267"/>
              <a:gd fmla="*/ 467405 w 1581592" name="connsiteX268"/>
              <a:gd fmla="*/ 1538076 h 1909210" name="connsiteY268"/>
              <a:gd fmla="*/ 474920 w 1581592" name="connsiteX269"/>
              <a:gd fmla="*/ 1523154 h 1909210" name="connsiteY269"/>
              <a:gd fmla="*/ 485160 w 1581592" name="connsiteX270"/>
              <a:gd fmla="*/ 1510295 h 1909210" name="connsiteY270"/>
              <a:gd fmla="*/ 496274 w 1581592" name="connsiteX271"/>
              <a:gd fmla="*/ 1502834 h 1909210" name="connsiteY271"/>
              <a:gd fmla="*/ 506570 w 1581592" name="connsiteX272"/>
              <a:gd fmla="*/ 1500519 h 1909210" name="connsiteY272"/>
              <a:gd fmla="*/ 522622 w 1581592" name="connsiteX273"/>
              <a:gd fmla="*/ 1497977 h 1909210" name="connsiteY273"/>
              <a:gd fmla="*/ 538958 w 1581592" name="connsiteX274"/>
              <a:gd fmla="*/ 1495775 h 1909210" name="connsiteY274"/>
              <a:gd fmla="*/ 550992 w 1581592" name="connsiteX275"/>
              <a:gd fmla="*/ 1493989 h 1909210" name="connsiteY275"/>
              <a:gd fmla="*/ 528401 w 1581592" name="connsiteX276"/>
              <a:gd fmla="*/ 1467403 h 1909210" name="connsiteY276"/>
              <a:gd fmla="*/ 520193 w 1581592" name="connsiteX277"/>
              <a:gd fmla="*/ 1431720 h 1909210" name="connsiteY277"/>
              <a:gd fmla="*/ 525494 w 1581592" name="connsiteX278"/>
              <a:gd fmla="*/ 1403033 h 1909210" name="connsiteY278"/>
              <a:gd fmla="*/ 539810 w 1581592" name="connsiteX279"/>
              <a:gd fmla="*/ 1379442 h 1909210" name="connsiteY279"/>
              <a:gd fmla="*/ 560936 w 1581592" name="connsiteX280"/>
              <a:gd fmla="*/ 1363438 h 1909210" name="connsiteY280"/>
              <a:gd fmla="*/ 586819 w 1581592" name="connsiteX281"/>
              <a:gd fmla="*/ 1357499 h 1909210" name="connsiteY281"/>
              <a:gd fmla="*/ 840518 w 1581592" name="connsiteX282"/>
              <a:gd fmla="*/ 1328210 h 1909210" name="connsiteY282"/>
              <a:gd fmla="*/ 882063 w 1581592" name="connsiteX283"/>
              <a:gd fmla="*/ 1369759 h 1909210" name="connsiteY283"/>
              <a:gd fmla="*/ 840518 w 1581592" name="connsiteX284"/>
              <a:gd fmla="*/ 1411304 h 1909210" name="connsiteY284"/>
              <a:gd fmla="*/ 798969 w 1581592" name="connsiteX285"/>
              <a:gd fmla="*/ 1369759 h 1909210" name="connsiteY285"/>
              <a:gd fmla="*/ 703094 w 1581592" name="connsiteX286"/>
              <a:gd fmla="*/ 1195389 h 1909210" name="connsiteY286"/>
              <a:gd fmla="*/ 717458 w 1581592" name="connsiteX287"/>
              <a:gd fmla="*/ 1198648 h 1909210" name="connsiteY287"/>
              <a:gd fmla="*/ 729262 w 1581592" name="connsiteX288"/>
              <a:gd fmla="*/ 1207433 h 1909210" name="connsiteY288"/>
              <a:gd fmla="*/ 737213 w 1581592" name="connsiteX289"/>
              <a:gd fmla="*/ 1220381 h 1909210" name="connsiteY289"/>
              <a:gd fmla="*/ 740106 w 1581592" name="connsiteX290"/>
              <a:gd fmla="*/ 1236127 h 1909210" name="connsiteY290"/>
              <a:gd fmla="*/ 735607 w 1581592" name="connsiteX291"/>
              <a:gd fmla="*/ 1255615 h 1909210" name="connsiteY291"/>
              <a:gd fmla="*/ 723225 w 1581592" name="connsiteX292"/>
              <a:gd fmla="*/ 1270325 h 1909210" name="connsiteY292"/>
              <a:gd fmla="*/ 729896 w 1581592" name="connsiteX293"/>
              <a:gd fmla="*/ 1271299 h 1909210" name="connsiteY293"/>
              <a:gd fmla="*/ 738895 w 1581592" name="connsiteX294"/>
              <a:gd fmla="*/ 1272514 h 1909210" name="connsiteY294"/>
              <a:gd fmla="*/ 747624 w 1581592" name="connsiteX295"/>
              <a:gd fmla="*/ 1273902 h 1909210" name="connsiteY295"/>
              <a:gd fmla="*/ 753491 w 1581592" name="connsiteX296"/>
              <a:gd fmla="*/ 1275180 h 1909210" name="connsiteY296"/>
              <a:gd fmla="*/ 759603 w 1581592" name="connsiteX297"/>
              <a:gd fmla="*/ 1279178 h 1909210" name="connsiteY297"/>
              <a:gd fmla="*/ 765257 w 1581592" name="connsiteX298"/>
              <a:gd fmla="*/ 1286216 h 1909210" name="connsiteY298"/>
              <a:gd fmla="*/ 769430 w 1581592" name="connsiteX299"/>
              <a:gd fmla="*/ 1294503 h 1909210" name="connsiteY299"/>
              <a:gd fmla="*/ 771043 w 1581592" name="connsiteX300"/>
              <a:gd fmla="*/ 1302300 h 1909210" name="connsiteY300"/>
              <a:gd fmla="*/ 771043 w 1581592" name="connsiteX301"/>
              <a:gd fmla="*/ 1339122 h 1909210" name="connsiteY301"/>
              <a:gd fmla="*/ 769104 w 1581592" name="connsiteX302"/>
              <a:gd fmla="*/ 1340455 h 1909210" name="connsiteY302"/>
              <a:gd fmla="*/ 766776 w 1581592" name="connsiteX303"/>
              <a:gd fmla="*/ 1342326 h 1909210" name="connsiteY303"/>
              <a:gd fmla="*/ 764391 w 1581592" name="connsiteX304"/>
              <a:gd fmla="*/ 1343894 h 1909210" name="connsiteY304"/>
              <a:gd fmla="*/ 762490 w 1581592" name="connsiteX305"/>
              <a:gd fmla="*/ 1344550 h 1909210" name="connsiteY305"/>
              <a:gd fmla="*/ 643969 w 1581592" name="connsiteX306"/>
              <a:gd fmla="*/ 1344550 h 1909210" name="connsiteY306"/>
              <a:gd fmla="*/ 639381 w 1581592" name="connsiteX307"/>
              <a:gd fmla="*/ 1342506 h 1909210" name="connsiteY307"/>
              <a:gd fmla="*/ 635497 w 1581592" name="connsiteX308"/>
              <a:gd fmla="*/ 1339122 h 1909210" name="connsiteY308"/>
              <a:gd fmla="*/ 635497 w 1581592" name="connsiteX309"/>
              <a:gd fmla="*/ 1302300 h 1909210" name="connsiteY309"/>
              <a:gd fmla="*/ 637085 w 1581592" name="connsiteX310"/>
              <a:gd fmla="*/ 1294503 h 1909210" name="connsiteY310"/>
              <a:gd fmla="*/ 641239 w 1581592" name="connsiteX311"/>
              <a:gd fmla="*/ 1286312 h 1909210" name="connsiteY311"/>
              <a:gd fmla="*/ 646899 w 1581592" name="connsiteX312"/>
              <a:gd fmla="*/ 1279254 h 1909210" name="connsiteY312"/>
              <a:gd fmla="*/ 653043 w 1581592" name="connsiteX313"/>
              <a:gd fmla="*/ 1275159 h 1909210" name="connsiteY313"/>
              <a:gd fmla="*/ 658734 w 1581592" name="connsiteX314"/>
              <a:gd fmla="*/ 1273889 h 1909210" name="connsiteY314"/>
              <a:gd fmla="*/ 667608 w 1581592" name="connsiteX315"/>
              <a:gd fmla="*/ 1272494 h 1909210" name="connsiteY315"/>
              <a:gd fmla="*/ 676638 w 1581592" name="connsiteX316"/>
              <a:gd fmla="*/ 1271285 h 1909210" name="connsiteY316"/>
              <a:gd fmla="*/ 683290 w 1581592" name="connsiteX317"/>
              <a:gd fmla="*/ 1270304 h 1909210" name="connsiteY317"/>
              <a:gd fmla="*/ 670802 w 1581592" name="connsiteX318"/>
              <a:gd fmla="*/ 1255712 h 1909210" name="connsiteY318"/>
              <a:gd fmla="*/ 666265 w 1581592" name="connsiteX319"/>
              <a:gd fmla="*/ 1236127 h 1909210" name="connsiteY319"/>
              <a:gd fmla="*/ 669195 w 1581592" name="connsiteX320"/>
              <a:gd fmla="*/ 1220381 h 1909210" name="connsiteY320"/>
              <a:gd fmla="*/ 677108 w 1581592" name="connsiteX321"/>
              <a:gd fmla="*/ 1207433 h 1909210" name="connsiteY321"/>
              <a:gd fmla="*/ 688780 w 1581592" name="connsiteX322"/>
              <a:gd fmla="*/ 1198648 h 1909210" name="connsiteY322"/>
              <a:gd fmla="*/ 703094 w 1581592" name="connsiteX323"/>
              <a:gd fmla="*/ 1195389 h 1909210" name="connsiteY323"/>
              <a:gd fmla="*/ 926517 w 1581592" name="connsiteX324"/>
              <a:gd fmla="*/ 1178361 h 1909210" name="connsiteY324"/>
              <a:gd fmla="*/ 940015 w 1581592" name="connsiteX325"/>
              <a:gd fmla="*/ 1181412 h 1909210" name="connsiteY325"/>
              <a:gd fmla="*/ 951107 w 1581592" name="connsiteX326"/>
              <a:gd fmla="*/ 1189635 h 1909210" name="connsiteY326"/>
              <a:gd fmla="*/ 958578 w 1581592" name="connsiteX327"/>
              <a:gd fmla="*/ 1201756 h 1909210" name="connsiteY327"/>
              <a:gd fmla="*/ 961297 w 1581592" name="connsiteX328"/>
              <a:gd fmla="*/ 1216495 h 1909210" name="connsiteY328"/>
              <a:gd fmla="*/ 957068 w 1581592" name="connsiteX329"/>
              <a:gd fmla="*/ 1234738 h 1909210" name="connsiteY329"/>
              <a:gd fmla="*/ 945434 w 1581592" name="connsiteX330"/>
              <a:gd fmla="*/ 1248507 h 1909210" name="connsiteY330"/>
              <a:gd fmla="*/ 951702 w 1581592" name="connsiteX331"/>
              <a:gd fmla="*/ 1249419 h 1909210" name="connsiteY331"/>
              <a:gd fmla="*/ 960158 w 1581592" name="connsiteX332"/>
              <a:gd fmla="*/ 1250556 h 1909210" name="connsiteY332"/>
              <a:gd fmla="*/ 968361 w 1581592" name="connsiteX333"/>
              <a:gd fmla="*/ 1251856 h 1909210" name="connsiteY333"/>
              <a:gd fmla="*/ 973875 w 1581592" name="connsiteX334"/>
              <a:gd fmla="*/ 1253052 h 1909210" name="connsiteY334"/>
              <a:gd fmla="*/ 979618 w 1581592" name="connsiteX335"/>
              <a:gd fmla="*/ 1256795 h 1909210" name="connsiteY335"/>
              <a:gd fmla="*/ 984931 w 1581592" name="connsiteX336"/>
              <a:gd fmla="*/ 1263382 h 1909210" name="connsiteY336"/>
              <a:gd fmla="*/ 988853 w 1581592" name="connsiteX337"/>
              <a:gd fmla="*/ 1271139 h 1909210" name="connsiteY337"/>
              <a:gd fmla="*/ 990362 w 1581592" name="connsiteX338"/>
              <a:gd fmla="*/ 1278438 h 1909210" name="connsiteY338"/>
              <a:gd fmla="*/ 990362 w 1581592" name="connsiteX339"/>
              <a:gd fmla="*/ 1312906 h 1909210" name="connsiteY339"/>
              <a:gd fmla="*/ 988546 w 1581592" name="connsiteX340"/>
              <a:gd fmla="*/ 1314154 h 1909210" name="connsiteY340"/>
              <a:gd fmla="*/ 986358 w 1581592" name="connsiteX341"/>
              <a:gd fmla="*/ 1315906 h 1909210" name="connsiteY341"/>
              <a:gd fmla="*/ 984117 w 1581592" name="connsiteX342"/>
              <a:gd fmla="*/ 1317373 h 1909210" name="connsiteY342"/>
              <a:gd fmla="*/ 982331 w 1581592" name="connsiteX343"/>
              <a:gd fmla="*/ 1317987 h 1909210" name="connsiteY343"/>
              <a:gd fmla="*/ 870957 w 1581592" name="connsiteX344"/>
              <a:gd fmla="*/ 1317987 h 1909210" name="connsiteY344"/>
              <a:gd fmla="*/ 866646 w 1581592" name="connsiteX345"/>
              <a:gd fmla="*/ 1316074 h 1909210" name="connsiteY345"/>
              <a:gd fmla="*/ 862996 w 1581592" name="connsiteX346"/>
              <a:gd fmla="*/ 1312906 h 1909210" name="connsiteY346"/>
              <a:gd fmla="*/ 862996 w 1581592" name="connsiteX347"/>
              <a:gd fmla="*/ 1278438 h 1909210" name="connsiteY347"/>
              <a:gd fmla="*/ 864488 w 1581592" name="connsiteX348"/>
              <a:gd fmla="*/ 1271139 h 1909210" name="connsiteY348"/>
              <a:gd fmla="*/ 868392 w 1581592" name="connsiteX349"/>
              <a:gd fmla="*/ 1263472 h 1909210" name="connsiteY349"/>
              <a:gd fmla="*/ 873711 w 1581592" name="connsiteX350"/>
              <a:gd fmla="*/ 1256866 h 1909210" name="connsiteY350"/>
              <a:gd fmla="*/ 879484 w 1581592" name="connsiteX351"/>
              <a:gd fmla="*/ 1253032 h 1909210" name="connsiteY351"/>
              <a:gd fmla="*/ 884832 w 1581592" name="connsiteX352"/>
              <a:gd fmla="*/ 1251843 h 1909210" name="connsiteY352"/>
              <a:gd fmla="*/ 893170 w 1581592" name="connsiteX353"/>
              <a:gd fmla="*/ 1250537 h 1909210" name="connsiteY353"/>
              <a:gd fmla="*/ 901656 w 1581592" name="connsiteX354"/>
              <a:gd fmla="*/ 1249406 h 1909210" name="connsiteY354"/>
              <a:gd fmla="*/ 907906 w 1581592" name="connsiteX355"/>
              <a:gd fmla="*/ 1248488 h 1909210" name="connsiteY355"/>
              <a:gd fmla="*/ 896172 w 1581592" name="connsiteX356"/>
              <a:gd fmla="*/ 1234828 h 1909210" name="connsiteY356"/>
              <a:gd fmla="*/ 891908 w 1581592" name="connsiteX357"/>
              <a:gd fmla="*/ 1216495 h 1909210" name="connsiteY357"/>
              <a:gd fmla="*/ 894662 w 1581592" name="connsiteX358"/>
              <a:gd fmla="*/ 1201756 h 1909210" name="connsiteY358"/>
              <a:gd fmla="*/ 902098 w 1581592" name="connsiteX359"/>
              <a:gd fmla="*/ 1189635 h 1909210" name="connsiteY359"/>
              <a:gd fmla="*/ 913072 w 1581592" name="connsiteX360"/>
              <a:gd fmla="*/ 1181412 h 1909210" name="connsiteY360"/>
              <a:gd fmla="*/ 926517 w 1581592" name="connsiteX361"/>
              <a:gd fmla="*/ 1178361 h 1909210" name="connsiteY361"/>
              <a:gd fmla="*/ 792760 w 1581592" name="connsiteX362"/>
              <a:gd fmla="*/ 1151797 h 1909210" name="connsiteY362"/>
              <a:gd fmla="*/ 799256 w 1581592" name="connsiteX363"/>
              <a:gd fmla="*/ 1153330 h 1909210" name="connsiteY363"/>
              <a:gd fmla="*/ 804594 w 1581592" name="connsiteX364"/>
              <a:gd fmla="*/ 1157461 h 1909210" name="connsiteY364"/>
              <a:gd fmla="*/ 808190 w 1581592" name="connsiteX365"/>
              <a:gd fmla="*/ 1163551 h 1909210" name="connsiteY365"/>
              <a:gd fmla="*/ 809498 w 1581592" name="connsiteX366"/>
              <a:gd fmla="*/ 1170957 h 1909210" name="connsiteY366"/>
              <a:gd fmla="*/ 807463 w 1581592" name="connsiteX367"/>
              <a:gd fmla="*/ 1180123 h 1909210" name="connsiteY367"/>
              <a:gd fmla="*/ 801864 w 1581592" name="connsiteX368"/>
              <a:gd fmla="*/ 1187041 h 1909210" name="connsiteY368"/>
              <a:gd fmla="*/ 804881 w 1581592" name="connsiteX369"/>
              <a:gd fmla="*/ 1187499 h 1909210" name="connsiteY369"/>
              <a:gd fmla="*/ 808951 w 1581592" name="connsiteX370"/>
              <a:gd fmla="*/ 1188071 h 1909210" name="connsiteY370"/>
              <a:gd fmla="*/ 812898 w 1581592" name="connsiteX371"/>
              <a:gd fmla="*/ 1188723 h 1909210" name="connsiteY371"/>
              <a:gd fmla="*/ 815552 w 1581592" name="connsiteX372"/>
              <a:gd fmla="*/ 1189324 h 1909210" name="connsiteY372"/>
              <a:gd fmla="*/ 818316 w 1581592" name="connsiteX373"/>
              <a:gd fmla="*/ 1191205 h 1909210" name="connsiteY373"/>
              <a:gd fmla="*/ 820873 w 1581592" name="connsiteX374"/>
              <a:gd fmla="*/ 1194515 h 1909210" name="connsiteY374"/>
              <a:gd fmla="*/ 822761 w 1581592" name="connsiteX375"/>
              <a:gd fmla="*/ 1198412 h 1909210" name="connsiteY375"/>
              <a:gd fmla="*/ 823490 w 1581592" name="connsiteX376"/>
              <a:gd fmla="*/ 1202079 h 1909210" name="connsiteY376"/>
              <a:gd fmla="*/ 823490 w 1581592" name="connsiteX377"/>
              <a:gd fmla="*/ 1219398 h 1909210" name="connsiteY377"/>
              <a:gd fmla="*/ 822613 w 1581592" name="connsiteX378"/>
              <a:gd fmla="*/ 1220025 h 1909210" name="connsiteY378"/>
              <a:gd fmla="*/ 821560 w 1581592" name="connsiteX379"/>
              <a:gd fmla="*/ 1220905 h 1909210" name="connsiteY379"/>
              <a:gd fmla="*/ 820482 w 1581592" name="connsiteX380"/>
              <a:gd fmla="*/ 1221642 h 1909210" name="connsiteY380"/>
              <a:gd fmla="*/ 819622 w 1581592" name="connsiteX381"/>
              <a:gd fmla="*/ 1221951 h 1909210" name="connsiteY381"/>
              <a:gd fmla="*/ 766019 w 1581592" name="connsiteX382"/>
              <a:gd fmla="*/ 1221951 h 1909210" name="connsiteY382"/>
              <a:gd fmla="*/ 763945 w 1581592" name="connsiteX383"/>
              <a:gd fmla="*/ 1220989 h 1909210" name="connsiteY383"/>
              <a:gd fmla="*/ 762188 w 1581592" name="connsiteX384"/>
              <a:gd fmla="*/ 1219398 h 1909210" name="connsiteY384"/>
              <a:gd fmla="*/ 762188 w 1581592" name="connsiteX385"/>
              <a:gd fmla="*/ 1202079 h 1909210" name="connsiteY385"/>
              <a:gd fmla="*/ 762906 w 1581592" name="connsiteX386"/>
              <a:gd fmla="*/ 1198412 h 1909210" name="connsiteY386"/>
              <a:gd fmla="*/ 764785 w 1581592" name="connsiteX387"/>
              <a:gd fmla="*/ 1194560 h 1909210" name="connsiteY387"/>
              <a:gd fmla="*/ 767345 w 1581592" name="connsiteX388"/>
              <a:gd fmla="*/ 1191241 h 1909210" name="connsiteY388"/>
              <a:gd fmla="*/ 770123 w 1581592" name="connsiteX389"/>
              <a:gd fmla="*/ 1189315 h 1909210" name="connsiteY389"/>
              <a:gd fmla="*/ 772697 w 1581592" name="connsiteX390"/>
              <a:gd fmla="*/ 1188717 h 1909210" name="connsiteY390"/>
              <a:gd fmla="*/ 776710 w 1581592" name="connsiteX391"/>
              <a:gd fmla="*/ 1188061 h 1909210" name="connsiteY391"/>
              <a:gd fmla="*/ 780794 w 1581592" name="connsiteX392"/>
              <a:gd fmla="*/ 1187492 h 1909210" name="connsiteY392"/>
              <a:gd fmla="*/ 783803 w 1581592" name="connsiteX393"/>
              <a:gd fmla="*/ 1187031 h 1909210" name="connsiteY393"/>
              <a:gd fmla="*/ 778155 w 1581592" name="connsiteX394"/>
              <a:gd fmla="*/ 1180168 h 1909210" name="connsiteY394"/>
              <a:gd fmla="*/ 776103 w 1581592" name="connsiteX395"/>
              <a:gd fmla="*/ 1170957 h 1909210" name="connsiteY395"/>
              <a:gd fmla="*/ 777428 w 1581592" name="connsiteX396"/>
              <a:gd fmla="*/ 1163551 h 1909210" name="connsiteY396"/>
              <a:gd fmla="*/ 781007 w 1581592" name="connsiteX397"/>
              <a:gd fmla="*/ 1157461 h 1909210" name="connsiteY397"/>
              <a:gd fmla="*/ 786289 w 1581592" name="connsiteX398"/>
              <a:gd fmla="*/ 1153330 h 1909210" name="connsiteY398"/>
              <a:gd fmla="*/ 792760 w 1581592" name="connsiteX399"/>
              <a:gd fmla="*/ 1151797 h 1909210" name="connsiteY399"/>
              <a:gd fmla="*/ 1278488 w 1581592" name="connsiteX400"/>
              <a:gd fmla="*/ 1065293 h 1909210" name="connsiteY400"/>
              <a:gd fmla="*/ 1320033 w 1581592" name="connsiteX401"/>
              <a:gd fmla="*/ 1106842 h 1909210" name="connsiteY401"/>
              <a:gd fmla="*/ 1278488 w 1581592" name="connsiteX402"/>
              <a:gd fmla="*/ 1148387 h 1909210" name="connsiteY402"/>
              <a:gd fmla="*/ 1236939 w 1581592" name="connsiteX403"/>
              <a:gd fmla="*/ 1106842 h 1909210" name="connsiteY403"/>
              <a:gd fmla="*/ 1152160 w 1581592" name="connsiteX404"/>
              <a:gd fmla="*/ 1059843 h 1909210" name="connsiteY404"/>
              <a:gd fmla="*/ 1178145 w 1581592" name="connsiteX405"/>
              <a:gd fmla="*/ 1065782 h 1909210" name="connsiteY405"/>
              <a:gd fmla="*/ 1199499 w 1581592" name="connsiteX406"/>
              <a:gd fmla="*/ 1081786 h 1909210" name="connsiteY406"/>
              <a:gd fmla="*/ 1213882 w 1581592" name="connsiteX407"/>
              <a:gd fmla="*/ 1105377 h 1909210" name="connsiteY407"/>
              <a:gd fmla="*/ 1219116 w 1581592" name="connsiteX408"/>
              <a:gd fmla="*/ 1134064 h 1909210" name="connsiteY408"/>
              <a:gd fmla="*/ 1210976 w 1581592" name="connsiteX409"/>
              <a:gd fmla="*/ 1169571 h 1909210" name="connsiteY409"/>
              <a:gd fmla="*/ 1188578 w 1581592" name="connsiteX410"/>
              <a:gd fmla="*/ 1196371 h 1909210" name="connsiteY410"/>
              <a:gd fmla="*/ 1200645 w 1581592" name="connsiteX411"/>
              <a:gd fmla="*/ 1198145 h 1909210" name="connsiteY411"/>
              <a:gd fmla="*/ 1216925 w 1581592" name="connsiteX412"/>
              <a:gd fmla="*/ 1200359 h 1909210" name="connsiteY412"/>
              <a:gd fmla="*/ 1232715 w 1581592" name="connsiteX413"/>
              <a:gd fmla="*/ 1202888 h 1909210" name="connsiteY413"/>
              <a:gd fmla="*/ 1243330 w 1581592" name="connsiteX414"/>
              <a:gd fmla="*/ 1205216 h 1909210" name="connsiteY414"/>
              <a:gd fmla="*/ 1254387 w 1581592" name="connsiteX415"/>
              <a:gd fmla="*/ 1212501 h 1909210" name="connsiteY415"/>
              <a:gd fmla="*/ 1264615 w 1581592" name="connsiteX416"/>
              <a:gd fmla="*/ 1225322 h 1909210" name="connsiteY416"/>
              <a:gd fmla="*/ 1272164 w 1581592" name="connsiteX417"/>
              <a:gd fmla="*/ 1240420 h 1909210" name="connsiteY417"/>
              <a:gd fmla="*/ 1275082 w 1581592" name="connsiteX418"/>
              <a:gd fmla="*/ 1254625 h 1909210" name="connsiteY418"/>
              <a:gd fmla="*/ 1275082 w 1581592" name="connsiteX419"/>
              <a:gd fmla="*/ 1321713 h 1909210" name="connsiteY419"/>
              <a:gd fmla="*/ 1271574 w 1581592" name="connsiteX420"/>
              <a:gd fmla="*/ 1324141 h 1909210" name="connsiteY420"/>
              <a:gd fmla="*/ 1267362 w 1581592" name="connsiteX421"/>
              <a:gd fmla="*/ 1327551 h 1909210" name="connsiteY421"/>
              <a:gd fmla="*/ 1263049 w 1581592" name="connsiteX422"/>
              <a:gd fmla="*/ 1330407 h 1909210" name="connsiteY422"/>
              <a:gd fmla="*/ 1259609 w 1581592" name="connsiteX423"/>
              <a:gd fmla="*/ 1331615 h 1909210" name="connsiteY423"/>
              <a:gd fmla="*/ 1045199 w 1581592" name="connsiteX424"/>
              <a:gd fmla="*/ 1331615 h 1909210" name="connsiteY424"/>
              <a:gd fmla="*/ 1036901 w 1581592" name="connsiteX425"/>
              <a:gd fmla="*/ 1327878 h 1909210" name="connsiteY425"/>
              <a:gd fmla="*/ 1029874 w 1581592" name="connsiteX426"/>
              <a:gd fmla="*/ 1321713 h 1909210" name="connsiteY426"/>
              <a:gd fmla="*/ 1029874 w 1581592" name="connsiteX427"/>
              <a:gd fmla="*/ 1254625 h 1909210" name="connsiteY427"/>
              <a:gd fmla="*/ 1032746 w 1581592" name="connsiteX428"/>
              <a:gd fmla="*/ 1240420 h 1909210" name="connsiteY428"/>
              <a:gd fmla="*/ 1040261 w 1581592" name="connsiteX429"/>
              <a:gd fmla="*/ 1225498 h 1909210" name="connsiteY429"/>
              <a:gd fmla="*/ 1050501 w 1581592" name="connsiteX430"/>
              <a:gd fmla="*/ 1212639 h 1909210" name="connsiteY430"/>
              <a:gd fmla="*/ 1061615 w 1581592" name="connsiteX431"/>
              <a:gd fmla="*/ 1205178 h 1909210" name="connsiteY431"/>
              <a:gd fmla="*/ 1071911 w 1581592" name="connsiteX432"/>
              <a:gd fmla="*/ 1202863 h 1909210" name="connsiteY432"/>
              <a:gd fmla="*/ 1087963 w 1581592" name="connsiteX433"/>
              <a:gd fmla="*/ 1200321 h 1909210" name="connsiteY433"/>
              <a:gd fmla="*/ 1104299 w 1581592" name="connsiteX434"/>
              <a:gd fmla="*/ 1198119 h 1909210" name="connsiteY434"/>
              <a:gd fmla="*/ 1116333 w 1581592" name="connsiteX435"/>
              <a:gd fmla="*/ 1196333 h 1909210" name="connsiteY435"/>
              <a:gd fmla="*/ 1093742 w 1581592" name="connsiteX436"/>
              <a:gd fmla="*/ 1169747 h 1909210" name="connsiteY436"/>
              <a:gd fmla="*/ 1085534 w 1581592" name="connsiteX437"/>
              <a:gd fmla="*/ 1134064 h 1909210" name="connsiteY437"/>
              <a:gd fmla="*/ 1090835 w 1581592" name="connsiteX438"/>
              <a:gd fmla="*/ 1105377 h 1909210" name="connsiteY438"/>
              <a:gd fmla="*/ 1105151 w 1581592" name="connsiteX439"/>
              <a:gd fmla="*/ 1081786 h 1909210" name="connsiteY439"/>
              <a:gd fmla="*/ 1126277 w 1581592" name="connsiteX440"/>
              <a:gd fmla="*/ 1065782 h 1909210" name="connsiteY440"/>
              <a:gd fmla="*/ 1152160 w 1581592" name="connsiteX441"/>
              <a:gd fmla="*/ 1059843 h 1909210" name="connsiteY441"/>
              <a:gd fmla="*/ 1399950 w 1581592" name="connsiteX442"/>
              <a:gd fmla="*/ 1050989 h 1909210" name="connsiteY442"/>
              <a:gd fmla="*/ 1409695 w 1581592" name="connsiteX443"/>
              <a:gd fmla="*/ 1053192 h 1909210" name="connsiteY443"/>
              <a:gd fmla="*/ 1417702 w 1581592" name="connsiteX444"/>
              <a:gd fmla="*/ 1059128 h 1909210" name="connsiteY444"/>
              <a:gd fmla="*/ 1423096 w 1581592" name="connsiteX445"/>
              <a:gd fmla="*/ 1067879 h 1909210" name="connsiteY445"/>
              <a:gd fmla="*/ 1425059 w 1581592" name="connsiteX446"/>
              <a:gd fmla="*/ 1078520 h 1909210" name="connsiteY446"/>
              <a:gd fmla="*/ 1422006 w 1581592" name="connsiteX447"/>
              <a:gd fmla="*/ 1091690 h 1909210" name="connsiteY447"/>
              <a:gd fmla="*/ 1413607 w 1581592" name="connsiteX448"/>
              <a:gd fmla="*/ 1101631 h 1909210" name="connsiteY448"/>
              <a:gd fmla="*/ 1418132 w 1581592" name="connsiteX449"/>
              <a:gd fmla="*/ 1102289 h 1909210" name="connsiteY449"/>
              <a:gd fmla="*/ 1424237 w 1581592" name="connsiteX450"/>
              <a:gd fmla="*/ 1103110 h 1909210" name="connsiteY450"/>
              <a:gd fmla="*/ 1430159 w 1581592" name="connsiteX451"/>
              <a:gd fmla="*/ 1104048 h 1909210" name="connsiteY451"/>
              <a:gd fmla="*/ 1434139 w 1581592" name="connsiteX452"/>
              <a:gd fmla="*/ 1104912 h 1909210" name="connsiteY452"/>
              <a:gd fmla="*/ 1438285 w 1581592" name="connsiteX453"/>
              <a:gd fmla="*/ 1107614 h 1909210" name="connsiteY453"/>
              <a:gd fmla="*/ 1442121 w 1581592" name="connsiteX454"/>
              <a:gd fmla="*/ 1112370 h 1909210" name="connsiteY454"/>
              <a:gd fmla="*/ 1444952 w 1581592" name="connsiteX455"/>
              <a:gd fmla="*/ 1117970 h 1909210" name="connsiteY455"/>
              <a:gd fmla="*/ 1446046 w 1581592" name="connsiteX456"/>
              <a:gd fmla="*/ 1123239 h 1909210" name="connsiteY456"/>
              <a:gd fmla="*/ 1446046 w 1581592" name="connsiteX457"/>
              <a:gd fmla="*/ 1148124 h 1909210" name="connsiteY457"/>
              <a:gd fmla="*/ 1444731 w 1581592" name="connsiteX458"/>
              <a:gd fmla="*/ 1149025 h 1909210" name="connsiteY458"/>
              <a:gd fmla="*/ 1443151 w 1581592" name="connsiteX459"/>
              <a:gd fmla="*/ 1150289 h 1909210" name="connsiteY459"/>
              <a:gd fmla="*/ 1441533 w 1581592" name="connsiteX460"/>
              <a:gd fmla="*/ 1151349 h 1909210" name="connsiteY460"/>
              <a:gd fmla="*/ 1440244 w 1581592" name="connsiteX461"/>
              <a:gd fmla="*/ 1151797 h 1909210" name="connsiteY461"/>
              <a:gd fmla="*/ 1359840 w 1581592" name="connsiteX462"/>
              <a:gd fmla="*/ 1151797 h 1909210" name="connsiteY462"/>
              <a:gd fmla="*/ 1356728 w 1581592" name="connsiteX463"/>
              <a:gd fmla="*/ 1150411 h 1909210" name="connsiteY463"/>
              <a:gd fmla="*/ 1354093 w 1581592" name="connsiteX464"/>
              <a:gd fmla="*/ 1148124 h 1909210" name="connsiteY464"/>
              <a:gd fmla="*/ 1354093 w 1581592" name="connsiteX465"/>
              <a:gd fmla="*/ 1123239 h 1909210" name="connsiteY465"/>
              <a:gd fmla="*/ 1355170 w 1581592" name="connsiteX466"/>
              <a:gd fmla="*/ 1117970 h 1909210" name="connsiteY466"/>
              <a:gd fmla="*/ 1357988 w 1581592" name="connsiteX467"/>
              <a:gd fmla="*/ 1112435 h 1909210" name="connsiteY467"/>
              <a:gd fmla="*/ 1361828 w 1581592" name="connsiteX468"/>
              <a:gd fmla="*/ 1107665 h 1909210" name="connsiteY468"/>
              <a:gd fmla="*/ 1365996 w 1581592" name="connsiteX469"/>
              <a:gd fmla="*/ 1104898 h 1909210" name="connsiteY469"/>
              <a:gd fmla="*/ 1369857 w 1581592" name="connsiteX470"/>
              <a:gd fmla="*/ 1104039 h 1909210" name="connsiteY470"/>
              <a:gd fmla="*/ 1375876 w 1581592" name="connsiteX471"/>
              <a:gd fmla="*/ 1103096 h 1909210" name="connsiteY471"/>
              <a:gd fmla="*/ 1382002 w 1581592" name="connsiteX472"/>
              <a:gd fmla="*/ 1102280 h 1909210" name="connsiteY472"/>
              <a:gd fmla="*/ 1386515 w 1581592" name="connsiteX473"/>
              <a:gd fmla="*/ 1101617 h 1909210" name="connsiteY473"/>
              <a:gd fmla="*/ 1378043 w 1581592" name="connsiteX474"/>
              <a:gd fmla="*/ 1091755 h 1909210" name="connsiteY474"/>
              <a:gd fmla="*/ 1374965 w 1581592" name="connsiteX475"/>
              <a:gd fmla="*/ 1078520 h 1909210" name="connsiteY475"/>
              <a:gd fmla="*/ 1376954 w 1581592" name="connsiteX476"/>
              <a:gd fmla="*/ 1067879 h 1909210" name="connsiteY476"/>
              <a:gd fmla="*/ 1382322 w 1581592" name="connsiteX477"/>
              <a:gd fmla="*/ 1059128 h 1909210" name="connsiteY477"/>
              <a:gd fmla="*/ 1390244 w 1581592" name="connsiteX478"/>
              <a:gd fmla="*/ 1053192 h 1909210" name="connsiteY478"/>
              <a:gd fmla="*/ 1399950 w 1581592" name="connsiteX479"/>
              <a:gd fmla="*/ 1050989 h 1909210" name="connsiteY479"/>
              <a:gd fmla="*/ 1037366 w 1581592" name="connsiteX480"/>
              <a:gd fmla="*/ 1030555 h 1909210" name="connsiteY480"/>
              <a:gd fmla="*/ 1078911 w 1581592" name="connsiteX481"/>
              <a:gd fmla="*/ 1072104 h 1909210" name="connsiteY481"/>
              <a:gd fmla="*/ 1037366 w 1581592" name="connsiteX482"/>
              <a:gd fmla="*/ 1113649 h 1909210" name="connsiteY482"/>
              <a:gd fmla="*/ 995817 w 1581592" name="connsiteX483"/>
              <a:gd fmla="*/ 1072104 h 1909210" name="connsiteY483"/>
              <a:gd fmla="*/ 926562 w 1581592" name="connsiteX484"/>
              <a:gd fmla="*/ 1020338 h 1909210" name="connsiteY484"/>
              <a:gd fmla="*/ 936307 w 1581592" name="connsiteX485"/>
              <a:gd fmla="*/ 1022541 h 1909210" name="connsiteY485"/>
              <a:gd fmla="*/ 944314 w 1581592" name="connsiteX486"/>
              <a:gd fmla="*/ 1028477 h 1909210" name="connsiteY486"/>
              <a:gd fmla="*/ 949708 w 1581592" name="connsiteX487"/>
              <a:gd fmla="*/ 1037228 h 1909210" name="connsiteY487"/>
              <a:gd fmla="*/ 951671 w 1581592" name="connsiteX488"/>
              <a:gd fmla="*/ 1047869 h 1909210" name="connsiteY488"/>
              <a:gd fmla="*/ 948618 w 1581592" name="connsiteX489"/>
              <a:gd fmla="*/ 1061039 h 1909210" name="connsiteY489"/>
              <a:gd fmla="*/ 940219 w 1581592" name="connsiteX490"/>
              <a:gd fmla="*/ 1070980 h 1909210" name="connsiteY490"/>
              <a:gd fmla="*/ 944744 w 1581592" name="connsiteX491"/>
              <a:gd fmla="*/ 1071638 h 1909210" name="connsiteY491"/>
              <a:gd fmla="*/ 950849 w 1581592" name="connsiteX492"/>
              <a:gd fmla="*/ 1072459 h 1909210" name="connsiteY492"/>
              <a:gd fmla="*/ 956771 w 1581592" name="connsiteX493"/>
              <a:gd fmla="*/ 1073397 h 1909210" name="connsiteY493"/>
              <a:gd fmla="*/ 960751 w 1581592" name="connsiteX494"/>
              <a:gd fmla="*/ 1074261 h 1909210" name="connsiteY494"/>
              <a:gd fmla="*/ 964897 w 1581592" name="connsiteX495"/>
              <a:gd fmla="*/ 1076963 h 1909210" name="connsiteY495"/>
              <a:gd fmla="*/ 968733 w 1581592" name="connsiteX496"/>
              <a:gd fmla="*/ 1081719 h 1909210" name="connsiteY496"/>
              <a:gd fmla="*/ 971564 w 1581592" name="connsiteX497"/>
              <a:gd fmla="*/ 1087319 h 1909210" name="connsiteY497"/>
              <a:gd fmla="*/ 972658 w 1581592" name="connsiteX498"/>
              <a:gd fmla="*/ 1092588 h 1909210" name="connsiteY498"/>
              <a:gd fmla="*/ 972658 w 1581592" name="connsiteX499"/>
              <a:gd fmla="*/ 1117473 h 1909210" name="connsiteY499"/>
              <a:gd fmla="*/ 971343 w 1581592" name="connsiteX500"/>
              <a:gd fmla="*/ 1118374 h 1909210" name="connsiteY500"/>
              <a:gd fmla="*/ 969763 w 1581592" name="connsiteX501"/>
              <a:gd fmla="*/ 1119638 h 1909210" name="connsiteY501"/>
              <a:gd fmla="*/ 968145 w 1581592" name="connsiteX502"/>
              <a:gd fmla="*/ 1120698 h 1909210" name="connsiteY502"/>
              <a:gd fmla="*/ 966856 w 1581592" name="connsiteX503"/>
              <a:gd fmla="*/ 1121146 h 1909210" name="connsiteY503"/>
              <a:gd fmla="*/ 886452 w 1581592" name="connsiteX504"/>
              <a:gd fmla="*/ 1121146 h 1909210" name="connsiteY504"/>
              <a:gd fmla="*/ 883340 w 1581592" name="connsiteX505"/>
              <a:gd fmla="*/ 1119760 h 1909210" name="connsiteY505"/>
              <a:gd fmla="*/ 880705 w 1581592" name="connsiteX506"/>
              <a:gd fmla="*/ 1117473 h 1909210" name="connsiteY506"/>
              <a:gd fmla="*/ 880705 w 1581592" name="connsiteX507"/>
              <a:gd fmla="*/ 1092588 h 1909210" name="connsiteY507"/>
              <a:gd fmla="*/ 881782 w 1581592" name="connsiteX508"/>
              <a:gd fmla="*/ 1087319 h 1909210" name="connsiteY508"/>
              <a:gd fmla="*/ 884600 w 1581592" name="connsiteX509"/>
              <a:gd fmla="*/ 1081784 h 1909210" name="connsiteY509"/>
              <a:gd fmla="*/ 888440 w 1581592" name="connsiteX510"/>
              <a:gd fmla="*/ 1077014 h 1909210" name="connsiteY510"/>
              <a:gd fmla="*/ 892608 w 1581592" name="connsiteX511"/>
              <a:gd fmla="*/ 1074247 h 1909210" name="connsiteY511"/>
              <a:gd fmla="*/ 896469 w 1581592" name="connsiteX512"/>
              <a:gd fmla="*/ 1073388 h 1909210" name="connsiteY512"/>
              <a:gd fmla="*/ 902488 w 1581592" name="connsiteX513"/>
              <a:gd fmla="*/ 1072445 h 1909210" name="connsiteY513"/>
              <a:gd fmla="*/ 908614 w 1581592" name="connsiteX514"/>
              <a:gd fmla="*/ 1071629 h 1909210" name="connsiteY514"/>
              <a:gd fmla="*/ 913127 w 1581592" name="connsiteX515"/>
              <a:gd fmla="*/ 1070966 h 1909210" name="connsiteY515"/>
              <a:gd fmla="*/ 904655 w 1581592" name="connsiteX516"/>
              <a:gd fmla="*/ 1061104 h 1909210" name="connsiteY516"/>
              <a:gd fmla="*/ 901577 w 1581592" name="connsiteX517"/>
              <a:gd fmla="*/ 1047869 h 1909210" name="connsiteY517"/>
              <a:gd fmla="*/ 903566 w 1581592" name="connsiteX518"/>
              <a:gd fmla="*/ 1037228 h 1909210" name="connsiteY518"/>
              <a:gd fmla="*/ 908934 w 1581592" name="connsiteX519"/>
              <a:gd fmla="*/ 1028477 h 1909210" name="connsiteY519"/>
              <a:gd fmla="*/ 916856 w 1581592" name="connsiteX520"/>
              <a:gd fmla="*/ 1022541 h 1909210" name="connsiteY520"/>
              <a:gd fmla="*/ 926562 w 1581592" name="connsiteX521"/>
              <a:gd fmla="*/ 1020338 h 1909210" name="connsiteY521"/>
              <a:gd fmla="*/ 1212757 w 1581592" name="connsiteX522"/>
              <a:gd fmla="*/ 960398 h 1909210" name="connsiteY522"/>
              <a:gd fmla="*/ 1254643 w 1581592" name="connsiteX523"/>
              <a:gd fmla="*/ 1001947 h 1909210" name="connsiteY523"/>
              <a:gd fmla="*/ 1212757 w 1581592" name="connsiteX524"/>
              <a:gd fmla="*/ 1043492 h 1909210" name="connsiteY524"/>
              <a:gd fmla="*/ 1170868 w 1581592" name="connsiteX525"/>
              <a:gd fmla="*/ 1001947 h 1909210" name="connsiteY525"/>
              <a:gd fmla="*/ 1072445 w 1581592" name="connsiteX526"/>
              <a:gd fmla="*/ 925660 h 1909210" name="connsiteY526"/>
              <a:gd fmla="*/ 1114330 w 1581592" name="connsiteX527"/>
              <a:gd fmla="*/ 967209 h 1909210" name="connsiteY527"/>
              <a:gd fmla="*/ 1072445 w 1581592" name="connsiteX528"/>
              <a:gd fmla="*/ 1008754 h 1909210" name="connsiteY528"/>
              <a:gd fmla="*/ 1030555 w 1581592" name="connsiteX529"/>
              <a:gd fmla="*/ 967209 h 1909210" name="connsiteY529"/>
              <a:gd fmla="*/ 985521 w 1581592" name="connsiteX530"/>
              <a:gd fmla="*/ 897734 h 1909210" name="connsiteY530"/>
              <a:gd fmla="*/ 992017 w 1581592" name="connsiteX531"/>
              <a:gd fmla="*/ 899267 h 1909210" name="connsiteY531"/>
              <a:gd fmla="*/ 997355 w 1581592" name="connsiteX532"/>
              <a:gd fmla="*/ 903398 h 1909210" name="connsiteY532"/>
              <a:gd fmla="*/ 1000951 w 1581592" name="connsiteX533"/>
              <a:gd fmla="*/ 909488 h 1909210" name="connsiteY533"/>
              <a:gd fmla="*/ 1002259 w 1581592" name="connsiteX534"/>
              <a:gd fmla="*/ 916894 h 1909210" name="connsiteY534"/>
              <a:gd fmla="*/ 1000225 w 1581592" name="connsiteX535"/>
              <a:gd fmla="*/ 926060 h 1909210" name="connsiteY535"/>
              <a:gd fmla="*/ 994625 w 1581592" name="connsiteX536"/>
              <a:gd fmla="*/ 932978 h 1909210" name="connsiteY536"/>
              <a:gd fmla="*/ 997642 w 1581592" name="connsiteX537"/>
              <a:gd fmla="*/ 933436 h 1909210" name="connsiteY537"/>
              <a:gd fmla="*/ 1001712 w 1581592" name="connsiteX538"/>
              <a:gd fmla="*/ 934008 h 1909210" name="connsiteY538"/>
              <a:gd fmla="*/ 1005659 w 1581592" name="connsiteX539"/>
              <a:gd fmla="*/ 934660 h 1909210" name="connsiteY539"/>
              <a:gd fmla="*/ 1008313 w 1581592" name="connsiteX540"/>
              <a:gd fmla="*/ 935261 h 1909210" name="connsiteY540"/>
              <a:gd fmla="*/ 1011077 w 1581592" name="connsiteX541"/>
              <a:gd fmla="*/ 937142 h 1909210" name="connsiteY541"/>
              <a:gd fmla="*/ 1013634 w 1581592" name="connsiteX542"/>
              <a:gd fmla="*/ 940452 h 1909210" name="connsiteY542"/>
              <a:gd fmla="*/ 1015522 w 1581592" name="connsiteX543"/>
              <a:gd fmla="*/ 944349 h 1909210" name="connsiteY543"/>
              <a:gd fmla="*/ 1016251 w 1581592" name="connsiteX544"/>
              <a:gd fmla="*/ 948016 h 1909210" name="connsiteY544"/>
              <a:gd fmla="*/ 1016251 w 1581592" name="connsiteX545"/>
              <a:gd fmla="*/ 965335 h 1909210" name="connsiteY545"/>
              <a:gd fmla="*/ 1015374 w 1581592" name="connsiteX546"/>
              <a:gd fmla="*/ 965962 h 1909210" name="connsiteY546"/>
              <a:gd fmla="*/ 1014321 w 1581592" name="connsiteX547"/>
              <a:gd fmla="*/ 966842 h 1909210" name="connsiteY547"/>
              <a:gd fmla="*/ 1013243 w 1581592" name="connsiteX548"/>
              <a:gd fmla="*/ 967579 h 1909210" name="connsiteY548"/>
              <a:gd fmla="*/ 1012383 w 1581592" name="connsiteX549"/>
              <a:gd fmla="*/ 967888 h 1909210" name="connsiteY549"/>
              <a:gd fmla="*/ 958780 w 1581592" name="connsiteX550"/>
              <a:gd fmla="*/ 967888 h 1909210" name="connsiteY550"/>
              <a:gd fmla="*/ 956706 w 1581592" name="connsiteX551"/>
              <a:gd fmla="*/ 966926 h 1909210" name="connsiteY551"/>
              <a:gd fmla="*/ 954949 w 1581592" name="connsiteX552"/>
              <a:gd fmla="*/ 965335 h 1909210" name="connsiteY552"/>
              <a:gd fmla="*/ 954949 w 1581592" name="connsiteX553"/>
              <a:gd fmla="*/ 948016 h 1909210" name="connsiteY553"/>
              <a:gd fmla="*/ 955667 w 1581592" name="connsiteX554"/>
              <a:gd fmla="*/ 944349 h 1909210" name="connsiteY554"/>
              <a:gd fmla="*/ 957546 w 1581592" name="connsiteX555"/>
              <a:gd fmla="*/ 940497 h 1909210" name="connsiteY555"/>
              <a:gd fmla="*/ 960106 w 1581592" name="connsiteX556"/>
              <a:gd fmla="*/ 937178 h 1909210" name="connsiteY556"/>
              <a:gd fmla="*/ 962884 w 1581592" name="connsiteX557"/>
              <a:gd fmla="*/ 935252 h 1909210" name="connsiteY557"/>
              <a:gd fmla="*/ 965458 w 1581592" name="connsiteX558"/>
              <a:gd fmla="*/ 934654 h 1909210" name="connsiteY558"/>
              <a:gd fmla="*/ 969471 w 1581592" name="connsiteX559"/>
              <a:gd fmla="*/ 933998 h 1909210" name="connsiteY559"/>
              <a:gd fmla="*/ 973555 w 1581592" name="connsiteX560"/>
              <a:gd fmla="*/ 933429 h 1909210" name="connsiteY560"/>
              <a:gd fmla="*/ 976564 w 1581592" name="connsiteX561"/>
              <a:gd fmla="*/ 932968 h 1909210" name="connsiteY561"/>
              <a:gd fmla="*/ 970916 w 1581592" name="connsiteX562"/>
              <a:gd fmla="*/ 926105 h 1909210" name="connsiteY562"/>
              <a:gd fmla="*/ 968864 w 1581592" name="connsiteX563"/>
              <a:gd fmla="*/ 916894 h 1909210" name="connsiteY563"/>
              <a:gd fmla="*/ 970189 w 1581592" name="connsiteX564"/>
              <a:gd fmla="*/ 909488 h 1909210" name="connsiteY564"/>
              <a:gd fmla="*/ 973768 w 1581592" name="connsiteX565"/>
              <a:gd fmla="*/ 903398 h 1909210" name="connsiteY565"/>
              <a:gd fmla="*/ 979050 w 1581592" name="connsiteX566"/>
              <a:gd fmla="*/ 899267 h 1909210" name="connsiteY566"/>
              <a:gd fmla="*/ 985521 w 1581592" name="connsiteX567"/>
              <a:gd fmla="*/ 897734 h 1909210" name="connsiteY567"/>
              <a:gd fmla="*/ 1333835 w 1581592" name="connsiteX568"/>
              <a:gd fmla="*/ 880024 h 1909210" name="connsiteY568"/>
              <a:gd fmla="*/ 1347333 w 1581592" name="connsiteX569"/>
              <a:gd fmla="*/ 883090 h 1909210" name="connsiteY569"/>
              <a:gd fmla="*/ 1358425 w 1581592" name="connsiteX570"/>
              <a:gd fmla="*/ 891353 h 1909210" name="connsiteY570"/>
              <a:gd fmla="*/ 1365896 w 1581592" name="connsiteX571"/>
              <a:gd fmla="*/ 903533 h 1909210" name="connsiteY571"/>
              <a:gd fmla="*/ 1368615 w 1581592" name="connsiteX572"/>
              <a:gd fmla="*/ 918344 h 1909210" name="connsiteY572"/>
              <a:gd fmla="*/ 1364386 w 1581592" name="connsiteX573"/>
              <a:gd fmla="*/ 936676 h 1909210" name="connsiteY573"/>
              <a:gd fmla="*/ 1352752 w 1581592" name="connsiteX574"/>
              <a:gd fmla="*/ 950512 h 1909210" name="connsiteY574"/>
              <a:gd fmla="*/ 1359020 w 1581592" name="connsiteX575"/>
              <a:gd fmla="*/ 951428 h 1909210" name="connsiteY575"/>
              <a:gd fmla="*/ 1367476 w 1581592" name="connsiteX576"/>
              <a:gd fmla="*/ 952571 h 1909210" name="connsiteY576"/>
              <a:gd fmla="*/ 1375679 w 1581592" name="connsiteX577"/>
              <a:gd fmla="*/ 953877 h 1909210" name="connsiteY577"/>
              <a:gd fmla="*/ 1381193 w 1581592" name="connsiteX578"/>
              <a:gd fmla="*/ 955079 h 1909210" name="connsiteY578"/>
              <a:gd fmla="*/ 1386936 w 1581592" name="connsiteX579"/>
              <a:gd fmla="*/ 958840 h 1909210" name="connsiteY579"/>
              <a:gd fmla="*/ 1392249 w 1581592" name="connsiteX580"/>
              <a:gd fmla="*/ 965460 h 1909210" name="connsiteY580"/>
              <a:gd fmla="*/ 1396171 w 1581592" name="connsiteX581"/>
              <a:gd fmla="*/ 973255 h 1909210" name="connsiteY581"/>
              <a:gd fmla="*/ 1397680 w 1581592" name="connsiteX582"/>
              <a:gd fmla="*/ 980589 h 1909210" name="connsiteY582"/>
              <a:gd fmla="*/ 1397680 w 1581592" name="connsiteX583"/>
              <a:gd fmla="*/ 1015226 h 1909210" name="connsiteY583"/>
              <a:gd fmla="*/ 1395864 w 1581592" name="connsiteX584"/>
              <a:gd fmla="*/ 1016479 h 1909210" name="connsiteY584"/>
              <a:gd fmla="*/ 1393676 w 1581592" name="connsiteX585"/>
              <a:gd fmla="*/ 1018240 h 1909210" name="connsiteY585"/>
              <a:gd fmla="*/ 1391435 w 1581592" name="connsiteX586"/>
              <a:gd fmla="*/ 1019714 h 1909210" name="connsiteY586"/>
              <a:gd fmla="*/ 1389649 w 1581592" name="connsiteX587"/>
              <a:gd fmla="*/ 1020331 h 1909210" name="connsiteY587"/>
              <a:gd fmla="*/ 1278275 w 1581592" name="connsiteX588"/>
              <a:gd fmla="*/ 1020331 h 1909210" name="connsiteY588"/>
              <a:gd fmla="*/ 1273964 w 1581592" name="connsiteX589"/>
              <a:gd fmla="*/ 1018409 h 1909210" name="connsiteY589"/>
              <a:gd fmla="*/ 1270314 w 1581592" name="connsiteX590"/>
              <a:gd fmla="*/ 1015226 h 1909210" name="connsiteY590"/>
              <a:gd fmla="*/ 1270314 w 1581592" name="connsiteX591"/>
              <a:gd fmla="*/ 980589 h 1909210" name="connsiteY591"/>
              <a:gd fmla="*/ 1271806 w 1581592" name="connsiteX592"/>
              <a:gd fmla="*/ 973255 h 1909210" name="connsiteY592"/>
              <a:gd fmla="*/ 1275710 w 1581592" name="connsiteX593"/>
              <a:gd fmla="*/ 965550 h 1909210" name="connsiteY593"/>
              <a:gd fmla="*/ 1281029 w 1581592" name="connsiteX594"/>
              <a:gd fmla="*/ 958912 h 1909210" name="connsiteY594"/>
              <a:gd fmla="*/ 1286802 w 1581592" name="connsiteX595"/>
              <a:gd fmla="*/ 955059 h 1909210" name="connsiteY595"/>
              <a:gd fmla="*/ 1292150 w 1581592" name="connsiteX596"/>
              <a:gd fmla="*/ 953864 h 1909210" name="connsiteY596"/>
              <a:gd fmla="*/ 1300488 w 1581592" name="connsiteX597"/>
              <a:gd fmla="*/ 952552 h 1909210" name="connsiteY597"/>
              <a:gd fmla="*/ 1308974 w 1581592" name="connsiteX598"/>
              <a:gd fmla="*/ 951415 h 1909210" name="connsiteY598"/>
              <a:gd fmla="*/ 1315224 w 1581592" name="connsiteX599"/>
              <a:gd fmla="*/ 950493 h 1909210" name="connsiteY599"/>
              <a:gd fmla="*/ 1303490 w 1581592" name="connsiteX600"/>
              <a:gd fmla="*/ 936767 h 1909210" name="connsiteY600"/>
              <a:gd fmla="*/ 1299226 w 1581592" name="connsiteX601"/>
              <a:gd fmla="*/ 918344 h 1909210" name="connsiteY601"/>
              <a:gd fmla="*/ 1301980 w 1581592" name="connsiteX602"/>
              <a:gd fmla="*/ 903533 h 1909210" name="connsiteY602"/>
              <a:gd fmla="*/ 1309416 w 1581592" name="connsiteX603"/>
              <a:gd fmla="*/ 891353 h 1909210" name="connsiteY603"/>
              <a:gd fmla="*/ 1320390 w 1581592" name="connsiteX604"/>
              <a:gd fmla="*/ 883090 h 1909210" name="connsiteY604"/>
              <a:gd fmla="*/ 1333835 w 1581592" name="connsiteX605"/>
              <a:gd fmla="*/ 880024 h 1909210" name="connsiteY605"/>
              <a:gd fmla="*/ 1495990 w 1581592" name="connsiteX606"/>
              <a:gd fmla="*/ 858228 h 1909210" name="connsiteY606"/>
              <a:gd fmla="*/ 1505735 w 1581592" name="connsiteX607"/>
              <a:gd fmla="*/ 860431 h 1909210" name="connsiteY607"/>
              <a:gd fmla="*/ 1513742 w 1581592" name="connsiteX608"/>
              <a:gd fmla="*/ 866367 h 1909210" name="connsiteY608"/>
              <a:gd fmla="*/ 1519136 w 1581592" name="connsiteX609"/>
              <a:gd fmla="*/ 875118 h 1909210" name="connsiteY609"/>
              <a:gd fmla="*/ 1521099 w 1581592" name="connsiteX610"/>
              <a:gd fmla="*/ 885759 h 1909210" name="connsiteY610"/>
              <a:gd fmla="*/ 1518046 w 1581592" name="connsiteX611"/>
              <a:gd fmla="*/ 898929 h 1909210" name="connsiteY611"/>
              <a:gd fmla="*/ 1509647 w 1581592" name="connsiteX612"/>
              <a:gd fmla="*/ 908870 h 1909210" name="connsiteY612"/>
              <a:gd fmla="*/ 1514172 w 1581592" name="connsiteX613"/>
              <a:gd fmla="*/ 909528 h 1909210" name="connsiteY613"/>
              <a:gd fmla="*/ 1520277 w 1581592" name="connsiteX614"/>
              <a:gd fmla="*/ 910349 h 1909210" name="connsiteY614"/>
              <a:gd fmla="*/ 1526199 w 1581592" name="connsiteX615"/>
              <a:gd fmla="*/ 911287 h 1909210" name="connsiteY615"/>
              <a:gd fmla="*/ 1530179 w 1581592" name="connsiteX616"/>
              <a:gd fmla="*/ 912151 h 1909210" name="connsiteY616"/>
              <a:gd fmla="*/ 1534325 w 1581592" name="connsiteX617"/>
              <a:gd fmla="*/ 914853 h 1909210" name="connsiteY617"/>
              <a:gd fmla="*/ 1538161 w 1581592" name="connsiteX618"/>
              <a:gd fmla="*/ 919609 h 1909210" name="connsiteY618"/>
              <a:gd fmla="*/ 1540992 w 1581592" name="connsiteX619"/>
              <a:gd fmla="*/ 925209 h 1909210" name="connsiteY619"/>
              <a:gd fmla="*/ 1542086 w 1581592" name="connsiteX620"/>
              <a:gd fmla="*/ 930478 h 1909210" name="connsiteY620"/>
              <a:gd fmla="*/ 1542086 w 1581592" name="connsiteX621"/>
              <a:gd fmla="*/ 955363 h 1909210" name="connsiteY621"/>
              <a:gd fmla="*/ 1540771 w 1581592" name="connsiteX622"/>
              <a:gd fmla="*/ 956264 h 1909210" name="connsiteY622"/>
              <a:gd fmla="*/ 1539191 w 1581592" name="connsiteX623"/>
              <a:gd fmla="*/ 957528 h 1909210" name="connsiteY623"/>
              <a:gd fmla="*/ 1537573 w 1581592" name="connsiteX624"/>
              <a:gd fmla="*/ 958588 h 1909210" name="connsiteY624"/>
              <a:gd fmla="*/ 1536284 w 1581592" name="connsiteX625"/>
              <a:gd fmla="*/ 959036 h 1909210" name="connsiteY625"/>
              <a:gd fmla="*/ 1455880 w 1581592" name="connsiteX626"/>
              <a:gd fmla="*/ 959036 h 1909210" name="connsiteY626"/>
              <a:gd fmla="*/ 1452768 w 1581592" name="connsiteX627"/>
              <a:gd fmla="*/ 957650 h 1909210" name="connsiteY627"/>
              <a:gd fmla="*/ 1450133 w 1581592" name="connsiteX628"/>
              <a:gd fmla="*/ 955363 h 1909210" name="connsiteY628"/>
              <a:gd fmla="*/ 1450133 w 1581592" name="connsiteX629"/>
              <a:gd fmla="*/ 930478 h 1909210" name="connsiteY629"/>
              <a:gd fmla="*/ 1451210 w 1581592" name="connsiteX630"/>
              <a:gd fmla="*/ 925209 h 1909210" name="connsiteY630"/>
              <a:gd fmla="*/ 1454028 w 1581592" name="connsiteX631"/>
              <a:gd fmla="*/ 919674 h 1909210" name="connsiteY631"/>
              <a:gd fmla="*/ 1457868 w 1581592" name="connsiteX632"/>
              <a:gd fmla="*/ 914904 h 1909210" name="connsiteY632"/>
              <a:gd fmla="*/ 1462036 w 1581592" name="connsiteX633"/>
              <a:gd fmla="*/ 912137 h 1909210" name="connsiteY633"/>
              <a:gd fmla="*/ 1465897 w 1581592" name="connsiteX634"/>
              <a:gd fmla="*/ 911278 h 1909210" name="connsiteY634"/>
              <a:gd fmla="*/ 1471916 w 1581592" name="connsiteX635"/>
              <a:gd fmla="*/ 910335 h 1909210" name="connsiteY635"/>
              <a:gd fmla="*/ 1478042 w 1581592" name="connsiteX636"/>
              <a:gd fmla="*/ 909519 h 1909210" name="connsiteY636"/>
              <a:gd fmla="*/ 1482555 w 1581592" name="connsiteX637"/>
              <a:gd fmla="*/ 908856 h 1909210" name="connsiteY637"/>
              <a:gd fmla="*/ 1474083 w 1581592" name="connsiteX638"/>
              <a:gd fmla="*/ 898994 h 1909210" name="connsiteY638"/>
              <a:gd fmla="*/ 1471005 w 1581592" name="connsiteX639"/>
              <a:gd fmla="*/ 885759 h 1909210" name="connsiteY639"/>
              <a:gd fmla="*/ 1472994 w 1581592" name="connsiteX640"/>
              <a:gd fmla="*/ 875118 h 1909210" name="connsiteY640"/>
              <a:gd fmla="*/ 1478362 w 1581592" name="connsiteX641"/>
              <a:gd fmla="*/ 866367 h 1909210" name="connsiteY641"/>
              <a:gd fmla="*/ 1486284 w 1581592" name="connsiteX642"/>
              <a:gd fmla="*/ 860431 h 1909210" name="connsiteY642"/>
              <a:gd fmla="*/ 1495990 w 1581592" name="connsiteX643"/>
              <a:gd fmla="*/ 858228 h 1909210" name="connsiteY643"/>
              <a:gd fmla="*/ 1142602 w 1581592" name="connsiteX644"/>
              <a:gd fmla="*/ 807143 h 1909210" name="connsiteY644"/>
              <a:gd fmla="*/ 1210375 w 1581592" name="connsiteX645"/>
              <a:gd fmla="*/ 874915 h 1909210" name="connsiteY645"/>
              <a:gd fmla="*/ 1142602 w 1581592" name="connsiteX646"/>
              <a:gd fmla="*/ 942688 h 1909210" name="connsiteY646"/>
              <a:gd fmla="*/ 1074829 w 1581592" name="connsiteX647"/>
              <a:gd fmla="*/ 874915 h 1909210" name="connsiteY647"/>
              <a:gd fmla="*/ 1256691 w 1581592" name="connsiteX648"/>
              <a:gd fmla="*/ 780579 h 1909210" name="connsiteY648"/>
              <a:gd fmla="*/ 1298236 w 1581592" name="connsiteX649"/>
              <a:gd fmla="*/ 822469 h 1909210" name="connsiteY649"/>
              <a:gd fmla="*/ 1256691 w 1581592" name="connsiteX650"/>
              <a:gd fmla="*/ 864355 h 1909210" name="connsiteY650"/>
              <a:gd fmla="*/ 1215142 w 1581592" name="connsiteX651"/>
              <a:gd fmla="*/ 822469 h 1909210" name="connsiteY651"/>
              <a:gd fmla="*/ 1041793 w 1581592" name="connsiteX652"/>
              <a:gd fmla="*/ 776492 h 1909210" name="connsiteY652"/>
              <a:gd fmla="*/ 1083679 w 1581592" name="connsiteX653"/>
              <a:gd fmla="*/ 818041 h 1909210" name="connsiteY653"/>
              <a:gd fmla="*/ 1041793 w 1581592" name="connsiteX654"/>
              <a:gd fmla="*/ 859586 h 1909210" name="connsiteY654"/>
              <a:gd fmla="*/ 999904 w 1581592" name="connsiteX655"/>
              <a:gd fmla="*/ 818041 h 1909210" name="connsiteY655"/>
              <a:gd fmla="*/ 1058022 w 1581592" name="connsiteX656"/>
              <a:gd fmla="*/ 648439 h 1909210" name="connsiteY656"/>
              <a:gd fmla="*/ 1067767 w 1581592" name="connsiteX657"/>
              <a:gd fmla="*/ 650627 h 1909210" name="connsiteY657"/>
              <a:gd fmla="*/ 1075774 w 1581592" name="connsiteX658"/>
              <a:gd fmla="*/ 656523 h 1909210" name="connsiteY658"/>
              <a:gd fmla="*/ 1081168 w 1581592" name="connsiteX659"/>
              <a:gd fmla="*/ 665215 h 1909210" name="connsiteY659"/>
              <a:gd fmla="*/ 1083131 w 1581592" name="connsiteX660"/>
              <a:gd fmla="*/ 675784 h 1909210" name="connsiteY660"/>
              <a:gd fmla="*/ 1080078 w 1581592" name="connsiteX661"/>
              <a:gd fmla="*/ 688865 h 1909210" name="connsiteY661"/>
              <a:gd fmla="*/ 1071679 w 1581592" name="connsiteX662"/>
              <a:gd fmla="*/ 698739 h 1909210" name="connsiteY662"/>
              <a:gd fmla="*/ 1076204 w 1581592" name="connsiteX663"/>
              <a:gd fmla="*/ 699392 h 1909210" name="connsiteY663"/>
              <a:gd fmla="*/ 1082309 w 1581592" name="connsiteX664"/>
              <a:gd fmla="*/ 700208 h 1909210" name="connsiteY664"/>
              <a:gd fmla="*/ 1088231 w 1581592" name="connsiteX665"/>
              <a:gd fmla="*/ 701140 h 1909210" name="connsiteY665"/>
              <a:gd fmla="*/ 1092211 w 1581592" name="connsiteX666"/>
              <a:gd fmla="*/ 701998 h 1909210" name="connsiteY666"/>
              <a:gd fmla="*/ 1096357 w 1581592" name="connsiteX667"/>
              <a:gd fmla="*/ 704682 h 1909210" name="connsiteY667"/>
              <a:gd fmla="*/ 1100193 w 1581592" name="connsiteX668"/>
              <a:gd fmla="*/ 709405 h 1909210" name="connsiteY668"/>
              <a:gd fmla="*/ 1103024 w 1581592" name="connsiteX669"/>
              <a:gd fmla="*/ 714968 h 1909210" name="connsiteY669"/>
              <a:gd fmla="*/ 1104118 w 1581592" name="connsiteX670"/>
              <a:gd fmla="*/ 720201 h 1909210" name="connsiteY670"/>
              <a:gd fmla="*/ 1104118 w 1581592" name="connsiteX671"/>
              <a:gd fmla="*/ 744918 h 1909210" name="connsiteY671"/>
              <a:gd fmla="*/ 1102803 w 1581592" name="connsiteX672"/>
              <a:gd fmla="*/ 745812 h 1909210" name="connsiteY672"/>
              <a:gd fmla="*/ 1101223 w 1581592" name="connsiteX673"/>
              <a:gd fmla="*/ 747069 h 1909210" name="connsiteY673"/>
              <a:gd fmla="*/ 1099605 w 1581592" name="connsiteX674"/>
              <a:gd fmla="*/ 748121 h 1909210" name="connsiteY674"/>
              <a:gd fmla="*/ 1098316 w 1581592" name="connsiteX675"/>
              <a:gd fmla="*/ 748566 h 1909210" name="connsiteY675"/>
              <a:gd fmla="*/ 1017912 w 1581592" name="connsiteX676"/>
              <a:gd fmla="*/ 748566 h 1909210" name="connsiteY676"/>
              <a:gd fmla="*/ 1014800 w 1581592" name="connsiteX677"/>
              <a:gd fmla="*/ 747189 h 1909210" name="connsiteY677"/>
              <a:gd fmla="*/ 1012165 w 1581592" name="connsiteX678"/>
              <a:gd fmla="*/ 744918 h 1909210" name="connsiteY678"/>
              <a:gd fmla="*/ 1012165 w 1581592" name="connsiteX679"/>
              <a:gd fmla="*/ 720201 h 1909210" name="connsiteY679"/>
              <a:gd fmla="*/ 1013242 w 1581592" name="connsiteX680"/>
              <a:gd fmla="*/ 714968 h 1909210" name="connsiteY680"/>
              <a:gd fmla="*/ 1016060 w 1581592" name="connsiteX681"/>
              <a:gd fmla="*/ 709470 h 1909210" name="connsiteY681"/>
              <a:gd fmla="*/ 1019900 w 1581592" name="connsiteX682"/>
              <a:gd fmla="*/ 704732 h 1909210" name="connsiteY682"/>
              <a:gd fmla="*/ 1024068 w 1581592" name="connsiteX683"/>
              <a:gd fmla="*/ 701984 h 1909210" name="connsiteY683"/>
              <a:gd fmla="*/ 1027929 w 1581592" name="connsiteX684"/>
              <a:gd fmla="*/ 701131 h 1909210" name="connsiteY684"/>
              <a:gd fmla="*/ 1033948 w 1581592" name="connsiteX685"/>
              <a:gd fmla="*/ 700194 h 1909210" name="connsiteY685"/>
              <a:gd fmla="*/ 1040074 w 1581592" name="connsiteX686"/>
              <a:gd fmla="*/ 699383 h 1909210" name="connsiteY686"/>
              <a:gd fmla="*/ 1044587 w 1581592" name="connsiteX687"/>
              <a:gd fmla="*/ 698725 h 1909210" name="connsiteY687"/>
              <a:gd fmla="*/ 1036115 w 1581592" name="connsiteX688"/>
              <a:gd fmla="*/ 688930 h 1909210" name="connsiteY688"/>
              <a:gd fmla="*/ 1033037 w 1581592" name="connsiteX689"/>
              <a:gd fmla="*/ 675784 h 1909210" name="connsiteY689"/>
              <a:gd fmla="*/ 1035026 w 1581592" name="connsiteX690"/>
              <a:gd fmla="*/ 665215 h 1909210" name="connsiteY690"/>
              <a:gd fmla="*/ 1040394 w 1581592" name="connsiteX691"/>
              <a:gd fmla="*/ 656523 h 1909210" name="connsiteY691"/>
              <a:gd fmla="*/ 1048316 w 1581592" name="connsiteX692"/>
              <a:gd fmla="*/ 650627 h 1909210" name="connsiteY692"/>
              <a:gd fmla="*/ 1058022 w 1581592" name="connsiteX693"/>
              <a:gd fmla="*/ 648439 h 1909210" name="connsiteY693"/>
              <a:gd fmla="*/ 1228600 w 1581592" name="connsiteX694"/>
              <a:gd fmla="*/ 608933 h 1909210" name="connsiteY694"/>
              <a:gd fmla="*/ 1242026 w 1581592" name="connsiteX695"/>
              <a:gd fmla="*/ 611984 h 1909210" name="connsiteY695"/>
              <a:gd fmla="*/ 1253059 w 1581592" name="connsiteX696"/>
              <a:gd fmla="*/ 620207 h 1909210" name="connsiteY696"/>
              <a:gd fmla="*/ 1260490 w 1581592" name="connsiteX697"/>
              <a:gd fmla="*/ 632328 h 1909210" name="connsiteY697"/>
              <a:gd fmla="*/ 1263194 w 1581592" name="connsiteX698"/>
              <a:gd fmla="*/ 647067 h 1909210" name="connsiteY698"/>
              <a:gd fmla="*/ 1258989 w 1581592" name="connsiteX699"/>
              <a:gd fmla="*/ 665310 h 1909210" name="connsiteY699"/>
              <a:gd fmla="*/ 1247416 w 1581592" name="connsiteX700"/>
              <a:gd fmla="*/ 679079 h 1909210" name="connsiteY700"/>
              <a:gd fmla="*/ 1253651 w 1581592" name="connsiteX701"/>
              <a:gd fmla="*/ 679991 h 1909210" name="connsiteY701"/>
              <a:gd fmla="*/ 1262062 w 1581592" name="connsiteX702"/>
              <a:gd fmla="*/ 681128 h 1909210" name="connsiteY702"/>
              <a:gd fmla="*/ 1270221 w 1581592" name="connsiteX703"/>
              <a:gd fmla="*/ 682428 h 1909210" name="connsiteY703"/>
              <a:gd fmla="*/ 1275705 w 1581592" name="connsiteX704"/>
              <a:gd fmla="*/ 683624 h 1909210" name="connsiteY704"/>
              <a:gd fmla="*/ 1281418 w 1581592" name="connsiteX705"/>
              <a:gd fmla="*/ 687367 h 1909210" name="connsiteY705"/>
              <a:gd fmla="*/ 1286702 w 1581592" name="connsiteX706"/>
              <a:gd fmla="*/ 693954 h 1909210" name="connsiteY706"/>
              <a:gd fmla="*/ 1290603 w 1581592" name="connsiteX707"/>
              <a:gd fmla="*/ 701711 h 1909210" name="connsiteY707"/>
              <a:gd fmla="*/ 1292104 w 1581592" name="connsiteX708"/>
              <a:gd fmla="*/ 709010 h 1909210" name="connsiteY708"/>
              <a:gd fmla="*/ 1292104 w 1581592" name="connsiteX709"/>
              <a:gd fmla="*/ 743478 h 1909210" name="connsiteY709"/>
              <a:gd fmla="*/ 1290298 w 1581592" name="connsiteX710"/>
              <a:gd fmla="*/ 744726 h 1909210" name="connsiteY710"/>
              <a:gd fmla="*/ 1288122 w 1581592" name="connsiteX711"/>
              <a:gd fmla="*/ 746478 h 1909210" name="connsiteY711"/>
              <a:gd fmla="*/ 1285893 w 1581592" name="connsiteX712"/>
              <a:gd fmla="*/ 747945 h 1909210" name="connsiteY712"/>
              <a:gd fmla="*/ 1284116 w 1581592" name="connsiteX713"/>
              <a:gd fmla="*/ 748559 h 1909210" name="connsiteY713"/>
              <a:gd fmla="*/ 1173337 w 1581592" name="connsiteX714"/>
              <a:gd fmla="*/ 748559 h 1909210" name="connsiteY714"/>
              <a:gd fmla="*/ 1169050 w 1581592" name="connsiteX715"/>
              <a:gd fmla="*/ 746646 h 1909210" name="connsiteY715"/>
              <a:gd fmla="*/ 1165419 w 1581592" name="connsiteX716"/>
              <a:gd fmla="*/ 743478 h 1909210" name="connsiteY716"/>
              <a:gd fmla="*/ 1165419 w 1581592" name="connsiteX717"/>
              <a:gd fmla="*/ 709010 h 1909210" name="connsiteY717"/>
              <a:gd fmla="*/ 1166903 w 1581592" name="connsiteX718"/>
              <a:gd fmla="*/ 701711 h 1909210" name="connsiteY718"/>
              <a:gd fmla="*/ 1170786 w 1581592" name="connsiteX719"/>
              <a:gd fmla="*/ 694044 h 1909210" name="connsiteY719"/>
              <a:gd fmla="*/ 1176076 w 1581592" name="connsiteX720"/>
              <a:gd fmla="*/ 687438 h 1909210" name="connsiteY720"/>
              <a:gd fmla="*/ 1181818 w 1581592" name="connsiteX721"/>
              <a:gd fmla="*/ 683604 h 1909210" name="connsiteY721"/>
              <a:gd fmla="*/ 1187138 w 1581592" name="connsiteX722"/>
              <a:gd fmla="*/ 682415 h 1909210" name="connsiteY722"/>
              <a:gd fmla="*/ 1195432 w 1581592" name="connsiteX723"/>
              <a:gd fmla="*/ 681109 h 1909210" name="connsiteY723"/>
              <a:gd fmla="*/ 1203872 w 1581592" name="connsiteX724"/>
              <a:gd fmla="*/ 679978 h 1909210" name="connsiteY724"/>
              <a:gd fmla="*/ 1210089 w 1581592" name="connsiteX725"/>
              <a:gd fmla="*/ 679060 h 1909210" name="connsiteY725"/>
              <a:gd fmla="*/ 1198417 w 1581592" name="connsiteX726"/>
              <a:gd fmla="*/ 665400 h 1909210" name="connsiteY726"/>
              <a:gd fmla="*/ 1194177 w 1581592" name="connsiteX727"/>
              <a:gd fmla="*/ 647067 h 1909210" name="connsiteY727"/>
              <a:gd fmla="*/ 1196916 w 1581592" name="connsiteX728"/>
              <a:gd fmla="*/ 632328 h 1909210" name="connsiteY728"/>
              <a:gd fmla="*/ 1204312 w 1581592" name="connsiteX729"/>
              <a:gd fmla="*/ 620207 h 1909210" name="connsiteY729"/>
              <a:gd fmla="*/ 1215227 w 1581592" name="connsiteX730"/>
              <a:gd fmla="*/ 611984 h 1909210" name="connsiteY730"/>
              <a:gd fmla="*/ 1228600 w 1581592" name="connsiteX731"/>
              <a:gd fmla="*/ 608933 h 1909210" name="connsiteY731"/>
              <a:gd fmla="*/ 1134087 w 1581592" name="connsiteX732"/>
              <a:gd fmla="*/ 566022 h 1909210" name="connsiteY732"/>
              <a:gd fmla="*/ 1175632 w 1581592" name="connsiteX733"/>
              <a:gd fmla="*/ 607571 h 1909210" name="connsiteY733"/>
              <a:gd fmla="*/ 1134087 w 1581592" name="connsiteX734"/>
              <a:gd fmla="*/ 649116 h 1909210" name="connsiteY734"/>
              <a:gd fmla="*/ 1092538 w 1581592" name="connsiteX735"/>
              <a:gd fmla="*/ 607571 h 1909210" name="connsiteY735"/>
              <a:gd fmla="*/ 1458670 w 1581592" name="connsiteX736"/>
              <a:gd fmla="*/ 560573 h 1909210" name="connsiteY736"/>
              <a:gd fmla="*/ 1484655 w 1581592" name="connsiteX737"/>
              <a:gd fmla="*/ 566512 h 1909210" name="connsiteY737"/>
              <a:gd fmla="*/ 1506009 w 1581592" name="connsiteX738"/>
              <a:gd fmla="*/ 582516 h 1909210" name="connsiteY738"/>
              <a:gd fmla="*/ 1520392 w 1581592" name="connsiteX739"/>
              <a:gd fmla="*/ 606107 h 1909210" name="connsiteY739"/>
              <a:gd fmla="*/ 1525626 w 1581592" name="connsiteX740"/>
              <a:gd fmla="*/ 634794 h 1909210" name="connsiteY740"/>
              <a:gd fmla="*/ 1517486 w 1581592" name="connsiteX741"/>
              <a:gd fmla="*/ 670301 h 1909210" name="connsiteY741"/>
              <a:gd fmla="*/ 1495088 w 1581592" name="connsiteX742"/>
              <a:gd fmla="*/ 697101 h 1909210" name="connsiteY742"/>
              <a:gd fmla="*/ 1507155 w 1581592" name="connsiteX743"/>
              <a:gd fmla="*/ 698875 h 1909210" name="connsiteY743"/>
              <a:gd fmla="*/ 1523435 w 1581592" name="connsiteX744"/>
              <a:gd fmla="*/ 701089 h 1909210" name="connsiteY744"/>
              <a:gd fmla="*/ 1539225 w 1581592" name="connsiteX745"/>
              <a:gd fmla="*/ 703618 h 1909210" name="connsiteY745"/>
              <a:gd fmla="*/ 1549840 w 1581592" name="connsiteX746"/>
              <a:gd fmla="*/ 705946 h 1909210" name="connsiteY746"/>
              <a:gd fmla="*/ 1560897 w 1581592" name="connsiteX747"/>
              <a:gd fmla="*/ 713231 h 1909210" name="connsiteY747"/>
              <a:gd fmla="*/ 1571125 w 1581592" name="connsiteX748"/>
              <a:gd fmla="*/ 726052 h 1909210" name="connsiteY748"/>
              <a:gd fmla="*/ 1578674 w 1581592" name="connsiteX749"/>
              <a:gd fmla="*/ 741150 h 1909210" name="connsiteY749"/>
              <a:gd fmla="*/ 1581592 w 1581592" name="connsiteX750"/>
              <a:gd fmla="*/ 755355 h 1909210" name="connsiteY750"/>
              <a:gd fmla="*/ 1581592 w 1581592" name="connsiteX751"/>
              <a:gd fmla="*/ 822443 h 1909210" name="connsiteY751"/>
              <a:gd fmla="*/ 1578084 w 1581592" name="connsiteX752"/>
              <a:gd fmla="*/ 824871 h 1909210" name="connsiteY752"/>
              <a:gd fmla="*/ 1573872 w 1581592" name="connsiteX753"/>
              <a:gd fmla="*/ 828281 h 1909210" name="connsiteY753"/>
              <a:gd fmla="*/ 1569559 w 1581592" name="connsiteX754"/>
              <a:gd fmla="*/ 831137 h 1909210" name="connsiteY754"/>
              <a:gd fmla="*/ 1566119 w 1581592" name="connsiteX755"/>
              <a:gd fmla="*/ 832345 h 1909210" name="connsiteY755"/>
              <a:gd fmla="*/ 1351709 w 1581592" name="connsiteX756"/>
              <a:gd fmla="*/ 832345 h 1909210" name="connsiteY756"/>
              <a:gd fmla="*/ 1343411 w 1581592" name="connsiteX757"/>
              <a:gd fmla="*/ 828608 h 1909210" name="connsiteY757"/>
              <a:gd fmla="*/ 1336384 w 1581592" name="connsiteX758"/>
              <a:gd fmla="*/ 822443 h 1909210" name="connsiteY758"/>
              <a:gd fmla="*/ 1336384 w 1581592" name="connsiteX759"/>
              <a:gd fmla="*/ 755355 h 1909210" name="connsiteY759"/>
              <a:gd fmla="*/ 1339256 w 1581592" name="connsiteX760"/>
              <a:gd fmla="*/ 741150 h 1909210" name="connsiteY760"/>
              <a:gd fmla="*/ 1346771 w 1581592" name="connsiteX761"/>
              <a:gd fmla="*/ 726228 h 1909210" name="connsiteY761"/>
              <a:gd fmla="*/ 1357011 w 1581592" name="connsiteX762"/>
              <a:gd fmla="*/ 713369 h 1909210" name="connsiteY762"/>
              <a:gd fmla="*/ 1368125 w 1581592" name="connsiteX763"/>
              <a:gd fmla="*/ 705908 h 1909210" name="connsiteY763"/>
              <a:gd fmla="*/ 1378421 w 1581592" name="connsiteX764"/>
              <a:gd fmla="*/ 703593 h 1909210" name="connsiteY764"/>
              <a:gd fmla="*/ 1394473 w 1581592" name="connsiteX765"/>
              <a:gd fmla="*/ 701051 h 1909210" name="connsiteY765"/>
              <a:gd fmla="*/ 1410809 w 1581592" name="connsiteX766"/>
              <a:gd fmla="*/ 698849 h 1909210" name="connsiteY766"/>
              <a:gd fmla="*/ 1422843 w 1581592" name="connsiteX767"/>
              <a:gd fmla="*/ 697063 h 1909210" name="connsiteY767"/>
              <a:gd fmla="*/ 1400252 w 1581592" name="connsiteX768"/>
              <a:gd fmla="*/ 670477 h 1909210" name="connsiteY768"/>
              <a:gd fmla="*/ 1392044 w 1581592" name="connsiteX769"/>
              <a:gd fmla="*/ 634794 h 1909210" name="connsiteY769"/>
              <a:gd fmla="*/ 1397345 w 1581592" name="connsiteX770"/>
              <a:gd fmla="*/ 606107 h 1909210" name="connsiteY770"/>
              <a:gd fmla="*/ 1411661 w 1581592" name="connsiteX771"/>
              <a:gd fmla="*/ 582516 h 1909210" name="connsiteY771"/>
              <a:gd fmla="*/ 1432787 w 1581592" name="connsiteX772"/>
              <a:gd fmla="*/ 566512 h 1909210" name="connsiteY772"/>
              <a:gd fmla="*/ 1458670 w 1581592" name="connsiteX773"/>
              <a:gd fmla="*/ 560573 h 1909210" name="connsiteY773"/>
              <a:gd fmla="*/ 1354014 w 1581592" name="connsiteX774"/>
              <a:gd fmla="*/ 534009 h 1909210" name="connsiteY774"/>
              <a:gd fmla="*/ 1360510 w 1581592" name="connsiteX775"/>
              <a:gd fmla="*/ 535542 h 1909210" name="connsiteY775"/>
              <a:gd fmla="*/ 1365848 w 1581592" name="connsiteX776"/>
              <a:gd fmla="*/ 539673 h 1909210" name="connsiteY776"/>
              <a:gd fmla="*/ 1369444 w 1581592" name="connsiteX777"/>
              <a:gd fmla="*/ 545763 h 1909210" name="connsiteY777"/>
              <a:gd fmla="*/ 1370752 w 1581592" name="connsiteX778"/>
              <a:gd fmla="*/ 553169 h 1909210" name="connsiteY778"/>
              <a:gd fmla="*/ 1368717 w 1581592" name="connsiteX779"/>
              <a:gd fmla="*/ 562335 h 1909210" name="connsiteY779"/>
              <a:gd fmla="*/ 1363118 w 1581592" name="connsiteX780"/>
              <a:gd fmla="*/ 569253 h 1909210" name="connsiteY780"/>
              <a:gd fmla="*/ 1366135 w 1581592" name="connsiteX781"/>
              <a:gd fmla="*/ 569711 h 1909210" name="connsiteY781"/>
              <a:gd fmla="*/ 1370205 w 1581592" name="connsiteX782"/>
              <a:gd fmla="*/ 570283 h 1909210" name="connsiteY782"/>
              <a:gd fmla="*/ 1374152 w 1581592" name="connsiteX783"/>
              <a:gd fmla="*/ 570935 h 1909210" name="connsiteY783"/>
              <a:gd fmla="*/ 1376806 w 1581592" name="connsiteX784"/>
              <a:gd fmla="*/ 571536 h 1909210" name="connsiteY784"/>
              <a:gd fmla="*/ 1379570 w 1581592" name="connsiteX785"/>
              <a:gd fmla="*/ 573417 h 1909210" name="connsiteY785"/>
              <a:gd fmla="*/ 1382127 w 1581592" name="connsiteX786"/>
              <a:gd fmla="*/ 576727 h 1909210" name="connsiteY786"/>
              <a:gd fmla="*/ 1384015 w 1581592" name="connsiteX787"/>
              <a:gd fmla="*/ 580624 h 1909210" name="connsiteY787"/>
              <a:gd fmla="*/ 1384744 w 1581592" name="connsiteX788"/>
              <a:gd fmla="*/ 584291 h 1909210" name="connsiteY788"/>
              <a:gd fmla="*/ 1384744 w 1581592" name="connsiteX789"/>
              <a:gd fmla="*/ 601610 h 1909210" name="connsiteY789"/>
              <a:gd fmla="*/ 1383867 w 1581592" name="connsiteX790"/>
              <a:gd fmla="*/ 602237 h 1909210" name="connsiteY790"/>
              <a:gd fmla="*/ 1382814 w 1581592" name="connsiteX791"/>
              <a:gd fmla="*/ 603117 h 1909210" name="connsiteY791"/>
              <a:gd fmla="*/ 1381736 w 1581592" name="connsiteX792"/>
              <a:gd fmla="*/ 603854 h 1909210" name="connsiteY792"/>
              <a:gd fmla="*/ 1380876 w 1581592" name="connsiteX793"/>
              <a:gd fmla="*/ 604163 h 1909210" name="connsiteY793"/>
              <a:gd fmla="*/ 1327273 w 1581592" name="connsiteX794"/>
              <a:gd fmla="*/ 604163 h 1909210" name="connsiteY794"/>
              <a:gd fmla="*/ 1325199 w 1581592" name="connsiteX795"/>
              <a:gd fmla="*/ 603201 h 1909210" name="connsiteY795"/>
              <a:gd fmla="*/ 1323442 w 1581592" name="connsiteX796"/>
              <a:gd fmla="*/ 601610 h 1909210" name="connsiteY796"/>
              <a:gd fmla="*/ 1323442 w 1581592" name="connsiteX797"/>
              <a:gd fmla="*/ 584291 h 1909210" name="connsiteY797"/>
              <a:gd fmla="*/ 1324160 w 1581592" name="connsiteX798"/>
              <a:gd fmla="*/ 580624 h 1909210" name="connsiteY798"/>
              <a:gd fmla="*/ 1326039 w 1581592" name="connsiteX799"/>
              <a:gd fmla="*/ 576772 h 1909210" name="connsiteY799"/>
              <a:gd fmla="*/ 1328599 w 1581592" name="connsiteX800"/>
              <a:gd fmla="*/ 573453 h 1909210" name="connsiteY800"/>
              <a:gd fmla="*/ 1331377 w 1581592" name="connsiteX801"/>
              <a:gd fmla="*/ 571527 h 1909210" name="connsiteY801"/>
              <a:gd fmla="*/ 1333951 w 1581592" name="connsiteX802"/>
              <a:gd fmla="*/ 570929 h 1909210" name="connsiteY802"/>
              <a:gd fmla="*/ 1337964 w 1581592" name="connsiteX803"/>
              <a:gd fmla="*/ 570273 h 1909210" name="connsiteY803"/>
              <a:gd fmla="*/ 1342048 w 1581592" name="connsiteX804"/>
              <a:gd fmla="*/ 569704 h 1909210" name="connsiteY804"/>
              <a:gd fmla="*/ 1345057 w 1581592" name="connsiteX805"/>
              <a:gd fmla="*/ 569243 h 1909210" name="connsiteY805"/>
              <a:gd fmla="*/ 1339409 w 1581592" name="connsiteX806"/>
              <a:gd fmla="*/ 562380 h 1909210" name="connsiteY806"/>
              <a:gd fmla="*/ 1337357 w 1581592" name="connsiteX807"/>
              <a:gd fmla="*/ 553169 h 1909210" name="connsiteY807"/>
              <a:gd fmla="*/ 1338682 w 1581592" name="connsiteX808"/>
              <a:gd fmla="*/ 545763 h 1909210" name="connsiteY808"/>
              <a:gd fmla="*/ 1342261 w 1581592" name="connsiteX809"/>
              <a:gd fmla="*/ 539673 h 1909210" name="connsiteY809"/>
              <a:gd fmla="*/ 1347543 w 1581592" name="connsiteX810"/>
              <a:gd fmla="*/ 535542 h 1909210" name="connsiteY810"/>
              <a:gd fmla="*/ 1354014 w 1581592" name="connsiteX811"/>
              <a:gd fmla="*/ 534009 h 1909210" name="connsiteY811"/>
              <a:gd fmla="*/ 1256691 w 1581592" name="connsiteX812"/>
              <a:gd fmla="*/ 518343 h 1909210" name="connsiteY812"/>
              <a:gd fmla="*/ 1298236 w 1581592" name="connsiteX813"/>
              <a:gd fmla="*/ 559892 h 1909210" name="connsiteY813"/>
              <a:gd fmla="*/ 1256691 w 1581592" name="connsiteX814"/>
              <a:gd fmla="*/ 601437 h 1909210" name="connsiteY814"/>
              <a:gd fmla="*/ 1215142 w 1581592" name="connsiteX815"/>
              <a:gd fmla="*/ 559892 h 1909210" name="connsiteY815"/>
              <a:gd fmla="*/ 278123 w 1581592" name="connsiteX816"/>
              <a:gd fmla="*/ 512212 h 1909210" name="connsiteY816"/>
              <a:gd fmla="*/ 287868 w 1581592" name="connsiteX817"/>
              <a:gd fmla="*/ 514415 h 1909210" name="connsiteY817"/>
              <a:gd fmla="*/ 295875 w 1581592" name="connsiteX818"/>
              <a:gd fmla="*/ 520351 h 1909210" name="connsiteY818"/>
              <a:gd fmla="*/ 301269 w 1581592" name="connsiteX819"/>
              <a:gd fmla="*/ 529102 h 1909210" name="connsiteY819"/>
              <a:gd fmla="*/ 303232 w 1581592" name="connsiteX820"/>
              <a:gd fmla="*/ 539743 h 1909210" name="connsiteY820"/>
              <a:gd fmla="*/ 300179 w 1581592" name="connsiteX821"/>
              <a:gd fmla="*/ 552913 h 1909210" name="connsiteY821"/>
              <a:gd fmla="*/ 291780 w 1581592" name="connsiteX822"/>
              <a:gd fmla="*/ 562854 h 1909210" name="connsiteY822"/>
              <a:gd fmla="*/ 296305 w 1581592" name="connsiteX823"/>
              <a:gd fmla="*/ 563512 h 1909210" name="connsiteY823"/>
              <a:gd fmla="*/ 302410 w 1581592" name="connsiteX824"/>
              <a:gd fmla="*/ 564333 h 1909210" name="connsiteY824"/>
              <a:gd fmla="*/ 308332 w 1581592" name="connsiteX825"/>
              <a:gd fmla="*/ 565271 h 1909210" name="connsiteY825"/>
              <a:gd fmla="*/ 312312 w 1581592" name="connsiteX826"/>
              <a:gd fmla="*/ 566135 h 1909210" name="connsiteY826"/>
              <a:gd fmla="*/ 316458 w 1581592" name="connsiteX827"/>
              <a:gd fmla="*/ 568837 h 1909210" name="connsiteY827"/>
              <a:gd fmla="*/ 320294 w 1581592" name="connsiteX828"/>
              <a:gd fmla="*/ 573593 h 1909210" name="connsiteY828"/>
              <a:gd fmla="*/ 323125 w 1581592" name="connsiteX829"/>
              <a:gd fmla="*/ 579193 h 1909210" name="connsiteY829"/>
              <a:gd fmla="*/ 324219 w 1581592" name="connsiteX830"/>
              <a:gd fmla="*/ 584462 h 1909210" name="connsiteY830"/>
              <a:gd fmla="*/ 324219 w 1581592" name="connsiteX831"/>
              <a:gd fmla="*/ 609347 h 1909210" name="connsiteY831"/>
              <a:gd fmla="*/ 322904 w 1581592" name="connsiteX832"/>
              <a:gd fmla="*/ 610248 h 1909210" name="connsiteY832"/>
              <a:gd fmla="*/ 321324 w 1581592" name="connsiteX833"/>
              <a:gd fmla="*/ 611512 h 1909210" name="connsiteY833"/>
              <a:gd fmla="*/ 319706 w 1581592" name="connsiteX834"/>
              <a:gd fmla="*/ 612572 h 1909210" name="connsiteY834"/>
              <a:gd fmla="*/ 318417 w 1581592" name="connsiteX835"/>
              <a:gd fmla="*/ 613020 h 1909210" name="connsiteY835"/>
              <a:gd fmla="*/ 238013 w 1581592" name="connsiteX836"/>
              <a:gd fmla="*/ 613020 h 1909210" name="connsiteY836"/>
              <a:gd fmla="*/ 234901 w 1581592" name="connsiteX837"/>
              <a:gd fmla="*/ 611634 h 1909210" name="connsiteY837"/>
              <a:gd fmla="*/ 232266 w 1581592" name="connsiteX838"/>
              <a:gd fmla="*/ 609347 h 1909210" name="connsiteY838"/>
              <a:gd fmla="*/ 232266 w 1581592" name="connsiteX839"/>
              <a:gd fmla="*/ 584462 h 1909210" name="connsiteY839"/>
              <a:gd fmla="*/ 233343 w 1581592" name="connsiteX840"/>
              <a:gd fmla="*/ 579193 h 1909210" name="connsiteY840"/>
              <a:gd fmla="*/ 236161 w 1581592" name="connsiteX841"/>
              <a:gd fmla="*/ 573658 h 1909210" name="connsiteY841"/>
              <a:gd fmla="*/ 240001 w 1581592" name="connsiteX842"/>
              <a:gd fmla="*/ 568888 h 1909210" name="connsiteY842"/>
              <a:gd fmla="*/ 244169 w 1581592" name="connsiteX843"/>
              <a:gd fmla="*/ 566121 h 1909210" name="connsiteY843"/>
              <a:gd fmla="*/ 248030 w 1581592" name="connsiteX844"/>
              <a:gd fmla="*/ 565262 h 1909210" name="connsiteY844"/>
              <a:gd fmla="*/ 254049 w 1581592" name="connsiteX845"/>
              <a:gd fmla="*/ 564319 h 1909210" name="connsiteY845"/>
              <a:gd fmla="*/ 260175 w 1581592" name="connsiteX846"/>
              <a:gd fmla="*/ 563503 h 1909210" name="connsiteY846"/>
              <a:gd fmla="*/ 264688 w 1581592" name="connsiteX847"/>
              <a:gd fmla="*/ 562840 h 1909210" name="connsiteY847"/>
              <a:gd fmla="*/ 256216 w 1581592" name="connsiteX848"/>
              <a:gd fmla="*/ 552978 h 1909210" name="connsiteY848"/>
              <a:gd fmla="*/ 253138 w 1581592" name="connsiteX849"/>
              <a:gd fmla="*/ 539743 h 1909210" name="connsiteY849"/>
              <a:gd fmla="*/ 255127 w 1581592" name="connsiteX850"/>
              <a:gd fmla="*/ 529102 h 1909210" name="connsiteY850"/>
              <a:gd fmla="*/ 260495 w 1581592" name="connsiteX851"/>
              <a:gd fmla="*/ 520351 h 1909210" name="connsiteY851"/>
              <a:gd fmla="*/ 268417 w 1581592" name="connsiteX852"/>
              <a:gd fmla="*/ 514415 h 1909210" name="connsiteY852"/>
              <a:gd fmla="*/ 278123 w 1581592" name="connsiteX853"/>
              <a:gd fmla="*/ 512212 h 1909210" name="connsiteY853"/>
              <a:gd fmla="*/ 362703 w 1581592" name="connsiteX854"/>
              <a:gd fmla="*/ 482924 h 1909210" name="connsiteY854"/>
              <a:gd fmla="*/ 404588 w 1581592" name="connsiteX855"/>
              <a:gd fmla="*/ 524473 h 1909210" name="connsiteY855"/>
              <a:gd fmla="*/ 362703 w 1581592" name="connsiteX856"/>
              <a:gd fmla="*/ 566018 h 1909210" name="connsiteY856"/>
              <a:gd fmla="*/ 320813 w 1581592" name="connsiteX857"/>
              <a:gd fmla="*/ 524473 h 1909210" name="connsiteY857"/>
              <a:gd fmla="*/ 162031 w 1581592" name="connsiteX858"/>
              <a:gd fmla="*/ 477475 h 1909210" name="connsiteY858"/>
              <a:gd fmla="*/ 168527 w 1581592" name="connsiteX859"/>
              <a:gd fmla="*/ 479008 h 1909210" name="connsiteY859"/>
              <a:gd fmla="*/ 173865 w 1581592" name="connsiteX860"/>
              <a:gd fmla="*/ 483139 h 1909210" name="connsiteY860"/>
              <a:gd fmla="*/ 177461 w 1581592" name="connsiteX861"/>
              <a:gd fmla="*/ 489229 h 1909210" name="connsiteY861"/>
              <a:gd fmla="*/ 178769 w 1581592" name="connsiteX862"/>
              <a:gd fmla="*/ 496635 h 1909210" name="connsiteY862"/>
              <a:gd fmla="*/ 176735 w 1581592" name="connsiteX863"/>
              <a:gd fmla="*/ 505801 h 1909210" name="connsiteY863"/>
              <a:gd fmla="*/ 171135 w 1581592" name="connsiteX864"/>
              <a:gd fmla="*/ 512719 h 1909210" name="connsiteY864"/>
              <a:gd fmla="*/ 174152 w 1581592" name="connsiteX865"/>
              <a:gd fmla="*/ 513177 h 1909210" name="connsiteY865"/>
              <a:gd fmla="*/ 178222 w 1581592" name="connsiteX866"/>
              <a:gd fmla="*/ 513749 h 1909210" name="connsiteY866"/>
              <a:gd fmla="*/ 182169 w 1581592" name="connsiteX867"/>
              <a:gd fmla="*/ 514401 h 1909210" name="connsiteY867"/>
              <a:gd fmla="*/ 184823 w 1581592" name="connsiteX868"/>
              <a:gd fmla="*/ 515002 h 1909210" name="connsiteY868"/>
              <a:gd fmla="*/ 187587 w 1581592" name="connsiteX869"/>
              <a:gd fmla="*/ 516883 h 1909210" name="connsiteY869"/>
              <a:gd fmla="*/ 190144 w 1581592" name="connsiteX870"/>
              <a:gd fmla="*/ 520193 h 1909210" name="connsiteY870"/>
              <a:gd fmla="*/ 192032 w 1581592" name="connsiteX871"/>
              <a:gd fmla="*/ 524090 h 1909210" name="connsiteY871"/>
              <a:gd fmla="*/ 192761 w 1581592" name="connsiteX872"/>
              <a:gd fmla="*/ 527757 h 1909210" name="connsiteY872"/>
              <a:gd fmla="*/ 192761 w 1581592" name="connsiteX873"/>
              <a:gd fmla="*/ 545076 h 1909210" name="connsiteY873"/>
              <a:gd fmla="*/ 191884 w 1581592" name="connsiteX874"/>
              <a:gd fmla="*/ 545703 h 1909210" name="connsiteY874"/>
              <a:gd fmla="*/ 190831 w 1581592" name="connsiteX875"/>
              <a:gd fmla="*/ 546583 h 1909210" name="connsiteY875"/>
              <a:gd fmla="*/ 189753 w 1581592" name="connsiteX876"/>
              <a:gd fmla="*/ 547320 h 1909210" name="connsiteY876"/>
              <a:gd fmla="*/ 188893 w 1581592" name="connsiteX877"/>
              <a:gd fmla="*/ 547629 h 1909210" name="connsiteY877"/>
              <a:gd fmla="*/ 135290 w 1581592" name="connsiteX878"/>
              <a:gd fmla="*/ 547629 h 1909210" name="connsiteY878"/>
              <a:gd fmla="*/ 133216 w 1581592" name="connsiteX879"/>
              <a:gd fmla="*/ 546667 h 1909210" name="connsiteY879"/>
              <a:gd fmla="*/ 131459 w 1581592" name="connsiteX880"/>
              <a:gd fmla="*/ 545076 h 1909210" name="connsiteY880"/>
              <a:gd fmla="*/ 131459 w 1581592" name="connsiteX881"/>
              <a:gd fmla="*/ 527757 h 1909210" name="connsiteY881"/>
              <a:gd fmla="*/ 132177 w 1581592" name="connsiteX882"/>
              <a:gd fmla="*/ 524090 h 1909210" name="connsiteY882"/>
              <a:gd fmla="*/ 134056 w 1581592" name="connsiteX883"/>
              <a:gd fmla="*/ 520238 h 1909210" name="connsiteY883"/>
              <a:gd fmla="*/ 136616 w 1581592" name="connsiteX884"/>
              <a:gd fmla="*/ 516919 h 1909210" name="connsiteY884"/>
              <a:gd fmla="*/ 139394 w 1581592" name="connsiteX885"/>
              <a:gd fmla="*/ 514993 h 1909210" name="connsiteY885"/>
              <a:gd fmla="*/ 141968 w 1581592" name="connsiteX886"/>
              <a:gd fmla="*/ 514395 h 1909210" name="connsiteY886"/>
              <a:gd fmla="*/ 145981 w 1581592" name="connsiteX887"/>
              <a:gd fmla="*/ 513739 h 1909210" name="connsiteY887"/>
              <a:gd fmla="*/ 150065 w 1581592" name="connsiteX888"/>
              <a:gd fmla="*/ 513170 h 1909210" name="connsiteY888"/>
              <a:gd fmla="*/ 153074 w 1581592" name="connsiteX889"/>
              <a:gd fmla="*/ 512709 h 1909210" name="connsiteY889"/>
              <a:gd fmla="*/ 147426 w 1581592" name="connsiteX890"/>
              <a:gd fmla="*/ 505846 h 1909210" name="connsiteY890"/>
              <a:gd fmla="*/ 145374 w 1581592" name="connsiteX891"/>
              <a:gd fmla="*/ 496635 h 1909210" name="connsiteY891"/>
              <a:gd fmla="*/ 146699 w 1581592" name="connsiteX892"/>
              <a:gd fmla="*/ 489229 h 1909210" name="connsiteY892"/>
              <a:gd fmla="*/ 150278 w 1581592" name="connsiteX893"/>
              <a:gd fmla="*/ 483139 h 1909210" name="connsiteY893"/>
              <a:gd fmla="*/ 155560 w 1581592" name="connsiteX894"/>
              <a:gd fmla="*/ 479008 h 1909210" name="connsiteY894"/>
              <a:gd fmla="*/ 162031 w 1581592" name="connsiteX895"/>
              <a:gd fmla="*/ 477475 h 1909210" name="connsiteY895"/>
              <a:gd fmla="*/ 1015569 w 1581592" name="connsiteX896"/>
              <a:gd fmla="*/ 465214 h 1909210" name="connsiteY896"/>
              <a:gd fmla="*/ 1083683 w 1581592" name="connsiteX897"/>
              <a:gd fmla="*/ 533327 h 1909210" name="connsiteY897"/>
              <a:gd fmla="*/ 1015569 w 1581592" name="connsiteX898"/>
              <a:gd fmla="*/ 601441 h 1909210" name="connsiteY898"/>
              <a:gd fmla="*/ 947456 w 1581592" name="connsiteX899"/>
              <a:gd fmla="*/ 533327 h 1909210" name="connsiteY899"/>
              <a:gd fmla="*/ 1120464 w 1581592" name="connsiteX900"/>
              <a:gd fmla="*/ 434563 h 1909210" name="connsiteY900"/>
              <a:gd fmla="*/ 1162009 w 1581592" name="connsiteX901"/>
              <a:gd fmla="*/ 476453 h 1909210" name="connsiteY901"/>
              <a:gd fmla="*/ 1120464 w 1581592" name="connsiteX902"/>
              <a:gd fmla="*/ 518339 h 1909210" name="connsiteY902"/>
              <a:gd fmla="*/ 1078915 w 1581592" name="connsiteX903"/>
              <a:gd fmla="*/ 476453 h 1909210" name="connsiteY903"/>
              <a:gd fmla="*/ 483825 w 1581592" name="connsiteX904"/>
              <a:gd fmla="*/ 429114 h 1909210" name="connsiteY904"/>
              <a:gd fmla="*/ 493570 w 1581592" name="connsiteX905"/>
              <a:gd fmla="*/ 431317 h 1909210" name="connsiteY905"/>
              <a:gd fmla="*/ 501577 w 1581592" name="connsiteX906"/>
              <a:gd fmla="*/ 437253 h 1909210" name="connsiteY906"/>
              <a:gd fmla="*/ 506971 w 1581592" name="connsiteX907"/>
              <a:gd fmla="*/ 446004 h 1909210" name="connsiteY907"/>
              <a:gd fmla="*/ 508934 w 1581592" name="connsiteX908"/>
              <a:gd fmla="*/ 456645 h 1909210" name="connsiteY908"/>
              <a:gd fmla="*/ 505881 w 1581592" name="connsiteX909"/>
              <a:gd fmla="*/ 469815 h 1909210" name="connsiteY909"/>
              <a:gd fmla="*/ 497482 w 1581592" name="connsiteX910"/>
              <a:gd fmla="*/ 479756 h 1909210" name="connsiteY910"/>
              <a:gd fmla="*/ 502007 w 1581592" name="connsiteX911"/>
              <a:gd fmla="*/ 480414 h 1909210" name="connsiteY911"/>
              <a:gd fmla="*/ 508112 w 1581592" name="connsiteX912"/>
              <a:gd fmla="*/ 481235 h 1909210" name="connsiteY912"/>
              <a:gd fmla="*/ 514034 w 1581592" name="connsiteX913"/>
              <a:gd fmla="*/ 482173 h 1909210" name="connsiteY913"/>
              <a:gd fmla="*/ 518014 w 1581592" name="connsiteX914"/>
              <a:gd fmla="*/ 483037 h 1909210" name="connsiteY914"/>
              <a:gd fmla="*/ 522160 w 1581592" name="connsiteX915"/>
              <a:gd fmla="*/ 485739 h 1909210" name="connsiteY915"/>
              <a:gd fmla="*/ 525996 w 1581592" name="connsiteX916"/>
              <a:gd fmla="*/ 490495 h 1909210" name="connsiteY916"/>
              <a:gd fmla="*/ 528827 w 1581592" name="connsiteX917"/>
              <a:gd fmla="*/ 496095 h 1909210" name="connsiteY917"/>
              <a:gd fmla="*/ 529921 w 1581592" name="connsiteX918"/>
              <a:gd fmla="*/ 501364 h 1909210" name="connsiteY918"/>
              <a:gd fmla="*/ 529921 w 1581592" name="connsiteX919"/>
              <a:gd fmla="*/ 526249 h 1909210" name="connsiteY919"/>
              <a:gd fmla="*/ 528606 w 1581592" name="connsiteX920"/>
              <a:gd fmla="*/ 527150 h 1909210" name="connsiteY920"/>
              <a:gd fmla="*/ 527026 w 1581592" name="connsiteX921"/>
              <a:gd fmla="*/ 528414 h 1909210" name="connsiteY921"/>
              <a:gd fmla="*/ 525408 w 1581592" name="connsiteX922"/>
              <a:gd fmla="*/ 529474 h 1909210" name="connsiteY922"/>
              <a:gd fmla="*/ 524119 w 1581592" name="connsiteX923"/>
              <a:gd fmla="*/ 529922 h 1909210" name="connsiteY923"/>
              <a:gd fmla="*/ 443715 w 1581592" name="connsiteX924"/>
              <a:gd fmla="*/ 529922 h 1909210" name="connsiteY924"/>
              <a:gd fmla="*/ 440603 w 1581592" name="connsiteX925"/>
              <a:gd fmla="*/ 528536 h 1909210" name="connsiteY925"/>
              <a:gd fmla="*/ 437968 w 1581592" name="connsiteX926"/>
              <a:gd fmla="*/ 526249 h 1909210" name="connsiteY926"/>
              <a:gd fmla="*/ 437968 w 1581592" name="connsiteX927"/>
              <a:gd fmla="*/ 501364 h 1909210" name="connsiteY927"/>
              <a:gd fmla="*/ 439045 w 1581592" name="connsiteX928"/>
              <a:gd fmla="*/ 496095 h 1909210" name="connsiteY928"/>
              <a:gd fmla="*/ 441863 w 1581592" name="connsiteX929"/>
              <a:gd fmla="*/ 490560 h 1909210" name="connsiteY929"/>
              <a:gd fmla="*/ 445703 w 1581592" name="connsiteX930"/>
              <a:gd fmla="*/ 485790 h 1909210" name="connsiteY930"/>
              <a:gd fmla="*/ 449871 w 1581592" name="connsiteX931"/>
              <a:gd fmla="*/ 483023 h 1909210" name="connsiteY931"/>
              <a:gd fmla="*/ 453732 w 1581592" name="connsiteX932"/>
              <a:gd fmla="*/ 482164 h 1909210" name="connsiteY932"/>
              <a:gd fmla="*/ 459751 w 1581592" name="connsiteX933"/>
              <a:gd fmla="*/ 481221 h 1909210" name="connsiteY933"/>
              <a:gd fmla="*/ 465877 w 1581592" name="connsiteX934"/>
              <a:gd fmla="*/ 480405 h 1909210" name="connsiteY934"/>
              <a:gd fmla="*/ 470390 w 1581592" name="connsiteX935"/>
              <a:gd fmla="*/ 479742 h 1909210" name="connsiteY935"/>
              <a:gd fmla="*/ 461918 w 1581592" name="connsiteX936"/>
              <a:gd fmla="*/ 469880 h 1909210" name="connsiteY936"/>
              <a:gd fmla="*/ 458840 w 1581592" name="connsiteX937"/>
              <a:gd fmla="*/ 456645 h 1909210" name="connsiteY937"/>
              <a:gd fmla="*/ 460829 w 1581592" name="connsiteX938"/>
              <a:gd fmla="*/ 446004 h 1909210" name="connsiteY938"/>
              <a:gd fmla="*/ 466197 w 1581592" name="connsiteX939"/>
              <a:gd fmla="*/ 437253 h 1909210" name="connsiteY939"/>
              <a:gd fmla="*/ 474119 w 1581592" name="connsiteX940"/>
              <a:gd fmla="*/ 431317 h 1909210" name="connsiteY940"/>
              <a:gd fmla="*/ 483825 w 1581592" name="connsiteX941"/>
              <a:gd fmla="*/ 429114 h 1909210" name="connsiteY941"/>
              <a:gd fmla="*/ 1348644 w 1581592" name="connsiteX942"/>
              <a:gd fmla="*/ 426389 h 1909210" name="connsiteY942"/>
              <a:gd fmla="*/ 1390189 w 1581592" name="connsiteX943"/>
              <a:gd fmla="*/ 467938 h 1909210" name="connsiteY943"/>
              <a:gd fmla="*/ 1348644 w 1581592" name="connsiteX944"/>
              <a:gd fmla="*/ 509483 h 1909210" name="connsiteY944"/>
              <a:gd fmla="*/ 1307095 w 1581592" name="connsiteX945"/>
              <a:gd fmla="*/ 467938 h 1909210" name="connsiteY945"/>
              <a:gd fmla="*/ 897053 w 1581592" name="connsiteX946"/>
              <a:gd fmla="*/ 417535 h 1909210" name="connsiteY946"/>
              <a:gd fmla="*/ 938598 w 1581592" name="connsiteX947"/>
              <a:gd fmla="*/ 459084 h 1909210" name="connsiteY947"/>
              <a:gd fmla="*/ 897053 w 1581592" name="connsiteX948"/>
              <a:gd fmla="*/ 500629 h 1909210" name="connsiteY948"/>
              <a:gd fmla="*/ 855504 w 1581592" name="connsiteX949"/>
              <a:gd fmla="*/ 459084 h 1909210" name="connsiteY949"/>
              <a:gd fmla="*/ 1233072 w 1581592" name="connsiteX950"/>
              <a:gd fmla="*/ 403231 h 1909210" name="connsiteY950"/>
              <a:gd fmla="*/ 1242817 w 1581592" name="connsiteX951"/>
              <a:gd fmla="*/ 405419 h 1909210" name="connsiteY951"/>
              <a:gd fmla="*/ 1250824 w 1581592" name="connsiteX952"/>
              <a:gd fmla="*/ 411315 h 1909210" name="connsiteY952"/>
              <a:gd fmla="*/ 1256218 w 1581592" name="connsiteX953"/>
              <a:gd fmla="*/ 420007 h 1909210" name="connsiteY953"/>
              <a:gd fmla="*/ 1258181 w 1581592" name="connsiteX954"/>
              <a:gd fmla="*/ 430576 h 1909210" name="connsiteY954"/>
              <a:gd fmla="*/ 1255128 w 1581592" name="connsiteX955"/>
              <a:gd fmla="*/ 443657 h 1909210" name="connsiteY955"/>
              <a:gd fmla="*/ 1246729 w 1581592" name="connsiteX956"/>
              <a:gd fmla="*/ 453531 h 1909210" name="connsiteY956"/>
              <a:gd fmla="*/ 1251254 w 1581592" name="connsiteX957"/>
              <a:gd fmla="*/ 454184 h 1909210" name="connsiteY957"/>
              <a:gd fmla="*/ 1257359 w 1581592" name="connsiteX958"/>
              <a:gd fmla="*/ 455000 h 1909210" name="connsiteY958"/>
              <a:gd fmla="*/ 1263281 w 1581592" name="connsiteX959"/>
              <a:gd fmla="*/ 455932 h 1909210" name="connsiteY959"/>
              <a:gd fmla="*/ 1267261 w 1581592" name="connsiteX960"/>
              <a:gd fmla="*/ 456790 h 1909210" name="connsiteY960"/>
              <a:gd fmla="*/ 1271407 w 1581592" name="connsiteX961"/>
              <a:gd fmla="*/ 459474 h 1909210" name="connsiteY961"/>
              <a:gd fmla="*/ 1275243 w 1581592" name="connsiteX962"/>
              <a:gd fmla="*/ 464197 h 1909210" name="connsiteY962"/>
              <a:gd fmla="*/ 1278074 w 1581592" name="connsiteX963"/>
              <a:gd fmla="*/ 469760 h 1909210" name="connsiteY963"/>
              <a:gd fmla="*/ 1279168 w 1581592" name="connsiteX964"/>
              <a:gd fmla="*/ 474993 h 1909210" name="connsiteY964"/>
              <a:gd fmla="*/ 1279168 w 1581592" name="connsiteX965"/>
              <a:gd fmla="*/ 499710 h 1909210" name="connsiteY965"/>
              <a:gd fmla="*/ 1277853 w 1581592" name="connsiteX966"/>
              <a:gd fmla="*/ 500604 h 1909210" name="connsiteY966"/>
              <a:gd fmla="*/ 1276273 w 1581592" name="connsiteX967"/>
              <a:gd fmla="*/ 501861 h 1909210" name="connsiteY967"/>
              <a:gd fmla="*/ 1274655 w 1581592" name="connsiteX968"/>
              <a:gd fmla="*/ 502913 h 1909210" name="connsiteY968"/>
              <a:gd fmla="*/ 1273366 w 1581592" name="connsiteX969"/>
              <a:gd fmla="*/ 503358 h 1909210" name="connsiteY969"/>
              <a:gd fmla="*/ 1192962 w 1581592" name="connsiteX970"/>
              <a:gd fmla="*/ 503358 h 1909210" name="connsiteY970"/>
              <a:gd fmla="*/ 1189850 w 1581592" name="connsiteX971"/>
              <a:gd fmla="*/ 501981 h 1909210" name="connsiteY971"/>
              <a:gd fmla="*/ 1187215 w 1581592" name="connsiteX972"/>
              <a:gd fmla="*/ 499710 h 1909210" name="connsiteY972"/>
              <a:gd fmla="*/ 1187215 w 1581592" name="connsiteX973"/>
              <a:gd fmla="*/ 474993 h 1909210" name="connsiteY973"/>
              <a:gd fmla="*/ 1188292 w 1581592" name="connsiteX974"/>
              <a:gd fmla="*/ 469760 h 1909210" name="connsiteY974"/>
              <a:gd fmla="*/ 1191110 w 1581592" name="connsiteX975"/>
              <a:gd fmla="*/ 464262 h 1909210" name="connsiteY975"/>
              <a:gd fmla="*/ 1194950 w 1581592" name="connsiteX976"/>
              <a:gd fmla="*/ 459524 h 1909210" name="connsiteY976"/>
              <a:gd fmla="*/ 1199118 w 1581592" name="connsiteX977"/>
              <a:gd fmla="*/ 456776 h 1909210" name="connsiteY977"/>
              <a:gd fmla="*/ 1202979 w 1581592" name="connsiteX978"/>
              <a:gd fmla="*/ 455923 h 1909210" name="connsiteY978"/>
              <a:gd fmla="*/ 1208998 w 1581592" name="connsiteX979"/>
              <a:gd fmla="*/ 454986 h 1909210" name="connsiteY979"/>
              <a:gd fmla="*/ 1215124 w 1581592" name="connsiteX980"/>
              <a:gd fmla="*/ 454175 h 1909210" name="connsiteY980"/>
              <a:gd fmla="*/ 1219637 w 1581592" name="connsiteX981"/>
              <a:gd fmla="*/ 453517 h 1909210" name="connsiteY981"/>
              <a:gd fmla="*/ 1211165 w 1581592" name="connsiteX982"/>
              <a:gd fmla="*/ 443722 h 1909210" name="connsiteY982"/>
              <a:gd fmla="*/ 1208087 w 1581592" name="connsiteX983"/>
              <a:gd fmla="*/ 430576 h 1909210" name="connsiteY983"/>
              <a:gd fmla="*/ 1210076 w 1581592" name="connsiteX984"/>
              <a:gd fmla="*/ 420007 h 1909210" name="connsiteY984"/>
              <a:gd fmla="*/ 1215444 w 1581592" name="connsiteX985"/>
              <a:gd fmla="*/ 411315 h 1909210" name="connsiteY985"/>
              <a:gd fmla="*/ 1223366 w 1581592" name="connsiteX986"/>
              <a:gd fmla="*/ 405419 h 1909210" name="connsiteY986"/>
              <a:gd fmla="*/ 1233072 w 1581592" name="connsiteX987"/>
              <a:gd fmla="*/ 403231 h 1909210" name="connsiteY987"/>
              <a:gd fmla="*/ 376588 w 1581592" name="connsiteX988"/>
              <a:gd fmla="*/ 394376 h 1909210" name="connsiteY988"/>
              <a:gd fmla="*/ 383084 w 1581592" name="connsiteX989"/>
              <a:gd fmla="*/ 395909 h 1909210" name="connsiteY989"/>
              <a:gd fmla="*/ 388422 w 1581592" name="connsiteX990"/>
              <a:gd fmla="*/ 400040 h 1909210" name="connsiteY990"/>
              <a:gd fmla="*/ 392018 w 1581592" name="connsiteX991"/>
              <a:gd fmla="*/ 406130 h 1909210" name="connsiteY991"/>
              <a:gd fmla="*/ 393326 w 1581592" name="connsiteX992"/>
              <a:gd fmla="*/ 413536 h 1909210" name="connsiteY992"/>
              <a:gd fmla="*/ 391291 w 1581592" name="connsiteX993"/>
              <a:gd fmla="*/ 422702 h 1909210" name="connsiteY993"/>
              <a:gd fmla="*/ 385692 w 1581592" name="connsiteX994"/>
              <a:gd fmla="*/ 429620 h 1909210" name="connsiteY994"/>
              <a:gd fmla="*/ 388709 w 1581592" name="connsiteX995"/>
              <a:gd fmla="*/ 430078 h 1909210" name="connsiteY995"/>
              <a:gd fmla="*/ 392779 w 1581592" name="connsiteX996"/>
              <a:gd fmla="*/ 430650 h 1909210" name="connsiteY996"/>
              <a:gd fmla="*/ 396726 w 1581592" name="connsiteX997"/>
              <a:gd fmla="*/ 431302 h 1909210" name="connsiteY997"/>
              <a:gd fmla="*/ 399380 w 1581592" name="connsiteX998"/>
              <a:gd fmla="*/ 431903 h 1909210" name="connsiteY998"/>
              <a:gd fmla="*/ 402144 w 1581592" name="connsiteX999"/>
              <a:gd fmla="*/ 433784 h 1909210" name="connsiteY999"/>
              <a:gd fmla="*/ 404701 w 1581592" name="connsiteX1000"/>
              <a:gd fmla="*/ 437094 h 1909210" name="connsiteY1000"/>
              <a:gd fmla="*/ 406589 w 1581592" name="connsiteX1001"/>
              <a:gd fmla="*/ 440991 h 1909210" name="connsiteY1001"/>
              <a:gd fmla="*/ 407318 w 1581592" name="connsiteX1002"/>
              <a:gd fmla="*/ 444658 h 1909210" name="connsiteY1002"/>
              <a:gd fmla="*/ 407318 w 1581592" name="connsiteX1003"/>
              <a:gd fmla="*/ 461977 h 1909210" name="connsiteY1003"/>
              <a:gd fmla="*/ 406441 w 1581592" name="connsiteX1004"/>
              <a:gd fmla="*/ 462604 h 1909210" name="connsiteY1004"/>
              <a:gd fmla="*/ 405388 w 1581592" name="connsiteX1005"/>
              <a:gd fmla="*/ 463484 h 1909210" name="connsiteY1005"/>
              <a:gd fmla="*/ 404310 w 1581592" name="connsiteX1006"/>
              <a:gd fmla="*/ 464221 h 1909210" name="connsiteY1006"/>
              <a:gd fmla="*/ 403450 w 1581592" name="connsiteX1007"/>
              <a:gd fmla="*/ 464530 h 1909210" name="connsiteY1007"/>
              <a:gd fmla="*/ 349847 w 1581592" name="connsiteX1008"/>
              <a:gd fmla="*/ 464530 h 1909210" name="connsiteY1008"/>
              <a:gd fmla="*/ 347773 w 1581592" name="connsiteX1009"/>
              <a:gd fmla="*/ 463568 h 1909210" name="connsiteY1009"/>
              <a:gd fmla="*/ 346016 w 1581592" name="connsiteX1010"/>
              <a:gd fmla="*/ 461977 h 1909210" name="connsiteY1010"/>
              <a:gd fmla="*/ 346016 w 1581592" name="connsiteX1011"/>
              <a:gd fmla="*/ 444658 h 1909210" name="connsiteY1011"/>
              <a:gd fmla="*/ 346734 w 1581592" name="connsiteX1012"/>
              <a:gd fmla="*/ 440991 h 1909210" name="connsiteY1012"/>
              <a:gd fmla="*/ 348613 w 1581592" name="connsiteX1013"/>
              <a:gd fmla="*/ 437139 h 1909210" name="connsiteY1013"/>
              <a:gd fmla="*/ 351173 w 1581592" name="connsiteX1014"/>
              <a:gd fmla="*/ 433820 h 1909210" name="connsiteY1014"/>
              <a:gd fmla="*/ 353951 w 1581592" name="connsiteX1015"/>
              <a:gd fmla="*/ 431894 h 1909210" name="connsiteY1015"/>
              <a:gd fmla="*/ 356525 w 1581592" name="connsiteX1016"/>
              <a:gd fmla="*/ 431296 h 1909210" name="connsiteY1016"/>
              <a:gd fmla="*/ 360538 w 1581592" name="connsiteX1017"/>
              <a:gd fmla="*/ 430640 h 1909210" name="connsiteY1017"/>
              <a:gd fmla="*/ 364622 w 1581592" name="connsiteX1018"/>
              <a:gd fmla="*/ 430071 h 1909210" name="connsiteY1018"/>
              <a:gd fmla="*/ 367631 w 1581592" name="connsiteX1019"/>
              <a:gd fmla="*/ 429610 h 1909210" name="connsiteY1019"/>
              <a:gd fmla="*/ 361983 w 1581592" name="connsiteX1020"/>
              <a:gd fmla="*/ 422747 h 1909210" name="connsiteY1020"/>
              <a:gd fmla="*/ 359931 w 1581592" name="connsiteX1021"/>
              <a:gd fmla="*/ 413536 h 1909210" name="connsiteY1021"/>
              <a:gd fmla="*/ 361256 w 1581592" name="connsiteX1022"/>
              <a:gd fmla="*/ 406130 h 1909210" name="connsiteY1022"/>
              <a:gd fmla="*/ 364835 w 1581592" name="connsiteX1023"/>
              <a:gd fmla="*/ 400040 h 1909210" name="connsiteY1023"/>
              <a:gd fmla="*/ 370117 w 1581592" name="connsiteX1024"/>
              <a:gd fmla="*/ 395909 h 1909210" name="connsiteY1024"/>
              <a:gd fmla="*/ 376588 w 1581592" name="connsiteX1025"/>
              <a:gd fmla="*/ 394376 h 1909210" name="connsiteY1025"/>
              <a:gd fmla="*/ 577601 w 1581592" name="connsiteX1026"/>
              <a:gd fmla="*/ 386884 h 1909210" name="connsiteY1026"/>
              <a:gd fmla="*/ 619146 w 1581592" name="connsiteX1027"/>
              <a:gd fmla="*/ 428433 h 1909210" name="connsiteY1027"/>
              <a:gd fmla="*/ 577601 w 1581592" name="connsiteX1028"/>
              <a:gd fmla="*/ 469978 h 1909210" name="connsiteY1028"/>
              <a:gd fmla="*/ 536052 w 1581592" name="connsiteX1029"/>
              <a:gd fmla="*/ 428433 h 1909210" name="connsiteY1029"/>
              <a:gd fmla="*/ 1449112 w 1581592" name="connsiteX1030"/>
              <a:gd fmla="*/ 351465 h 1909210" name="connsiteY1030"/>
              <a:gd fmla="*/ 1516885 w 1581592" name="connsiteX1031"/>
              <a:gd fmla="*/ 419578 h 1909210" name="connsiteY1031"/>
              <a:gd fmla="*/ 1449112 w 1581592" name="connsiteX1032"/>
              <a:gd fmla="*/ 487692 h 1909210" name="connsiteY1032"/>
              <a:gd fmla="*/ 1381339 w 1581592" name="connsiteX1033"/>
              <a:gd fmla="*/ 419578 h 1909210" name="connsiteY1033"/>
              <a:gd fmla="*/ 720463 w 1581592" name="connsiteX1034"/>
              <a:gd fmla="*/ 346016 h 1909210" name="connsiteY1034"/>
              <a:gd fmla="*/ 734899 w 1581592" name="connsiteX1035"/>
              <a:gd fmla="*/ 349275 h 1909210" name="connsiteY1035"/>
              <a:gd fmla="*/ 746762 w 1581592" name="connsiteX1036"/>
              <a:gd fmla="*/ 358060 h 1909210" name="connsiteY1036"/>
              <a:gd fmla="*/ 754753 w 1581592" name="connsiteX1037"/>
              <a:gd fmla="*/ 371008 h 1909210" name="connsiteY1037"/>
              <a:gd fmla="*/ 757660 w 1581592" name="connsiteX1038"/>
              <a:gd fmla="*/ 386754 h 1909210" name="connsiteY1038"/>
              <a:gd fmla="*/ 753138 w 1581592" name="connsiteX1039"/>
              <a:gd fmla="*/ 406242 h 1909210" name="connsiteY1039"/>
              <a:gd fmla="*/ 740695 w 1581592" name="connsiteX1040"/>
              <a:gd fmla="*/ 420952 h 1909210" name="connsiteY1040"/>
              <a:gd fmla="*/ 747399 w 1581592" name="connsiteX1041"/>
              <a:gd fmla="*/ 421926 h 1909210" name="connsiteY1041"/>
              <a:gd fmla="*/ 756443 w 1581592" name="connsiteX1042"/>
              <a:gd fmla="*/ 423141 h 1909210" name="connsiteY1042"/>
              <a:gd fmla="*/ 765216 w 1581592" name="connsiteX1043"/>
              <a:gd fmla="*/ 424529 h 1909210" name="connsiteY1043"/>
              <a:gd fmla="*/ 771113 w 1581592" name="connsiteX1044"/>
              <a:gd fmla="*/ 425807 h 1909210" name="connsiteY1044"/>
              <a:gd fmla="*/ 777256 w 1581592" name="connsiteX1045"/>
              <a:gd fmla="*/ 429805 h 1909210" name="connsiteY1045"/>
              <a:gd fmla="*/ 782938 w 1581592" name="connsiteX1046"/>
              <a:gd fmla="*/ 436843 h 1909210" name="connsiteY1046"/>
              <a:gd fmla="*/ 787132 w 1581592" name="connsiteX1047"/>
              <a:gd fmla="*/ 445130 h 1909210" name="connsiteY1047"/>
              <a:gd fmla="*/ 788753 w 1581592" name="connsiteX1048"/>
              <a:gd fmla="*/ 452927 h 1909210" name="connsiteY1048"/>
              <a:gd fmla="*/ 788753 w 1581592" name="connsiteX1049"/>
              <a:gd fmla="*/ 489749 h 1909210" name="connsiteY1049"/>
              <a:gd fmla="*/ 786804 w 1581592" name="connsiteX1050"/>
              <a:gd fmla="*/ 491082 h 1909210" name="connsiteY1050"/>
              <a:gd fmla="*/ 784464 w 1581592" name="connsiteX1051"/>
              <a:gd fmla="*/ 492953 h 1909210" name="connsiteY1051"/>
              <a:gd fmla="*/ 782068 w 1581592" name="connsiteX1052"/>
              <a:gd fmla="*/ 494521 h 1909210" name="connsiteY1052"/>
              <a:gd fmla="*/ 780157 w 1581592" name="connsiteX1053"/>
              <a:gd fmla="*/ 495177 h 1909210" name="connsiteY1053"/>
              <a:gd fmla="*/ 661040 w 1581592" name="connsiteX1054"/>
              <a:gd fmla="*/ 495177 h 1909210" name="connsiteY1054"/>
              <a:gd fmla="*/ 656430 w 1581592" name="connsiteX1055"/>
              <a:gd fmla="*/ 493133 h 1909210" name="connsiteY1055"/>
              <a:gd fmla="*/ 652526 w 1581592" name="connsiteX1056"/>
              <a:gd fmla="*/ 489749 h 1909210" name="connsiteY1056"/>
              <a:gd fmla="*/ 652526 w 1581592" name="connsiteX1057"/>
              <a:gd fmla="*/ 452927 h 1909210" name="connsiteY1057"/>
              <a:gd fmla="*/ 654122 w 1581592" name="connsiteX1058"/>
              <a:gd fmla="*/ 445130 h 1909210" name="connsiteY1058"/>
              <a:gd fmla="*/ 658297 w 1581592" name="connsiteX1059"/>
              <a:gd fmla="*/ 436939 h 1909210" name="connsiteY1059"/>
              <a:gd fmla="*/ 663985 w 1581592" name="connsiteX1060"/>
              <a:gd fmla="*/ 429881 h 1909210" name="connsiteY1060"/>
              <a:gd fmla="*/ 670160 w 1581592" name="connsiteX1061"/>
              <a:gd fmla="*/ 425786 h 1909210" name="connsiteY1061"/>
              <a:gd fmla="*/ 675880 w 1581592" name="connsiteX1062"/>
              <a:gd fmla="*/ 424516 h 1909210" name="connsiteY1062"/>
              <a:gd fmla="*/ 684798 w 1581592" name="connsiteX1063"/>
              <a:gd fmla="*/ 423121 h 1909210" name="connsiteY1063"/>
              <a:gd fmla="*/ 693873 w 1581592" name="connsiteX1064"/>
              <a:gd fmla="*/ 421912 h 1909210" name="connsiteY1064"/>
              <a:gd fmla="*/ 700559 w 1581592" name="connsiteX1065"/>
              <a:gd fmla="*/ 420931 h 1909210" name="connsiteY1065"/>
              <a:gd fmla="*/ 688008 w 1581592" name="connsiteX1066"/>
              <a:gd fmla="*/ 406339 h 1909210" name="connsiteY1066"/>
              <a:gd fmla="*/ 683448 w 1581592" name="connsiteX1067"/>
              <a:gd fmla="*/ 386754 h 1909210" name="connsiteY1067"/>
              <a:gd fmla="*/ 686394 w 1581592" name="connsiteX1068"/>
              <a:gd fmla="*/ 371008 h 1909210" name="connsiteY1068"/>
              <a:gd fmla="*/ 694346 w 1581592" name="connsiteX1069"/>
              <a:gd fmla="*/ 358060 h 1909210" name="connsiteY1069"/>
              <a:gd fmla="*/ 706077 w 1581592" name="connsiteX1070"/>
              <a:gd fmla="*/ 349275 h 1909210" name="connsiteY1070"/>
              <a:gd fmla="*/ 720463 w 1581592" name="connsiteX1071"/>
              <a:gd fmla="*/ 346016 h 1909210" name="connsiteY1071"/>
              <a:gd fmla="*/ 1326848 w 1581592" name="connsiteX1072"/>
              <a:gd fmla="*/ 320814 h 1909210" name="connsiteY1072"/>
              <a:gd fmla="*/ 1368393 w 1581592" name="connsiteX1073"/>
              <a:gd fmla="*/ 362363 h 1909210" name="connsiteY1073"/>
              <a:gd fmla="*/ 1326848 w 1581592" name="connsiteX1074"/>
              <a:gd fmla="*/ 403908 h 1909210" name="connsiteY1074"/>
              <a:gd fmla="*/ 1285299 w 1581592" name="connsiteX1075"/>
              <a:gd fmla="*/ 362363 h 1909210" name="connsiteY1075"/>
              <a:gd fmla="*/ 1164738 w 1581592" name="connsiteX1076"/>
              <a:gd fmla="*/ 320814 h 1909210" name="connsiteY1076"/>
              <a:gd fmla="*/ 1206283 w 1581592" name="connsiteX1077"/>
              <a:gd fmla="*/ 362363 h 1909210" name="connsiteY1077"/>
              <a:gd fmla="*/ 1164738 w 1581592" name="connsiteX1078"/>
              <a:gd fmla="*/ 403908 h 1909210" name="connsiteY1078"/>
              <a:gd fmla="*/ 1123189 w 1581592" name="connsiteX1079"/>
              <a:gd fmla="*/ 362363 h 1909210" name="connsiteY1079"/>
              <a:gd fmla="*/ 1045079 w 1581592" name="connsiteX1080"/>
              <a:gd fmla="*/ 302423 h 1909210" name="connsiteY1080"/>
              <a:gd fmla="*/ 1054824 w 1581592" name="connsiteX1081"/>
              <a:gd fmla="*/ 304626 h 1909210" name="connsiteY1081"/>
              <a:gd fmla="*/ 1062831 w 1581592" name="connsiteX1082"/>
              <a:gd fmla="*/ 310562 h 1909210" name="connsiteY1082"/>
              <a:gd fmla="*/ 1068225 w 1581592" name="connsiteX1083"/>
              <a:gd fmla="*/ 319313 h 1909210" name="connsiteY1083"/>
              <a:gd fmla="*/ 1070188 w 1581592" name="connsiteX1084"/>
              <a:gd fmla="*/ 329954 h 1909210" name="connsiteY1084"/>
              <a:gd fmla="*/ 1067135 w 1581592" name="connsiteX1085"/>
              <a:gd fmla="*/ 343124 h 1909210" name="connsiteY1085"/>
              <a:gd fmla="*/ 1058736 w 1581592" name="connsiteX1086"/>
              <a:gd fmla="*/ 353065 h 1909210" name="connsiteY1086"/>
              <a:gd fmla="*/ 1063261 w 1581592" name="connsiteX1087"/>
              <a:gd fmla="*/ 353723 h 1909210" name="connsiteY1087"/>
              <a:gd fmla="*/ 1069366 w 1581592" name="connsiteX1088"/>
              <a:gd fmla="*/ 354544 h 1909210" name="connsiteY1088"/>
              <a:gd fmla="*/ 1075288 w 1581592" name="connsiteX1089"/>
              <a:gd fmla="*/ 355482 h 1909210" name="connsiteY1089"/>
              <a:gd fmla="*/ 1079268 w 1581592" name="connsiteX1090"/>
              <a:gd fmla="*/ 356346 h 1909210" name="connsiteY1090"/>
              <a:gd fmla="*/ 1083414 w 1581592" name="connsiteX1091"/>
              <a:gd fmla="*/ 359048 h 1909210" name="connsiteY1091"/>
              <a:gd fmla="*/ 1087250 w 1581592" name="connsiteX1092"/>
              <a:gd fmla="*/ 363804 h 1909210" name="connsiteY1092"/>
              <a:gd fmla="*/ 1090081 w 1581592" name="connsiteX1093"/>
              <a:gd fmla="*/ 369404 h 1909210" name="connsiteY1093"/>
              <a:gd fmla="*/ 1091175 w 1581592" name="connsiteX1094"/>
              <a:gd fmla="*/ 374673 h 1909210" name="connsiteY1094"/>
              <a:gd fmla="*/ 1091175 w 1581592" name="connsiteX1095"/>
              <a:gd fmla="*/ 399558 h 1909210" name="connsiteY1095"/>
              <a:gd fmla="*/ 1089860 w 1581592" name="connsiteX1096"/>
              <a:gd fmla="*/ 400459 h 1909210" name="connsiteY1096"/>
              <a:gd fmla="*/ 1088280 w 1581592" name="connsiteX1097"/>
              <a:gd fmla="*/ 401723 h 1909210" name="connsiteY1097"/>
              <a:gd fmla="*/ 1086662 w 1581592" name="connsiteX1098"/>
              <a:gd fmla="*/ 402783 h 1909210" name="connsiteY1098"/>
              <a:gd fmla="*/ 1085373 w 1581592" name="connsiteX1099"/>
              <a:gd fmla="*/ 403231 h 1909210" name="connsiteY1099"/>
              <a:gd fmla="*/ 1004969 w 1581592" name="connsiteX1100"/>
              <a:gd fmla="*/ 403231 h 1909210" name="connsiteY1100"/>
              <a:gd fmla="*/ 1001857 w 1581592" name="connsiteX1101"/>
              <a:gd fmla="*/ 401845 h 1909210" name="connsiteY1101"/>
              <a:gd fmla="*/ 999222 w 1581592" name="connsiteX1102"/>
              <a:gd fmla="*/ 399558 h 1909210" name="connsiteY1102"/>
              <a:gd fmla="*/ 999222 w 1581592" name="connsiteX1103"/>
              <a:gd fmla="*/ 374673 h 1909210" name="connsiteY1103"/>
              <a:gd fmla="*/ 1000299 w 1581592" name="connsiteX1104"/>
              <a:gd fmla="*/ 369404 h 1909210" name="connsiteY1104"/>
              <a:gd fmla="*/ 1003117 w 1581592" name="connsiteX1105"/>
              <a:gd fmla="*/ 363869 h 1909210" name="connsiteY1105"/>
              <a:gd fmla="*/ 1006957 w 1581592" name="connsiteX1106"/>
              <a:gd fmla="*/ 359099 h 1909210" name="connsiteY1106"/>
              <a:gd fmla="*/ 1011125 w 1581592" name="connsiteX1107"/>
              <a:gd fmla="*/ 356332 h 1909210" name="connsiteY1107"/>
              <a:gd fmla="*/ 1014986 w 1581592" name="connsiteX1108"/>
              <a:gd fmla="*/ 355473 h 1909210" name="connsiteY1108"/>
              <a:gd fmla="*/ 1021005 w 1581592" name="connsiteX1109"/>
              <a:gd fmla="*/ 354530 h 1909210" name="connsiteY1109"/>
              <a:gd fmla="*/ 1027131 w 1581592" name="connsiteX1110"/>
              <a:gd fmla="*/ 353714 h 1909210" name="connsiteY1110"/>
              <a:gd fmla="*/ 1031644 w 1581592" name="connsiteX1111"/>
              <a:gd fmla="*/ 353051 h 1909210" name="connsiteY1111"/>
              <a:gd fmla="*/ 1023172 w 1581592" name="connsiteX1112"/>
              <a:gd fmla="*/ 343189 h 1909210" name="connsiteY1112"/>
              <a:gd fmla="*/ 1020094 w 1581592" name="connsiteX1113"/>
              <a:gd fmla="*/ 329954 h 1909210" name="connsiteY1113"/>
              <a:gd fmla="*/ 1022083 w 1581592" name="connsiteX1114"/>
              <a:gd fmla="*/ 319313 h 1909210" name="connsiteY1114"/>
              <a:gd fmla="*/ 1027451 w 1581592" name="connsiteX1115"/>
              <a:gd fmla="*/ 310562 h 1909210" name="connsiteY1115"/>
              <a:gd fmla="*/ 1035373 w 1581592" name="connsiteX1116"/>
              <a:gd fmla="*/ 304626 h 1909210" name="connsiteY1116"/>
              <a:gd fmla="*/ 1045079 w 1581592" name="connsiteX1117"/>
              <a:gd fmla="*/ 302423 h 1909210" name="connsiteY1117"/>
              <a:gd fmla="*/ 354792 w 1581592" name="connsiteX1118"/>
              <a:gd fmla="*/ 284714 h 1909210" name="connsiteY1118"/>
              <a:gd fmla="*/ 361288 w 1581592" name="connsiteX1119"/>
              <a:gd fmla="*/ 286247 h 1909210" name="connsiteY1119"/>
              <a:gd fmla="*/ 366626 w 1581592" name="connsiteX1120"/>
              <a:gd fmla="*/ 290378 h 1909210" name="connsiteY1120"/>
              <a:gd fmla="*/ 370222 w 1581592" name="connsiteX1121"/>
              <a:gd fmla="*/ 296468 h 1909210" name="connsiteY1121"/>
              <a:gd fmla="*/ 371530 w 1581592" name="connsiteX1122"/>
              <a:gd fmla="*/ 303874 h 1909210" name="connsiteY1122"/>
              <a:gd fmla="*/ 369495 w 1581592" name="connsiteX1123"/>
              <a:gd fmla="*/ 313040 h 1909210" name="connsiteY1123"/>
              <a:gd fmla="*/ 363896 w 1581592" name="connsiteX1124"/>
              <a:gd fmla="*/ 319958 h 1909210" name="connsiteY1124"/>
              <a:gd fmla="*/ 366913 w 1581592" name="connsiteX1125"/>
              <a:gd fmla="*/ 320416 h 1909210" name="connsiteY1125"/>
              <a:gd fmla="*/ 370983 w 1581592" name="connsiteX1126"/>
              <a:gd fmla="*/ 320988 h 1909210" name="connsiteY1126"/>
              <a:gd fmla="*/ 374930 w 1581592" name="connsiteX1127"/>
              <a:gd fmla="*/ 321640 h 1909210" name="connsiteY1127"/>
              <a:gd fmla="*/ 377584 w 1581592" name="connsiteX1128"/>
              <a:gd fmla="*/ 322241 h 1909210" name="connsiteY1128"/>
              <a:gd fmla="*/ 380348 w 1581592" name="connsiteX1129"/>
              <a:gd fmla="*/ 324122 h 1909210" name="connsiteY1129"/>
              <a:gd fmla="*/ 382905 w 1581592" name="connsiteX1130"/>
              <a:gd fmla="*/ 327432 h 1909210" name="connsiteY1130"/>
              <a:gd fmla="*/ 384793 w 1581592" name="connsiteX1131"/>
              <a:gd fmla="*/ 331329 h 1909210" name="connsiteY1131"/>
              <a:gd fmla="*/ 385522 w 1581592" name="connsiteX1132"/>
              <a:gd fmla="*/ 334996 h 1909210" name="connsiteY1132"/>
              <a:gd fmla="*/ 385522 w 1581592" name="connsiteX1133"/>
              <a:gd fmla="*/ 352315 h 1909210" name="connsiteY1133"/>
              <a:gd fmla="*/ 384645 w 1581592" name="connsiteX1134"/>
              <a:gd fmla="*/ 352942 h 1909210" name="connsiteY1134"/>
              <a:gd fmla="*/ 383592 w 1581592" name="connsiteX1135"/>
              <a:gd fmla="*/ 353822 h 1909210" name="connsiteY1135"/>
              <a:gd fmla="*/ 382514 w 1581592" name="connsiteX1136"/>
              <a:gd fmla="*/ 354559 h 1909210" name="connsiteY1136"/>
              <a:gd fmla="*/ 381654 w 1581592" name="connsiteX1137"/>
              <a:gd fmla="*/ 354868 h 1909210" name="connsiteY1137"/>
              <a:gd fmla="*/ 328051 w 1581592" name="connsiteX1138"/>
              <a:gd fmla="*/ 354868 h 1909210" name="connsiteY1138"/>
              <a:gd fmla="*/ 325977 w 1581592" name="connsiteX1139"/>
              <a:gd fmla="*/ 353906 h 1909210" name="connsiteY1139"/>
              <a:gd fmla="*/ 324220 w 1581592" name="connsiteX1140"/>
              <a:gd fmla="*/ 352315 h 1909210" name="connsiteY1140"/>
              <a:gd fmla="*/ 324220 w 1581592" name="connsiteX1141"/>
              <a:gd fmla="*/ 334996 h 1909210" name="connsiteY1141"/>
              <a:gd fmla="*/ 324938 w 1581592" name="connsiteX1142"/>
              <a:gd fmla="*/ 331329 h 1909210" name="connsiteY1142"/>
              <a:gd fmla="*/ 326817 w 1581592" name="connsiteX1143"/>
              <a:gd fmla="*/ 327477 h 1909210" name="connsiteY1143"/>
              <a:gd fmla="*/ 329377 w 1581592" name="connsiteX1144"/>
              <a:gd fmla="*/ 324158 h 1909210" name="connsiteY1144"/>
              <a:gd fmla="*/ 332155 w 1581592" name="connsiteX1145"/>
              <a:gd fmla="*/ 322232 h 1909210" name="connsiteY1145"/>
              <a:gd fmla="*/ 334729 w 1581592" name="connsiteX1146"/>
              <a:gd fmla="*/ 321634 h 1909210" name="connsiteY1146"/>
              <a:gd fmla="*/ 338742 w 1581592" name="connsiteX1147"/>
              <a:gd fmla="*/ 320978 h 1909210" name="connsiteY1147"/>
              <a:gd fmla="*/ 342826 w 1581592" name="connsiteX1148"/>
              <a:gd fmla="*/ 320409 h 1909210" name="connsiteY1148"/>
              <a:gd fmla="*/ 345835 w 1581592" name="connsiteX1149"/>
              <a:gd fmla="*/ 319948 h 1909210" name="connsiteY1149"/>
              <a:gd fmla="*/ 340187 w 1581592" name="connsiteX1150"/>
              <a:gd fmla="*/ 313085 h 1909210" name="connsiteY1150"/>
              <a:gd fmla="*/ 338135 w 1581592" name="connsiteX1151"/>
              <a:gd fmla="*/ 303874 h 1909210" name="connsiteY1151"/>
              <a:gd fmla="*/ 339460 w 1581592" name="connsiteX1152"/>
              <a:gd fmla="*/ 296468 h 1909210" name="connsiteY1152"/>
              <a:gd fmla="*/ 343039 w 1581592" name="connsiteX1153"/>
              <a:gd fmla="*/ 290378 h 1909210" name="connsiteY1153"/>
              <a:gd fmla="*/ 348321 w 1581592" name="connsiteX1154"/>
              <a:gd fmla="*/ 286247 h 1909210" name="connsiteY1154"/>
              <a:gd fmla="*/ 354792 w 1581592" name="connsiteX1155"/>
              <a:gd fmla="*/ 284714 h 1909210" name="connsiteY1155"/>
              <a:gd fmla="*/ 1406462 w 1581592" name="connsiteX1156"/>
              <a:gd fmla="*/ 262918 h 1909210" name="connsiteY1156"/>
              <a:gd fmla="*/ 1412958 w 1581592" name="connsiteX1157"/>
              <a:gd fmla="*/ 264451 h 1909210" name="connsiteY1157"/>
              <a:gd fmla="*/ 1418296 w 1581592" name="connsiteX1158"/>
              <a:gd fmla="*/ 268582 h 1909210" name="connsiteY1158"/>
              <a:gd fmla="*/ 1421892 w 1581592" name="connsiteX1159"/>
              <a:gd fmla="*/ 274672 h 1909210" name="connsiteY1159"/>
              <a:gd fmla="*/ 1423200 w 1581592" name="connsiteX1160"/>
              <a:gd fmla="*/ 282078 h 1909210" name="connsiteY1160"/>
              <a:gd fmla="*/ 1421165 w 1581592" name="connsiteX1161"/>
              <a:gd fmla="*/ 291244 h 1909210" name="connsiteY1161"/>
              <a:gd fmla="*/ 1415566 w 1581592" name="connsiteX1162"/>
              <a:gd fmla="*/ 298162 h 1909210" name="connsiteY1162"/>
              <a:gd fmla="*/ 1418583 w 1581592" name="connsiteX1163"/>
              <a:gd fmla="*/ 298620 h 1909210" name="connsiteY1163"/>
              <a:gd fmla="*/ 1422653 w 1581592" name="connsiteX1164"/>
              <a:gd fmla="*/ 299192 h 1909210" name="connsiteY1164"/>
              <a:gd fmla="*/ 1426600 w 1581592" name="connsiteX1165"/>
              <a:gd fmla="*/ 299844 h 1909210" name="connsiteY1165"/>
              <a:gd fmla="*/ 1429254 w 1581592" name="connsiteX1166"/>
              <a:gd fmla="*/ 300445 h 1909210" name="connsiteY1166"/>
              <a:gd fmla="*/ 1432018 w 1581592" name="connsiteX1167"/>
              <a:gd fmla="*/ 302326 h 1909210" name="connsiteY1167"/>
              <a:gd fmla="*/ 1434575 w 1581592" name="connsiteX1168"/>
              <a:gd fmla="*/ 305636 h 1909210" name="connsiteY1168"/>
              <a:gd fmla="*/ 1436463 w 1581592" name="connsiteX1169"/>
              <a:gd fmla="*/ 309533 h 1909210" name="connsiteY1169"/>
              <a:gd fmla="*/ 1437192 w 1581592" name="connsiteX1170"/>
              <a:gd fmla="*/ 313200 h 1909210" name="connsiteY1170"/>
              <a:gd fmla="*/ 1437192 w 1581592" name="connsiteX1171"/>
              <a:gd fmla="*/ 330519 h 1909210" name="connsiteY1171"/>
              <a:gd fmla="*/ 1436315 w 1581592" name="connsiteX1172"/>
              <a:gd fmla="*/ 331146 h 1909210" name="connsiteY1172"/>
              <a:gd fmla="*/ 1435262 w 1581592" name="connsiteX1173"/>
              <a:gd fmla="*/ 332026 h 1909210" name="connsiteY1173"/>
              <a:gd fmla="*/ 1434184 w 1581592" name="connsiteX1174"/>
              <a:gd fmla="*/ 332763 h 1909210" name="connsiteY1174"/>
              <a:gd fmla="*/ 1433324 w 1581592" name="connsiteX1175"/>
              <a:gd fmla="*/ 333072 h 1909210" name="connsiteY1175"/>
              <a:gd fmla="*/ 1379721 w 1581592" name="connsiteX1176"/>
              <a:gd fmla="*/ 333072 h 1909210" name="connsiteY1176"/>
              <a:gd fmla="*/ 1377647 w 1581592" name="connsiteX1177"/>
              <a:gd fmla="*/ 332110 h 1909210" name="connsiteY1177"/>
              <a:gd fmla="*/ 1375890 w 1581592" name="connsiteX1178"/>
              <a:gd fmla="*/ 330519 h 1909210" name="connsiteY1178"/>
              <a:gd fmla="*/ 1375890 w 1581592" name="connsiteX1179"/>
              <a:gd fmla="*/ 313200 h 1909210" name="connsiteY1179"/>
              <a:gd fmla="*/ 1376608 w 1581592" name="connsiteX1180"/>
              <a:gd fmla="*/ 309533 h 1909210" name="connsiteY1180"/>
              <a:gd fmla="*/ 1378487 w 1581592" name="connsiteX1181"/>
              <a:gd fmla="*/ 305681 h 1909210" name="connsiteY1181"/>
              <a:gd fmla="*/ 1381047 w 1581592" name="connsiteX1182"/>
              <a:gd fmla="*/ 302362 h 1909210" name="connsiteY1182"/>
              <a:gd fmla="*/ 1383825 w 1581592" name="connsiteX1183"/>
              <a:gd fmla="*/ 300436 h 1909210" name="connsiteY1183"/>
              <a:gd fmla="*/ 1386399 w 1581592" name="connsiteX1184"/>
              <a:gd fmla="*/ 299838 h 1909210" name="connsiteY1184"/>
              <a:gd fmla="*/ 1390412 w 1581592" name="connsiteX1185"/>
              <a:gd fmla="*/ 299182 h 1909210" name="connsiteY1185"/>
              <a:gd fmla="*/ 1394496 w 1581592" name="connsiteX1186"/>
              <a:gd fmla="*/ 298613 h 1909210" name="connsiteY1186"/>
              <a:gd fmla="*/ 1397505 w 1581592" name="connsiteX1187"/>
              <a:gd fmla="*/ 298152 h 1909210" name="connsiteY1187"/>
              <a:gd fmla="*/ 1391857 w 1581592" name="connsiteX1188"/>
              <a:gd fmla="*/ 291289 h 1909210" name="connsiteY1188"/>
              <a:gd fmla="*/ 1389805 w 1581592" name="connsiteX1189"/>
              <a:gd fmla="*/ 282078 h 1909210" name="connsiteY1189"/>
              <a:gd fmla="*/ 1391130 w 1581592" name="connsiteX1190"/>
              <a:gd fmla="*/ 274672 h 1909210" name="connsiteY1190"/>
              <a:gd fmla="*/ 1394709 w 1581592" name="connsiteX1191"/>
              <a:gd fmla="*/ 268582 h 1909210" name="connsiteY1191"/>
              <a:gd fmla="*/ 1399991 w 1581592" name="connsiteX1192"/>
              <a:gd fmla="*/ 264451 h 1909210" name="connsiteY1192"/>
              <a:gd fmla="*/ 1406462 w 1581592" name="connsiteX1193"/>
              <a:gd fmla="*/ 262918 h 1909210" name="connsiteY1193"/>
              <a:gd fmla="*/ 637081 w 1581592" name="connsiteX1194"/>
              <a:gd fmla="*/ 262918 h 1909210" name="connsiteY1194"/>
              <a:gd fmla="*/ 646826 w 1581592" name="connsiteX1195"/>
              <a:gd fmla="*/ 265121 h 1909210" name="connsiteY1195"/>
              <a:gd fmla="*/ 654833 w 1581592" name="connsiteX1196"/>
              <a:gd fmla="*/ 271057 h 1909210" name="connsiteY1196"/>
              <a:gd fmla="*/ 660227 w 1581592" name="connsiteX1197"/>
              <a:gd fmla="*/ 279808 h 1909210" name="connsiteY1197"/>
              <a:gd fmla="*/ 662190 w 1581592" name="connsiteX1198"/>
              <a:gd fmla="*/ 290449 h 1909210" name="connsiteY1198"/>
              <a:gd fmla="*/ 659137 w 1581592" name="connsiteX1199"/>
              <a:gd fmla="*/ 303619 h 1909210" name="connsiteY1199"/>
              <a:gd fmla="*/ 650738 w 1581592" name="connsiteX1200"/>
              <a:gd fmla="*/ 313560 h 1909210" name="connsiteY1200"/>
              <a:gd fmla="*/ 655263 w 1581592" name="connsiteX1201"/>
              <a:gd fmla="*/ 314218 h 1909210" name="connsiteY1201"/>
              <a:gd fmla="*/ 661368 w 1581592" name="connsiteX1202"/>
              <a:gd fmla="*/ 315039 h 1909210" name="connsiteY1202"/>
              <a:gd fmla="*/ 667290 w 1581592" name="connsiteX1203"/>
              <a:gd fmla="*/ 315977 h 1909210" name="connsiteY1203"/>
              <a:gd fmla="*/ 671270 w 1581592" name="connsiteX1204"/>
              <a:gd fmla="*/ 316841 h 1909210" name="connsiteY1204"/>
              <a:gd fmla="*/ 675416 w 1581592" name="connsiteX1205"/>
              <a:gd fmla="*/ 319543 h 1909210" name="connsiteY1205"/>
              <a:gd fmla="*/ 679252 w 1581592" name="connsiteX1206"/>
              <a:gd fmla="*/ 324299 h 1909210" name="connsiteY1206"/>
              <a:gd fmla="*/ 682083 w 1581592" name="connsiteX1207"/>
              <a:gd fmla="*/ 329899 h 1909210" name="connsiteY1207"/>
              <a:gd fmla="*/ 683177 w 1581592" name="connsiteX1208"/>
              <a:gd fmla="*/ 335168 h 1909210" name="connsiteY1208"/>
              <a:gd fmla="*/ 683177 w 1581592" name="connsiteX1209"/>
              <a:gd fmla="*/ 360053 h 1909210" name="connsiteY1209"/>
              <a:gd fmla="*/ 681862 w 1581592" name="connsiteX1210"/>
              <a:gd fmla="*/ 360954 h 1909210" name="connsiteY1210"/>
              <a:gd fmla="*/ 680282 w 1581592" name="connsiteX1211"/>
              <a:gd fmla="*/ 362218 h 1909210" name="connsiteY1211"/>
              <a:gd fmla="*/ 678664 w 1581592" name="connsiteX1212"/>
              <a:gd fmla="*/ 363278 h 1909210" name="connsiteY1212"/>
              <a:gd fmla="*/ 677375 w 1581592" name="connsiteX1213"/>
              <a:gd fmla="*/ 363726 h 1909210" name="connsiteY1213"/>
              <a:gd fmla="*/ 596971 w 1581592" name="connsiteX1214"/>
              <a:gd fmla="*/ 363726 h 1909210" name="connsiteY1214"/>
              <a:gd fmla="*/ 593859 w 1581592" name="connsiteX1215"/>
              <a:gd fmla="*/ 362340 h 1909210" name="connsiteY1215"/>
              <a:gd fmla="*/ 591224 w 1581592" name="connsiteX1216"/>
              <a:gd fmla="*/ 360053 h 1909210" name="connsiteY1216"/>
              <a:gd fmla="*/ 591224 w 1581592" name="connsiteX1217"/>
              <a:gd fmla="*/ 335168 h 1909210" name="connsiteY1217"/>
              <a:gd fmla="*/ 592301 w 1581592" name="connsiteX1218"/>
              <a:gd fmla="*/ 329899 h 1909210" name="connsiteY1218"/>
              <a:gd fmla="*/ 595119 w 1581592" name="connsiteX1219"/>
              <a:gd fmla="*/ 324364 h 1909210" name="connsiteY1219"/>
              <a:gd fmla="*/ 598959 w 1581592" name="connsiteX1220"/>
              <a:gd fmla="*/ 319594 h 1909210" name="connsiteY1220"/>
              <a:gd fmla="*/ 603127 w 1581592" name="connsiteX1221"/>
              <a:gd fmla="*/ 316827 h 1909210" name="connsiteY1221"/>
              <a:gd fmla="*/ 606988 w 1581592" name="connsiteX1222"/>
              <a:gd fmla="*/ 315968 h 1909210" name="connsiteY1222"/>
              <a:gd fmla="*/ 613007 w 1581592" name="connsiteX1223"/>
              <a:gd fmla="*/ 315025 h 1909210" name="connsiteY1223"/>
              <a:gd fmla="*/ 619133 w 1581592" name="connsiteX1224"/>
              <a:gd fmla="*/ 314209 h 1909210" name="connsiteY1224"/>
              <a:gd fmla="*/ 623646 w 1581592" name="connsiteX1225"/>
              <a:gd fmla="*/ 313546 h 1909210" name="connsiteY1225"/>
              <a:gd fmla="*/ 615174 w 1581592" name="connsiteX1226"/>
              <a:gd fmla="*/ 303684 h 1909210" name="connsiteY1226"/>
              <a:gd fmla="*/ 612096 w 1581592" name="connsiteX1227"/>
              <a:gd fmla="*/ 290449 h 1909210" name="connsiteY1227"/>
              <a:gd fmla="*/ 614085 w 1581592" name="connsiteX1228"/>
              <a:gd fmla="*/ 279808 h 1909210" name="connsiteY1228"/>
              <a:gd fmla="*/ 619453 w 1581592" name="connsiteX1229"/>
              <a:gd fmla="*/ 271057 h 1909210" name="connsiteY1229"/>
              <a:gd fmla="*/ 627375 w 1581592" name="connsiteX1230"/>
              <a:gd fmla="*/ 265121 h 1909210" name="connsiteY1230"/>
              <a:gd fmla="*/ 637081 w 1581592" name="connsiteX1231"/>
              <a:gd fmla="*/ 262918 h 1909210" name="connsiteY1231"/>
              <a:gd fmla="*/ 897394 w 1581592" name="connsiteX1232"/>
              <a:gd fmla="*/ 246570 h 1909210" name="connsiteY1232"/>
              <a:gd fmla="*/ 965167 w 1581592" name="connsiteX1233"/>
              <a:gd fmla="*/ 314343 h 1909210" name="connsiteY1233"/>
              <a:gd fmla="*/ 897394 w 1581592" name="connsiteX1234"/>
              <a:gd fmla="*/ 382116 h 1909210" name="connsiteY1234"/>
              <a:gd fmla="*/ 829621 w 1581592" name="connsiteX1235"/>
              <a:gd fmla="*/ 314343 h 1909210" name="connsiteY1235"/>
              <a:gd fmla="*/ 466456 w 1581592" name="connsiteX1236"/>
              <a:gd fmla="*/ 245208 h 1909210" name="connsiteY1236"/>
              <a:gd fmla="*/ 476273 w 1581592" name="connsiteX1237"/>
              <a:gd fmla="*/ 247411 h 1909210" name="connsiteY1237"/>
              <a:gd fmla="*/ 484339 w 1581592" name="connsiteX1238"/>
              <a:gd fmla="*/ 253347 h 1909210" name="connsiteY1238"/>
              <a:gd fmla="*/ 489773 w 1581592" name="connsiteX1239"/>
              <a:gd fmla="*/ 262098 h 1909210" name="connsiteY1239"/>
              <a:gd fmla="*/ 491750 w 1581592" name="connsiteX1240"/>
              <a:gd fmla="*/ 272739 h 1909210" name="connsiteY1240"/>
              <a:gd fmla="*/ 488675 w 1581592" name="connsiteX1241"/>
              <a:gd fmla="*/ 285909 h 1909210" name="connsiteY1241"/>
              <a:gd fmla="*/ 480214 w 1581592" name="connsiteX1242"/>
              <a:gd fmla="*/ 295850 h 1909210" name="connsiteY1242"/>
              <a:gd fmla="*/ 484773 w 1581592" name="connsiteX1243"/>
              <a:gd fmla="*/ 296508 h 1909210" name="connsiteY1243"/>
              <a:gd fmla="*/ 490922 w 1581592" name="connsiteX1244"/>
              <a:gd fmla="*/ 297329 h 1909210" name="connsiteY1244"/>
              <a:gd fmla="*/ 496888 w 1581592" name="connsiteX1245"/>
              <a:gd fmla="*/ 298267 h 1909210" name="connsiteY1245"/>
              <a:gd fmla="*/ 500898 w 1581592" name="connsiteX1246"/>
              <a:gd fmla="*/ 299131 h 1909210" name="connsiteY1246"/>
              <a:gd fmla="*/ 505075 w 1581592" name="connsiteX1247"/>
              <a:gd fmla="*/ 301833 h 1909210" name="connsiteY1247"/>
              <a:gd fmla="*/ 508939 w 1581592" name="connsiteX1248"/>
              <a:gd fmla="*/ 306589 h 1909210" name="connsiteY1248"/>
              <a:gd fmla="*/ 511791 w 1581592" name="connsiteX1249"/>
              <a:gd fmla="*/ 312189 h 1909210" name="connsiteY1249"/>
              <a:gd fmla="*/ 512893 w 1581592" name="connsiteX1250"/>
              <a:gd fmla="*/ 317458 h 1909210" name="connsiteY1250"/>
              <a:gd fmla="*/ 512893 w 1581592" name="connsiteX1251"/>
              <a:gd fmla="*/ 342343 h 1909210" name="connsiteY1251"/>
              <a:gd fmla="*/ 511568 w 1581592" name="connsiteX1252"/>
              <a:gd fmla="*/ 343244 h 1909210" name="connsiteY1252"/>
              <a:gd fmla="*/ 509977 w 1581592" name="connsiteX1253"/>
              <a:gd fmla="*/ 344508 h 1909210" name="connsiteY1253"/>
              <a:gd fmla="*/ 508347 w 1581592" name="connsiteX1254"/>
              <a:gd fmla="*/ 345568 h 1909210" name="connsiteY1254"/>
              <a:gd fmla="*/ 507048 w 1581592" name="connsiteX1255"/>
              <a:gd fmla="*/ 346016 h 1909210" name="connsiteY1255"/>
              <a:gd fmla="*/ 426049 w 1581592" name="connsiteX1256"/>
              <a:gd fmla="*/ 346016 h 1909210" name="connsiteY1256"/>
              <a:gd fmla="*/ 422914 w 1581592" name="connsiteX1257"/>
              <a:gd fmla="*/ 344630 h 1909210" name="connsiteY1257"/>
              <a:gd fmla="*/ 420259 w 1581592" name="connsiteX1258"/>
              <a:gd fmla="*/ 342343 h 1909210" name="connsiteY1258"/>
              <a:gd fmla="*/ 420259 w 1581592" name="connsiteX1259"/>
              <a:gd fmla="*/ 317458 h 1909210" name="connsiteY1259"/>
              <a:gd fmla="*/ 421344 w 1581592" name="connsiteX1260"/>
              <a:gd fmla="*/ 312189 h 1909210" name="connsiteY1260"/>
              <a:gd fmla="*/ 424183 w 1581592" name="connsiteX1261"/>
              <a:gd fmla="*/ 306654 h 1909210" name="connsiteY1261"/>
              <a:gd fmla="*/ 428051 w 1581592" name="connsiteX1262"/>
              <a:gd fmla="*/ 301884 h 1909210" name="connsiteY1262"/>
              <a:gd fmla="*/ 432250 w 1581592" name="connsiteX1263"/>
              <a:gd fmla="*/ 299117 h 1909210" name="connsiteY1263"/>
              <a:gd fmla="*/ 436140 w 1581592" name="connsiteX1264"/>
              <a:gd fmla="*/ 298258 h 1909210" name="connsiteY1264"/>
              <a:gd fmla="*/ 442204 w 1581592" name="connsiteX1265"/>
              <a:gd fmla="*/ 297315 h 1909210" name="connsiteY1265"/>
              <a:gd fmla="*/ 448375 w 1581592" name="connsiteX1266"/>
              <a:gd fmla="*/ 296499 h 1909210" name="connsiteY1266"/>
              <a:gd fmla="*/ 452921 w 1581592" name="connsiteX1267"/>
              <a:gd fmla="*/ 295836 h 1909210" name="connsiteY1267"/>
              <a:gd fmla="*/ 444387 w 1581592" name="connsiteX1268"/>
              <a:gd fmla="*/ 285974 h 1909210" name="connsiteY1268"/>
              <a:gd fmla="*/ 441286 w 1581592" name="connsiteX1269"/>
              <a:gd fmla="*/ 272739 h 1909210" name="connsiteY1269"/>
              <a:gd fmla="*/ 443289 w 1581592" name="connsiteX1270"/>
              <a:gd fmla="*/ 262098 h 1909210" name="connsiteY1270"/>
              <a:gd fmla="*/ 448697 w 1581592" name="connsiteX1271"/>
              <a:gd fmla="*/ 253347 h 1909210" name="connsiteY1271"/>
              <a:gd fmla="*/ 456678 w 1581592" name="connsiteX1272"/>
              <a:gd fmla="*/ 247411 h 1909210" name="connsiteY1272"/>
              <a:gd fmla="*/ 466456 w 1581592" name="connsiteX1273"/>
              <a:gd fmla="*/ 245208 h 1909210" name="connsiteY1273"/>
              <a:gd fmla="*/ 45857 w 1581592" name="connsiteX1274"/>
              <a:gd fmla="*/ 245208 h 1909210" name="connsiteY1274"/>
              <a:gd fmla="*/ 55602 w 1581592" name="connsiteX1275"/>
              <a:gd fmla="*/ 247411 h 1909210" name="connsiteY1275"/>
              <a:gd fmla="*/ 63609 w 1581592" name="connsiteX1276"/>
              <a:gd fmla="*/ 253347 h 1909210" name="connsiteY1276"/>
              <a:gd fmla="*/ 69003 w 1581592" name="connsiteX1277"/>
              <a:gd fmla="*/ 262098 h 1909210" name="connsiteY1277"/>
              <a:gd fmla="*/ 70966 w 1581592" name="connsiteX1278"/>
              <a:gd fmla="*/ 272739 h 1909210" name="connsiteY1278"/>
              <a:gd fmla="*/ 67913 w 1581592" name="connsiteX1279"/>
              <a:gd fmla="*/ 285909 h 1909210" name="connsiteY1279"/>
              <a:gd fmla="*/ 59514 w 1581592" name="connsiteX1280"/>
              <a:gd fmla="*/ 295850 h 1909210" name="connsiteY1280"/>
              <a:gd fmla="*/ 64039 w 1581592" name="connsiteX1281"/>
              <a:gd fmla="*/ 296508 h 1909210" name="connsiteY1281"/>
              <a:gd fmla="*/ 70144 w 1581592" name="connsiteX1282"/>
              <a:gd fmla="*/ 297329 h 1909210" name="connsiteY1282"/>
              <a:gd fmla="*/ 76066 w 1581592" name="connsiteX1283"/>
              <a:gd fmla="*/ 298267 h 1909210" name="connsiteY1283"/>
              <a:gd fmla="*/ 80046 w 1581592" name="connsiteX1284"/>
              <a:gd fmla="*/ 299131 h 1909210" name="connsiteY1284"/>
              <a:gd fmla="*/ 84192 w 1581592" name="connsiteX1285"/>
              <a:gd fmla="*/ 301833 h 1909210" name="connsiteY1285"/>
              <a:gd fmla="*/ 88028 w 1581592" name="connsiteX1286"/>
              <a:gd fmla="*/ 306589 h 1909210" name="connsiteY1286"/>
              <a:gd fmla="*/ 90859 w 1581592" name="connsiteX1287"/>
              <a:gd fmla="*/ 312189 h 1909210" name="connsiteY1287"/>
              <a:gd fmla="*/ 91953 w 1581592" name="connsiteX1288"/>
              <a:gd fmla="*/ 317458 h 1909210" name="connsiteY1288"/>
              <a:gd fmla="*/ 91953 w 1581592" name="connsiteX1289"/>
              <a:gd fmla="*/ 342343 h 1909210" name="connsiteY1289"/>
              <a:gd fmla="*/ 90638 w 1581592" name="connsiteX1290"/>
              <a:gd fmla="*/ 343244 h 1909210" name="connsiteY1290"/>
              <a:gd fmla="*/ 89058 w 1581592" name="connsiteX1291"/>
              <a:gd fmla="*/ 344508 h 1909210" name="connsiteY1291"/>
              <a:gd fmla="*/ 87440 w 1581592" name="connsiteX1292"/>
              <a:gd fmla="*/ 345568 h 1909210" name="connsiteY1292"/>
              <a:gd fmla="*/ 86151 w 1581592" name="connsiteX1293"/>
              <a:gd fmla="*/ 346016 h 1909210" name="connsiteY1293"/>
              <a:gd fmla="*/ 5747 w 1581592" name="connsiteX1294"/>
              <a:gd fmla="*/ 346016 h 1909210" name="connsiteY1294"/>
              <a:gd fmla="*/ 2635 w 1581592" name="connsiteX1295"/>
              <a:gd fmla="*/ 344630 h 1909210" name="connsiteY1295"/>
              <a:gd fmla="*/ 0 w 1581592" name="connsiteX1296"/>
              <a:gd fmla="*/ 342343 h 1909210" name="connsiteY1296"/>
              <a:gd fmla="*/ 0 w 1581592" name="connsiteX1297"/>
              <a:gd fmla="*/ 317458 h 1909210" name="connsiteY1297"/>
              <a:gd fmla="*/ 1077 w 1581592" name="connsiteX1298"/>
              <a:gd fmla="*/ 312189 h 1909210" name="connsiteY1298"/>
              <a:gd fmla="*/ 3895 w 1581592" name="connsiteX1299"/>
              <a:gd fmla="*/ 306654 h 1909210" name="connsiteY1299"/>
              <a:gd fmla="*/ 7735 w 1581592" name="connsiteX1300"/>
              <a:gd fmla="*/ 301884 h 1909210" name="connsiteY1300"/>
              <a:gd fmla="*/ 11903 w 1581592" name="connsiteX1301"/>
              <a:gd fmla="*/ 299117 h 1909210" name="connsiteY1301"/>
              <a:gd fmla="*/ 15764 w 1581592" name="connsiteX1302"/>
              <a:gd fmla="*/ 298258 h 1909210" name="connsiteY1302"/>
              <a:gd fmla="*/ 21783 w 1581592" name="connsiteX1303"/>
              <a:gd fmla="*/ 297315 h 1909210" name="connsiteY1303"/>
              <a:gd fmla="*/ 27909 w 1581592" name="connsiteX1304"/>
              <a:gd fmla="*/ 296499 h 1909210" name="connsiteY1304"/>
              <a:gd fmla="*/ 32422 w 1581592" name="connsiteX1305"/>
              <a:gd fmla="*/ 295836 h 1909210" name="connsiteY1305"/>
              <a:gd fmla="*/ 23950 w 1581592" name="connsiteX1306"/>
              <a:gd fmla="*/ 285974 h 1909210" name="connsiteY1306"/>
              <a:gd fmla="*/ 20872 w 1581592" name="connsiteX1307"/>
              <a:gd fmla="*/ 272739 h 1909210" name="connsiteY1307"/>
              <a:gd fmla="*/ 22861 w 1581592" name="connsiteX1308"/>
              <a:gd fmla="*/ 262098 h 1909210" name="connsiteY1308"/>
              <a:gd fmla="*/ 28229 w 1581592" name="connsiteX1309"/>
              <a:gd fmla="*/ 253347 h 1909210" name="connsiteY1309"/>
              <a:gd fmla="*/ 36151 w 1581592" name="connsiteX1310"/>
              <a:gd fmla="*/ 247411 h 1909210" name="connsiteY1310"/>
              <a:gd fmla="*/ 45857 w 1581592" name="connsiteX1311"/>
              <a:gd fmla="*/ 245208 h 1909210" name="connsiteY1311"/>
              <a:gd fmla="*/ 761507 w 1581592" name="connsiteX1312"/>
              <a:gd fmla="*/ 242484 h 1909210" name="connsiteY1312"/>
              <a:gd fmla="*/ 803052 w 1581592" name="connsiteX1313"/>
              <a:gd fmla="*/ 284033 h 1909210" name="connsiteY1313"/>
              <a:gd fmla="*/ 761507 w 1581592" name="connsiteX1314"/>
              <a:gd fmla="*/ 325578 h 1909210" name="connsiteY1314"/>
              <a:gd fmla="*/ 719958 w 1581592" name="connsiteX1315"/>
              <a:gd fmla="*/ 284033 h 1909210" name="connsiteY1315"/>
              <a:gd fmla="*/ 201297 w 1581592" name="connsiteX1316"/>
              <a:gd fmla="*/ 192761 h 1909210" name="connsiteY1316"/>
              <a:gd fmla="*/ 227282 w 1581592" name="connsiteX1317"/>
              <a:gd fmla="*/ 198700 h 1909210" name="connsiteY1317"/>
              <a:gd fmla="*/ 248636 w 1581592" name="connsiteX1318"/>
              <a:gd fmla="*/ 214704 h 1909210" name="connsiteY1318"/>
              <a:gd fmla="*/ 263019 w 1581592" name="connsiteX1319"/>
              <a:gd fmla="*/ 238295 h 1909210" name="connsiteY1319"/>
              <a:gd fmla="*/ 268253 w 1581592" name="connsiteX1320"/>
              <a:gd fmla="*/ 266982 h 1909210" name="connsiteY1320"/>
              <a:gd fmla="*/ 260113 w 1581592" name="connsiteX1321"/>
              <a:gd fmla="*/ 302489 h 1909210" name="connsiteY1321"/>
              <a:gd fmla="*/ 237715 w 1581592" name="connsiteX1322"/>
              <a:gd fmla="*/ 329289 h 1909210" name="connsiteY1322"/>
              <a:gd fmla="*/ 249782 w 1581592" name="connsiteX1323"/>
              <a:gd fmla="*/ 331063 h 1909210" name="connsiteY1323"/>
              <a:gd fmla="*/ 266062 w 1581592" name="connsiteX1324"/>
              <a:gd fmla="*/ 333277 h 1909210" name="connsiteY1324"/>
              <a:gd fmla="*/ 281853 w 1581592" name="connsiteX1325"/>
              <a:gd fmla="*/ 335806 h 1909210" name="connsiteY1325"/>
              <a:gd fmla="*/ 292467 w 1581592" name="connsiteX1326"/>
              <a:gd fmla="*/ 338134 h 1909210" name="connsiteY1326"/>
              <a:gd fmla="*/ 303524 w 1581592" name="connsiteX1327"/>
              <a:gd fmla="*/ 345419 h 1909210" name="connsiteY1327"/>
              <a:gd fmla="*/ 313752 w 1581592" name="connsiteX1328"/>
              <a:gd fmla="*/ 358240 h 1909210" name="connsiteY1328"/>
              <a:gd fmla="*/ 321301 w 1581592" name="connsiteX1329"/>
              <a:gd fmla="*/ 373338 h 1909210" name="connsiteY1329"/>
              <a:gd fmla="*/ 324219 w 1581592" name="connsiteX1330"/>
              <a:gd fmla="*/ 387543 h 1909210" name="connsiteY1330"/>
              <a:gd fmla="*/ 324219 w 1581592" name="connsiteX1331"/>
              <a:gd fmla="*/ 454631 h 1909210" name="connsiteY1331"/>
              <a:gd fmla="*/ 320711 w 1581592" name="connsiteX1332"/>
              <a:gd fmla="*/ 457059 h 1909210" name="connsiteY1332"/>
              <a:gd fmla="*/ 316499 w 1581592" name="connsiteX1333"/>
              <a:gd fmla="*/ 460469 h 1909210" name="connsiteY1333"/>
              <a:gd fmla="*/ 312186 w 1581592" name="connsiteX1334"/>
              <a:gd fmla="*/ 463325 h 1909210" name="connsiteY1334"/>
              <a:gd fmla="*/ 308746 w 1581592" name="connsiteX1335"/>
              <a:gd fmla="*/ 464533 h 1909210" name="connsiteY1335"/>
              <a:gd fmla="*/ 94337 w 1581592" name="connsiteX1336"/>
              <a:gd fmla="*/ 464533 h 1909210" name="connsiteY1336"/>
              <a:gd fmla="*/ 86038 w 1581592" name="connsiteX1337"/>
              <a:gd fmla="*/ 460796 h 1909210" name="connsiteY1337"/>
              <a:gd fmla="*/ 79011 w 1581592" name="connsiteX1338"/>
              <a:gd fmla="*/ 454631 h 1909210" name="connsiteY1338"/>
              <a:gd fmla="*/ 79011 w 1581592" name="connsiteX1339"/>
              <a:gd fmla="*/ 387543 h 1909210" name="connsiteY1339"/>
              <a:gd fmla="*/ 81883 w 1581592" name="connsiteX1340"/>
              <a:gd fmla="*/ 373338 h 1909210" name="connsiteY1340"/>
              <a:gd fmla="*/ 89398 w 1581592" name="connsiteX1341"/>
              <a:gd fmla="*/ 358416 h 1909210" name="connsiteY1341"/>
              <a:gd fmla="*/ 99638 w 1581592" name="connsiteX1342"/>
              <a:gd fmla="*/ 345557 h 1909210" name="connsiteY1342"/>
              <a:gd fmla="*/ 110752 w 1581592" name="connsiteX1343"/>
              <a:gd fmla="*/ 338096 h 1909210" name="connsiteY1343"/>
              <a:gd fmla="*/ 121048 w 1581592" name="connsiteX1344"/>
              <a:gd fmla="*/ 335781 h 1909210" name="connsiteY1344"/>
              <a:gd fmla="*/ 137100 w 1581592" name="connsiteX1345"/>
              <a:gd fmla="*/ 333239 h 1909210" name="connsiteY1345"/>
              <a:gd fmla="*/ 153436 w 1581592" name="connsiteX1346"/>
              <a:gd fmla="*/ 331037 h 1909210" name="connsiteY1346"/>
              <a:gd fmla="*/ 165470 w 1581592" name="connsiteX1347"/>
              <a:gd fmla="*/ 329251 h 1909210" name="connsiteY1347"/>
              <a:gd fmla="*/ 142879 w 1581592" name="connsiteX1348"/>
              <a:gd fmla="*/ 302665 h 1909210" name="connsiteY1348"/>
              <a:gd fmla="*/ 134671 w 1581592" name="connsiteX1349"/>
              <a:gd fmla="*/ 266982 h 1909210" name="connsiteY1349"/>
              <a:gd fmla="*/ 139972 w 1581592" name="connsiteX1350"/>
              <a:gd fmla="*/ 238295 h 1909210" name="connsiteY1350"/>
              <a:gd fmla="*/ 154288 w 1581592" name="connsiteX1351"/>
              <a:gd fmla="*/ 214704 h 1909210" name="connsiteY1351"/>
              <a:gd fmla="*/ 175414 w 1581592" name="connsiteX1352"/>
              <a:gd fmla="*/ 198700 h 1909210" name="connsiteY1352"/>
              <a:gd fmla="*/ 201297 w 1581592" name="connsiteX1353"/>
              <a:gd fmla="*/ 192761 h 1909210" name="connsiteY1353"/>
              <a:gd fmla="*/ 1088672 w 1581592" name="connsiteX1354"/>
              <a:gd fmla="*/ 187993 h 1909210" name="connsiteY1354"/>
              <a:gd fmla="*/ 1098417 w 1581592" name="connsiteX1355"/>
              <a:gd fmla="*/ 190196 h 1909210" name="connsiteY1355"/>
              <a:gd fmla="*/ 1106424 w 1581592" name="connsiteX1356"/>
              <a:gd fmla="*/ 196132 h 1909210" name="connsiteY1356"/>
              <a:gd fmla="*/ 1111818 w 1581592" name="connsiteX1357"/>
              <a:gd fmla="*/ 204883 h 1909210" name="connsiteY1357"/>
              <a:gd fmla="*/ 1113781 w 1581592" name="connsiteX1358"/>
              <a:gd fmla="*/ 215524 h 1909210" name="connsiteY1358"/>
              <a:gd fmla="*/ 1110728 w 1581592" name="connsiteX1359"/>
              <a:gd fmla="*/ 228694 h 1909210" name="connsiteY1359"/>
              <a:gd fmla="*/ 1102329 w 1581592" name="connsiteX1360"/>
              <a:gd fmla="*/ 238635 h 1909210" name="connsiteY1360"/>
              <a:gd fmla="*/ 1106854 w 1581592" name="connsiteX1361"/>
              <a:gd fmla="*/ 239293 h 1909210" name="connsiteY1361"/>
              <a:gd fmla="*/ 1112959 w 1581592" name="connsiteX1362"/>
              <a:gd fmla="*/ 240114 h 1909210" name="connsiteY1362"/>
              <a:gd fmla="*/ 1118881 w 1581592" name="connsiteX1363"/>
              <a:gd fmla="*/ 241052 h 1909210" name="connsiteY1363"/>
              <a:gd fmla="*/ 1122861 w 1581592" name="connsiteX1364"/>
              <a:gd fmla="*/ 241916 h 1909210" name="connsiteY1364"/>
              <a:gd fmla="*/ 1127007 w 1581592" name="connsiteX1365"/>
              <a:gd fmla="*/ 244618 h 1909210" name="connsiteY1365"/>
              <a:gd fmla="*/ 1130843 w 1581592" name="connsiteX1366"/>
              <a:gd fmla="*/ 249374 h 1909210" name="connsiteY1366"/>
              <a:gd fmla="*/ 1133674 w 1581592" name="connsiteX1367"/>
              <a:gd fmla="*/ 254974 h 1909210" name="connsiteY1367"/>
              <a:gd fmla="*/ 1134768 w 1581592" name="connsiteX1368"/>
              <a:gd fmla="*/ 260243 h 1909210" name="connsiteY1368"/>
              <a:gd fmla="*/ 1134768 w 1581592" name="connsiteX1369"/>
              <a:gd fmla="*/ 285128 h 1909210" name="connsiteY1369"/>
              <a:gd fmla="*/ 1133453 w 1581592" name="connsiteX1370"/>
              <a:gd fmla="*/ 286029 h 1909210" name="connsiteY1370"/>
              <a:gd fmla="*/ 1131873 w 1581592" name="connsiteX1371"/>
              <a:gd fmla="*/ 287293 h 1909210" name="connsiteY1371"/>
              <a:gd fmla="*/ 1130255 w 1581592" name="connsiteX1372"/>
              <a:gd fmla="*/ 288353 h 1909210" name="connsiteY1372"/>
              <a:gd fmla="*/ 1128966 w 1581592" name="connsiteX1373"/>
              <a:gd fmla="*/ 288801 h 1909210" name="connsiteY1373"/>
              <a:gd fmla="*/ 1048562 w 1581592" name="connsiteX1374"/>
              <a:gd fmla="*/ 288801 h 1909210" name="connsiteY1374"/>
              <a:gd fmla="*/ 1045450 w 1581592" name="connsiteX1375"/>
              <a:gd fmla="*/ 287415 h 1909210" name="connsiteY1375"/>
              <a:gd fmla="*/ 1042815 w 1581592" name="connsiteX1376"/>
              <a:gd fmla="*/ 285128 h 1909210" name="connsiteY1376"/>
              <a:gd fmla="*/ 1042815 w 1581592" name="connsiteX1377"/>
              <a:gd fmla="*/ 260243 h 1909210" name="connsiteY1377"/>
              <a:gd fmla="*/ 1043892 w 1581592" name="connsiteX1378"/>
              <a:gd fmla="*/ 254974 h 1909210" name="connsiteY1378"/>
              <a:gd fmla="*/ 1046710 w 1581592" name="connsiteX1379"/>
              <a:gd fmla="*/ 249439 h 1909210" name="connsiteY1379"/>
              <a:gd fmla="*/ 1050550 w 1581592" name="connsiteX1380"/>
              <a:gd fmla="*/ 244669 h 1909210" name="connsiteY1380"/>
              <a:gd fmla="*/ 1054718 w 1581592" name="connsiteX1381"/>
              <a:gd fmla="*/ 241902 h 1909210" name="connsiteY1381"/>
              <a:gd fmla="*/ 1058579 w 1581592" name="connsiteX1382"/>
              <a:gd fmla="*/ 241043 h 1909210" name="connsiteY1382"/>
              <a:gd fmla="*/ 1064598 w 1581592" name="connsiteX1383"/>
              <a:gd fmla="*/ 240100 h 1909210" name="connsiteY1383"/>
              <a:gd fmla="*/ 1070724 w 1581592" name="connsiteX1384"/>
              <a:gd fmla="*/ 239284 h 1909210" name="connsiteY1384"/>
              <a:gd fmla="*/ 1075237 w 1581592" name="connsiteX1385"/>
              <a:gd fmla="*/ 238621 h 1909210" name="connsiteY1385"/>
              <a:gd fmla="*/ 1066765 w 1581592" name="connsiteX1386"/>
              <a:gd fmla="*/ 228759 h 1909210" name="connsiteY1386"/>
              <a:gd fmla="*/ 1063687 w 1581592" name="connsiteX1387"/>
              <a:gd fmla="*/ 215524 h 1909210" name="connsiteY1387"/>
              <a:gd fmla="*/ 1065676 w 1581592" name="connsiteX1388"/>
              <a:gd fmla="*/ 204883 h 1909210" name="connsiteY1388"/>
              <a:gd fmla="*/ 1071044 w 1581592" name="connsiteX1389"/>
              <a:gd fmla="*/ 196132 h 1909210" name="connsiteY1389"/>
              <a:gd fmla="*/ 1078966 w 1581592" name="connsiteX1390"/>
              <a:gd fmla="*/ 190196 h 1909210" name="connsiteY1390"/>
              <a:gd fmla="*/ 1088672 w 1581592" name="connsiteX1391"/>
              <a:gd fmla="*/ 187993 h 1909210" name="connsiteY1391"/>
              <a:gd fmla="*/ 559891 w 1581592" name="connsiteX1392"/>
              <a:gd fmla="*/ 181181 h 1909210" name="connsiteY1392"/>
              <a:gd fmla="*/ 601436 w 1581592" name="connsiteX1393"/>
              <a:gd fmla="*/ 222730 h 1909210" name="connsiteY1393"/>
              <a:gd fmla="*/ 559891 w 1581592" name="connsiteX1394"/>
              <a:gd fmla="*/ 264275 h 1909210" name="connsiteY1394"/>
              <a:gd fmla="*/ 518342 w 1581592" name="connsiteX1395"/>
              <a:gd fmla="*/ 222730 h 1909210" name="connsiteY1395"/>
              <a:gd fmla="*/ 1255152 w 1581592" name="connsiteX1396"/>
              <a:gd fmla="*/ 140314 h 1909210" name="connsiteY1396"/>
              <a:gd fmla="*/ 1269588 w 1581592" name="connsiteX1397"/>
              <a:gd fmla="*/ 143559 h 1909210" name="connsiteY1397"/>
              <a:gd fmla="*/ 1281451 w 1581592" name="connsiteX1398"/>
              <a:gd fmla="*/ 152303 h 1909210" name="connsiteY1398"/>
              <a:gd fmla="*/ 1289442 w 1581592" name="connsiteX1399"/>
              <a:gd fmla="*/ 165192 h 1909210" name="connsiteY1399"/>
              <a:gd fmla="*/ 1292349 w 1581592" name="connsiteX1400"/>
              <a:gd fmla="*/ 180866 h 1909210" name="connsiteY1400"/>
              <a:gd fmla="*/ 1287827 w 1581592" name="connsiteX1401"/>
              <a:gd fmla="*/ 200265 h 1909210" name="connsiteY1401"/>
              <a:gd fmla="*/ 1275384 w 1581592" name="connsiteX1402"/>
              <a:gd fmla="*/ 214908 h 1909210" name="connsiteY1402"/>
              <a:gd fmla="*/ 1282088 w 1581592" name="connsiteX1403"/>
              <a:gd fmla="*/ 215877 h 1909210" name="connsiteY1403"/>
              <a:gd fmla="*/ 1291132 w 1581592" name="connsiteX1404"/>
              <a:gd fmla="*/ 217087 h 1909210" name="connsiteY1404"/>
              <a:gd fmla="*/ 1299905 w 1581592" name="connsiteX1405"/>
              <a:gd fmla="*/ 218469 h 1909210" name="connsiteY1405"/>
              <a:gd fmla="*/ 1305802 w 1581592" name="connsiteX1406"/>
              <a:gd fmla="*/ 219741 h 1909210" name="connsiteY1406"/>
              <a:gd fmla="*/ 1311945 w 1581592" name="connsiteX1407"/>
              <a:gd fmla="*/ 223721 h 1909210" name="connsiteY1407"/>
              <a:gd fmla="*/ 1317627 w 1581592" name="connsiteX1408"/>
              <a:gd fmla="*/ 230726 h 1909210" name="connsiteY1408"/>
              <a:gd fmla="*/ 1321821 w 1581592" name="connsiteX1409"/>
              <a:gd fmla="*/ 238975 h 1909210" name="connsiteY1409"/>
              <a:gd fmla="*/ 1323442 w 1581592" name="connsiteX1410"/>
              <a:gd fmla="*/ 246736 h 1909210" name="connsiteY1410"/>
              <a:gd fmla="*/ 1323442 w 1581592" name="connsiteX1411"/>
              <a:gd fmla="*/ 283391 h 1909210" name="connsiteY1411"/>
              <a:gd fmla="*/ 1321493 w 1581592" name="connsiteX1412"/>
              <a:gd fmla="*/ 284717 h 1909210" name="connsiteY1412"/>
              <a:gd fmla="*/ 1319153 w 1581592" name="connsiteX1413"/>
              <a:gd fmla="*/ 286580 h 1909210" name="connsiteY1413"/>
              <a:gd fmla="*/ 1316757 w 1581592" name="connsiteX1414"/>
              <a:gd fmla="*/ 288141 h 1909210" name="connsiteY1414"/>
              <a:gd fmla="*/ 1314846 w 1581592" name="connsiteX1415"/>
              <a:gd fmla="*/ 288794 h 1909210" name="connsiteY1415"/>
              <a:gd fmla="*/ 1195729 w 1581592" name="connsiteX1416"/>
              <a:gd fmla="*/ 288794 h 1909210" name="connsiteY1416"/>
              <a:gd fmla="*/ 1191119 w 1581592" name="connsiteX1417"/>
              <a:gd fmla="*/ 286759 h 1909210" name="connsiteY1417"/>
              <a:gd fmla="*/ 1187215 w 1581592" name="connsiteX1418"/>
              <a:gd fmla="*/ 283391 h 1909210" name="connsiteY1418"/>
              <a:gd fmla="*/ 1187215 w 1581592" name="connsiteX1419"/>
              <a:gd fmla="*/ 246736 h 1909210" name="connsiteY1419"/>
              <a:gd fmla="*/ 1188811 w 1581592" name="connsiteX1420"/>
              <a:gd fmla="*/ 238975 h 1909210" name="connsiteY1420"/>
              <a:gd fmla="*/ 1192986 w 1581592" name="connsiteX1421"/>
              <a:gd fmla="*/ 230822 h 1909210" name="connsiteY1421"/>
              <a:gd fmla="*/ 1198674 w 1581592" name="connsiteX1422"/>
              <a:gd fmla="*/ 223797 h 1909210" name="connsiteY1422"/>
              <a:gd fmla="*/ 1204849 w 1581592" name="connsiteX1423"/>
              <a:gd fmla="*/ 219720 h 1909210" name="connsiteY1423"/>
              <a:gd fmla="*/ 1210569 w 1581592" name="connsiteX1424"/>
              <a:gd fmla="*/ 218455 h 1909210" name="connsiteY1424"/>
              <a:gd fmla="*/ 1219487 w 1581592" name="connsiteX1425"/>
              <a:gd fmla="*/ 217067 h 1909210" name="connsiteY1425"/>
              <a:gd fmla="*/ 1228562 w 1581592" name="connsiteX1426"/>
              <a:gd fmla="*/ 215864 h 1909210" name="connsiteY1426"/>
              <a:gd fmla="*/ 1235248 w 1581592" name="connsiteX1427"/>
              <a:gd fmla="*/ 214887 h 1909210" name="connsiteY1427"/>
              <a:gd fmla="*/ 1222697 w 1581592" name="connsiteX1428"/>
              <a:gd fmla="*/ 200362 h 1909210" name="connsiteY1428"/>
              <a:gd fmla="*/ 1218137 w 1581592" name="connsiteX1429"/>
              <a:gd fmla="*/ 180866 h 1909210" name="connsiteY1429"/>
              <a:gd fmla="*/ 1221083 w 1581592" name="connsiteX1430"/>
              <a:gd fmla="*/ 165192 h 1909210" name="connsiteY1430"/>
              <a:gd fmla="*/ 1229035 w 1581592" name="connsiteX1431"/>
              <a:gd fmla="*/ 152303 h 1909210" name="connsiteY1431"/>
              <a:gd fmla="*/ 1240766 w 1581592" name="connsiteX1432"/>
              <a:gd fmla="*/ 143559 h 1909210" name="connsiteY1432"/>
              <a:gd fmla="*/ 1255152 w 1581592" name="connsiteX1433"/>
              <a:gd fmla="*/ 140314 h 1909210" name="connsiteY1433"/>
              <a:gd fmla="*/ 879683 w 1581592" name="connsiteX1434"/>
              <a:gd fmla="*/ 128053 h 1909210" name="connsiteY1434"/>
              <a:gd fmla="*/ 921569 w 1581592" name="connsiteX1435"/>
              <a:gd fmla="*/ 169943 h 1909210" name="connsiteY1435"/>
              <a:gd fmla="*/ 879683 w 1581592" name="connsiteX1436"/>
              <a:gd fmla="*/ 211829 h 1909210" name="connsiteY1436"/>
              <a:gd fmla="*/ 837794 w 1581592" name="connsiteX1437"/>
              <a:gd fmla="*/ 169943 h 1909210" name="connsiteY1437"/>
              <a:gd fmla="*/ 362704 w 1581592" name="connsiteX1438"/>
              <a:gd fmla="*/ 115112 h 1909210" name="connsiteY1438"/>
              <a:gd fmla="*/ 430477 w 1581592" name="connsiteX1439"/>
              <a:gd fmla="*/ 182884 h 1909210" name="connsiteY1439"/>
              <a:gd fmla="*/ 362704 w 1581592" name="connsiteX1440"/>
              <a:gd fmla="*/ 250657 h 1909210" name="connsiteY1440"/>
              <a:gd fmla="*/ 294931 w 1581592" name="connsiteX1441"/>
              <a:gd fmla="*/ 182884 h 1909210" name="connsiteY1441"/>
              <a:gd fmla="*/ 703094 w 1581592" name="connsiteX1442"/>
              <a:gd fmla="*/ 61302 h 1909210" name="connsiteY1442"/>
              <a:gd fmla="*/ 717458 w 1581592" name="connsiteX1443"/>
              <a:gd fmla="*/ 64562 h 1909210" name="connsiteY1443"/>
              <a:gd fmla="*/ 729262 w 1581592" name="connsiteX1444"/>
              <a:gd fmla="*/ 73346 h 1909210" name="connsiteY1444"/>
              <a:gd fmla="*/ 737213 w 1581592" name="connsiteX1445"/>
              <a:gd fmla="*/ 86294 h 1909210" name="connsiteY1445"/>
              <a:gd fmla="*/ 740106 w 1581592" name="connsiteX1446"/>
              <a:gd fmla="*/ 102040 h 1909210" name="connsiteY1446"/>
              <a:gd fmla="*/ 735607 w 1581592" name="connsiteX1447"/>
              <a:gd fmla="*/ 121528 h 1909210" name="connsiteY1447"/>
              <a:gd fmla="*/ 723225 w 1581592" name="connsiteX1448"/>
              <a:gd fmla="*/ 136238 h 1909210" name="connsiteY1448"/>
              <a:gd fmla="*/ 729896 w 1581592" name="connsiteX1449"/>
              <a:gd fmla="*/ 137212 h 1909210" name="connsiteY1449"/>
              <a:gd fmla="*/ 738895 w 1581592" name="connsiteX1450"/>
              <a:gd fmla="*/ 138427 h 1909210" name="connsiteY1450"/>
              <a:gd fmla="*/ 747624 w 1581592" name="connsiteX1451"/>
              <a:gd fmla="*/ 139815 h 1909210" name="connsiteY1451"/>
              <a:gd fmla="*/ 753491 w 1581592" name="connsiteX1452"/>
              <a:gd fmla="*/ 141093 h 1909210" name="connsiteY1452"/>
              <a:gd fmla="*/ 759603 w 1581592" name="connsiteX1453"/>
              <a:gd fmla="*/ 145091 h 1909210" name="connsiteY1453"/>
              <a:gd fmla="*/ 765257 w 1581592" name="connsiteX1454"/>
              <a:gd fmla="*/ 152129 h 1909210" name="connsiteY1454"/>
              <a:gd fmla="*/ 769430 w 1581592" name="connsiteX1455"/>
              <a:gd fmla="*/ 160416 h 1909210" name="connsiteY1455"/>
              <a:gd fmla="*/ 771043 w 1581592" name="connsiteX1456"/>
              <a:gd fmla="*/ 168213 h 1909210" name="connsiteY1456"/>
              <a:gd fmla="*/ 771043 w 1581592" name="connsiteX1457"/>
              <a:gd fmla="*/ 205035 h 1909210" name="connsiteY1457"/>
              <a:gd fmla="*/ 769104 w 1581592" name="connsiteX1458"/>
              <a:gd fmla="*/ 206368 h 1909210" name="connsiteY1458"/>
              <a:gd fmla="*/ 766776 w 1581592" name="connsiteX1459"/>
              <a:gd fmla="*/ 208239 h 1909210" name="connsiteY1459"/>
              <a:gd fmla="*/ 764391 w 1581592" name="connsiteX1460"/>
              <a:gd fmla="*/ 209807 h 1909210" name="connsiteY1460"/>
              <a:gd fmla="*/ 762490 w 1581592" name="connsiteX1461"/>
              <a:gd fmla="*/ 210463 h 1909210" name="connsiteY1461"/>
              <a:gd fmla="*/ 643969 w 1581592" name="connsiteX1462"/>
              <a:gd fmla="*/ 210463 h 1909210" name="connsiteY1462"/>
              <a:gd fmla="*/ 639381 w 1581592" name="connsiteX1463"/>
              <a:gd fmla="*/ 208419 h 1909210" name="connsiteY1463"/>
              <a:gd fmla="*/ 635497 w 1581592" name="connsiteX1464"/>
              <a:gd fmla="*/ 205035 h 1909210" name="connsiteY1464"/>
              <a:gd fmla="*/ 635497 w 1581592" name="connsiteX1465"/>
              <a:gd fmla="*/ 168213 h 1909210" name="connsiteY1465"/>
              <a:gd fmla="*/ 637085 w 1581592" name="connsiteX1466"/>
              <a:gd fmla="*/ 160416 h 1909210" name="connsiteY1466"/>
              <a:gd fmla="*/ 641239 w 1581592" name="connsiteX1467"/>
              <a:gd fmla="*/ 152225 h 1909210" name="connsiteY1467"/>
              <a:gd fmla="*/ 646899 w 1581592" name="connsiteX1468"/>
              <a:gd fmla="*/ 145167 h 1909210" name="connsiteY1468"/>
              <a:gd fmla="*/ 653043 w 1581592" name="connsiteX1469"/>
              <a:gd fmla="*/ 141072 h 1909210" name="connsiteY1469"/>
              <a:gd fmla="*/ 658734 w 1581592" name="connsiteX1470"/>
              <a:gd fmla="*/ 139802 h 1909210" name="connsiteY1470"/>
              <a:gd fmla="*/ 667608 w 1581592" name="connsiteX1471"/>
              <a:gd fmla="*/ 138407 h 1909210" name="connsiteY1471"/>
              <a:gd fmla="*/ 676638 w 1581592" name="connsiteX1472"/>
              <a:gd fmla="*/ 137198 h 1909210" name="connsiteY1472"/>
              <a:gd fmla="*/ 683290 w 1581592" name="connsiteX1473"/>
              <a:gd fmla="*/ 136217 h 1909210" name="connsiteY1473"/>
              <a:gd fmla="*/ 670802 w 1581592" name="connsiteX1474"/>
              <a:gd fmla="*/ 121625 h 1909210" name="connsiteY1474"/>
              <a:gd fmla="*/ 666265 w 1581592" name="connsiteX1475"/>
              <a:gd fmla="*/ 102040 h 1909210" name="connsiteY1475"/>
              <a:gd fmla="*/ 669195 w 1581592" name="connsiteX1476"/>
              <a:gd fmla="*/ 86294 h 1909210" name="connsiteY1476"/>
              <a:gd fmla="*/ 677108 w 1581592" name="connsiteX1477"/>
              <a:gd fmla="*/ 73346 h 1909210" name="connsiteY1477"/>
              <a:gd fmla="*/ 688780 w 1581592" name="connsiteX1478"/>
              <a:gd fmla="*/ 64562 h 1909210" name="connsiteY1478"/>
              <a:gd fmla="*/ 703094 w 1581592" name="connsiteX1479"/>
              <a:gd fmla="*/ 61302 h 1909210" name="connsiteY1479"/>
              <a:gd fmla="*/ 505622 w 1581592" name="connsiteX1480"/>
              <a:gd fmla="*/ 43593 h 1909210" name="connsiteY1480"/>
              <a:gd fmla="*/ 515367 w 1581592" name="connsiteX1481"/>
              <a:gd fmla="*/ 45796 h 1909210" name="connsiteY1481"/>
              <a:gd fmla="*/ 523374 w 1581592" name="connsiteX1482"/>
              <a:gd fmla="*/ 51732 h 1909210" name="connsiteY1482"/>
              <a:gd fmla="*/ 528768 w 1581592" name="connsiteX1483"/>
              <a:gd fmla="*/ 60483 h 1909210" name="connsiteY1483"/>
              <a:gd fmla="*/ 530731 w 1581592" name="connsiteX1484"/>
              <a:gd fmla="*/ 71124 h 1909210" name="connsiteY1484"/>
              <a:gd fmla="*/ 527678 w 1581592" name="connsiteX1485"/>
              <a:gd fmla="*/ 84294 h 1909210" name="connsiteY1485"/>
              <a:gd fmla="*/ 519279 w 1581592" name="connsiteX1486"/>
              <a:gd fmla="*/ 94235 h 1909210" name="connsiteY1486"/>
              <a:gd fmla="*/ 523804 w 1581592" name="connsiteX1487"/>
              <a:gd fmla="*/ 94893 h 1909210" name="connsiteY1487"/>
              <a:gd fmla="*/ 529909 w 1581592" name="connsiteX1488"/>
              <a:gd fmla="*/ 95714 h 1909210" name="connsiteY1488"/>
              <a:gd fmla="*/ 535831 w 1581592" name="connsiteX1489"/>
              <a:gd fmla="*/ 96652 h 1909210" name="connsiteY1489"/>
              <a:gd fmla="*/ 539811 w 1581592" name="connsiteX1490"/>
              <a:gd fmla="*/ 97516 h 1909210" name="connsiteY1490"/>
              <a:gd fmla="*/ 543957 w 1581592" name="connsiteX1491"/>
              <a:gd fmla="*/ 100218 h 1909210" name="connsiteY1491"/>
              <a:gd fmla="*/ 547793 w 1581592" name="connsiteX1492"/>
              <a:gd fmla="*/ 104974 h 1909210" name="connsiteY1492"/>
              <a:gd fmla="*/ 550624 w 1581592" name="connsiteX1493"/>
              <a:gd fmla="*/ 110574 h 1909210" name="connsiteY1493"/>
              <a:gd fmla="*/ 551718 w 1581592" name="connsiteX1494"/>
              <a:gd fmla="*/ 115843 h 1909210" name="connsiteY1494"/>
              <a:gd fmla="*/ 551718 w 1581592" name="connsiteX1495"/>
              <a:gd fmla="*/ 140728 h 1909210" name="connsiteY1495"/>
              <a:gd fmla="*/ 550403 w 1581592" name="connsiteX1496"/>
              <a:gd fmla="*/ 141629 h 1909210" name="connsiteY1496"/>
              <a:gd fmla="*/ 548823 w 1581592" name="connsiteX1497"/>
              <a:gd fmla="*/ 142893 h 1909210" name="connsiteY1497"/>
              <a:gd fmla="*/ 547205 w 1581592" name="connsiteX1498"/>
              <a:gd fmla="*/ 143953 h 1909210" name="connsiteY1498"/>
              <a:gd fmla="*/ 545916 w 1581592" name="connsiteX1499"/>
              <a:gd fmla="*/ 144401 h 1909210" name="connsiteY1499"/>
              <a:gd fmla="*/ 465512 w 1581592" name="connsiteX1500"/>
              <a:gd fmla="*/ 144401 h 1909210" name="connsiteY1500"/>
              <a:gd fmla="*/ 462400 w 1581592" name="connsiteX1501"/>
              <a:gd fmla="*/ 143015 h 1909210" name="connsiteY1501"/>
              <a:gd fmla="*/ 459765 w 1581592" name="connsiteX1502"/>
              <a:gd fmla="*/ 140728 h 1909210" name="connsiteY1502"/>
              <a:gd fmla="*/ 459765 w 1581592" name="connsiteX1503"/>
              <a:gd fmla="*/ 115843 h 1909210" name="connsiteY1503"/>
              <a:gd fmla="*/ 460842 w 1581592" name="connsiteX1504"/>
              <a:gd fmla="*/ 110574 h 1909210" name="connsiteY1504"/>
              <a:gd fmla="*/ 463660 w 1581592" name="connsiteX1505"/>
              <a:gd fmla="*/ 105039 h 1909210" name="connsiteY1505"/>
              <a:gd fmla="*/ 467500 w 1581592" name="connsiteX1506"/>
              <a:gd fmla="*/ 100269 h 1909210" name="connsiteY1506"/>
              <a:gd fmla="*/ 471668 w 1581592" name="connsiteX1507"/>
              <a:gd fmla="*/ 97502 h 1909210" name="connsiteY1507"/>
              <a:gd fmla="*/ 475529 w 1581592" name="connsiteX1508"/>
              <a:gd fmla="*/ 96643 h 1909210" name="connsiteY1508"/>
              <a:gd fmla="*/ 481548 w 1581592" name="connsiteX1509"/>
              <a:gd fmla="*/ 95700 h 1909210" name="connsiteY1509"/>
              <a:gd fmla="*/ 487674 w 1581592" name="connsiteX1510"/>
              <a:gd fmla="*/ 94884 h 1909210" name="connsiteY1510"/>
              <a:gd fmla="*/ 492187 w 1581592" name="connsiteX1511"/>
              <a:gd fmla="*/ 94221 h 1909210" name="connsiteY1511"/>
              <a:gd fmla="*/ 483715 w 1581592" name="connsiteX1512"/>
              <a:gd fmla="*/ 84359 h 1909210" name="connsiteY1512"/>
              <a:gd fmla="*/ 480637 w 1581592" name="connsiteX1513"/>
              <a:gd fmla="*/ 71124 h 1909210" name="connsiteY1513"/>
              <a:gd fmla="*/ 482626 w 1581592" name="connsiteX1514"/>
              <a:gd fmla="*/ 60483 h 1909210" name="connsiteY1514"/>
              <a:gd fmla="*/ 487994 w 1581592" name="connsiteX1515"/>
              <a:gd fmla="*/ 51732 h 1909210" name="connsiteY1515"/>
              <a:gd fmla="*/ 495916 w 1581592" name="connsiteX1516"/>
              <a:gd fmla="*/ 45796 h 1909210" name="connsiteY1516"/>
              <a:gd fmla="*/ 505622 w 1581592" name="connsiteX1517"/>
              <a:gd fmla="*/ 43593 h 1909210" name="connsiteY1517"/>
              <a:gd fmla="*/ 1014429 w 1581592" name="connsiteX1518"/>
              <a:gd fmla="*/ 39506 h 1909210" name="connsiteY1518"/>
              <a:gd fmla="*/ 1024174 w 1581592" name="connsiteX1519"/>
              <a:gd fmla="*/ 41709 h 1909210" name="connsiteY1519"/>
              <a:gd fmla="*/ 1032181 w 1581592" name="connsiteX1520"/>
              <a:gd fmla="*/ 47645 h 1909210" name="connsiteY1520"/>
              <a:gd fmla="*/ 1037575 w 1581592" name="connsiteX1521"/>
              <a:gd fmla="*/ 56396 h 1909210" name="connsiteY1521"/>
              <a:gd fmla="*/ 1039538 w 1581592" name="connsiteX1522"/>
              <a:gd fmla="*/ 67037 h 1909210" name="connsiteY1522"/>
              <a:gd fmla="*/ 1036485 w 1581592" name="connsiteX1523"/>
              <a:gd fmla="*/ 80207 h 1909210" name="connsiteY1523"/>
              <a:gd fmla="*/ 1028086 w 1581592" name="connsiteX1524"/>
              <a:gd fmla="*/ 90148 h 1909210" name="connsiteY1524"/>
              <a:gd fmla="*/ 1032611 w 1581592" name="connsiteX1525"/>
              <a:gd fmla="*/ 90806 h 1909210" name="connsiteY1525"/>
              <a:gd fmla="*/ 1038716 w 1581592" name="connsiteX1526"/>
              <a:gd fmla="*/ 91627 h 1909210" name="connsiteY1526"/>
              <a:gd fmla="*/ 1044638 w 1581592" name="connsiteX1527"/>
              <a:gd fmla="*/ 92565 h 1909210" name="connsiteY1527"/>
              <a:gd fmla="*/ 1048618 w 1581592" name="connsiteX1528"/>
              <a:gd fmla="*/ 93429 h 1909210" name="connsiteY1528"/>
              <a:gd fmla="*/ 1052764 w 1581592" name="connsiteX1529"/>
              <a:gd fmla="*/ 96131 h 1909210" name="connsiteY1529"/>
              <a:gd fmla="*/ 1056600 w 1581592" name="connsiteX1530"/>
              <a:gd fmla="*/ 100887 h 1909210" name="connsiteY1530"/>
              <a:gd fmla="*/ 1059431 w 1581592" name="connsiteX1531"/>
              <a:gd fmla="*/ 106487 h 1909210" name="connsiteY1531"/>
              <a:gd fmla="*/ 1060525 w 1581592" name="connsiteX1532"/>
              <a:gd fmla="*/ 111756 h 1909210" name="connsiteY1532"/>
              <a:gd fmla="*/ 1060525 w 1581592" name="connsiteX1533"/>
              <a:gd fmla="*/ 136641 h 1909210" name="connsiteY1533"/>
              <a:gd fmla="*/ 1059210 w 1581592" name="connsiteX1534"/>
              <a:gd fmla="*/ 137542 h 1909210" name="connsiteY1534"/>
              <a:gd fmla="*/ 1057630 w 1581592" name="connsiteX1535"/>
              <a:gd fmla="*/ 138806 h 1909210" name="connsiteY1535"/>
              <a:gd fmla="*/ 1056012 w 1581592" name="connsiteX1536"/>
              <a:gd fmla="*/ 139866 h 1909210" name="connsiteY1536"/>
              <a:gd fmla="*/ 1054723 w 1581592" name="connsiteX1537"/>
              <a:gd fmla="*/ 140314 h 1909210" name="connsiteY1537"/>
              <a:gd fmla="*/ 974319 w 1581592" name="connsiteX1538"/>
              <a:gd fmla="*/ 140314 h 1909210" name="connsiteY1538"/>
              <a:gd fmla="*/ 971207 w 1581592" name="connsiteX1539"/>
              <a:gd fmla="*/ 138928 h 1909210" name="connsiteY1539"/>
              <a:gd fmla="*/ 968572 w 1581592" name="connsiteX1540"/>
              <a:gd fmla="*/ 136641 h 1909210" name="connsiteY1540"/>
              <a:gd fmla="*/ 968572 w 1581592" name="connsiteX1541"/>
              <a:gd fmla="*/ 111756 h 1909210" name="connsiteY1541"/>
              <a:gd fmla="*/ 969649 w 1581592" name="connsiteX1542"/>
              <a:gd fmla="*/ 106487 h 1909210" name="connsiteY1542"/>
              <a:gd fmla="*/ 972467 w 1581592" name="connsiteX1543"/>
              <a:gd fmla="*/ 100952 h 1909210" name="connsiteY1543"/>
              <a:gd fmla="*/ 976307 w 1581592" name="connsiteX1544"/>
              <a:gd fmla="*/ 96182 h 1909210" name="connsiteY1544"/>
              <a:gd fmla="*/ 980475 w 1581592" name="connsiteX1545"/>
              <a:gd fmla="*/ 93415 h 1909210" name="connsiteY1545"/>
              <a:gd fmla="*/ 984336 w 1581592" name="connsiteX1546"/>
              <a:gd fmla="*/ 92556 h 1909210" name="connsiteY1546"/>
              <a:gd fmla="*/ 990355 w 1581592" name="connsiteX1547"/>
              <a:gd fmla="*/ 91613 h 1909210" name="connsiteY1547"/>
              <a:gd fmla="*/ 996481 w 1581592" name="connsiteX1548"/>
              <a:gd fmla="*/ 90797 h 1909210" name="connsiteY1548"/>
              <a:gd fmla="*/ 1000994 w 1581592" name="connsiteX1549"/>
              <a:gd fmla="*/ 90134 h 1909210" name="connsiteY1549"/>
              <a:gd fmla="*/ 992522 w 1581592" name="connsiteX1550"/>
              <a:gd fmla="*/ 80272 h 1909210" name="connsiteY1550"/>
              <a:gd fmla="*/ 989444 w 1581592" name="connsiteX1551"/>
              <a:gd fmla="*/ 67037 h 1909210" name="connsiteY1551"/>
              <a:gd fmla="*/ 991433 w 1581592" name="connsiteX1552"/>
              <a:gd fmla="*/ 56396 h 1909210" name="connsiteY1552"/>
              <a:gd fmla="*/ 996801 w 1581592" name="connsiteX1553"/>
              <a:gd fmla="*/ 47645 h 1909210" name="connsiteY1553"/>
              <a:gd fmla="*/ 1004723 w 1581592" name="connsiteX1554"/>
              <a:gd fmla="*/ 41709 h 1909210" name="connsiteY1554"/>
              <a:gd fmla="*/ 1014429 w 1581592" name="connsiteX1555"/>
              <a:gd fmla="*/ 39506 h 1909210" name="connsiteY1555"/>
              <a:gd fmla="*/ 626564 w 1581592" name="connsiteX1556"/>
              <a:gd fmla="*/ 17709 h 1909210" name="connsiteY1556"/>
              <a:gd fmla="*/ 633060 w 1581592" name="connsiteX1557"/>
              <a:gd fmla="*/ 19242 h 1909210" name="connsiteY1557"/>
              <a:gd fmla="*/ 638398 w 1581592" name="connsiteX1558"/>
              <a:gd fmla="*/ 23373 h 1909210" name="connsiteY1558"/>
              <a:gd fmla="*/ 641994 w 1581592" name="connsiteX1559"/>
              <a:gd fmla="*/ 29463 h 1909210" name="connsiteY1559"/>
              <a:gd fmla="*/ 643302 w 1581592" name="connsiteX1560"/>
              <a:gd fmla="*/ 36869 h 1909210" name="connsiteY1560"/>
              <a:gd fmla="*/ 641267 w 1581592" name="connsiteX1561"/>
              <a:gd fmla="*/ 46035 h 1909210" name="connsiteY1561"/>
              <a:gd fmla="*/ 635668 w 1581592" name="connsiteX1562"/>
              <a:gd fmla="*/ 52953 h 1909210" name="connsiteY1562"/>
              <a:gd fmla="*/ 638685 w 1581592" name="connsiteX1563"/>
              <a:gd fmla="*/ 53411 h 1909210" name="connsiteY1563"/>
              <a:gd fmla="*/ 642755 w 1581592" name="connsiteX1564"/>
              <a:gd fmla="*/ 53983 h 1909210" name="connsiteY1564"/>
              <a:gd fmla="*/ 646702 w 1581592" name="connsiteX1565"/>
              <a:gd fmla="*/ 54636 h 1909210" name="connsiteY1565"/>
              <a:gd fmla="*/ 649356 w 1581592" name="connsiteX1566"/>
              <a:gd fmla="*/ 55236 h 1909210" name="connsiteY1566"/>
              <a:gd fmla="*/ 652120 w 1581592" name="connsiteX1567"/>
              <a:gd fmla="*/ 57117 h 1909210" name="connsiteY1567"/>
              <a:gd fmla="*/ 654677 w 1581592" name="connsiteX1568"/>
              <a:gd fmla="*/ 60427 h 1909210" name="connsiteY1568"/>
              <a:gd fmla="*/ 656565 w 1581592" name="connsiteX1569"/>
              <a:gd fmla="*/ 64324 h 1909210" name="connsiteY1569"/>
              <a:gd fmla="*/ 657294 w 1581592" name="connsiteX1570"/>
              <a:gd fmla="*/ 67991 h 1909210" name="connsiteY1570"/>
              <a:gd fmla="*/ 657294 w 1581592" name="connsiteX1571"/>
              <a:gd fmla="*/ 85310 h 1909210" name="connsiteY1571"/>
              <a:gd fmla="*/ 656417 w 1581592" name="connsiteX1572"/>
              <a:gd fmla="*/ 85937 h 1909210" name="connsiteY1572"/>
              <a:gd fmla="*/ 655364 w 1581592" name="connsiteX1573"/>
              <a:gd fmla="*/ 86817 h 1909210" name="connsiteY1573"/>
              <a:gd fmla="*/ 654286 w 1581592" name="connsiteX1574"/>
              <a:gd fmla="*/ 87554 h 1909210" name="connsiteY1574"/>
              <a:gd fmla="*/ 653426 w 1581592" name="connsiteX1575"/>
              <a:gd fmla="*/ 87863 h 1909210" name="connsiteY1575"/>
              <a:gd fmla="*/ 599823 w 1581592" name="connsiteX1576"/>
              <a:gd fmla="*/ 87863 h 1909210" name="connsiteY1576"/>
              <a:gd fmla="*/ 597749 w 1581592" name="connsiteX1577"/>
              <a:gd fmla="*/ 86901 h 1909210" name="connsiteY1577"/>
              <a:gd fmla="*/ 595992 w 1581592" name="connsiteX1578"/>
              <a:gd fmla="*/ 85310 h 1909210" name="connsiteY1578"/>
              <a:gd fmla="*/ 595992 w 1581592" name="connsiteX1579"/>
              <a:gd fmla="*/ 67991 h 1909210" name="connsiteY1579"/>
              <a:gd fmla="*/ 596710 w 1581592" name="connsiteX1580"/>
              <a:gd fmla="*/ 64324 h 1909210" name="connsiteY1580"/>
              <a:gd fmla="*/ 598589 w 1581592" name="connsiteX1581"/>
              <a:gd fmla="*/ 60472 h 1909210" name="connsiteY1581"/>
              <a:gd fmla="*/ 601149 w 1581592" name="connsiteX1582"/>
              <a:gd fmla="*/ 57153 h 1909210" name="connsiteY1582"/>
              <a:gd fmla="*/ 603927 w 1581592" name="connsiteX1583"/>
              <a:gd fmla="*/ 55227 h 1909210" name="connsiteY1583"/>
              <a:gd fmla="*/ 606501 w 1581592" name="connsiteX1584"/>
              <a:gd fmla="*/ 54629 h 1909210" name="connsiteY1584"/>
              <a:gd fmla="*/ 610514 w 1581592" name="connsiteX1585"/>
              <a:gd fmla="*/ 53973 h 1909210" name="connsiteY1585"/>
              <a:gd fmla="*/ 614598 w 1581592" name="connsiteX1586"/>
              <a:gd fmla="*/ 53405 h 1909210" name="connsiteY1586"/>
              <a:gd fmla="*/ 617607 w 1581592" name="connsiteX1587"/>
              <a:gd fmla="*/ 52943 h 1909210" name="connsiteY1587"/>
              <a:gd fmla="*/ 611959 w 1581592" name="connsiteX1588"/>
              <a:gd fmla="*/ 46080 h 1909210" name="connsiteY1588"/>
              <a:gd fmla="*/ 609907 w 1581592" name="connsiteX1589"/>
              <a:gd fmla="*/ 36869 h 1909210" name="connsiteY1589"/>
              <a:gd fmla="*/ 611232 w 1581592" name="connsiteX1590"/>
              <a:gd fmla="*/ 29463 h 1909210" name="connsiteY1590"/>
              <a:gd fmla="*/ 614811 w 1581592" name="connsiteX1591"/>
              <a:gd fmla="*/ 23373 h 1909210" name="connsiteY1591"/>
              <a:gd fmla="*/ 620093 w 1581592" name="connsiteX1592"/>
              <a:gd fmla="*/ 19242 h 1909210" name="connsiteY1592"/>
              <a:gd fmla="*/ 626564 w 1581592" name="connsiteX1593"/>
              <a:gd fmla="*/ 17709 h 1909210" name="connsiteY1593"/>
              <a:gd fmla="*/ 838696 w 1581592" name="connsiteX1594"/>
              <a:gd fmla="*/ 0 h 1909210" name="connsiteY1594"/>
              <a:gd fmla="*/ 848441 w 1581592" name="connsiteX1595"/>
              <a:gd fmla="*/ 2203 h 1909210" name="connsiteY1595"/>
              <a:gd fmla="*/ 856448 w 1581592" name="connsiteX1596"/>
              <a:gd fmla="*/ 8139 h 1909210" name="connsiteY1596"/>
              <a:gd fmla="*/ 861842 w 1581592" name="connsiteX1597"/>
              <a:gd fmla="*/ 16890 h 1909210" name="connsiteY1597"/>
              <a:gd fmla="*/ 863805 w 1581592" name="connsiteX1598"/>
              <a:gd fmla="*/ 27531 h 1909210" name="connsiteY1598"/>
              <a:gd fmla="*/ 860752 w 1581592" name="connsiteX1599"/>
              <a:gd fmla="*/ 40701 h 1909210" name="connsiteY1599"/>
              <a:gd fmla="*/ 852353 w 1581592" name="connsiteX1600"/>
              <a:gd fmla="*/ 50642 h 1909210" name="connsiteY1600"/>
              <a:gd fmla="*/ 856878 w 1581592" name="connsiteX1601"/>
              <a:gd fmla="*/ 51300 h 1909210" name="connsiteY1601"/>
              <a:gd fmla="*/ 862983 w 1581592" name="connsiteX1602"/>
              <a:gd fmla="*/ 52121 h 1909210" name="connsiteY1602"/>
              <a:gd fmla="*/ 868905 w 1581592" name="connsiteX1603"/>
              <a:gd fmla="*/ 53059 h 1909210" name="connsiteY1603"/>
              <a:gd fmla="*/ 872885 w 1581592" name="connsiteX1604"/>
              <a:gd fmla="*/ 53923 h 1909210" name="connsiteY1604"/>
              <a:gd fmla="*/ 877031 w 1581592" name="connsiteX1605"/>
              <a:gd fmla="*/ 56625 h 1909210" name="connsiteY1605"/>
              <a:gd fmla="*/ 880867 w 1581592" name="connsiteX1606"/>
              <a:gd fmla="*/ 61381 h 1909210" name="connsiteY1606"/>
              <a:gd fmla="*/ 883698 w 1581592" name="connsiteX1607"/>
              <a:gd fmla="*/ 66981 h 1909210" name="connsiteY1607"/>
              <a:gd fmla="*/ 884792 w 1581592" name="connsiteX1608"/>
              <a:gd fmla="*/ 72250 h 1909210" name="connsiteY1608"/>
              <a:gd fmla="*/ 884792 w 1581592" name="connsiteX1609"/>
              <a:gd fmla="*/ 97135 h 1909210" name="connsiteY1609"/>
              <a:gd fmla="*/ 883477 w 1581592" name="connsiteX1610"/>
              <a:gd fmla="*/ 98036 h 1909210" name="connsiteY1610"/>
              <a:gd fmla="*/ 881897 w 1581592" name="connsiteX1611"/>
              <a:gd fmla="*/ 99300 h 1909210" name="connsiteY1611"/>
              <a:gd fmla="*/ 880279 w 1581592" name="connsiteX1612"/>
              <a:gd fmla="*/ 100360 h 1909210" name="connsiteY1612"/>
              <a:gd fmla="*/ 878990 w 1581592" name="connsiteX1613"/>
              <a:gd fmla="*/ 100808 h 1909210" name="connsiteY1613"/>
              <a:gd fmla="*/ 798586 w 1581592" name="connsiteX1614"/>
              <a:gd fmla="*/ 100808 h 1909210" name="connsiteY1614"/>
              <a:gd fmla="*/ 795474 w 1581592" name="connsiteX1615"/>
              <a:gd fmla="*/ 99422 h 1909210" name="connsiteY1615"/>
              <a:gd fmla="*/ 792839 w 1581592" name="connsiteX1616"/>
              <a:gd fmla="*/ 97135 h 1909210" name="connsiteY1616"/>
              <a:gd fmla="*/ 792839 w 1581592" name="connsiteX1617"/>
              <a:gd fmla="*/ 72250 h 1909210" name="connsiteY1617"/>
              <a:gd fmla="*/ 793916 w 1581592" name="connsiteX1618"/>
              <a:gd fmla="*/ 66981 h 1909210" name="connsiteY1618"/>
              <a:gd fmla="*/ 796734 w 1581592" name="connsiteX1619"/>
              <a:gd fmla="*/ 61446 h 1909210" name="connsiteY1619"/>
              <a:gd fmla="*/ 800574 w 1581592" name="connsiteX1620"/>
              <a:gd fmla="*/ 56676 h 1909210" name="connsiteY1620"/>
              <a:gd fmla="*/ 804742 w 1581592" name="connsiteX1621"/>
              <a:gd fmla="*/ 53909 h 1909210" name="connsiteY1621"/>
              <a:gd fmla="*/ 808603 w 1581592" name="connsiteX1622"/>
              <a:gd fmla="*/ 53050 h 1909210" name="connsiteY1622"/>
              <a:gd fmla="*/ 814622 w 1581592" name="connsiteX1623"/>
              <a:gd fmla="*/ 52107 h 1909210" name="connsiteY1623"/>
              <a:gd fmla="*/ 820748 w 1581592" name="connsiteX1624"/>
              <a:gd fmla="*/ 51291 h 1909210" name="connsiteY1624"/>
              <a:gd fmla="*/ 825261 w 1581592" name="connsiteX1625"/>
              <a:gd fmla="*/ 50628 h 1909210" name="connsiteY1625"/>
              <a:gd fmla="*/ 816789 w 1581592" name="connsiteX1626"/>
              <a:gd fmla="*/ 40767 h 1909210" name="connsiteY1626"/>
              <a:gd fmla="*/ 813711 w 1581592" name="connsiteX1627"/>
              <a:gd fmla="*/ 27531 h 1909210" name="connsiteY1627"/>
              <a:gd fmla="*/ 815700 w 1581592" name="connsiteX1628"/>
              <a:gd fmla="*/ 16890 h 1909210" name="connsiteY1628"/>
              <a:gd fmla="*/ 821068 w 1581592" name="connsiteX1629"/>
              <a:gd fmla="*/ 8139 h 1909210" name="connsiteY1629"/>
              <a:gd fmla="*/ 828990 w 1581592" name="connsiteX1630"/>
              <a:gd fmla="*/ 2203 h 1909210" name="connsiteY1630"/>
              <a:gd fmla="*/ 838696 w 1581592" name="connsiteX1631"/>
              <a:gd fmla="*/ 0 h 1909210" name="connsiteY16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b="b" l="l" r="r" t="t"/>
            <a:pathLst>
              <a:path h="1909210" w="1581592">
                <a:moveTo>
                  <a:pt x="705575" y="1830886"/>
                </a:moveTo>
                <a:cubicBezTo>
                  <a:pt x="707871" y="1830886"/>
                  <a:pt x="710044" y="1831394"/>
                  <a:pt x="712071" y="1832404"/>
                </a:cubicBezTo>
                <a:cubicBezTo>
                  <a:pt x="714106" y="1833405"/>
                  <a:pt x="715888" y="1834775"/>
                  <a:pt x="717409" y="1836496"/>
                </a:cubicBezTo>
                <a:cubicBezTo>
                  <a:pt x="718936" y="1838229"/>
                  <a:pt x="720131" y="1840240"/>
                  <a:pt x="721005" y="1842527"/>
                </a:cubicBezTo>
                <a:cubicBezTo>
                  <a:pt x="721871" y="1844813"/>
                  <a:pt x="722313" y="1847268"/>
                  <a:pt x="722313" y="1849860"/>
                </a:cubicBezTo>
                <a:cubicBezTo>
                  <a:pt x="722313"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49" y="1866605"/>
                  <a:pt x="721766" y="1866808"/>
                </a:cubicBezTo>
                <a:cubicBezTo>
                  <a:pt x="723170" y="1867020"/>
                  <a:pt x="724487" y="1867232"/>
                  <a:pt x="725713"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4"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3"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6"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9" y="1805839"/>
                  <a:pt x="562880" y="1808319"/>
                </a:cubicBezTo>
                <a:cubicBezTo>
                  <a:pt x="565171" y="1810818"/>
                  <a:pt x="566963" y="1813715"/>
                  <a:pt x="568274" y="1817011"/>
                </a:cubicBezTo>
                <a:cubicBezTo>
                  <a:pt x="569572" y="1820307"/>
                  <a:pt x="570237" y="1823844"/>
                  <a:pt x="570237" y="1827580"/>
                </a:cubicBezTo>
                <a:cubicBezTo>
                  <a:pt x="570237" y="1832239"/>
                  <a:pt x="569219" y="1836591"/>
                  <a:pt x="567184" y="1840661"/>
                </a:cubicBezTo>
                <a:cubicBezTo>
                  <a:pt x="565209" y="1844731"/>
                  <a:pt x="562391" y="1848027"/>
                  <a:pt x="558785" y="1850535"/>
                </a:cubicBezTo>
                <a:cubicBezTo>
                  <a:pt x="559854" y="1850720"/>
                  <a:pt x="561348" y="1850924"/>
                  <a:pt x="563310" y="1851189"/>
                </a:cubicBezTo>
                <a:cubicBezTo>
                  <a:pt x="565256" y="1851430"/>
                  <a:pt x="567291" y="1851712"/>
                  <a:pt x="569415" y="1852004"/>
                </a:cubicBezTo>
                <a:cubicBezTo>
                  <a:pt x="571522" y="1852310"/>
                  <a:pt x="573498" y="1852616"/>
                  <a:pt x="575337" y="1852936"/>
                </a:cubicBezTo>
                <a:cubicBezTo>
                  <a:pt x="577163" y="1853261"/>
                  <a:pt x="578495" y="1853553"/>
                  <a:pt x="579317" y="1853794"/>
                </a:cubicBezTo>
                <a:cubicBezTo>
                  <a:pt x="580679" y="1854220"/>
                  <a:pt x="582076" y="1855129"/>
                  <a:pt x="583463" y="1856478"/>
                </a:cubicBezTo>
                <a:cubicBezTo>
                  <a:pt x="584847" y="1857850"/>
                  <a:pt x="586133"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9" y="1897609"/>
                </a:cubicBezTo>
                <a:cubicBezTo>
                  <a:pt x="589419" y="1898049"/>
                  <a:pt x="588891" y="1898452"/>
                  <a:pt x="588329" y="1898865"/>
                </a:cubicBezTo>
                <a:cubicBezTo>
                  <a:pt x="587754" y="1899264"/>
                  <a:pt x="587214" y="1899625"/>
                  <a:pt x="586711" y="1899917"/>
                </a:cubicBezTo>
                <a:cubicBezTo>
                  <a:pt x="586196" y="1900228"/>
                  <a:pt x="585766" y="1900362"/>
                  <a:pt x="585422"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5"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8"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5" y="1844745"/>
                  <a:pt x="523221" y="1840726"/>
                </a:cubicBezTo>
                <a:cubicBezTo>
                  <a:pt x="521161" y="1836698"/>
                  <a:pt x="520143" y="1832317"/>
                  <a:pt x="520143" y="1827580"/>
                </a:cubicBezTo>
                <a:cubicBezTo>
                  <a:pt x="520143" y="1823844"/>
                  <a:pt x="520808" y="1820307"/>
                  <a:pt x="522132"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59"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6" y="1835324"/>
                </a:cubicBezTo>
                <a:cubicBezTo>
                  <a:pt x="869201" y="1835599"/>
                  <a:pt x="871404" y="1835902"/>
                  <a:pt x="874297" y="1836294"/>
                </a:cubicBezTo>
                <a:cubicBezTo>
                  <a:pt x="877165" y="1836651"/>
                  <a:pt x="880164" y="1837070"/>
                  <a:pt x="883296" y="1837503"/>
                </a:cubicBezTo>
                <a:cubicBezTo>
                  <a:pt x="886402" y="1837957"/>
                  <a:pt x="889314" y="1838411"/>
                  <a:pt x="892025" y="1838885"/>
                </a:cubicBezTo>
                <a:cubicBezTo>
                  <a:pt x="894717" y="1839366"/>
                  <a:pt x="896681" y="1839799"/>
                  <a:pt x="897892" y="1840157"/>
                </a:cubicBezTo>
                <a:cubicBezTo>
                  <a:pt x="899900" y="1840789"/>
                  <a:pt x="901958"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0"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2" y="1907175"/>
                </a:cubicBezTo>
                <a:cubicBezTo>
                  <a:pt x="782734"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0" y="1848647"/>
                  <a:pt x="789217" y="1846310"/>
                  <a:pt x="791300" y="1844213"/>
                </a:cubicBezTo>
                <a:cubicBezTo>
                  <a:pt x="793358" y="1842157"/>
                  <a:pt x="795417" y="1840769"/>
                  <a:pt x="797444" y="1840136"/>
                </a:cubicBezTo>
                <a:cubicBezTo>
                  <a:pt x="798473" y="1839779"/>
                  <a:pt x="800368" y="1839346"/>
                  <a:pt x="803135" y="1838871"/>
                </a:cubicBezTo>
                <a:cubicBezTo>
                  <a:pt x="805896"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5"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1" y="1763975"/>
                </a:cubicBezTo>
                <a:cubicBezTo>
                  <a:pt x="837649" y="1761816"/>
                  <a:pt x="842419" y="1760730"/>
                  <a:pt x="847495" y="1760730"/>
                </a:cubicBezTo>
                <a:close/>
                <a:moveTo>
                  <a:pt x="669553" y="1683081"/>
                </a:moveTo>
                <a:lnTo>
                  <a:pt x="737667" y="1750853"/>
                </a:lnTo>
                <a:lnTo>
                  <a:pt x="669553" y="1818626"/>
                </a:lnTo>
                <a:lnTo>
                  <a:pt x="601440"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1" y="1611561"/>
                </a:moveTo>
                <a:cubicBezTo>
                  <a:pt x="899355" y="1611561"/>
                  <a:pt x="902616" y="1612298"/>
                  <a:pt x="905656" y="1613764"/>
                </a:cubicBezTo>
                <a:cubicBezTo>
                  <a:pt x="908708" y="1615215"/>
                  <a:pt x="911382" y="1617203"/>
                  <a:pt x="913663" y="1619700"/>
                </a:cubicBezTo>
                <a:cubicBezTo>
                  <a:pt x="915954" y="1622216"/>
                  <a:pt x="917746" y="1625133"/>
                  <a:pt x="919057" y="1628451"/>
                </a:cubicBezTo>
                <a:cubicBezTo>
                  <a:pt x="920355" y="1631769"/>
                  <a:pt x="921020" y="1635330"/>
                  <a:pt x="921020" y="1639092"/>
                </a:cubicBezTo>
                <a:cubicBezTo>
                  <a:pt x="921020" y="1643782"/>
                  <a:pt x="920002" y="1648164"/>
                  <a:pt x="917967" y="1652262"/>
                </a:cubicBezTo>
                <a:cubicBezTo>
                  <a:pt x="915992" y="1656360"/>
                  <a:pt x="913174" y="1659678"/>
                  <a:pt x="909568" y="1662203"/>
                </a:cubicBezTo>
                <a:cubicBezTo>
                  <a:pt x="910637" y="1662390"/>
                  <a:pt x="912131" y="1662595"/>
                  <a:pt x="914093" y="1662861"/>
                </a:cubicBezTo>
                <a:cubicBezTo>
                  <a:pt x="916039" y="1663104"/>
                  <a:pt x="918074" y="1663388"/>
                  <a:pt x="920198" y="1663682"/>
                </a:cubicBezTo>
                <a:cubicBezTo>
                  <a:pt x="922305" y="1663990"/>
                  <a:pt x="924281" y="1664298"/>
                  <a:pt x="926120" y="1664620"/>
                </a:cubicBezTo>
                <a:cubicBezTo>
                  <a:pt x="927946" y="1664947"/>
                  <a:pt x="929278" y="1665241"/>
                  <a:pt x="930100" y="1665484"/>
                </a:cubicBezTo>
                <a:cubicBezTo>
                  <a:pt x="931462" y="1665913"/>
                  <a:pt x="932859" y="1666828"/>
                  <a:pt x="934246" y="1668186"/>
                </a:cubicBezTo>
                <a:cubicBezTo>
                  <a:pt x="935630" y="1669567"/>
                  <a:pt x="936916" y="1671154"/>
                  <a:pt x="938082" y="1672942"/>
                </a:cubicBezTo>
                <a:cubicBezTo>
                  <a:pt x="939257" y="1674743"/>
                  <a:pt x="940202" y="1676596"/>
                  <a:pt x="940913" y="1678542"/>
                </a:cubicBezTo>
                <a:cubicBezTo>
                  <a:pt x="941649" y="1680451"/>
                  <a:pt x="942007" y="1682210"/>
                  <a:pt x="942007" y="1683811"/>
                </a:cubicBezTo>
                <a:lnTo>
                  <a:pt x="942007" y="1708696"/>
                </a:lnTo>
                <a:cubicBezTo>
                  <a:pt x="941611" y="1708887"/>
                  <a:pt x="941185" y="1709167"/>
                  <a:pt x="940692" y="1709597"/>
                </a:cubicBezTo>
                <a:cubicBezTo>
                  <a:pt x="940202" y="1710040"/>
                  <a:pt x="939674" y="1710446"/>
                  <a:pt x="939112" y="1710861"/>
                </a:cubicBezTo>
                <a:cubicBezTo>
                  <a:pt x="938537" y="1711263"/>
                  <a:pt x="937997" y="1711627"/>
                  <a:pt x="937494" y="1711921"/>
                </a:cubicBezTo>
                <a:cubicBezTo>
                  <a:pt x="936979" y="1712234"/>
                  <a:pt x="936549" y="1712369"/>
                  <a:pt x="936205" y="1712369"/>
                </a:cubicBezTo>
                <a:lnTo>
                  <a:pt x="855801" y="1712369"/>
                </a:lnTo>
                <a:cubicBezTo>
                  <a:pt x="854430" y="1712369"/>
                  <a:pt x="853400" y="1711912"/>
                  <a:pt x="852689" y="1710983"/>
                </a:cubicBezTo>
                <a:cubicBezTo>
                  <a:pt x="851978" y="1710068"/>
                  <a:pt x="851105" y="1709303"/>
                  <a:pt x="850054" y="1708696"/>
                </a:cubicBezTo>
                <a:lnTo>
                  <a:pt x="850054" y="1683811"/>
                </a:lnTo>
                <a:cubicBezTo>
                  <a:pt x="850054" y="1682210"/>
                  <a:pt x="850407" y="1680451"/>
                  <a:pt x="851131" y="1678542"/>
                </a:cubicBezTo>
                <a:cubicBezTo>
                  <a:pt x="851868" y="1676596"/>
                  <a:pt x="852800" y="1674767"/>
                  <a:pt x="853949" y="1673007"/>
                </a:cubicBezTo>
                <a:cubicBezTo>
                  <a:pt x="855103" y="1671248"/>
                  <a:pt x="856376" y="1669661"/>
                  <a:pt x="857789" y="1668237"/>
                </a:cubicBezTo>
                <a:cubicBezTo>
                  <a:pt x="859185" y="1666842"/>
                  <a:pt x="860582" y="1665899"/>
                  <a:pt x="861957" y="1665470"/>
                </a:cubicBezTo>
                <a:cubicBezTo>
                  <a:pt x="862655" y="1665227"/>
                  <a:pt x="863941" y="1664933"/>
                  <a:pt x="865818" y="1664611"/>
                </a:cubicBezTo>
                <a:cubicBezTo>
                  <a:pt x="867691" y="1664284"/>
                  <a:pt x="869705" y="1663976"/>
                  <a:pt x="871837" y="1663668"/>
                </a:cubicBezTo>
                <a:cubicBezTo>
                  <a:pt x="873970" y="1663374"/>
                  <a:pt x="876005" y="1663090"/>
                  <a:pt x="877963" y="1662852"/>
                </a:cubicBezTo>
                <a:cubicBezTo>
                  <a:pt x="879913" y="1662581"/>
                  <a:pt x="881420" y="1662380"/>
                  <a:pt x="882476" y="1662189"/>
                </a:cubicBezTo>
                <a:cubicBezTo>
                  <a:pt x="878883" y="1659664"/>
                  <a:pt x="876078" y="1656374"/>
                  <a:pt x="874004" y="1652327"/>
                </a:cubicBezTo>
                <a:cubicBezTo>
                  <a:pt x="871944" y="1648272"/>
                  <a:pt x="870926" y="1643861"/>
                  <a:pt x="870926" y="1639092"/>
                </a:cubicBezTo>
                <a:cubicBezTo>
                  <a:pt x="870926" y="1635330"/>
                  <a:pt x="871591" y="1631769"/>
                  <a:pt x="872915" y="1628451"/>
                </a:cubicBezTo>
                <a:cubicBezTo>
                  <a:pt x="874238" y="1625133"/>
                  <a:pt x="876039" y="1622216"/>
                  <a:pt x="878283" y="1619700"/>
                </a:cubicBezTo>
                <a:cubicBezTo>
                  <a:pt x="880539" y="1617203"/>
                  <a:pt x="883161" y="1615215"/>
                  <a:pt x="886205" y="1613764"/>
                </a:cubicBezTo>
                <a:cubicBezTo>
                  <a:pt x="889232" y="1612298"/>
                  <a:pt x="892467" y="1611561"/>
                  <a:pt x="895911" y="1611561"/>
                </a:cubicBezTo>
                <a:close/>
                <a:moveTo>
                  <a:pt x="816855" y="1427656"/>
                </a:moveTo>
                <a:cubicBezTo>
                  <a:pt x="821625" y="1427656"/>
                  <a:pt x="826142"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6" y="1484308"/>
                </a:cubicBezTo>
                <a:cubicBezTo>
                  <a:pt x="844670" y="1490011"/>
                  <a:pt x="840767" y="1494630"/>
                  <a:pt x="835772" y="1498144"/>
                </a:cubicBezTo>
                <a:cubicBezTo>
                  <a:pt x="837252" y="1498404"/>
                  <a:pt x="839322" y="1498690"/>
                  <a:pt x="842040" y="1499060"/>
                </a:cubicBezTo>
                <a:cubicBezTo>
                  <a:pt x="844735" y="1499398"/>
                  <a:pt x="847554" y="1499794"/>
                  <a:pt x="850496" y="1500203"/>
                </a:cubicBezTo>
                <a:cubicBezTo>
                  <a:pt x="853415" y="1500632"/>
                  <a:pt x="856152" y="1501061"/>
                  <a:pt x="858699" y="1501509"/>
                </a:cubicBezTo>
                <a:cubicBezTo>
                  <a:pt x="861229" y="1501964"/>
                  <a:pt x="863074" y="1502373"/>
                  <a:pt x="864213" y="1502711"/>
                </a:cubicBezTo>
                <a:cubicBezTo>
                  <a:pt x="866099"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5999" y="1564767"/>
                  <a:pt x="754791" y="1563702"/>
                  <a:pt x="753334" y="1562858"/>
                </a:cubicBezTo>
                <a:lnTo>
                  <a:pt x="753334" y="1528221"/>
                </a:lnTo>
                <a:cubicBezTo>
                  <a:pt x="753334" y="1525993"/>
                  <a:pt x="753823" y="1523544"/>
                  <a:pt x="754826" y="1520887"/>
                </a:cubicBezTo>
                <a:cubicBezTo>
                  <a:pt x="755846" y="1518178"/>
                  <a:pt x="757137"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4" y="1498125"/>
                </a:cubicBezTo>
                <a:cubicBezTo>
                  <a:pt x="793267" y="1494610"/>
                  <a:pt x="789381" y="1490031"/>
                  <a:pt x="786510" y="1484399"/>
                </a:cubicBezTo>
                <a:cubicBezTo>
                  <a:pt x="783656" y="1478754"/>
                  <a:pt x="782246" y="1472615"/>
                  <a:pt x="782246" y="1465976"/>
                </a:cubicBezTo>
                <a:cubicBezTo>
                  <a:pt x="782246" y="1460740"/>
                  <a:pt x="783166" y="1455784"/>
                  <a:pt x="785000" y="1451165"/>
                </a:cubicBezTo>
                <a:cubicBezTo>
                  <a:pt x="786834" y="1446546"/>
                  <a:pt x="789328"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7" y="1375721"/>
                  <a:pt x="737954" y="1376741"/>
                </a:cubicBezTo>
                <a:cubicBezTo>
                  <a:pt x="739989" y="1377751"/>
                  <a:pt x="741771" y="1379135"/>
                  <a:pt x="743292" y="1380872"/>
                </a:cubicBezTo>
                <a:cubicBezTo>
                  <a:pt x="744819" y="1382623"/>
                  <a:pt x="746014" y="1384653"/>
                  <a:pt x="746888" y="1386962"/>
                </a:cubicBezTo>
                <a:cubicBezTo>
                  <a:pt x="747754" y="1389272"/>
                  <a:pt x="748196" y="1391750"/>
                  <a:pt x="748196" y="1394368"/>
                </a:cubicBezTo>
                <a:cubicBezTo>
                  <a:pt x="748196" y="1397632"/>
                  <a:pt x="747518" y="1400682"/>
                  <a:pt x="746161" y="1403534"/>
                </a:cubicBezTo>
                <a:cubicBezTo>
                  <a:pt x="744845" y="1406386"/>
                  <a:pt x="742966" y="1408695"/>
                  <a:pt x="740562" y="1410452"/>
                </a:cubicBezTo>
                <a:cubicBezTo>
                  <a:pt x="741274" y="1410582"/>
                  <a:pt x="742271" y="1410725"/>
                  <a:pt x="743579" y="1410910"/>
                </a:cubicBezTo>
                <a:cubicBezTo>
                  <a:pt x="744876" y="1411079"/>
                  <a:pt x="746232" y="1411277"/>
                  <a:pt x="747649" y="1411482"/>
                </a:cubicBezTo>
                <a:cubicBezTo>
                  <a:pt x="749053" y="1411696"/>
                  <a:pt x="750370" y="1411910"/>
                  <a:pt x="751596"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7"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6"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09"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4" y="1411979"/>
                  <a:pt x="653775" y="1421579"/>
                  <a:pt x="653775" y="1431720"/>
                </a:cubicBezTo>
                <a:cubicBezTo>
                  <a:pt x="653775" y="1444365"/>
                  <a:pt x="651061" y="1456180"/>
                  <a:pt x="645635" y="1467227"/>
                </a:cubicBezTo>
                <a:cubicBezTo>
                  <a:pt x="640368" y="1478274"/>
                  <a:pt x="632852" y="1487220"/>
                  <a:pt x="623237" y="1494027"/>
                </a:cubicBezTo>
                <a:cubicBezTo>
                  <a:pt x="626086" y="1494530"/>
                  <a:pt x="630071" y="1495083"/>
                  <a:pt x="635304" y="1495801"/>
                </a:cubicBezTo>
                <a:cubicBezTo>
                  <a:pt x="640492" y="1496455"/>
                  <a:pt x="645919" y="1497222"/>
                  <a:pt x="651584" y="1498015"/>
                </a:cubicBezTo>
                <a:cubicBezTo>
                  <a:pt x="657203" y="1498845"/>
                  <a:pt x="662470" y="1499676"/>
                  <a:pt x="667375" y="1500544"/>
                </a:cubicBezTo>
                <a:cubicBezTo>
                  <a:pt x="672245" y="1501425"/>
                  <a:pt x="675798" y="1502217"/>
                  <a:pt x="677989" y="1502872"/>
                </a:cubicBezTo>
                <a:cubicBezTo>
                  <a:pt x="681622" y="1504029"/>
                  <a:pt x="685345" y="1506495"/>
                  <a:pt x="689046" y="1510157"/>
                </a:cubicBezTo>
                <a:cubicBezTo>
                  <a:pt x="692735" y="1513881"/>
                  <a:pt x="696164" y="1518159"/>
                  <a:pt x="699274" y="1522978"/>
                </a:cubicBezTo>
                <a:cubicBezTo>
                  <a:pt x="702407" y="1527834"/>
                  <a:pt x="704928" y="1532830"/>
                  <a:pt x="706823" y="1538076"/>
                </a:cubicBezTo>
                <a:cubicBezTo>
                  <a:pt x="708787" y="1543222"/>
                  <a:pt x="709741" y="1547966"/>
                  <a:pt x="709741" y="1552281"/>
                </a:cubicBezTo>
                <a:lnTo>
                  <a:pt x="709741" y="1619369"/>
                </a:lnTo>
                <a:cubicBezTo>
                  <a:pt x="708685" y="1619885"/>
                  <a:pt x="707550" y="1620640"/>
                  <a:pt x="706233" y="1621797"/>
                </a:cubicBezTo>
                <a:cubicBezTo>
                  <a:pt x="704928" y="1622992"/>
                  <a:pt x="703520" y="1624087"/>
                  <a:pt x="702021" y="1625207"/>
                </a:cubicBezTo>
                <a:cubicBezTo>
                  <a:pt x="700489" y="1626289"/>
                  <a:pt x="699047" y="1627270"/>
                  <a:pt x="697708" y="1628063"/>
                </a:cubicBezTo>
                <a:cubicBezTo>
                  <a:pt x="696334" y="1628906"/>
                  <a:pt x="695187" y="1629271"/>
                  <a:pt x="694268" y="1629271"/>
                </a:cubicBezTo>
                <a:lnTo>
                  <a:pt x="479859"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4" y="1506533"/>
                  <a:pt x="492607" y="1503992"/>
                  <a:pt x="496274" y="1502834"/>
                </a:cubicBezTo>
                <a:cubicBezTo>
                  <a:pt x="498136"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2" y="1493989"/>
                </a:cubicBezTo>
                <a:cubicBezTo>
                  <a:pt x="541410" y="1487182"/>
                  <a:pt x="533929" y="1478312"/>
                  <a:pt x="528401" y="1467403"/>
                </a:cubicBezTo>
                <a:cubicBezTo>
                  <a:pt x="522906" y="1456469"/>
                  <a:pt x="520193" y="1444579"/>
                  <a:pt x="520193" y="1431720"/>
                </a:cubicBezTo>
                <a:cubicBezTo>
                  <a:pt x="520193" y="1421579"/>
                  <a:pt x="521964" y="1411979"/>
                  <a:pt x="525494" y="1403033"/>
                </a:cubicBezTo>
                <a:cubicBezTo>
                  <a:pt x="529025" y="1394087"/>
                  <a:pt x="533827" y="1386224"/>
                  <a:pt x="539810"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4" y="1195389"/>
                </a:moveTo>
                <a:cubicBezTo>
                  <a:pt x="708171" y="1195389"/>
                  <a:pt x="712978" y="1196480"/>
                  <a:pt x="717458" y="1198648"/>
                </a:cubicBezTo>
                <a:cubicBezTo>
                  <a:pt x="721958" y="1200796"/>
                  <a:pt x="725899" y="1203738"/>
                  <a:pt x="729262" y="1207433"/>
                </a:cubicBezTo>
                <a:cubicBezTo>
                  <a:pt x="732638" y="1211155"/>
                  <a:pt x="735280" y="1215471"/>
                  <a:pt x="737213" y="1220381"/>
                </a:cubicBezTo>
                <a:cubicBezTo>
                  <a:pt x="739127" y="1225292"/>
                  <a:pt x="740106" y="1230561"/>
                  <a:pt x="740106" y="1236127"/>
                </a:cubicBezTo>
                <a:cubicBezTo>
                  <a:pt x="740106" y="1243067"/>
                  <a:pt x="738606" y="1249545"/>
                  <a:pt x="735607" y="1255615"/>
                </a:cubicBezTo>
                <a:cubicBezTo>
                  <a:pt x="732695" y="1261679"/>
                  <a:pt x="728541" y="1266589"/>
                  <a:pt x="723225" y="1270325"/>
                </a:cubicBezTo>
                <a:cubicBezTo>
                  <a:pt x="724800" y="1270601"/>
                  <a:pt x="727003" y="1270905"/>
                  <a:pt x="729896" y="1271299"/>
                </a:cubicBezTo>
                <a:cubicBezTo>
                  <a:pt x="732764" y="1271658"/>
                  <a:pt x="735763" y="1272079"/>
                  <a:pt x="738895" y="1272514"/>
                </a:cubicBezTo>
                <a:cubicBezTo>
                  <a:pt x="742001" y="1272970"/>
                  <a:pt x="744913" y="1273426"/>
                  <a:pt x="747624" y="1273902"/>
                </a:cubicBezTo>
                <a:cubicBezTo>
                  <a:pt x="750316" y="1274386"/>
                  <a:pt x="752280" y="1274821"/>
                  <a:pt x="753491" y="1275180"/>
                </a:cubicBezTo>
                <a:cubicBezTo>
                  <a:pt x="755499" y="1275815"/>
                  <a:pt x="757557" y="1277169"/>
                  <a:pt x="759603" y="1279178"/>
                </a:cubicBezTo>
                <a:cubicBezTo>
                  <a:pt x="761643" y="1281223"/>
                  <a:pt x="763538" y="1283571"/>
                  <a:pt x="765257" y="1286216"/>
                </a:cubicBezTo>
                <a:cubicBezTo>
                  <a:pt x="766989" y="1288881"/>
                  <a:pt x="768382" y="1291623"/>
                  <a:pt x="769430" y="1294503"/>
                </a:cubicBezTo>
                <a:cubicBezTo>
                  <a:pt x="770516" y="1297327"/>
                  <a:pt x="771043" y="1299931"/>
                  <a:pt x="771043" y="1302300"/>
                </a:cubicBezTo>
                <a:lnTo>
                  <a:pt x="771043" y="1339122"/>
                </a:lnTo>
                <a:cubicBezTo>
                  <a:pt x="770459" y="1339405"/>
                  <a:pt x="769832" y="1339819"/>
                  <a:pt x="769104" y="1340455"/>
                </a:cubicBezTo>
                <a:cubicBezTo>
                  <a:pt x="768382" y="1341111"/>
                  <a:pt x="767604" y="1341712"/>
                  <a:pt x="766776" y="1342326"/>
                </a:cubicBezTo>
                <a:cubicBezTo>
                  <a:pt x="765929" y="1342920"/>
                  <a:pt x="765132" y="1343459"/>
                  <a:pt x="764391" y="1343894"/>
                </a:cubicBezTo>
                <a:cubicBezTo>
                  <a:pt x="763632" y="1344357"/>
                  <a:pt x="762998" y="1344550"/>
                  <a:pt x="762490" y="1344550"/>
                </a:cubicBezTo>
                <a:lnTo>
                  <a:pt x="643969" y="1344550"/>
                </a:lnTo>
                <a:cubicBezTo>
                  <a:pt x="641948" y="1344550"/>
                  <a:pt x="640429" y="1343880"/>
                  <a:pt x="639381" y="1342506"/>
                </a:cubicBezTo>
                <a:cubicBezTo>
                  <a:pt x="638333" y="1341152"/>
                  <a:pt x="637047" y="1340020"/>
                  <a:pt x="635497" y="1339122"/>
                </a:cubicBezTo>
                <a:lnTo>
                  <a:pt x="635497" y="1302300"/>
                </a:lnTo>
                <a:cubicBezTo>
                  <a:pt x="635497" y="1299931"/>
                  <a:pt x="636018" y="1297327"/>
                  <a:pt x="637085" y="1294503"/>
                </a:cubicBezTo>
                <a:cubicBezTo>
                  <a:pt x="638170" y="1291623"/>
                  <a:pt x="639545" y="1288916"/>
                  <a:pt x="641239" y="1286312"/>
                </a:cubicBezTo>
                <a:cubicBezTo>
                  <a:pt x="642939" y="1283709"/>
                  <a:pt x="644816" y="1281361"/>
                  <a:pt x="646899" y="1279254"/>
                </a:cubicBezTo>
                <a:cubicBezTo>
                  <a:pt x="648957" y="1277190"/>
                  <a:pt x="651016" y="1275795"/>
                  <a:pt x="653043" y="1275159"/>
                </a:cubicBezTo>
                <a:cubicBezTo>
                  <a:pt x="654072" y="1274800"/>
                  <a:pt x="655967" y="1274365"/>
                  <a:pt x="658734" y="1273889"/>
                </a:cubicBezTo>
                <a:cubicBezTo>
                  <a:pt x="661495" y="1273405"/>
                  <a:pt x="664464" y="1272949"/>
                  <a:pt x="667608" y="1272494"/>
                </a:cubicBezTo>
                <a:cubicBezTo>
                  <a:pt x="670752" y="1272058"/>
                  <a:pt x="673751" y="1271637"/>
                  <a:pt x="676638" y="1271285"/>
                </a:cubicBezTo>
                <a:cubicBezTo>
                  <a:pt x="679512" y="1270884"/>
                  <a:pt x="681733" y="1270587"/>
                  <a:pt x="683290" y="1270304"/>
                </a:cubicBezTo>
                <a:cubicBezTo>
                  <a:pt x="677993" y="1266568"/>
                  <a:pt x="673858" y="1261700"/>
                  <a:pt x="670802" y="1255712"/>
                </a:cubicBezTo>
                <a:cubicBezTo>
                  <a:pt x="667764" y="1249711"/>
                  <a:pt x="666265" y="1243185"/>
                  <a:pt x="666265" y="1236127"/>
                </a:cubicBezTo>
                <a:cubicBezTo>
                  <a:pt x="666265" y="1230561"/>
                  <a:pt x="667244" y="1225292"/>
                  <a:pt x="669195" y="1220381"/>
                </a:cubicBezTo>
                <a:cubicBezTo>
                  <a:pt x="671147" y="1215471"/>
                  <a:pt x="673801" y="1211155"/>
                  <a:pt x="677108" y="1207433"/>
                </a:cubicBezTo>
                <a:cubicBezTo>
                  <a:pt x="680434" y="1203738"/>
                  <a:pt x="684300" y="1200796"/>
                  <a:pt x="688780" y="1198648"/>
                </a:cubicBezTo>
                <a:cubicBezTo>
                  <a:pt x="693248" y="1196480"/>
                  <a:pt x="698018" y="1195389"/>
                  <a:pt x="703094" y="1195389"/>
                </a:cubicBezTo>
                <a:close/>
                <a:moveTo>
                  <a:pt x="926517" y="1178361"/>
                </a:moveTo>
                <a:cubicBezTo>
                  <a:pt x="931287" y="1178361"/>
                  <a:pt x="935804"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8" y="1234738"/>
                </a:cubicBezTo>
                <a:cubicBezTo>
                  <a:pt x="954332" y="1240414"/>
                  <a:pt x="950429" y="1245010"/>
                  <a:pt x="945434" y="1248507"/>
                </a:cubicBezTo>
                <a:cubicBezTo>
                  <a:pt x="946914" y="1248766"/>
                  <a:pt x="948984" y="1249050"/>
                  <a:pt x="951702" y="1249419"/>
                </a:cubicBezTo>
                <a:cubicBezTo>
                  <a:pt x="954397" y="1249755"/>
                  <a:pt x="957216" y="1250149"/>
                  <a:pt x="960158" y="1250556"/>
                </a:cubicBezTo>
                <a:cubicBezTo>
                  <a:pt x="963077" y="1250983"/>
                  <a:pt x="965814" y="1251410"/>
                  <a:pt x="968361" y="1251856"/>
                </a:cubicBezTo>
                <a:cubicBezTo>
                  <a:pt x="970891" y="1252308"/>
                  <a:pt x="972736" y="1252715"/>
                  <a:pt x="973875" y="1253052"/>
                </a:cubicBezTo>
                <a:cubicBezTo>
                  <a:pt x="975761"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1" y="1314807"/>
                  <a:pt x="864453" y="1313747"/>
                  <a:pt x="862996" y="1312906"/>
                </a:cubicBezTo>
                <a:lnTo>
                  <a:pt x="862996" y="1278438"/>
                </a:lnTo>
                <a:cubicBezTo>
                  <a:pt x="862996" y="1276220"/>
                  <a:pt x="863485" y="1273783"/>
                  <a:pt x="864488" y="1271139"/>
                </a:cubicBezTo>
                <a:cubicBezTo>
                  <a:pt x="865508" y="1268444"/>
                  <a:pt x="866799"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6" y="1248488"/>
                </a:cubicBezTo>
                <a:cubicBezTo>
                  <a:pt x="902929" y="1244990"/>
                  <a:pt x="899043" y="1240433"/>
                  <a:pt x="896172" y="1234828"/>
                </a:cubicBezTo>
                <a:cubicBezTo>
                  <a:pt x="893318" y="1229211"/>
                  <a:pt x="891908" y="1223102"/>
                  <a:pt x="891908" y="1216495"/>
                </a:cubicBezTo>
                <a:cubicBezTo>
                  <a:pt x="891908" y="1211285"/>
                  <a:pt x="892828" y="1206352"/>
                  <a:pt x="894662" y="1201756"/>
                </a:cubicBezTo>
                <a:cubicBezTo>
                  <a:pt x="896496" y="1197160"/>
                  <a:pt x="898990"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29" y="1152310"/>
                  <a:pt x="799256" y="1153330"/>
                </a:cubicBezTo>
                <a:cubicBezTo>
                  <a:pt x="801291" y="1154340"/>
                  <a:pt x="803073" y="1155724"/>
                  <a:pt x="804594" y="1157461"/>
                </a:cubicBezTo>
                <a:cubicBezTo>
                  <a:pt x="806121" y="1159212"/>
                  <a:pt x="807316" y="1161242"/>
                  <a:pt x="808190" y="1163551"/>
                </a:cubicBezTo>
                <a:cubicBezTo>
                  <a:pt x="809056" y="1165861"/>
                  <a:pt x="809498" y="1168339"/>
                  <a:pt x="809498" y="1170957"/>
                </a:cubicBezTo>
                <a:cubicBezTo>
                  <a:pt x="809498" y="1174221"/>
                  <a:pt x="808820" y="1177271"/>
                  <a:pt x="807463" y="1180123"/>
                </a:cubicBezTo>
                <a:cubicBezTo>
                  <a:pt x="806147" y="1182975"/>
                  <a:pt x="804268" y="1185284"/>
                  <a:pt x="801864" y="1187041"/>
                </a:cubicBezTo>
                <a:cubicBezTo>
                  <a:pt x="802576" y="1187171"/>
                  <a:pt x="803573" y="1187314"/>
                  <a:pt x="804881" y="1187499"/>
                </a:cubicBezTo>
                <a:cubicBezTo>
                  <a:pt x="806178" y="1187668"/>
                  <a:pt x="807534" y="1187866"/>
                  <a:pt x="808951" y="1188071"/>
                </a:cubicBezTo>
                <a:cubicBezTo>
                  <a:pt x="810355" y="1188285"/>
                  <a:pt x="811672" y="1188499"/>
                  <a:pt x="812898"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19"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8"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1" y="1159212"/>
                  <a:pt x="781007" y="1157461"/>
                </a:cubicBezTo>
                <a:cubicBezTo>
                  <a:pt x="782511" y="1155724"/>
                  <a:pt x="784260" y="1154340"/>
                  <a:pt x="786289" y="1153330"/>
                </a:cubicBezTo>
                <a:cubicBezTo>
                  <a:pt x="788307" y="1152310"/>
                  <a:pt x="790464" y="1151797"/>
                  <a:pt x="792760" y="1151797"/>
                </a:cubicBezTo>
                <a:close/>
                <a:moveTo>
                  <a:pt x="1278488" y="1065293"/>
                </a:moveTo>
                <a:lnTo>
                  <a:pt x="1320033" y="1106842"/>
                </a:lnTo>
                <a:lnTo>
                  <a:pt x="1278488" y="1148387"/>
                </a:lnTo>
                <a:lnTo>
                  <a:pt x="1236939" y="1106842"/>
                </a:lnTo>
                <a:close/>
                <a:moveTo>
                  <a:pt x="1152160" y="1059843"/>
                </a:moveTo>
                <a:cubicBezTo>
                  <a:pt x="1161344" y="1059843"/>
                  <a:pt x="1170040" y="1061831"/>
                  <a:pt x="1178145" y="1065782"/>
                </a:cubicBezTo>
                <a:cubicBezTo>
                  <a:pt x="1186285" y="1069695"/>
                  <a:pt x="1193414" y="1075055"/>
                  <a:pt x="1199499" y="1081786"/>
                </a:cubicBezTo>
                <a:cubicBezTo>
                  <a:pt x="1205606"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3" y="1189564"/>
                  <a:pt x="1188578" y="1196371"/>
                </a:cubicBezTo>
                <a:cubicBezTo>
                  <a:pt x="1191427" y="1196874"/>
                  <a:pt x="1195412" y="1197427"/>
                  <a:pt x="1200645" y="1198145"/>
                </a:cubicBezTo>
                <a:cubicBezTo>
                  <a:pt x="1205833" y="1198799"/>
                  <a:pt x="1211260" y="1199566"/>
                  <a:pt x="1216925" y="1200359"/>
                </a:cubicBezTo>
                <a:cubicBezTo>
                  <a:pt x="1222544" y="1201189"/>
                  <a:pt x="1227811" y="1202020"/>
                  <a:pt x="1232715" y="1202888"/>
                </a:cubicBezTo>
                <a:cubicBezTo>
                  <a:pt x="1237586" y="1203769"/>
                  <a:pt x="1241139" y="1204561"/>
                  <a:pt x="1243330" y="1205216"/>
                </a:cubicBezTo>
                <a:cubicBezTo>
                  <a:pt x="1246963" y="1206373"/>
                  <a:pt x="1250686" y="1208839"/>
                  <a:pt x="1254387" y="1212501"/>
                </a:cubicBezTo>
                <a:cubicBezTo>
                  <a:pt x="1258076" y="1216225"/>
                  <a:pt x="1261505" y="1220503"/>
                  <a:pt x="1264615" y="1225322"/>
                </a:cubicBezTo>
                <a:cubicBezTo>
                  <a:pt x="1267748" y="1230178"/>
                  <a:pt x="1270269" y="1235174"/>
                  <a:pt x="1272164" y="1240420"/>
                </a:cubicBezTo>
                <a:cubicBezTo>
                  <a:pt x="1274128" y="1245566"/>
                  <a:pt x="1275082" y="1250310"/>
                  <a:pt x="1275082" y="1254625"/>
                </a:cubicBezTo>
                <a:lnTo>
                  <a:pt x="1275082" y="1321713"/>
                </a:lnTo>
                <a:cubicBezTo>
                  <a:pt x="1274026" y="1322229"/>
                  <a:pt x="1272891" y="1322984"/>
                  <a:pt x="1271574" y="1324141"/>
                </a:cubicBezTo>
                <a:cubicBezTo>
                  <a:pt x="1270269" y="1325336"/>
                  <a:pt x="1268861" y="1326431"/>
                  <a:pt x="1267362" y="1327551"/>
                </a:cubicBezTo>
                <a:cubicBezTo>
                  <a:pt x="1265830" y="1328633"/>
                  <a:pt x="1264388" y="1329614"/>
                  <a:pt x="1263049" y="1330407"/>
                </a:cubicBezTo>
                <a:cubicBezTo>
                  <a:pt x="1261675" y="1331250"/>
                  <a:pt x="1260528" y="1331615"/>
                  <a:pt x="1259609" y="1331615"/>
                </a:cubicBezTo>
                <a:lnTo>
                  <a:pt x="1045199"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8"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5"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4"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5" y="1107614"/>
                </a:cubicBezTo>
                <a:cubicBezTo>
                  <a:pt x="1439669" y="1108995"/>
                  <a:pt x="1440955" y="1110582"/>
                  <a:pt x="1442121" y="1112370"/>
                </a:cubicBezTo>
                <a:cubicBezTo>
                  <a:pt x="1443296" y="1114171"/>
                  <a:pt x="1444241" y="1116024"/>
                  <a:pt x="1444952" y="1117970"/>
                </a:cubicBezTo>
                <a:cubicBezTo>
                  <a:pt x="1445688" y="1119879"/>
                  <a:pt x="1446046" y="1121638"/>
                  <a:pt x="1446046" y="1123239"/>
                </a:cubicBezTo>
                <a:lnTo>
                  <a:pt x="1446046" y="1148124"/>
                </a:lnTo>
                <a:cubicBezTo>
                  <a:pt x="1445650" y="1148315"/>
                  <a:pt x="1445224" y="1148595"/>
                  <a:pt x="1444731" y="1149025"/>
                </a:cubicBezTo>
                <a:cubicBezTo>
                  <a:pt x="1444241" y="1149468"/>
                  <a:pt x="1443713" y="1149874"/>
                  <a:pt x="1443151" y="1150289"/>
                </a:cubicBezTo>
                <a:cubicBezTo>
                  <a:pt x="1442576" y="1150691"/>
                  <a:pt x="1442036" y="1151055"/>
                  <a:pt x="1441533" y="1151349"/>
                </a:cubicBezTo>
                <a:cubicBezTo>
                  <a:pt x="1441018" y="1151662"/>
                  <a:pt x="1440588" y="1151797"/>
                  <a:pt x="1440244" y="1151797"/>
                </a:cubicBezTo>
                <a:lnTo>
                  <a:pt x="1359840" y="1151797"/>
                </a:lnTo>
                <a:cubicBezTo>
                  <a:pt x="1358469" y="1151797"/>
                  <a:pt x="1357439" y="1151340"/>
                  <a:pt x="1356728" y="1150411"/>
                </a:cubicBezTo>
                <a:cubicBezTo>
                  <a:pt x="1356017" y="1149496"/>
                  <a:pt x="1355144"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4" y="1106270"/>
                  <a:pt x="1364621" y="1105327"/>
                  <a:pt x="1365996" y="1104898"/>
                </a:cubicBezTo>
                <a:cubicBezTo>
                  <a:pt x="1366694" y="1104655"/>
                  <a:pt x="1367980" y="1104361"/>
                  <a:pt x="1369857" y="1104039"/>
                </a:cubicBezTo>
                <a:cubicBezTo>
                  <a:pt x="1371730" y="1103712"/>
                  <a:pt x="1373744" y="1103404"/>
                  <a:pt x="1375876" y="1103096"/>
                </a:cubicBezTo>
                <a:cubicBezTo>
                  <a:pt x="1378009" y="1102802"/>
                  <a:pt x="1380044" y="1102518"/>
                  <a:pt x="1382002" y="1102280"/>
                </a:cubicBezTo>
                <a:cubicBezTo>
                  <a:pt x="1383952" y="1102009"/>
                  <a:pt x="1385459" y="1101808"/>
                  <a:pt x="1386515" y="1101617"/>
                </a:cubicBezTo>
                <a:cubicBezTo>
                  <a:pt x="1382922" y="1099092"/>
                  <a:pt x="1380117" y="1095802"/>
                  <a:pt x="1378043" y="1091755"/>
                </a:cubicBezTo>
                <a:cubicBezTo>
                  <a:pt x="1375983" y="1087700"/>
                  <a:pt x="1374965" y="1083289"/>
                  <a:pt x="1374965" y="1078520"/>
                </a:cubicBezTo>
                <a:cubicBezTo>
                  <a:pt x="1374965" y="1074758"/>
                  <a:pt x="1375630" y="1071197"/>
                  <a:pt x="1376954" y="1067879"/>
                </a:cubicBezTo>
                <a:cubicBezTo>
                  <a:pt x="1378277"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2" y="1020338"/>
                </a:moveTo>
                <a:cubicBezTo>
                  <a:pt x="930006" y="1020338"/>
                  <a:pt x="933267" y="1021075"/>
                  <a:pt x="936307" y="1022541"/>
                </a:cubicBezTo>
                <a:cubicBezTo>
                  <a:pt x="939359" y="1023992"/>
                  <a:pt x="942033" y="1025980"/>
                  <a:pt x="944314" y="1028477"/>
                </a:cubicBezTo>
                <a:cubicBezTo>
                  <a:pt x="946605" y="1030993"/>
                  <a:pt x="948397" y="1033910"/>
                  <a:pt x="949708" y="1037228"/>
                </a:cubicBezTo>
                <a:cubicBezTo>
                  <a:pt x="951006" y="1040546"/>
                  <a:pt x="951671" y="1044107"/>
                  <a:pt x="951671" y="1047869"/>
                </a:cubicBezTo>
                <a:cubicBezTo>
                  <a:pt x="951671" y="1052559"/>
                  <a:pt x="950653" y="1056941"/>
                  <a:pt x="948618" y="1061039"/>
                </a:cubicBezTo>
                <a:cubicBezTo>
                  <a:pt x="946643" y="1065137"/>
                  <a:pt x="943825" y="1068455"/>
                  <a:pt x="940219" y="1070980"/>
                </a:cubicBezTo>
                <a:cubicBezTo>
                  <a:pt x="941288" y="1071167"/>
                  <a:pt x="942782" y="1071372"/>
                  <a:pt x="944744" y="1071638"/>
                </a:cubicBezTo>
                <a:cubicBezTo>
                  <a:pt x="946690" y="1071881"/>
                  <a:pt x="948725" y="1072165"/>
                  <a:pt x="950849" y="1072459"/>
                </a:cubicBezTo>
                <a:cubicBezTo>
                  <a:pt x="952956" y="1072767"/>
                  <a:pt x="954932" y="1073075"/>
                  <a:pt x="956771" y="1073397"/>
                </a:cubicBezTo>
                <a:cubicBezTo>
                  <a:pt x="958597" y="1073724"/>
                  <a:pt x="959929" y="1074018"/>
                  <a:pt x="960751" y="1074261"/>
                </a:cubicBezTo>
                <a:cubicBezTo>
                  <a:pt x="962113" y="1074690"/>
                  <a:pt x="963510" y="1075605"/>
                  <a:pt x="964897" y="1076963"/>
                </a:cubicBezTo>
                <a:cubicBezTo>
                  <a:pt x="966281" y="1078344"/>
                  <a:pt x="967567" y="1079931"/>
                  <a:pt x="968733" y="1081719"/>
                </a:cubicBezTo>
                <a:cubicBezTo>
                  <a:pt x="969908" y="1083520"/>
                  <a:pt x="970853" y="1085373"/>
                  <a:pt x="971564" y="1087319"/>
                </a:cubicBezTo>
                <a:cubicBezTo>
                  <a:pt x="972300" y="1089228"/>
                  <a:pt x="972658" y="1090987"/>
                  <a:pt x="972658" y="1092588"/>
                </a:cubicBezTo>
                <a:lnTo>
                  <a:pt x="972658" y="1117473"/>
                </a:lnTo>
                <a:cubicBezTo>
                  <a:pt x="972262" y="1117664"/>
                  <a:pt x="971836" y="1117944"/>
                  <a:pt x="971343" y="1118374"/>
                </a:cubicBezTo>
                <a:cubicBezTo>
                  <a:pt x="970853" y="1118817"/>
                  <a:pt x="970325" y="1119223"/>
                  <a:pt x="969763" y="1119638"/>
                </a:cubicBezTo>
                <a:cubicBezTo>
                  <a:pt x="969188" y="1120040"/>
                  <a:pt x="968648" y="1120404"/>
                  <a:pt x="968145" y="1120698"/>
                </a:cubicBezTo>
                <a:cubicBezTo>
                  <a:pt x="967630" y="1121011"/>
                  <a:pt x="967200" y="1121146"/>
                  <a:pt x="966856" y="1121146"/>
                </a:cubicBezTo>
                <a:lnTo>
                  <a:pt x="886452" y="1121146"/>
                </a:lnTo>
                <a:cubicBezTo>
                  <a:pt x="885081" y="1121146"/>
                  <a:pt x="884051" y="1120689"/>
                  <a:pt x="883340" y="1119760"/>
                </a:cubicBezTo>
                <a:cubicBezTo>
                  <a:pt x="882629" y="1118845"/>
                  <a:pt x="881756" y="1118080"/>
                  <a:pt x="880705" y="1117473"/>
                </a:cubicBezTo>
                <a:lnTo>
                  <a:pt x="880705" y="1092588"/>
                </a:lnTo>
                <a:cubicBezTo>
                  <a:pt x="880705" y="1090987"/>
                  <a:pt x="881058" y="1089228"/>
                  <a:pt x="881782" y="1087319"/>
                </a:cubicBezTo>
                <a:cubicBezTo>
                  <a:pt x="882519" y="1085373"/>
                  <a:pt x="883451" y="1083544"/>
                  <a:pt x="884600" y="1081784"/>
                </a:cubicBezTo>
                <a:cubicBezTo>
                  <a:pt x="885754" y="1080025"/>
                  <a:pt x="887027" y="1078438"/>
                  <a:pt x="888440" y="1077014"/>
                </a:cubicBezTo>
                <a:cubicBezTo>
                  <a:pt x="889836" y="1075619"/>
                  <a:pt x="891233" y="1074676"/>
                  <a:pt x="892608" y="1074247"/>
                </a:cubicBezTo>
                <a:cubicBezTo>
                  <a:pt x="893306" y="1074004"/>
                  <a:pt x="894592" y="1073710"/>
                  <a:pt x="896469" y="1073388"/>
                </a:cubicBezTo>
                <a:cubicBezTo>
                  <a:pt x="898342" y="1073061"/>
                  <a:pt x="900356" y="1072753"/>
                  <a:pt x="902488" y="1072445"/>
                </a:cubicBezTo>
                <a:cubicBezTo>
                  <a:pt x="904621" y="1072151"/>
                  <a:pt x="906656" y="1071867"/>
                  <a:pt x="908614" y="1071629"/>
                </a:cubicBezTo>
                <a:cubicBezTo>
                  <a:pt x="910564" y="1071358"/>
                  <a:pt x="912071" y="1071157"/>
                  <a:pt x="913127" y="1070966"/>
                </a:cubicBezTo>
                <a:cubicBezTo>
                  <a:pt x="909534" y="1068441"/>
                  <a:pt x="906729" y="1065151"/>
                  <a:pt x="904655" y="1061104"/>
                </a:cubicBezTo>
                <a:cubicBezTo>
                  <a:pt x="902595" y="1057049"/>
                  <a:pt x="901577" y="1052638"/>
                  <a:pt x="901577" y="1047869"/>
                </a:cubicBezTo>
                <a:cubicBezTo>
                  <a:pt x="901577" y="1044107"/>
                  <a:pt x="902242" y="1040546"/>
                  <a:pt x="903566" y="1037228"/>
                </a:cubicBezTo>
                <a:cubicBezTo>
                  <a:pt x="904889" y="1033910"/>
                  <a:pt x="906690" y="1030993"/>
                  <a:pt x="908934" y="1028477"/>
                </a:cubicBezTo>
                <a:cubicBezTo>
                  <a:pt x="911190" y="1025980"/>
                  <a:pt x="913812" y="1023992"/>
                  <a:pt x="916856" y="1022541"/>
                </a:cubicBezTo>
                <a:cubicBezTo>
                  <a:pt x="919883" y="1021075"/>
                  <a:pt x="923118" y="1020338"/>
                  <a:pt x="926562" y="1020338"/>
                </a:cubicBezTo>
                <a:close/>
                <a:moveTo>
                  <a:pt x="1212757" y="960398"/>
                </a:moveTo>
                <a:lnTo>
                  <a:pt x="1254643" y="1001947"/>
                </a:lnTo>
                <a:lnTo>
                  <a:pt x="1212757" y="1043492"/>
                </a:lnTo>
                <a:lnTo>
                  <a:pt x="1170868" y="1001947"/>
                </a:lnTo>
                <a:close/>
                <a:moveTo>
                  <a:pt x="1072445" y="925660"/>
                </a:moveTo>
                <a:lnTo>
                  <a:pt x="1114330" y="967209"/>
                </a:lnTo>
                <a:lnTo>
                  <a:pt x="1072445" y="1008754"/>
                </a:lnTo>
                <a:lnTo>
                  <a:pt x="1030555" y="967209"/>
                </a:lnTo>
                <a:close/>
                <a:moveTo>
                  <a:pt x="985521" y="897734"/>
                </a:moveTo>
                <a:cubicBezTo>
                  <a:pt x="987817" y="897734"/>
                  <a:pt x="989990" y="898247"/>
                  <a:pt x="992017" y="899267"/>
                </a:cubicBezTo>
                <a:cubicBezTo>
                  <a:pt x="994052" y="900277"/>
                  <a:pt x="995834" y="901661"/>
                  <a:pt x="997355" y="903398"/>
                </a:cubicBezTo>
                <a:cubicBezTo>
                  <a:pt x="998882" y="905149"/>
                  <a:pt x="1000077" y="907179"/>
                  <a:pt x="1000951" y="909488"/>
                </a:cubicBezTo>
                <a:cubicBezTo>
                  <a:pt x="1001817" y="911798"/>
                  <a:pt x="1002259" y="914276"/>
                  <a:pt x="1002259" y="916894"/>
                </a:cubicBezTo>
                <a:cubicBezTo>
                  <a:pt x="1002259" y="920158"/>
                  <a:pt x="1001581" y="923208"/>
                  <a:pt x="1000225" y="926060"/>
                </a:cubicBezTo>
                <a:cubicBezTo>
                  <a:pt x="998908" y="928912"/>
                  <a:pt x="997029" y="931221"/>
                  <a:pt x="994625" y="932978"/>
                </a:cubicBezTo>
                <a:cubicBezTo>
                  <a:pt x="995337" y="933108"/>
                  <a:pt x="996334" y="933251"/>
                  <a:pt x="997642" y="933436"/>
                </a:cubicBezTo>
                <a:cubicBezTo>
                  <a:pt x="998939" y="933605"/>
                  <a:pt x="1000295" y="933803"/>
                  <a:pt x="1001712" y="934008"/>
                </a:cubicBezTo>
                <a:cubicBezTo>
                  <a:pt x="1003116" y="934222"/>
                  <a:pt x="1004433" y="934436"/>
                  <a:pt x="1005659"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0"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49"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2" y="905149"/>
                  <a:pt x="973768" y="903398"/>
                </a:cubicBezTo>
                <a:cubicBezTo>
                  <a:pt x="975272" y="901661"/>
                  <a:pt x="977021" y="900277"/>
                  <a:pt x="979050" y="899267"/>
                </a:cubicBezTo>
                <a:cubicBezTo>
                  <a:pt x="981068" y="898247"/>
                  <a:pt x="983225" y="897734"/>
                  <a:pt x="985521" y="897734"/>
                </a:cubicBezTo>
                <a:close/>
                <a:moveTo>
                  <a:pt x="1333835" y="880024"/>
                </a:moveTo>
                <a:cubicBezTo>
                  <a:pt x="1338605" y="880024"/>
                  <a:pt x="1343122"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6" y="936676"/>
                </a:cubicBezTo>
                <a:cubicBezTo>
                  <a:pt x="1361650" y="942379"/>
                  <a:pt x="1357747" y="946998"/>
                  <a:pt x="1352752" y="950512"/>
                </a:cubicBezTo>
                <a:cubicBezTo>
                  <a:pt x="1354232" y="950772"/>
                  <a:pt x="1356302" y="951058"/>
                  <a:pt x="1359020" y="951428"/>
                </a:cubicBezTo>
                <a:cubicBezTo>
                  <a:pt x="1361715" y="951766"/>
                  <a:pt x="1364534" y="952162"/>
                  <a:pt x="1367476" y="952571"/>
                </a:cubicBezTo>
                <a:cubicBezTo>
                  <a:pt x="1370395" y="953000"/>
                  <a:pt x="1373132" y="953429"/>
                  <a:pt x="1375679" y="953877"/>
                </a:cubicBezTo>
                <a:cubicBezTo>
                  <a:pt x="1378209" y="954332"/>
                  <a:pt x="1380054" y="954741"/>
                  <a:pt x="1381193" y="955079"/>
                </a:cubicBezTo>
                <a:cubicBezTo>
                  <a:pt x="1383079"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79" y="1017135"/>
                  <a:pt x="1271771" y="1016070"/>
                  <a:pt x="1270314" y="1015226"/>
                </a:cubicBezTo>
                <a:lnTo>
                  <a:pt x="1270314" y="980589"/>
                </a:lnTo>
                <a:cubicBezTo>
                  <a:pt x="1270314" y="978361"/>
                  <a:pt x="1270803" y="975912"/>
                  <a:pt x="1271806" y="973255"/>
                </a:cubicBezTo>
                <a:cubicBezTo>
                  <a:pt x="1272826" y="970546"/>
                  <a:pt x="1274117"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4" y="950493"/>
                </a:cubicBezTo>
                <a:cubicBezTo>
                  <a:pt x="1310247" y="946978"/>
                  <a:pt x="1306361" y="942399"/>
                  <a:pt x="1303490" y="936767"/>
                </a:cubicBezTo>
                <a:cubicBezTo>
                  <a:pt x="1300636" y="931122"/>
                  <a:pt x="1299226" y="924983"/>
                  <a:pt x="1299226" y="918344"/>
                </a:cubicBezTo>
                <a:cubicBezTo>
                  <a:pt x="1299226" y="913108"/>
                  <a:pt x="1300146" y="908152"/>
                  <a:pt x="1301980" y="903533"/>
                </a:cubicBezTo>
                <a:cubicBezTo>
                  <a:pt x="1303814" y="898914"/>
                  <a:pt x="1306308" y="894854"/>
                  <a:pt x="1309416" y="891353"/>
                </a:cubicBezTo>
                <a:cubicBezTo>
                  <a:pt x="1312541" y="887878"/>
                  <a:pt x="1316174" y="885110"/>
                  <a:pt x="1320390" y="883090"/>
                </a:cubicBezTo>
                <a:cubicBezTo>
                  <a:pt x="1324583" y="881050"/>
                  <a:pt x="1329064" y="880024"/>
                  <a:pt x="1333835" y="880024"/>
                </a:cubicBezTo>
                <a:close/>
                <a:moveTo>
                  <a:pt x="1495990" y="858228"/>
                </a:moveTo>
                <a:cubicBezTo>
                  <a:pt x="1499434" y="858228"/>
                  <a:pt x="1502695" y="858965"/>
                  <a:pt x="1505735" y="860431"/>
                </a:cubicBezTo>
                <a:cubicBezTo>
                  <a:pt x="1508787" y="861882"/>
                  <a:pt x="1511461" y="863870"/>
                  <a:pt x="1513742" y="866367"/>
                </a:cubicBezTo>
                <a:cubicBezTo>
                  <a:pt x="1516033" y="868883"/>
                  <a:pt x="1517825" y="871800"/>
                  <a:pt x="1519136" y="875118"/>
                </a:cubicBezTo>
                <a:cubicBezTo>
                  <a:pt x="1520434"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2" y="909528"/>
                </a:cubicBezTo>
                <a:cubicBezTo>
                  <a:pt x="1516118" y="909771"/>
                  <a:pt x="1518153" y="910055"/>
                  <a:pt x="1520277" y="910349"/>
                </a:cubicBezTo>
                <a:cubicBezTo>
                  <a:pt x="1522384" y="910657"/>
                  <a:pt x="1524360" y="910965"/>
                  <a:pt x="1526199" y="911287"/>
                </a:cubicBezTo>
                <a:cubicBezTo>
                  <a:pt x="1528025" y="911614"/>
                  <a:pt x="1529357" y="911908"/>
                  <a:pt x="1530179" y="912151"/>
                </a:cubicBezTo>
                <a:cubicBezTo>
                  <a:pt x="1531541" y="912580"/>
                  <a:pt x="1532938" y="913495"/>
                  <a:pt x="1534325" y="914853"/>
                </a:cubicBezTo>
                <a:cubicBezTo>
                  <a:pt x="1535709" y="916234"/>
                  <a:pt x="1536995" y="917821"/>
                  <a:pt x="1538161" y="919609"/>
                </a:cubicBezTo>
                <a:cubicBezTo>
                  <a:pt x="1539336" y="921410"/>
                  <a:pt x="1540281" y="923263"/>
                  <a:pt x="1540992" y="925209"/>
                </a:cubicBezTo>
                <a:cubicBezTo>
                  <a:pt x="1541728" y="927118"/>
                  <a:pt x="1542086" y="928877"/>
                  <a:pt x="1542086" y="930478"/>
                </a:cubicBezTo>
                <a:lnTo>
                  <a:pt x="1542086" y="955363"/>
                </a:lnTo>
                <a:cubicBezTo>
                  <a:pt x="1541690" y="955554"/>
                  <a:pt x="1541264" y="955834"/>
                  <a:pt x="1540771" y="956264"/>
                </a:cubicBezTo>
                <a:cubicBezTo>
                  <a:pt x="1540281" y="956707"/>
                  <a:pt x="1539753" y="957113"/>
                  <a:pt x="1539191" y="957528"/>
                </a:cubicBezTo>
                <a:cubicBezTo>
                  <a:pt x="1538616" y="957930"/>
                  <a:pt x="1538076" y="958294"/>
                  <a:pt x="1537573" y="958588"/>
                </a:cubicBezTo>
                <a:cubicBezTo>
                  <a:pt x="1537058" y="958901"/>
                  <a:pt x="1536628" y="959036"/>
                  <a:pt x="1536284" y="959036"/>
                </a:cubicBezTo>
                <a:lnTo>
                  <a:pt x="1455880" y="959036"/>
                </a:lnTo>
                <a:cubicBezTo>
                  <a:pt x="1454509" y="959036"/>
                  <a:pt x="1453479" y="958579"/>
                  <a:pt x="1452768" y="957650"/>
                </a:cubicBezTo>
                <a:cubicBezTo>
                  <a:pt x="1452057" y="956735"/>
                  <a:pt x="1451184" y="955970"/>
                  <a:pt x="1450133" y="955363"/>
                </a:cubicBezTo>
                <a:lnTo>
                  <a:pt x="1450133" y="930478"/>
                </a:lnTo>
                <a:cubicBezTo>
                  <a:pt x="1450133" y="928877"/>
                  <a:pt x="1450486" y="927118"/>
                  <a:pt x="1451210" y="925209"/>
                </a:cubicBezTo>
                <a:cubicBezTo>
                  <a:pt x="1451947" y="923263"/>
                  <a:pt x="1452879" y="921434"/>
                  <a:pt x="1454028" y="919674"/>
                </a:cubicBezTo>
                <a:cubicBezTo>
                  <a:pt x="1455182" y="917915"/>
                  <a:pt x="1456455" y="916328"/>
                  <a:pt x="1457868" y="914904"/>
                </a:cubicBezTo>
                <a:cubicBezTo>
                  <a:pt x="1459264" y="913509"/>
                  <a:pt x="1460661" y="912566"/>
                  <a:pt x="1462036" y="912137"/>
                </a:cubicBezTo>
                <a:cubicBezTo>
                  <a:pt x="1462734" y="911894"/>
                  <a:pt x="1464020" y="911600"/>
                  <a:pt x="1465897" y="911278"/>
                </a:cubicBezTo>
                <a:cubicBezTo>
                  <a:pt x="1467770" y="910951"/>
                  <a:pt x="1469784" y="910643"/>
                  <a:pt x="1471916" y="910335"/>
                </a:cubicBezTo>
                <a:cubicBezTo>
                  <a:pt x="1474049" y="910041"/>
                  <a:pt x="1476084" y="909757"/>
                  <a:pt x="1478042" y="909519"/>
                </a:cubicBezTo>
                <a:cubicBezTo>
                  <a:pt x="1479992" y="909248"/>
                  <a:pt x="1481499" y="909047"/>
                  <a:pt x="1482555" y="908856"/>
                </a:cubicBezTo>
                <a:cubicBezTo>
                  <a:pt x="1478962" y="906331"/>
                  <a:pt x="1476157" y="903041"/>
                  <a:pt x="1474083" y="898994"/>
                </a:cubicBezTo>
                <a:cubicBezTo>
                  <a:pt x="1472023" y="894939"/>
                  <a:pt x="1471005" y="890528"/>
                  <a:pt x="1471005" y="885759"/>
                </a:cubicBezTo>
                <a:cubicBezTo>
                  <a:pt x="1471005" y="881997"/>
                  <a:pt x="1471670" y="878436"/>
                  <a:pt x="1472994" y="875118"/>
                </a:cubicBezTo>
                <a:cubicBezTo>
                  <a:pt x="1474317" y="871800"/>
                  <a:pt x="1476118" y="868883"/>
                  <a:pt x="1478362" y="866367"/>
                </a:cubicBezTo>
                <a:cubicBezTo>
                  <a:pt x="1480618" y="863870"/>
                  <a:pt x="1483240" y="861882"/>
                  <a:pt x="1486284" y="860431"/>
                </a:cubicBezTo>
                <a:cubicBezTo>
                  <a:pt x="1489311" y="858965"/>
                  <a:pt x="1492546" y="858228"/>
                  <a:pt x="1495990" y="858228"/>
                </a:cubicBezTo>
                <a:close/>
                <a:moveTo>
                  <a:pt x="1142602" y="807143"/>
                </a:moveTo>
                <a:lnTo>
                  <a:pt x="1210375" y="874915"/>
                </a:lnTo>
                <a:lnTo>
                  <a:pt x="1142602" y="942688"/>
                </a:lnTo>
                <a:lnTo>
                  <a:pt x="1074829" y="874915"/>
                </a:lnTo>
                <a:close/>
                <a:moveTo>
                  <a:pt x="1256691" y="780579"/>
                </a:moveTo>
                <a:lnTo>
                  <a:pt x="1298236" y="822469"/>
                </a:lnTo>
                <a:lnTo>
                  <a:pt x="1256691" y="864355"/>
                </a:lnTo>
                <a:lnTo>
                  <a:pt x="1215142" y="822469"/>
                </a:lnTo>
                <a:close/>
                <a:moveTo>
                  <a:pt x="1041793" y="776492"/>
                </a:moveTo>
                <a:lnTo>
                  <a:pt x="1083679" y="818041"/>
                </a:lnTo>
                <a:lnTo>
                  <a:pt x="1041793" y="859586"/>
                </a:lnTo>
                <a:lnTo>
                  <a:pt x="999904" y="818041"/>
                </a:lnTo>
                <a:close/>
                <a:moveTo>
                  <a:pt x="1058022" y="648439"/>
                </a:moveTo>
                <a:cubicBezTo>
                  <a:pt x="1061466" y="648439"/>
                  <a:pt x="1064727" y="649171"/>
                  <a:pt x="1067767" y="650627"/>
                </a:cubicBezTo>
                <a:cubicBezTo>
                  <a:pt x="1070819" y="652068"/>
                  <a:pt x="1073493" y="654043"/>
                  <a:pt x="1075774" y="656523"/>
                </a:cubicBezTo>
                <a:cubicBezTo>
                  <a:pt x="1078065" y="659022"/>
                  <a:pt x="1079857" y="661919"/>
                  <a:pt x="1081168" y="665215"/>
                </a:cubicBezTo>
                <a:cubicBezTo>
                  <a:pt x="1082466" y="668511"/>
                  <a:pt x="1083131" y="672048"/>
                  <a:pt x="1083131" y="675784"/>
                </a:cubicBezTo>
                <a:cubicBezTo>
                  <a:pt x="1083131" y="680442"/>
                  <a:pt x="1082113" y="684795"/>
                  <a:pt x="1080078" y="688865"/>
                </a:cubicBezTo>
                <a:cubicBezTo>
                  <a:pt x="1078103" y="692935"/>
                  <a:pt x="1075285" y="696231"/>
                  <a:pt x="1071679" y="698739"/>
                </a:cubicBezTo>
                <a:cubicBezTo>
                  <a:pt x="1072748" y="698924"/>
                  <a:pt x="1074242" y="699128"/>
                  <a:pt x="1076204" y="699392"/>
                </a:cubicBezTo>
                <a:cubicBezTo>
                  <a:pt x="1078150" y="699633"/>
                  <a:pt x="1080185" y="699916"/>
                  <a:pt x="1082309" y="700208"/>
                </a:cubicBezTo>
                <a:cubicBezTo>
                  <a:pt x="1084416" y="700514"/>
                  <a:pt x="1086392" y="700820"/>
                  <a:pt x="1088231" y="701140"/>
                </a:cubicBezTo>
                <a:cubicBezTo>
                  <a:pt x="1090057" y="701464"/>
                  <a:pt x="1091389" y="701757"/>
                  <a:pt x="1092211" y="701998"/>
                </a:cubicBezTo>
                <a:cubicBezTo>
                  <a:pt x="1093573" y="702424"/>
                  <a:pt x="1094970" y="703333"/>
                  <a:pt x="1096357" y="704682"/>
                </a:cubicBezTo>
                <a:cubicBezTo>
                  <a:pt x="1097741" y="706054"/>
                  <a:pt x="1099027" y="707630"/>
                  <a:pt x="1100193" y="709405"/>
                </a:cubicBezTo>
                <a:cubicBezTo>
                  <a:pt x="1101368" y="711194"/>
                  <a:pt x="1102313" y="713035"/>
                  <a:pt x="1103024" y="714968"/>
                </a:cubicBezTo>
                <a:cubicBezTo>
                  <a:pt x="1103760" y="716864"/>
                  <a:pt x="1104118" y="718611"/>
                  <a:pt x="1104118" y="720201"/>
                </a:cubicBezTo>
                <a:lnTo>
                  <a:pt x="1104118" y="744918"/>
                </a:lnTo>
                <a:cubicBezTo>
                  <a:pt x="1103722" y="745108"/>
                  <a:pt x="1103296" y="745386"/>
                  <a:pt x="1102803" y="745812"/>
                </a:cubicBezTo>
                <a:cubicBezTo>
                  <a:pt x="1102313" y="746253"/>
                  <a:pt x="1101785" y="746656"/>
                  <a:pt x="1101223" y="747069"/>
                </a:cubicBezTo>
                <a:cubicBezTo>
                  <a:pt x="1100648" y="747467"/>
                  <a:pt x="1100108" y="747829"/>
                  <a:pt x="1099605" y="748121"/>
                </a:cubicBezTo>
                <a:cubicBezTo>
                  <a:pt x="1099090" y="748431"/>
                  <a:pt x="1098660" y="748566"/>
                  <a:pt x="1098316" y="748566"/>
                </a:cubicBezTo>
                <a:lnTo>
                  <a:pt x="1017912" y="748566"/>
                </a:lnTo>
                <a:cubicBezTo>
                  <a:pt x="1016541" y="748566"/>
                  <a:pt x="1015511" y="748112"/>
                  <a:pt x="1014800" y="747189"/>
                </a:cubicBezTo>
                <a:cubicBezTo>
                  <a:pt x="1014089" y="746281"/>
                  <a:pt x="1013216" y="745520"/>
                  <a:pt x="1012165" y="744918"/>
                </a:cubicBezTo>
                <a:lnTo>
                  <a:pt x="1012165" y="720201"/>
                </a:lnTo>
                <a:cubicBezTo>
                  <a:pt x="1012165" y="718611"/>
                  <a:pt x="1012518" y="716864"/>
                  <a:pt x="1013242" y="714968"/>
                </a:cubicBezTo>
                <a:cubicBezTo>
                  <a:pt x="1013979" y="713035"/>
                  <a:pt x="1014911" y="711218"/>
                  <a:pt x="1016060" y="709470"/>
                </a:cubicBezTo>
                <a:cubicBezTo>
                  <a:pt x="1017214" y="707722"/>
                  <a:pt x="1018487" y="706146"/>
                  <a:pt x="1019900" y="704732"/>
                </a:cubicBezTo>
                <a:cubicBezTo>
                  <a:pt x="1021296" y="703346"/>
                  <a:pt x="1022693" y="702410"/>
                  <a:pt x="1024068" y="701984"/>
                </a:cubicBezTo>
                <a:cubicBezTo>
                  <a:pt x="1024766" y="701743"/>
                  <a:pt x="1026052" y="701451"/>
                  <a:pt x="1027929" y="701131"/>
                </a:cubicBezTo>
                <a:cubicBezTo>
                  <a:pt x="1029802" y="700806"/>
                  <a:pt x="1031816" y="700500"/>
                  <a:pt x="1033948" y="700194"/>
                </a:cubicBezTo>
                <a:cubicBezTo>
                  <a:pt x="1036081" y="699902"/>
                  <a:pt x="1038116" y="699620"/>
                  <a:pt x="1040074" y="699383"/>
                </a:cubicBezTo>
                <a:cubicBezTo>
                  <a:pt x="1042024" y="699114"/>
                  <a:pt x="1043531" y="698915"/>
                  <a:pt x="1044587" y="698725"/>
                </a:cubicBezTo>
                <a:cubicBezTo>
                  <a:pt x="1040994" y="696217"/>
                  <a:pt x="1038189" y="692949"/>
                  <a:pt x="1036115" y="688930"/>
                </a:cubicBezTo>
                <a:cubicBezTo>
                  <a:pt x="1034055" y="684902"/>
                  <a:pt x="1033037" y="680521"/>
                  <a:pt x="1033037" y="675784"/>
                </a:cubicBezTo>
                <a:cubicBezTo>
                  <a:pt x="1033037" y="672048"/>
                  <a:pt x="1033702" y="668511"/>
                  <a:pt x="1035026" y="665215"/>
                </a:cubicBezTo>
                <a:cubicBezTo>
                  <a:pt x="1036349" y="661919"/>
                  <a:pt x="1038150" y="659022"/>
                  <a:pt x="1040394" y="656523"/>
                </a:cubicBezTo>
                <a:cubicBezTo>
                  <a:pt x="1042650" y="654043"/>
                  <a:pt x="1045272" y="652068"/>
                  <a:pt x="1048316" y="650627"/>
                </a:cubicBezTo>
                <a:cubicBezTo>
                  <a:pt x="1051343" y="649171"/>
                  <a:pt x="1054578" y="648439"/>
                  <a:pt x="1058022" y="648439"/>
                </a:cubicBezTo>
                <a:close/>
                <a:moveTo>
                  <a:pt x="1228600" y="608933"/>
                </a:moveTo>
                <a:cubicBezTo>
                  <a:pt x="1233345" y="608933"/>
                  <a:pt x="1237838" y="609954"/>
                  <a:pt x="1242026" y="611984"/>
                </a:cubicBezTo>
                <a:cubicBezTo>
                  <a:pt x="1246231"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8"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5"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8" y="683604"/>
                </a:cubicBezTo>
                <a:cubicBezTo>
                  <a:pt x="1182780" y="683268"/>
                  <a:pt x="1184552" y="682861"/>
                  <a:pt x="1187138" y="682415"/>
                </a:cubicBezTo>
                <a:cubicBezTo>
                  <a:pt x="1189719" y="681962"/>
                  <a:pt x="1192493" y="681536"/>
                  <a:pt x="1195432" y="681109"/>
                </a:cubicBezTo>
                <a:cubicBezTo>
                  <a:pt x="1198370" y="680702"/>
                  <a:pt x="1201174" y="680307"/>
                  <a:pt x="1203872" y="679978"/>
                </a:cubicBezTo>
                <a:cubicBezTo>
                  <a:pt x="1206558" y="679603"/>
                  <a:pt x="1208635" y="679325"/>
                  <a:pt x="1210089" y="679060"/>
                </a:cubicBezTo>
                <a:cubicBezTo>
                  <a:pt x="1205139" y="675562"/>
                  <a:pt x="1201274" y="671005"/>
                  <a:pt x="1198417" y="665400"/>
                </a:cubicBezTo>
                <a:cubicBezTo>
                  <a:pt x="1195578"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5" y="566512"/>
                </a:cubicBezTo>
                <a:cubicBezTo>
                  <a:pt x="1492795" y="570425"/>
                  <a:pt x="1499924" y="575785"/>
                  <a:pt x="1506009" y="582516"/>
                </a:cubicBezTo>
                <a:cubicBezTo>
                  <a:pt x="1512116" y="589298"/>
                  <a:pt x="1516896" y="597161"/>
                  <a:pt x="1520392" y="606107"/>
                </a:cubicBezTo>
                <a:cubicBezTo>
                  <a:pt x="1523855" y="615053"/>
                  <a:pt x="1525626" y="624653"/>
                  <a:pt x="1525626" y="634794"/>
                </a:cubicBezTo>
                <a:cubicBezTo>
                  <a:pt x="1525626" y="647439"/>
                  <a:pt x="1522912" y="659254"/>
                  <a:pt x="1517486" y="670301"/>
                </a:cubicBezTo>
                <a:cubicBezTo>
                  <a:pt x="1512219" y="681348"/>
                  <a:pt x="1504703" y="690294"/>
                  <a:pt x="1495088" y="697101"/>
                </a:cubicBezTo>
                <a:cubicBezTo>
                  <a:pt x="1497937" y="697604"/>
                  <a:pt x="1501922" y="698157"/>
                  <a:pt x="1507155" y="698875"/>
                </a:cubicBezTo>
                <a:cubicBezTo>
                  <a:pt x="1512343" y="699529"/>
                  <a:pt x="1517770" y="700296"/>
                  <a:pt x="1523435" y="701089"/>
                </a:cubicBezTo>
                <a:cubicBezTo>
                  <a:pt x="1529054" y="701919"/>
                  <a:pt x="1534321" y="702750"/>
                  <a:pt x="1539225" y="703618"/>
                </a:cubicBezTo>
                <a:cubicBezTo>
                  <a:pt x="1544096" y="704499"/>
                  <a:pt x="1547649" y="705291"/>
                  <a:pt x="1549840" y="705946"/>
                </a:cubicBezTo>
                <a:cubicBezTo>
                  <a:pt x="1553473" y="707103"/>
                  <a:pt x="1557196" y="709569"/>
                  <a:pt x="1560897" y="713231"/>
                </a:cubicBezTo>
                <a:cubicBezTo>
                  <a:pt x="1564586" y="716955"/>
                  <a:pt x="1568015" y="721233"/>
                  <a:pt x="1571125" y="726052"/>
                </a:cubicBezTo>
                <a:cubicBezTo>
                  <a:pt x="1574258" y="730908"/>
                  <a:pt x="1576779" y="735904"/>
                  <a:pt x="1578674" y="741150"/>
                </a:cubicBezTo>
                <a:cubicBezTo>
                  <a:pt x="1580638" y="746296"/>
                  <a:pt x="1581592" y="751040"/>
                  <a:pt x="1581592" y="755355"/>
                </a:cubicBezTo>
                <a:lnTo>
                  <a:pt x="1581592" y="822443"/>
                </a:lnTo>
                <a:cubicBezTo>
                  <a:pt x="1580536" y="822959"/>
                  <a:pt x="1579401" y="823714"/>
                  <a:pt x="1578084" y="824871"/>
                </a:cubicBezTo>
                <a:cubicBezTo>
                  <a:pt x="1576779" y="826066"/>
                  <a:pt x="1575371" y="827161"/>
                  <a:pt x="1573872" y="828281"/>
                </a:cubicBezTo>
                <a:cubicBezTo>
                  <a:pt x="1572340" y="829363"/>
                  <a:pt x="1570898" y="830344"/>
                  <a:pt x="1569559" y="831137"/>
                </a:cubicBezTo>
                <a:cubicBezTo>
                  <a:pt x="1568185" y="831980"/>
                  <a:pt x="1567038" y="832345"/>
                  <a:pt x="1566119" y="832345"/>
                </a:cubicBezTo>
                <a:lnTo>
                  <a:pt x="1351709"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8"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5"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3" y="534522"/>
                  <a:pt x="1360510" y="535542"/>
                </a:cubicBezTo>
                <a:cubicBezTo>
                  <a:pt x="1362545" y="536552"/>
                  <a:pt x="1364327" y="537936"/>
                  <a:pt x="1365848" y="539673"/>
                </a:cubicBezTo>
                <a:cubicBezTo>
                  <a:pt x="1367375" y="541424"/>
                  <a:pt x="1368570" y="543454"/>
                  <a:pt x="1369444" y="545763"/>
                </a:cubicBezTo>
                <a:cubicBezTo>
                  <a:pt x="1370310" y="548073"/>
                  <a:pt x="1370752" y="550551"/>
                  <a:pt x="1370752" y="553169"/>
                </a:cubicBezTo>
                <a:cubicBezTo>
                  <a:pt x="1370752" y="556433"/>
                  <a:pt x="1370074" y="559483"/>
                  <a:pt x="1368717" y="562335"/>
                </a:cubicBezTo>
                <a:cubicBezTo>
                  <a:pt x="1367401" y="565187"/>
                  <a:pt x="1365522" y="567496"/>
                  <a:pt x="1363118" y="569253"/>
                </a:cubicBezTo>
                <a:cubicBezTo>
                  <a:pt x="1363830" y="569383"/>
                  <a:pt x="1364827" y="569526"/>
                  <a:pt x="1366135" y="569711"/>
                </a:cubicBezTo>
                <a:cubicBezTo>
                  <a:pt x="1367432" y="569880"/>
                  <a:pt x="1368788" y="570078"/>
                  <a:pt x="1370205" y="570283"/>
                </a:cubicBezTo>
                <a:cubicBezTo>
                  <a:pt x="1371609" y="570497"/>
                  <a:pt x="1372926" y="570711"/>
                  <a:pt x="1374152"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3"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2"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5"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4" y="517854"/>
                  <a:pt x="295875" y="520351"/>
                </a:cubicBezTo>
                <a:cubicBezTo>
                  <a:pt x="298166" y="522867"/>
                  <a:pt x="299958" y="525784"/>
                  <a:pt x="301269" y="529102"/>
                </a:cubicBezTo>
                <a:cubicBezTo>
                  <a:pt x="302567" y="532420"/>
                  <a:pt x="303232" y="535981"/>
                  <a:pt x="303232" y="539743"/>
                </a:cubicBezTo>
                <a:cubicBezTo>
                  <a:pt x="303232" y="544433"/>
                  <a:pt x="302214" y="548815"/>
                  <a:pt x="300179" y="552913"/>
                </a:cubicBezTo>
                <a:cubicBezTo>
                  <a:pt x="298204" y="557011"/>
                  <a:pt x="295386" y="560329"/>
                  <a:pt x="291780" y="562854"/>
                </a:cubicBezTo>
                <a:cubicBezTo>
                  <a:pt x="292849" y="563041"/>
                  <a:pt x="294343" y="563246"/>
                  <a:pt x="296305" y="563512"/>
                </a:cubicBezTo>
                <a:cubicBezTo>
                  <a:pt x="298251" y="563755"/>
                  <a:pt x="300286" y="564039"/>
                  <a:pt x="302410" y="564333"/>
                </a:cubicBezTo>
                <a:cubicBezTo>
                  <a:pt x="304517" y="564641"/>
                  <a:pt x="306493" y="564949"/>
                  <a:pt x="308332" y="565271"/>
                </a:cubicBezTo>
                <a:cubicBezTo>
                  <a:pt x="310158" y="565598"/>
                  <a:pt x="311490" y="565892"/>
                  <a:pt x="312312" y="566135"/>
                </a:cubicBezTo>
                <a:cubicBezTo>
                  <a:pt x="313674" y="566564"/>
                  <a:pt x="315071" y="567479"/>
                  <a:pt x="316458" y="568837"/>
                </a:cubicBezTo>
                <a:cubicBezTo>
                  <a:pt x="317842" y="570218"/>
                  <a:pt x="319128"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4" y="610248"/>
                </a:cubicBezTo>
                <a:cubicBezTo>
                  <a:pt x="322414" y="610691"/>
                  <a:pt x="321886" y="611097"/>
                  <a:pt x="321324" y="611512"/>
                </a:cubicBezTo>
                <a:cubicBezTo>
                  <a:pt x="320749" y="611914"/>
                  <a:pt x="320209" y="612278"/>
                  <a:pt x="319706" y="612572"/>
                </a:cubicBezTo>
                <a:cubicBezTo>
                  <a:pt x="319191" y="612885"/>
                  <a:pt x="318761" y="613020"/>
                  <a:pt x="318417"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80" y="577247"/>
                  <a:pt x="235012" y="575418"/>
                  <a:pt x="236161" y="573658"/>
                </a:cubicBezTo>
                <a:cubicBezTo>
                  <a:pt x="237315" y="571899"/>
                  <a:pt x="238588" y="570312"/>
                  <a:pt x="240001" y="568888"/>
                </a:cubicBezTo>
                <a:cubicBezTo>
                  <a:pt x="241397" y="567493"/>
                  <a:pt x="242794" y="566550"/>
                  <a:pt x="244169" y="566121"/>
                </a:cubicBezTo>
                <a:cubicBezTo>
                  <a:pt x="244867" y="565878"/>
                  <a:pt x="246153"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90" y="557025"/>
                  <a:pt x="256216" y="552978"/>
                </a:cubicBezTo>
                <a:cubicBezTo>
                  <a:pt x="254156" y="548923"/>
                  <a:pt x="253138" y="544512"/>
                  <a:pt x="253138" y="539743"/>
                </a:cubicBezTo>
                <a:cubicBezTo>
                  <a:pt x="253138" y="535981"/>
                  <a:pt x="253803" y="532420"/>
                  <a:pt x="255127"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3" y="482924"/>
                </a:moveTo>
                <a:lnTo>
                  <a:pt x="404588" y="524473"/>
                </a:lnTo>
                <a:lnTo>
                  <a:pt x="362703" y="566018"/>
                </a:lnTo>
                <a:lnTo>
                  <a:pt x="320813" y="524473"/>
                </a:lnTo>
                <a:close/>
                <a:moveTo>
                  <a:pt x="162031" y="477475"/>
                </a:moveTo>
                <a:cubicBezTo>
                  <a:pt x="164327"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5" y="505801"/>
                </a:cubicBezTo>
                <a:cubicBezTo>
                  <a:pt x="175418" y="508653"/>
                  <a:pt x="173539" y="510962"/>
                  <a:pt x="171135" y="512719"/>
                </a:cubicBezTo>
                <a:cubicBezTo>
                  <a:pt x="171847" y="512849"/>
                  <a:pt x="172844"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10" y="517844"/>
                  <a:pt x="189367" y="518949"/>
                  <a:pt x="190144" y="520193"/>
                </a:cubicBezTo>
                <a:cubicBezTo>
                  <a:pt x="190928" y="521446"/>
                  <a:pt x="191558" y="522736"/>
                  <a:pt x="192032" y="524090"/>
                </a:cubicBezTo>
                <a:cubicBezTo>
                  <a:pt x="192523"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8" y="547115"/>
                  <a:pt x="189753" y="547320"/>
                </a:cubicBezTo>
                <a:cubicBezTo>
                  <a:pt x="189409" y="547538"/>
                  <a:pt x="189123" y="547629"/>
                  <a:pt x="188893" y="547629"/>
                </a:cubicBezTo>
                <a:lnTo>
                  <a:pt x="135290" y="547629"/>
                </a:lnTo>
                <a:cubicBezTo>
                  <a:pt x="134377" y="547629"/>
                  <a:pt x="133690" y="547314"/>
                  <a:pt x="133216" y="546667"/>
                </a:cubicBezTo>
                <a:cubicBezTo>
                  <a:pt x="132742" y="546031"/>
                  <a:pt x="132160" y="545498"/>
                  <a:pt x="131459" y="545076"/>
                </a:cubicBezTo>
                <a:lnTo>
                  <a:pt x="131459" y="527757"/>
                </a:lnTo>
                <a:cubicBezTo>
                  <a:pt x="131459" y="526643"/>
                  <a:pt x="131695" y="525419"/>
                  <a:pt x="132177" y="524090"/>
                </a:cubicBezTo>
                <a:cubicBezTo>
                  <a:pt x="132668" y="522736"/>
                  <a:pt x="133290" y="521463"/>
                  <a:pt x="134056" y="520238"/>
                </a:cubicBezTo>
                <a:cubicBezTo>
                  <a:pt x="134825" y="519014"/>
                  <a:pt x="135674" y="517909"/>
                  <a:pt x="136616" y="516919"/>
                </a:cubicBezTo>
                <a:cubicBezTo>
                  <a:pt x="137547" y="515948"/>
                  <a:pt x="138478"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1" y="480018"/>
                  <a:pt x="155560" y="479008"/>
                </a:cubicBezTo>
                <a:cubicBezTo>
                  <a:pt x="157578" y="477988"/>
                  <a:pt x="159735" y="477475"/>
                  <a:pt x="162031" y="477475"/>
                </a:cubicBezTo>
                <a:close/>
                <a:moveTo>
                  <a:pt x="1015569" y="465214"/>
                </a:moveTo>
                <a:lnTo>
                  <a:pt x="1083683" y="533327"/>
                </a:lnTo>
                <a:lnTo>
                  <a:pt x="1015569" y="601441"/>
                </a:lnTo>
                <a:lnTo>
                  <a:pt x="947456" y="533327"/>
                </a:lnTo>
                <a:close/>
                <a:moveTo>
                  <a:pt x="1120464" y="434563"/>
                </a:moveTo>
                <a:lnTo>
                  <a:pt x="1162009" y="476453"/>
                </a:lnTo>
                <a:lnTo>
                  <a:pt x="1120464" y="518339"/>
                </a:lnTo>
                <a:lnTo>
                  <a:pt x="1078915" y="476453"/>
                </a:lnTo>
                <a:close/>
                <a:moveTo>
                  <a:pt x="483825" y="429114"/>
                </a:moveTo>
                <a:cubicBezTo>
                  <a:pt x="487269" y="429114"/>
                  <a:pt x="490530" y="429851"/>
                  <a:pt x="493570" y="431317"/>
                </a:cubicBezTo>
                <a:cubicBezTo>
                  <a:pt x="496622" y="432768"/>
                  <a:pt x="499296" y="434756"/>
                  <a:pt x="501577" y="437253"/>
                </a:cubicBezTo>
                <a:cubicBezTo>
                  <a:pt x="503868" y="439769"/>
                  <a:pt x="505660" y="442686"/>
                  <a:pt x="506971" y="446004"/>
                </a:cubicBezTo>
                <a:cubicBezTo>
                  <a:pt x="508269" y="449322"/>
                  <a:pt x="508934" y="452883"/>
                  <a:pt x="508934" y="456645"/>
                </a:cubicBezTo>
                <a:cubicBezTo>
                  <a:pt x="508934" y="461335"/>
                  <a:pt x="507916" y="465717"/>
                  <a:pt x="505881" y="469815"/>
                </a:cubicBezTo>
                <a:cubicBezTo>
                  <a:pt x="503906" y="473913"/>
                  <a:pt x="501088" y="477231"/>
                  <a:pt x="497482" y="479756"/>
                </a:cubicBezTo>
                <a:cubicBezTo>
                  <a:pt x="498551" y="479943"/>
                  <a:pt x="500045" y="480148"/>
                  <a:pt x="502007" y="480414"/>
                </a:cubicBezTo>
                <a:cubicBezTo>
                  <a:pt x="503953" y="480657"/>
                  <a:pt x="505988" y="480941"/>
                  <a:pt x="508112" y="481235"/>
                </a:cubicBezTo>
                <a:cubicBezTo>
                  <a:pt x="510219" y="481543"/>
                  <a:pt x="512195" y="481851"/>
                  <a:pt x="514034" y="482173"/>
                </a:cubicBezTo>
                <a:cubicBezTo>
                  <a:pt x="515860" y="482500"/>
                  <a:pt x="517192" y="482794"/>
                  <a:pt x="518014" y="483037"/>
                </a:cubicBezTo>
                <a:cubicBezTo>
                  <a:pt x="519376" y="483466"/>
                  <a:pt x="520773" y="484381"/>
                  <a:pt x="522160" y="485739"/>
                </a:cubicBezTo>
                <a:cubicBezTo>
                  <a:pt x="523544" y="487120"/>
                  <a:pt x="524830" y="488707"/>
                  <a:pt x="525996" y="490495"/>
                </a:cubicBezTo>
                <a:cubicBezTo>
                  <a:pt x="527171" y="492296"/>
                  <a:pt x="528116" y="494149"/>
                  <a:pt x="528827" y="496095"/>
                </a:cubicBezTo>
                <a:cubicBezTo>
                  <a:pt x="529563" y="498004"/>
                  <a:pt x="529921" y="499763"/>
                  <a:pt x="529921" y="501364"/>
                </a:cubicBezTo>
                <a:lnTo>
                  <a:pt x="529921" y="526249"/>
                </a:lnTo>
                <a:cubicBezTo>
                  <a:pt x="529525" y="526440"/>
                  <a:pt x="529099" y="526720"/>
                  <a:pt x="528606" y="527150"/>
                </a:cubicBezTo>
                <a:cubicBezTo>
                  <a:pt x="528116" y="527593"/>
                  <a:pt x="527588" y="527999"/>
                  <a:pt x="527026" y="528414"/>
                </a:cubicBezTo>
                <a:cubicBezTo>
                  <a:pt x="526451" y="528816"/>
                  <a:pt x="525911" y="529180"/>
                  <a:pt x="525408" y="529474"/>
                </a:cubicBezTo>
                <a:cubicBezTo>
                  <a:pt x="524893" y="529787"/>
                  <a:pt x="524463" y="529922"/>
                  <a:pt x="524119" y="529922"/>
                </a:cubicBezTo>
                <a:lnTo>
                  <a:pt x="443715" y="529922"/>
                </a:lnTo>
                <a:cubicBezTo>
                  <a:pt x="442344" y="529922"/>
                  <a:pt x="441314" y="529465"/>
                  <a:pt x="440603" y="528536"/>
                </a:cubicBezTo>
                <a:cubicBezTo>
                  <a:pt x="439892" y="527621"/>
                  <a:pt x="439019" y="526856"/>
                  <a:pt x="437968" y="526249"/>
                </a:cubicBezTo>
                <a:lnTo>
                  <a:pt x="437968" y="501364"/>
                </a:lnTo>
                <a:cubicBezTo>
                  <a:pt x="437968" y="499763"/>
                  <a:pt x="438321" y="498004"/>
                  <a:pt x="439045" y="496095"/>
                </a:cubicBezTo>
                <a:cubicBezTo>
                  <a:pt x="439782" y="494149"/>
                  <a:pt x="440714" y="492320"/>
                  <a:pt x="441863" y="490560"/>
                </a:cubicBezTo>
                <a:cubicBezTo>
                  <a:pt x="443017" y="488801"/>
                  <a:pt x="444290" y="487214"/>
                  <a:pt x="445703" y="485790"/>
                </a:cubicBezTo>
                <a:cubicBezTo>
                  <a:pt x="447099" y="484395"/>
                  <a:pt x="448496" y="483452"/>
                  <a:pt x="449871" y="483023"/>
                </a:cubicBezTo>
                <a:cubicBezTo>
                  <a:pt x="450569" y="482780"/>
                  <a:pt x="451855" y="482486"/>
                  <a:pt x="453732" y="482164"/>
                </a:cubicBezTo>
                <a:cubicBezTo>
                  <a:pt x="455605" y="481837"/>
                  <a:pt x="457619" y="481529"/>
                  <a:pt x="459751" y="481221"/>
                </a:cubicBezTo>
                <a:cubicBezTo>
                  <a:pt x="461884" y="480927"/>
                  <a:pt x="463919" y="480643"/>
                  <a:pt x="465877" y="480405"/>
                </a:cubicBezTo>
                <a:cubicBezTo>
                  <a:pt x="467827" y="480134"/>
                  <a:pt x="469334" y="479933"/>
                  <a:pt x="470390" y="479742"/>
                </a:cubicBezTo>
                <a:cubicBezTo>
                  <a:pt x="466797" y="477217"/>
                  <a:pt x="463992" y="473927"/>
                  <a:pt x="461918" y="469880"/>
                </a:cubicBezTo>
                <a:cubicBezTo>
                  <a:pt x="459858" y="465825"/>
                  <a:pt x="458840" y="461414"/>
                  <a:pt x="458840" y="456645"/>
                </a:cubicBezTo>
                <a:cubicBezTo>
                  <a:pt x="458840" y="452883"/>
                  <a:pt x="459505" y="449322"/>
                  <a:pt x="460829" y="446004"/>
                </a:cubicBezTo>
                <a:cubicBezTo>
                  <a:pt x="462152" y="442686"/>
                  <a:pt x="463953" y="439769"/>
                  <a:pt x="466197" y="437253"/>
                </a:cubicBezTo>
                <a:cubicBezTo>
                  <a:pt x="468453" y="434756"/>
                  <a:pt x="471075" y="432768"/>
                  <a:pt x="474119" y="431317"/>
                </a:cubicBezTo>
                <a:cubicBezTo>
                  <a:pt x="477146" y="429851"/>
                  <a:pt x="480381" y="429114"/>
                  <a:pt x="483825" y="429114"/>
                </a:cubicBezTo>
                <a:close/>
                <a:moveTo>
                  <a:pt x="1348644" y="426389"/>
                </a:moveTo>
                <a:lnTo>
                  <a:pt x="1390189" y="467938"/>
                </a:lnTo>
                <a:lnTo>
                  <a:pt x="1348644" y="509483"/>
                </a:lnTo>
                <a:lnTo>
                  <a:pt x="1307095" y="467938"/>
                </a:lnTo>
                <a:close/>
                <a:moveTo>
                  <a:pt x="897053" y="417535"/>
                </a:moveTo>
                <a:lnTo>
                  <a:pt x="938598" y="459084"/>
                </a:lnTo>
                <a:lnTo>
                  <a:pt x="897053" y="500629"/>
                </a:lnTo>
                <a:lnTo>
                  <a:pt x="855504" y="459084"/>
                </a:lnTo>
                <a:close/>
                <a:moveTo>
                  <a:pt x="1233072" y="403231"/>
                </a:moveTo>
                <a:cubicBezTo>
                  <a:pt x="1236516" y="403231"/>
                  <a:pt x="1239777" y="403963"/>
                  <a:pt x="1242817" y="405419"/>
                </a:cubicBezTo>
                <a:cubicBezTo>
                  <a:pt x="1245869" y="406860"/>
                  <a:pt x="1248543" y="408835"/>
                  <a:pt x="1250824" y="411315"/>
                </a:cubicBezTo>
                <a:cubicBezTo>
                  <a:pt x="1253115" y="413814"/>
                  <a:pt x="1254907" y="416711"/>
                  <a:pt x="1256218" y="420007"/>
                </a:cubicBezTo>
                <a:cubicBezTo>
                  <a:pt x="1257516" y="423303"/>
                  <a:pt x="1258181" y="426840"/>
                  <a:pt x="1258181" y="430576"/>
                </a:cubicBezTo>
                <a:cubicBezTo>
                  <a:pt x="1258181" y="435234"/>
                  <a:pt x="1257163" y="439587"/>
                  <a:pt x="1255128" y="443657"/>
                </a:cubicBezTo>
                <a:cubicBezTo>
                  <a:pt x="1253153" y="447727"/>
                  <a:pt x="1250335" y="451023"/>
                  <a:pt x="1246729" y="453531"/>
                </a:cubicBezTo>
                <a:cubicBezTo>
                  <a:pt x="1247798" y="453716"/>
                  <a:pt x="1249292" y="453920"/>
                  <a:pt x="1251254" y="454184"/>
                </a:cubicBezTo>
                <a:cubicBezTo>
                  <a:pt x="1253200" y="454425"/>
                  <a:pt x="1255235" y="454708"/>
                  <a:pt x="1257359" y="455000"/>
                </a:cubicBezTo>
                <a:cubicBezTo>
                  <a:pt x="1259466" y="455306"/>
                  <a:pt x="1261442" y="455612"/>
                  <a:pt x="1263281" y="455932"/>
                </a:cubicBezTo>
                <a:cubicBezTo>
                  <a:pt x="1265107" y="456256"/>
                  <a:pt x="1266439" y="456549"/>
                  <a:pt x="1267261" y="456790"/>
                </a:cubicBezTo>
                <a:cubicBezTo>
                  <a:pt x="1268623" y="457216"/>
                  <a:pt x="1270020" y="458125"/>
                  <a:pt x="1271407" y="459474"/>
                </a:cubicBezTo>
                <a:cubicBezTo>
                  <a:pt x="1272791" y="460846"/>
                  <a:pt x="1274077" y="462422"/>
                  <a:pt x="1275243" y="464197"/>
                </a:cubicBezTo>
                <a:cubicBezTo>
                  <a:pt x="1276418" y="465986"/>
                  <a:pt x="1277363" y="467827"/>
                  <a:pt x="1278074" y="469760"/>
                </a:cubicBezTo>
                <a:cubicBezTo>
                  <a:pt x="1278810" y="471656"/>
                  <a:pt x="1279168" y="473403"/>
                  <a:pt x="1279168" y="474993"/>
                </a:cubicBezTo>
                <a:lnTo>
                  <a:pt x="1279168" y="499710"/>
                </a:lnTo>
                <a:cubicBezTo>
                  <a:pt x="1278772" y="499900"/>
                  <a:pt x="1278346" y="500178"/>
                  <a:pt x="1277853" y="500604"/>
                </a:cubicBezTo>
                <a:cubicBezTo>
                  <a:pt x="1277363" y="501045"/>
                  <a:pt x="1276835" y="501448"/>
                  <a:pt x="1276273" y="501861"/>
                </a:cubicBezTo>
                <a:cubicBezTo>
                  <a:pt x="1275698" y="502259"/>
                  <a:pt x="1275158" y="502621"/>
                  <a:pt x="1274655" y="502913"/>
                </a:cubicBezTo>
                <a:cubicBezTo>
                  <a:pt x="1274140" y="503223"/>
                  <a:pt x="1273710" y="503358"/>
                  <a:pt x="1273366" y="503358"/>
                </a:cubicBezTo>
                <a:lnTo>
                  <a:pt x="1192962" y="503358"/>
                </a:lnTo>
                <a:cubicBezTo>
                  <a:pt x="1191591" y="503358"/>
                  <a:pt x="1190561" y="502904"/>
                  <a:pt x="1189850" y="501981"/>
                </a:cubicBezTo>
                <a:cubicBezTo>
                  <a:pt x="1189139" y="501073"/>
                  <a:pt x="1188266" y="500312"/>
                  <a:pt x="1187215" y="499710"/>
                </a:cubicBezTo>
                <a:lnTo>
                  <a:pt x="1187215" y="474993"/>
                </a:lnTo>
                <a:cubicBezTo>
                  <a:pt x="1187215" y="473403"/>
                  <a:pt x="1187568" y="471656"/>
                  <a:pt x="1188292" y="469760"/>
                </a:cubicBezTo>
                <a:cubicBezTo>
                  <a:pt x="1189029" y="467827"/>
                  <a:pt x="1189961" y="466010"/>
                  <a:pt x="1191110" y="464262"/>
                </a:cubicBezTo>
                <a:cubicBezTo>
                  <a:pt x="1192264" y="462514"/>
                  <a:pt x="1193537" y="460938"/>
                  <a:pt x="1194950" y="459524"/>
                </a:cubicBezTo>
                <a:cubicBezTo>
                  <a:pt x="1196346" y="458138"/>
                  <a:pt x="1197743" y="457202"/>
                  <a:pt x="1199118" y="456776"/>
                </a:cubicBezTo>
                <a:cubicBezTo>
                  <a:pt x="1199816" y="456535"/>
                  <a:pt x="1201102" y="456243"/>
                  <a:pt x="1202979" y="455923"/>
                </a:cubicBezTo>
                <a:cubicBezTo>
                  <a:pt x="1204852" y="455598"/>
                  <a:pt x="1206866" y="455292"/>
                  <a:pt x="1208998" y="454986"/>
                </a:cubicBezTo>
                <a:cubicBezTo>
                  <a:pt x="1211131" y="454694"/>
                  <a:pt x="1213166" y="454412"/>
                  <a:pt x="1215124" y="454175"/>
                </a:cubicBezTo>
                <a:cubicBezTo>
                  <a:pt x="1217074" y="453906"/>
                  <a:pt x="1218581" y="453707"/>
                  <a:pt x="1219637" y="453517"/>
                </a:cubicBezTo>
                <a:cubicBezTo>
                  <a:pt x="1216044" y="451009"/>
                  <a:pt x="1213239" y="447741"/>
                  <a:pt x="1211165" y="443722"/>
                </a:cubicBezTo>
                <a:cubicBezTo>
                  <a:pt x="1209105" y="439694"/>
                  <a:pt x="1208087" y="435313"/>
                  <a:pt x="1208087" y="430576"/>
                </a:cubicBezTo>
                <a:cubicBezTo>
                  <a:pt x="1208087" y="426840"/>
                  <a:pt x="1208752" y="423303"/>
                  <a:pt x="1210076" y="420007"/>
                </a:cubicBezTo>
                <a:cubicBezTo>
                  <a:pt x="1211399" y="416711"/>
                  <a:pt x="1213200" y="413814"/>
                  <a:pt x="1215444" y="411315"/>
                </a:cubicBezTo>
                <a:cubicBezTo>
                  <a:pt x="1217700" y="408835"/>
                  <a:pt x="1220322" y="406860"/>
                  <a:pt x="1223366" y="405419"/>
                </a:cubicBezTo>
                <a:cubicBezTo>
                  <a:pt x="1226393" y="403963"/>
                  <a:pt x="1229628" y="403231"/>
                  <a:pt x="1233072" y="403231"/>
                </a:cubicBezTo>
                <a:close/>
                <a:moveTo>
                  <a:pt x="376588" y="394376"/>
                </a:moveTo>
                <a:cubicBezTo>
                  <a:pt x="378884"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1"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7" y="434745"/>
                  <a:pt x="403924" y="435850"/>
                  <a:pt x="404701" y="437094"/>
                </a:cubicBezTo>
                <a:cubicBezTo>
                  <a:pt x="405485" y="438347"/>
                  <a:pt x="406115" y="439637"/>
                  <a:pt x="406589" y="440991"/>
                </a:cubicBezTo>
                <a:cubicBezTo>
                  <a:pt x="407080"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5" y="464016"/>
                  <a:pt x="404310" y="464221"/>
                </a:cubicBezTo>
                <a:cubicBezTo>
                  <a:pt x="403966" y="464439"/>
                  <a:pt x="403680" y="464530"/>
                  <a:pt x="403450" y="464530"/>
                </a:cubicBezTo>
                <a:lnTo>
                  <a:pt x="349847" y="464530"/>
                </a:lnTo>
                <a:cubicBezTo>
                  <a:pt x="348934" y="464530"/>
                  <a:pt x="348247" y="464215"/>
                  <a:pt x="347773" y="463568"/>
                </a:cubicBezTo>
                <a:cubicBezTo>
                  <a:pt x="347299" y="462932"/>
                  <a:pt x="346717" y="462399"/>
                  <a:pt x="346016" y="461977"/>
                </a:cubicBezTo>
                <a:lnTo>
                  <a:pt x="346016" y="444658"/>
                </a:lnTo>
                <a:cubicBezTo>
                  <a:pt x="346016" y="443544"/>
                  <a:pt x="346252" y="442320"/>
                  <a:pt x="346734" y="440991"/>
                </a:cubicBezTo>
                <a:cubicBezTo>
                  <a:pt x="347225" y="439637"/>
                  <a:pt x="347847" y="438364"/>
                  <a:pt x="348613" y="437139"/>
                </a:cubicBezTo>
                <a:cubicBezTo>
                  <a:pt x="349382" y="435915"/>
                  <a:pt x="350231" y="434810"/>
                  <a:pt x="351173" y="433820"/>
                </a:cubicBezTo>
                <a:cubicBezTo>
                  <a:pt x="352104" y="432849"/>
                  <a:pt x="353035"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8" y="396919"/>
                  <a:pt x="370117" y="395909"/>
                </a:cubicBezTo>
                <a:cubicBezTo>
                  <a:pt x="372135" y="394889"/>
                  <a:pt x="374292" y="394376"/>
                  <a:pt x="376588" y="394376"/>
                </a:cubicBezTo>
                <a:close/>
                <a:moveTo>
                  <a:pt x="577601" y="386884"/>
                </a:moveTo>
                <a:lnTo>
                  <a:pt x="619146" y="428433"/>
                </a:lnTo>
                <a:lnTo>
                  <a:pt x="577601" y="469978"/>
                </a:lnTo>
                <a:lnTo>
                  <a:pt x="536052" y="428433"/>
                </a:lnTo>
                <a:close/>
                <a:moveTo>
                  <a:pt x="1449112" y="351465"/>
                </a:moveTo>
                <a:lnTo>
                  <a:pt x="1516885"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0" y="381188"/>
                  <a:pt x="757660" y="386754"/>
                </a:cubicBezTo>
                <a:cubicBezTo>
                  <a:pt x="757660" y="393694"/>
                  <a:pt x="756153" y="400172"/>
                  <a:pt x="753138" y="406242"/>
                </a:cubicBezTo>
                <a:cubicBezTo>
                  <a:pt x="750212" y="412306"/>
                  <a:pt x="746037" y="417216"/>
                  <a:pt x="740695" y="420952"/>
                </a:cubicBezTo>
                <a:cubicBezTo>
                  <a:pt x="742278" y="421228"/>
                  <a:pt x="744492" y="421532"/>
                  <a:pt x="747399" y="421926"/>
                </a:cubicBezTo>
                <a:cubicBezTo>
                  <a:pt x="750281" y="422285"/>
                  <a:pt x="753296" y="422706"/>
                  <a:pt x="756443" y="423141"/>
                </a:cubicBezTo>
                <a:cubicBezTo>
                  <a:pt x="759565" y="423597"/>
                  <a:pt x="762491" y="424053"/>
                  <a:pt x="765216" y="424529"/>
                </a:cubicBezTo>
                <a:cubicBezTo>
                  <a:pt x="767922" y="425013"/>
                  <a:pt x="769896" y="425448"/>
                  <a:pt x="771113" y="425807"/>
                </a:cubicBezTo>
                <a:cubicBezTo>
                  <a:pt x="773131" y="426442"/>
                  <a:pt x="775200" y="427796"/>
                  <a:pt x="777256" y="429805"/>
                </a:cubicBezTo>
                <a:cubicBezTo>
                  <a:pt x="779305"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6" y="490032"/>
                  <a:pt x="787536" y="490446"/>
                  <a:pt x="786804" y="491082"/>
                </a:cubicBezTo>
                <a:cubicBezTo>
                  <a:pt x="786079" y="491738"/>
                  <a:pt x="785297" y="492339"/>
                  <a:pt x="784464"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2" y="445130"/>
                </a:cubicBezTo>
                <a:cubicBezTo>
                  <a:pt x="655213" y="442250"/>
                  <a:pt x="656594" y="439543"/>
                  <a:pt x="658297" y="436939"/>
                </a:cubicBezTo>
                <a:cubicBezTo>
                  <a:pt x="660006" y="434336"/>
                  <a:pt x="661892"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3"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6"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79" y="302423"/>
                </a:moveTo>
                <a:cubicBezTo>
                  <a:pt x="1048523" y="302423"/>
                  <a:pt x="1051784" y="303160"/>
                  <a:pt x="1054824" y="304626"/>
                </a:cubicBezTo>
                <a:cubicBezTo>
                  <a:pt x="1057876" y="306077"/>
                  <a:pt x="1060550" y="308065"/>
                  <a:pt x="1062831" y="310562"/>
                </a:cubicBezTo>
                <a:cubicBezTo>
                  <a:pt x="1065122" y="313078"/>
                  <a:pt x="1066914" y="315995"/>
                  <a:pt x="1068225" y="319313"/>
                </a:cubicBezTo>
                <a:cubicBezTo>
                  <a:pt x="1069523" y="322631"/>
                  <a:pt x="1070188" y="326192"/>
                  <a:pt x="1070188" y="329954"/>
                </a:cubicBezTo>
                <a:cubicBezTo>
                  <a:pt x="1070188" y="334644"/>
                  <a:pt x="1069170" y="339026"/>
                  <a:pt x="1067135" y="343124"/>
                </a:cubicBezTo>
                <a:cubicBezTo>
                  <a:pt x="1065160" y="347222"/>
                  <a:pt x="1062342" y="350540"/>
                  <a:pt x="1058736" y="353065"/>
                </a:cubicBezTo>
                <a:cubicBezTo>
                  <a:pt x="1059805" y="353252"/>
                  <a:pt x="1061299" y="353457"/>
                  <a:pt x="1063261" y="353723"/>
                </a:cubicBezTo>
                <a:cubicBezTo>
                  <a:pt x="1065207" y="353966"/>
                  <a:pt x="1067242" y="354250"/>
                  <a:pt x="1069366" y="354544"/>
                </a:cubicBezTo>
                <a:cubicBezTo>
                  <a:pt x="1071473" y="354852"/>
                  <a:pt x="1073449" y="355160"/>
                  <a:pt x="1075288" y="355482"/>
                </a:cubicBezTo>
                <a:cubicBezTo>
                  <a:pt x="1077114" y="355809"/>
                  <a:pt x="1078446" y="356103"/>
                  <a:pt x="1079268" y="356346"/>
                </a:cubicBezTo>
                <a:cubicBezTo>
                  <a:pt x="1080630" y="356775"/>
                  <a:pt x="1082027" y="357690"/>
                  <a:pt x="1083414" y="359048"/>
                </a:cubicBezTo>
                <a:cubicBezTo>
                  <a:pt x="1084798" y="360429"/>
                  <a:pt x="1086084" y="362016"/>
                  <a:pt x="1087250" y="363804"/>
                </a:cubicBezTo>
                <a:cubicBezTo>
                  <a:pt x="1088425" y="365605"/>
                  <a:pt x="1089370" y="367458"/>
                  <a:pt x="1090081" y="369404"/>
                </a:cubicBezTo>
                <a:cubicBezTo>
                  <a:pt x="1090817" y="371313"/>
                  <a:pt x="1091175" y="373072"/>
                  <a:pt x="1091175" y="374673"/>
                </a:cubicBezTo>
                <a:lnTo>
                  <a:pt x="1091175" y="399558"/>
                </a:lnTo>
                <a:cubicBezTo>
                  <a:pt x="1090779" y="399749"/>
                  <a:pt x="1090353" y="400029"/>
                  <a:pt x="1089860" y="400459"/>
                </a:cubicBezTo>
                <a:cubicBezTo>
                  <a:pt x="1089370" y="400902"/>
                  <a:pt x="1088842" y="401308"/>
                  <a:pt x="1088280" y="401723"/>
                </a:cubicBezTo>
                <a:cubicBezTo>
                  <a:pt x="1087705" y="402125"/>
                  <a:pt x="1087165" y="402489"/>
                  <a:pt x="1086662" y="402783"/>
                </a:cubicBezTo>
                <a:cubicBezTo>
                  <a:pt x="1086147" y="403096"/>
                  <a:pt x="1085717" y="403231"/>
                  <a:pt x="1085373" y="403231"/>
                </a:cubicBezTo>
                <a:lnTo>
                  <a:pt x="1004969" y="403231"/>
                </a:lnTo>
                <a:cubicBezTo>
                  <a:pt x="1003598" y="403231"/>
                  <a:pt x="1002568" y="402774"/>
                  <a:pt x="1001857" y="401845"/>
                </a:cubicBezTo>
                <a:cubicBezTo>
                  <a:pt x="1001146" y="400930"/>
                  <a:pt x="1000273" y="400165"/>
                  <a:pt x="999222" y="399558"/>
                </a:cubicBezTo>
                <a:lnTo>
                  <a:pt x="999222" y="374673"/>
                </a:lnTo>
                <a:cubicBezTo>
                  <a:pt x="999222" y="373072"/>
                  <a:pt x="999575" y="371313"/>
                  <a:pt x="1000299" y="369404"/>
                </a:cubicBezTo>
                <a:cubicBezTo>
                  <a:pt x="1001036" y="367458"/>
                  <a:pt x="1001968" y="365629"/>
                  <a:pt x="1003117" y="363869"/>
                </a:cubicBezTo>
                <a:cubicBezTo>
                  <a:pt x="1004271" y="362110"/>
                  <a:pt x="1005544" y="360523"/>
                  <a:pt x="1006957" y="359099"/>
                </a:cubicBezTo>
                <a:cubicBezTo>
                  <a:pt x="1008353" y="357704"/>
                  <a:pt x="1009750" y="356761"/>
                  <a:pt x="1011125" y="356332"/>
                </a:cubicBezTo>
                <a:cubicBezTo>
                  <a:pt x="1011823" y="356089"/>
                  <a:pt x="1013109" y="355795"/>
                  <a:pt x="1014986" y="355473"/>
                </a:cubicBezTo>
                <a:cubicBezTo>
                  <a:pt x="1016859" y="355146"/>
                  <a:pt x="1018873" y="354838"/>
                  <a:pt x="1021005" y="354530"/>
                </a:cubicBezTo>
                <a:cubicBezTo>
                  <a:pt x="1023138" y="354236"/>
                  <a:pt x="1025173" y="353952"/>
                  <a:pt x="1027131" y="353714"/>
                </a:cubicBezTo>
                <a:cubicBezTo>
                  <a:pt x="1029081" y="353443"/>
                  <a:pt x="1030588" y="353242"/>
                  <a:pt x="1031644" y="353051"/>
                </a:cubicBezTo>
                <a:cubicBezTo>
                  <a:pt x="1028051" y="350526"/>
                  <a:pt x="1025246" y="347236"/>
                  <a:pt x="1023172" y="343189"/>
                </a:cubicBezTo>
                <a:cubicBezTo>
                  <a:pt x="1021112" y="339134"/>
                  <a:pt x="1020094" y="334723"/>
                  <a:pt x="1020094" y="329954"/>
                </a:cubicBezTo>
                <a:cubicBezTo>
                  <a:pt x="1020094" y="326192"/>
                  <a:pt x="1020759" y="322631"/>
                  <a:pt x="1022083" y="319313"/>
                </a:cubicBezTo>
                <a:cubicBezTo>
                  <a:pt x="1023406" y="315995"/>
                  <a:pt x="1025207" y="313078"/>
                  <a:pt x="1027451" y="310562"/>
                </a:cubicBezTo>
                <a:cubicBezTo>
                  <a:pt x="1029707" y="308065"/>
                  <a:pt x="1032329" y="306077"/>
                  <a:pt x="1035373" y="304626"/>
                </a:cubicBezTo>
                <a:cubicBezTo>
                  <a:pt x="1038400" y="303160"/>
                  <a:pt x="1041635" y="302423"/>
                  <a:pt x="1045079" y="302423"/>
                </a:cubicBezTo>
                <a:close/>
                <a:moveTo>
                  <a:pt x="354792" y="284714"/>
                </a:moveTo>
                <a:cubicBezTo>
                  <a:pt x="357088" y="284714"/>
                  <a:pt x="359261" y="285227"/>
                  <a:pt x="361288" y="286247"/>
                </a:cubicBezTo>
                <a:cubicBezTo>
                  <a:pt x="363323" y="287257"/>
                  <a:pt x="365105" y="288641"/>
                  <a:pt x="366626" y="290378"/>
                </a:cubicBezTo>
                <a:cubicBezTo>
                  <a:pt x="368153" y="292129"/>
                  <a:pt x="369348" y="294159"/>
                  <a:pt x="370222" y="296468"/>
                </a:cubicBezTo>
                <a:cubicBezTo>
                  <a:pt x="371088" y="298778"/>
                  <a:pt x="371530" y="301256"/>
                  <a:pt x="371530" y="303874"/>
                </a:cubicBezTo>
                <a:cubicBezTo>
                  <a:pt x="371530" y="307138"/>
                  <a:pt x="370852" y="310188"/>
                  <a:pt x="369495" y="313040"/>
                </a:cubicBezTo>
                <a:cubicBezTo>
                  <a:pt x="368179" y="315892"/>
                  <a:pt x="366300" y="318201"/>
                  <a:pt x="363896" y="319958"/>
                </a:cubicBezTo>
                <a:cubicBezTo>
                  <a:pt x="364608" y="320088"/>
                  <a:pt x="365605" y="320231"/>
                  <a:pt x="366913" y="320416"/>
                </a:cubicBezTo>
                <a:cubicBezTo>
                  <a:pt x="368210" y="320585"/>
                  <a:pt x="369566" y="320783"/>
                  <a:pt x="370983" y="320988"/>
                </a:cubicBezTo>
                <a:cubicBezTo>
                  <a:pt x="372387" y="321202"/>
                  <a:pt x="373704" y="321416"/>
                  <a:pt x="374930" y="321640"/>
                </a:cubicBezTo>
                <a:cubicBezTo>
                  <a:pt x="376148" y="321868"/>
                  <a:pt x="377036" y="322072"/>
                  <a:pt x="377584" y="322241"/>
                </a:cubicBezTo>
                <a:cubicBezTo>
                  <a:pt x="378492" y="322540"/>
                  <a:pt x="379423" y="323177"/>
                  <a:pt x="380348" y="324122"/>
                </a:cubicBezTo>
                <a:cubicBezTo>
                  <a:pt x="381271" y="325083"/>
                  <a:pt x="382128" y="326188"/>
                  <a:pt x="382905" y="327432"/>
                </a:cubicBezTo>
                <a:cubicBezTo>
                  <a:pt x="383689" y="328685"/>
                  <a:pt x="384319" y="329975"/>
                  <a:pt x="384793" y="331329"/>
                </a:cubicBezTo>
                <a:cubicBezTo>
                  <a:pt x="385284" y="332658"/>
                  <a:pt x="385522" y="333882"/>
                  <a:pt x="385522" y="334996"/>
                </a:cubicBezTo>
                <a:lnTo>
                  <a:pt x="385522" y="352315"/>
                </a:lnTo>
                <a:cubicBezTo>
                  <a:pt x="385258" y="352448"/>
                  <a:pt x="384974" y="352643"/>
                  <a:pt x="384645" y="352942"/>
                </a:cubicBezTo>
                <a:cubicBezTo>
                  <a:pt x="384319" y="353250"/>
                  <a:pt x="383967" y="353533"/>
                  <a:pt x="383592" y="353822"/>
                </a:cubicBezTo>
                <a:cubicBezTo>
                  <a:pt x="383209" y="354101"/>
                  <a:pt x="382849" y="354354"/>
                  <a:pt x="382514" y="354559"/>
                </a:cubicBezTo>
                <a:cubicBezTo>
                  <a:pt x="382170" y="354777"/>
                  <a:pt x="381884" y="354868"/>
                  <a:pt x="381654" y="354868"/>
                </a:cubicBezTo>
                <a:lnTo>
                  <a:pt x="328051" y="354868"/>
                </a:lnTo>
                <a:cubicBezTo>
                  <a:pt x="327138" y="354868"/>
                  <a:pt x="326451" y="354553"/>
                  <a:pt x="325977" y="353906"/>
                </a:cubicBezTo>
                <a:cubicBezTo>
                  <a:pt x="325503" y="353270"/>
                  <a:pt x="324921" y="352737"/>
                  <a:pt x="324220" y="352315"/>
                </a:cubicBezTo>
                <a:lnTo>
                  <a:pt x="324220" y="334996"/>
                </a:lnTo>
                <a:cubicBezTo>
                  <a:pt x="324220" y="333882"/>
                  <a:pt x="324456" y="332658"/>
                  <a:pt x="324938" y="331329"/>
                </a:cubicBezTo>
                <a:cubicBezTo>
                  <a:pt x="325429" y="329975"/>
                  <a:pt x="326051" y="328702"/>
                  <a:pt x="326817" y="327477"/>
                </a:cubicBezTo>
                <a:cubicBezTo>
                  <a:pt x="327586" y="326253"/>
                  <a:pt x="328435" y="325148"/>
                  <a:pt x="329377" y="324158"/>
                </a:cubicBezTo>
                <a:cubicBezTo>
                  <a:pt x="330308" y="323187"/>
                  <a:pt x="331239" y="322530"/>
                  <a:pt x="332155" y="322232"/>
                </a:cubicBezTo>
                <a:cubicBezTo>
                  <a:pt x="332621" y="322063"/>
                  <a:pt x="333478" y="321858"/>
                  <a:pt x="334729" y="321634"/>
                </a:cubicBezTo>
                <a:cubicBezTo>
                  <a:pt x="335978" y="321407"/>
                  <a:pt x="337320" y="321192"/>
                  <a:pt x="338742" y="320978"/>
                </a:cubicBezTo>
                <a:cubicBezTo>
                  <a:pt x="340164" y="320773"/>
                  <a:pt x="341521" y="320575"/>
                  <a:pt x="342826" y="320409"/>
                </a:cubicBezTo>
                <a:cubicBezTo>
                  <a:pt x="344126" y="320221"/>
                  <a:pt x="345131" y="320081"/>
                  <a:pt x="345835" y="319948"/>
                </a:cubicBezTo>
                <a:cubicBezTo>
                  <a:pt x="343439" y="318191"/>
                  <a:pt x="341569" y="315901"/>
                  <a:pt x="340187" y="313085"/>
                </a:cubicBezTo>
                <a:cubicBezTo>
                  <a:pt x="338813" y="310263"/>
                  <a:pt x="338135" y="307193"/>
                  <a:pt x="338135" y="303874"/>
                </a:cubicBezTo>
                <a:cubicBezTo>
                  <a:pt x="338135" y="301256"/>
                  <a:pt x="338578" y="298778"/>
                  <a:pt x="339460" y="296468"/>
                </a:cubicBezTo>
                <a:cubicBezTo>
                  <a:pt x="340343" y="294159"/>
                  <a:pt x="341543" y="292129"/>
                  <a:pt x="343039" y="290378"/>
                </a:cubicBezTo>
                <a:cubicBezTo>
                  <a:pt x="344543" y="288641"/>
                  <a:pt x="346292" y="287257"/>
                  <a:pt x="348321" y="286247"/>
                </a:cubicBezTo>
                <a:cubicBezTo>
                  <a:pt x="350339" y="285227"/>
                  <a:pt x="352496" y="284714"/>
                  <a:pt x="354792" y="284714"/>
                </a:cubicBezTo>
                <a:close/>
                <a:moveTo>
                  <a:pt x="1406462" y="262918"/>
                </a:moveTo>
                <a:cubicBezTo>
                  <a:pt x="1408758" y="262918"/>
                  <a:pt x="1410931" y="263431"/>
                  <a:pt x="1412958" y="264451"/>
                </a:cubicBezTo>
                <a:cubicBezTo>
                  <a:pt x="1414993" y="265461"/>
                  <a:pt x="1416775" y="266845"/>
                  <a:pt x="1418296" y="268582"/>
                </a:cubicBezTo>
                <a:cubicBezTo>
                  <a:pt x="1419823" y="270333"/>
                  <a:pt x="1421018" y="272363"/>
                  <a:pt x="1421892" y="274672"/>
                </a:cubicBezTo>
                <a:cubicBezTo>
                  <a:pt x="1422758" y="276982"/>
                  <a:pt x="1423200" y="279460"/>
                  <a:pt x="1423200" y="282078"/>
                </a:cubicBezTo>
                <a:cubicBezTo>
                  <a:pt x="1423200" y="285342"/>
                  <a:pt x="1422522" y="288392"/>
                  <a:pt x="1421165" y="291244"/>
                </a:cubicBezTo>
                <a:cubicBezTo>
                  <a:pt x="1419849" y="294096"/>
                  <a:pt x="1417970" y="296405"/>
                  <a:pt x="1415566" y="298162"/>
                </a:cubicBezTo>
                <a:cubicBezTo>
                  <a:pt x="1416278" y="298292"/>
                  <a:pt x="1417275" y="298435"/>
                  <a:pt x="1418583" y="298620"/>
                </a:cubicBezTo>
                <a:cubicBezTo>
                  <a:pt x="1419880" y="298789"/>
                  <a:pt x="1421236" y="298987"/>
                  <a:pt x="1422653" y="299192"/>
                </a:cubicBezTo>
                <a:cubicBezTo>
                  <a:pt x="1424057" y="299406"/>
                  <a:pt x="1425374" y="299620"/>
                  <a:pt x="1426600"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4"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1"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0"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3"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2" y="268560"/>
                  <a:pt x="654833" y="271057"/>
                </a:cubicBezTo>
                <a:cubicBezTo>
                  <a:pt x="657124" y="273573"/>
                  <a:pt x="658916" y="276490"/>
                  <a:pt x="660227" y="279808"/>
                </a:cubicBezTo>
                <a:cubicBezTo>
                  <a:pt x="661525" y="283126"/>
                  <a:pt x="662190" y="286687"/>
                  <a:pt x="662190" y="290449"/>
                </a:cubicBezTo>
                <a:cubicBezTo>
                  <a:pt x="662190" y="295139"/>
                  <a:pt x="661172" y="299521"/>
                  <a:pt x="659137" y="303619"/>
                </a:cubicBezTo>
                <a:cubicBezTo>
                  <a:pt x="657162" y="307717"/>
                  <a:pt x="654344" y="311035"/>
                  <a:pt x="650738" y="313560"/>
                </a:cubicBezTo>
                <a:cubicBezTo>
                  <a:pt x="651807" y="313747"/>
                  <a:pt x="653301" y="313952"/>
                  <a:pt x="655263" y="314218"/>
                </a:cubicBezTo>
                <a:cubicBezTo>
                  <a:pt x="657209" y="314461"/>
                  <a:pt x="659244" y="314745"/>
                  <a:pt x="661368" y="315039"/>
                </a:cubicBezTo>
                <a:cubicBezTo>
                  <a:pt x="663475" y="315347"/>
                  <a:pt x="665451" y="315655"/>
                  <a:pt x="667290" y="315977"/>
                </a:cubicBezTo>
                <a:cubicBezTo>
                  <a:pt x="669116" y="316304"/>
                  <a:pt x="670448" y="316598"/>
                  <a:pt x="671270" y="316841"/>
                </a:cubicBezTo>
                <a:cubicBezTo>
                  <a:pt x="672632" y="317270"/>
                  <a:pt x="674029" y="318185"/>
                  <a:pt x="675416" y="319543"/>
                </a:cubicBezTo>
                <a:cubicBezTo>
                  <a:pt x="676800" y="320924"/>
                  <a:pt x="678086" y="322511"/>
                  <a:pt x="679252" y="324299"/>
                </a:cubicBezTo>
                <a:cubicBezTo>
                  <a:pt x="680427" y="326100"/>
                  <a:pt x="681372" y="327953"/>
                  <a:pt x="682083" y="329899"/>
                </a:cubicBezTo>
                <a:cubicBezTo>
                  <a:pt x="682819" y="331808"/>
                  <a:pt x="683177" y="333567"/>
                  <a:pt x="683177" y="335168"/>
                </a:cubicBezTo>
                <a:lnTo>
                  <a:pt x="683177" y="360053"/>
                </a:lnTo>
                <a:cubicBezTo>
                  <a:pt x="682781" y="360244"/>
                  <a:pt x="682355" y="360524"/>
                  <a:pt x="681862" y="360954"/>
                </a:cubicBezTo>
                <a:cubicBezTo>
                  <a:pt x="681372" y="361397"/>
                  <a:pt x="680844" y="361803"/>
                  <a:pt x="680282" y="362218"/>
                </a:cubicBezTo>
                <a:cubicBezTo>
                  <a:pt x="679707" y="362620"/>
                  <a:pt x="679167" y="362984"/>
                  <a:pt x="678664" y="363278"/>
                </a:cubicBezTo>
                <a:cubicBezTo>
                  <a:pt x="678149" y="363591"/>
                  <a:pt x="677719"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8" y="327953"/>
                  <a:pt x="593970" y="326124"/>
                  <a:pt x="595119" y="324364"/>
                </a:cubicBezTo>
                <a:cubicBezTo>
                  <a:pt x="596273" y="322605"/>
                  <a:pt x="597546" y="321018"/>
                  <a:pt x="598959" y="319594"/>
                </a:cubicBezTo>
                <a:cubicBezTo>
                  <a:pt x="600355" y="318199"/>
                  <a:pt x="601752" y="317256"/>
                  <a:pt x="603127" y="316827"/>
                </a:cubicBezTo>
                <a:cubicBezTo>
                  <a:pt x="603825" y="316584"/>
                  <a:pt x="605111"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8" y="307731"/>
                  <a:pt x="615174" y="303684"/>
                </a:cubicBezTo>
                <a:cubicBezTo>
                  <a:pt x="613114" y="299629"/>
                  <a:pt x="612096" y="295218"/>
                  <a:pt x="612096" y="290449"/>
                </a:cubicBezTo>
                <a:cubicBezTo>
                  <a:pt x="612096" y="286687"/>
                  <a:pt x="612761" y="283126"/>
                  <a:pt x="614085"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7" y="314343"/>
                </a:lnTo>
                <a:lnTo>
                  <a:pt x="897394" y="382116"/>
                </a:lnTo>
                <a:lnTo>
                  <a:pt x="829621" y="314343"/>
                </a:lnTo>
                <a:close/>
                <a:moveTo>
                  <a:pt x="466456" y="245208"/>
                </a:moveTo>
                <a:cubicBezTo>
                  <a:pt x="469925" y="245208"/>
                  <a:pt x="473210" y="245945"/>
                  <a:pt x="476273"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6" y="296242"/>
                  <a:pt x="484773"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3" y="308390"/>
                  <a:pt x="511075" y="310243"/>
                  <a:pt x="511791" y="312189"/>
                </a:cubicBezTo>
                <a:cubicBezTo>
                  <a:pt x="512533" y="314098"/>
                  <a:pt x="512893" y="315857"/>
                  <a:pt x="512893" y="317458"/>
                </a:cubicBezTo>
                <a:lnTo>
                  <a:pt x="512893" y="342343"/>
                </a:lnTo>
                <a:cubicBezTo>
                  <a:pt x="512494" y="342534"/>
                  <a:pt x="512065" y="342814"/>
                  <a:pt x="511568" y="343244"/>
                </a:cubicBezTo>
                <a:cubicBezTo>
                  <a:pt x="511075" y="343687"/>
                  <a:pt x="510543" y="344093"/>
                  <a:pt x="509977" y="344508"/>
                </a:cubicBezTo>
                <a:cubicBezTo>
                  <a:pt x="509398" y="344910"/>
                  <a:pt x="508853" y="345274"/>
                  <a:pt x="508347" y="345568"/>
                </a:cubicBezTo>
                <a:cubicBezTo>
                  <a:pt x="507828" y="345881"/>
                  <a:pt x="507395" y="346016"/>
                  <a:pt x="507048" y="346016"/>
                </a:cubicBezTo>
                <a:lnTo>
                  <a:pt x="426049"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8"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3" y="258780"/>
                  <a:pt x="446437" y="255863"/>
                  <a:pt x="448697" y="253347"/>
                </a:cubicBezTo>
                <a:cubicBezTo>
                  <a:pt x="450970" y="250850"/>
                  <a:pt x="453612"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8" y="250850"/>
                  <a:pt x="63609" y="253347"/>
                </a:cubicBezTo>
                <a:cubicBezTo>
                  <a:pt x="65900" y="255863"/>
                  <a:pt x="67692" y="258780"/>
                  <a:pt x="69003" y="262098"/>
                </a:cubicBezTo>
                <a:cubicBezTo>
                  <a:pt x="70301" y="265416"/>
                  <a:pt x="70966" y="268977"/>
                  <a:pt x="70966" y="272739"/>
                </a:cubicBezTo>
                <a:cubicBezTo>
                  <a:pt x="70966" y="277429"/>
                  <a:pt x="69948" y="281811"/>
                  <a:pt x="67913" y="285909"/>
                </a:cubicBezTo>
                <a:cubicBezTo>
                  <a:pt x="65938" y="290007"/>
                  <a:pt x="63120" y="293325"/>
                  <a:pt x="59514" y="295850"/>
                </a:cubicBezTo>
                <a:cubicBezTo>
                  <a:pt x="60583" y="296037"/>
                  <a:pt x="62077" y="296242"/>
                  <a:pt x="64039" y="296508"/>
                </a:cubicBezTo>
                <a:cubicBezTo>
                  <a:pt x="65985" y="296751"/>
                  <a:pt x="68020" y="297035"/>
                  <a:pt x="70144" y="297329"/>
                </a:cubicBezTo>
                <a:cubicBezTo>
                  <a:pt x="72251" y="297637"/>
                  <a:pt x="74227" y="297945"/>
                  <a:pt x="76066" y="298267"/>
                </a:cubicBezTo>
                <a:cubicBezTo>
                  <a:pt x="77892" y="298594"/>
                  <a:pt x="79224" y="298888"/>
                  <a:pt x="80046" y="299131"/>
                </a:cubicBezTo>
                <a:cubicBezTo>
                  <a:pt x="81408" y="299560"/>
                  <a:pt x="82805" y="300475"/>
                  <a:pt x="84192" y="301833"/>
                </a:cubicBezTo>
                <a:cubicBezTo>
                  <a:pt x="85576" y="303214"/>
                  <a:pt x="86862"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8" y="343244"/>
                </a:cubicBezTo>
                <a:cubicBezTo>
                  <a:pt x="90148" y="343687"/>
                  <a:pt x="89620" y="344093"/>
                  <a:pt x="89058" y="344508"/>
                </a:cubicBezTo>
                <a:cubicBezTo>
                  <a:pt x="88483" y="344910"/>
                  <a:pt x="87943" y="345274"/>
                  <a:pt x="87440" y="345568"/>
                </a:cubicBezTo>
                <a:cubicBezTo>
                  <a:pt x="86925" y="345881"/>
                  <a:pt x="86495" y="346016"/>
                  <a:pt x="86151"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7"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4" y="290021"/>
                  <a:pt x="23950" y="285974"/>
                </a:cubicBezTo>
                <a:cubicBezTo>
                  <a:pt x="21890" y="281919"/>
                  <a:pt x="20872" y="277508"/>
                  <a:pt x="20872" y="272739"/>
                </a:cubicBezTo>
                <a:cubicBezTo>
                  <a:pt x="20872" y="268977"/>
                  <a:pt x="21537" y="265416"/>
                  <a:pt x="22861"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2" y="247241"/>
                  <a:pt x="268253" y="256841"/>
                  <a:pt x="268253" y="266982"/>
                </a:cubicBezTo>
                <a:cubicBezTo>
                  <a:pt x="268253" y="279627"/>
                  <a:pt x="265539" y="291442"/>
                  <a:pt x="260113" y="302489"/>
                </a:cubicBezTo>
                <a:cubicBezTo>
                  <a:pt x="254846" y="313536"/>
                  <a:pt x="247330" y="322482"/>
                  <a:pt x="237715" y="329289"/>
                </a:cubicBezTo>
                <a:cubicBezTo>
                  <a:pt x="240564" y="329792"/>
                  <a:pt x="244549" y="330345"/>
                  <a:pt x="249782" y="331063"/>
                </a:cubicBezTo>
                <a:cubicBezTo>
                  <a:pt x="254970" y="331717"/>
                  <a:pt x="260397" y="332484"/>
                  <a:pt x="266062" y="333277"/>
                </a:cubicBezTo>
                <a:cubicBezTo>
                  <a:pt x="271681" y="334107"/>
                  <a:pt x="276948" y="334938"/>
                  <a:pt x="281853" y="335806"/>
                </a:cubicBezTo>
                <a:cubicBezTo>
                  <a:pt x="286723" y="336687"/>
                  <a:pt x="290276" y="337479"/>
                  <a:pt x="292467" y="338134"/>
                </a:cubicBezTo>
                <a:cubicBezTo>
                  <a:pt x="296100"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7"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2" y="341795"/>
                  <a:pt x="107085" y="339254"/>
                  <a:pt x="110752" y="338096"/>
                </a:cubicBezTo>
                <a:cubicBezTo>
                  <a:pt x="112614"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70" y="329251"/>
                </a:cubicBezTo>
                <a:cubicBezTo>
                  <a:pt x="155888" y="322444"/>
                  <a:pt x="148407" y="313574"/>
                  <a:pt x="142879" y="302665"/>
                </a:cubicBezTo>
                <a:cubicBezTo>
                  <a:pt x="137384" y="291731"/>
                  <a:pt x="134671" y="279841"/>
                  <a:pt x="134671" y="266982"/>
                </a:cubicBezTo>
                <a:cubicBezTo>
                  <a:pt x="134671" y="256841"/>
                  <a:pt x="136442" y="247241"/>
                  <a:pt x="139972" y="238295"/>
                </a:cubicBezTo>
                <a:cubicBezTo>
                  <a:pt x="143503" y="229349"/>
                  <a:pt x="148305" y="221486"/>
                  <a:pt x="154288"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6"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0" y="256883"/>
                  <a:pt x="1134768" y="258642"/>
                  <a:pt x="1134768" y="260243"/>
                </a:cubicBezTo>
                <a:lnTo>
                  <a:pt x="1134768" y="285128"/>
                </a:lnTo>
                <a:cubicBezTo>
                  <a:pt x="1134372" y="285319"/>
                  <a:pt x="1133946" y="285599"/>
                  <a:pt x="1133453" y="286029"/>
                </a:cubicBezTo>
                <a:cubicBezTo>
                  <a:pt x="1132963" y="286472"/>
                  <a:pt x="1132435" y="286878"/>
                  <a:pt x="1131873" y="287293"/>
                </a:cubicBezTo>
                <a:cubicBezTo>
                  <a:pt x="1131298" y="287695"/>
                  <a:pt x="1130758" y="288059"/>
                  <a:pt x="1130255" y="288353"/>
                </a:cubicBezTo>
                <a:cubicBezTo>
                  <a:pt x="1129740" y="288666"/>
                  <a:pt x="1129310" y="288801"/>
                  <a:pt x="1128966" y="288801"/>
                </a:cubicBezTo>
                <a:lnTo>
                  <a:pt x="1048562" y="288801"/>
                </a:lnTo>
                <a:cubicBezTo>
                  <a:pt x="1047191" y="288801"/>
                  <a:pt x="1046161" y="288344"/>
                  <a:pt x="1045450" y="287415"/>
                </a:cubicBezTo>
                <a:cubicBezTo>
                  <a:pt x="1044739" y="286500"/>
                  <a:pt x="1043866"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6" y="243274"/>
                  <a:pt x="1053343" y="242331"/>
                  <a:pt x="1054718" y="241902"/>
                </a:cubicBezTo>
                <a:cubicBezTo>
                  <a:pt x="1055416" y="241659"/>
                  <a:pt x="1056702" y="241365"/>
                  <a:pt x="1058579" y="241043"/>
                </a:cubicBezTo>
                <a:cubicBezTo>
                  <a:pt x="1060452" y="240716"/>
                  <a:pt x="1062466" y="240408"/>
                  <a:pt x="1064598" y="240100"/>
                </a:cubicBezTo>
                <a:cubicBezTo>
                  <a:pt x="1066731" y="239806"/>
                  <a:pt x="1068766" y="239522"/>
                  <a:pt x="1070724" y="239284"/>
                </a:cubicBezTo>
                <a:cubicBezTo>
                  <a:pt x="1072674" y="239013"/>
                  <a:pt x="1074181" y="238812"/>
                  <a:pt x="1075237" y="238621"/>
                </a:cubicBezTo>
                <a:cubicBezTo>
                  <a:pt x="1071644" y="236096"/>
                  <a:pt x="1068839" y="232806"/>
                  <a:pt x="1066765" y="228759"/>
                </a:cubicBezTo>
                <a:cubicBezTo>
                  <a:pt x="1064705" y="224704"/>
                  <a:pt x="1063687" y="220293"/>
                  <a:pt x="1063687" y="215524"/>
                </a:cubicBezTo>
                <a:cubicBezTo>
                  <a:pt x="1063687" y="211762"/>
                  <a:pt x="1064352" y="208201"/>
                  <a:pt x="1065676" y="204883"/>
                </a:cubicBezTo>
                <a:cubicBezTo>
                  <a:pt x="1066999" y="201565"/>
                  <a:pt x="1068800" y="198648"/>
                  <a:pt x="1071044" y="196132"/>
                </a:cubicBezTo>
                <a:cubicBezTo>
                  <a:pt x="1073300" y="193635"/>
                  <a:pt x="1075922" y="191647"/>
                  <a:pt x="1078966" y="190196"/>
                </a:cubicBezTo>
                <a:cubicBezTo>
                  <a:pt x="1081993" y="188730"/>
                  <a:pt x="1085228" y="187993"/>
                  <a:pt x="1088672" y="187993"/>
                </a:cubicBezTo>
                <a:close/>
                <a:moveTo>
                  <a:pt x="559891" y="181181"/>
                </a:moveTo>
                <a:lnTo>
                  <a:pt x="601436" y="222730"/>
                </a:lnTo>
                <a:lnTo>
                  <a:pt x="559891" y="264275"/>
                </a:lnTo>
                <a:lnTo>
                  <a:pt x="518342" y="222730"/>
                </a:lnTo>
                <a:close/>
                <a:moveTo>
                  <a:pt x="1255152" y="140314"/>
                </a:moveTo>
                <a:cubicBezTo>
                  <a:pt x="1260254" y="140314"/>
                  <a:pt x="1265085" y="141400"/>
                  <a:pt x="1269588" y="143559"/>
                </a:cubicBezTo>
                <a:cubicBezTo>
                  <a:pt x="1274110" y="145697"/>
                  <a:pt x="1278071" y="148625"/>
                  <a:pt x="1281451" y="152303"/>
                </a:cubicBezTo>
                <a:cubicBezTo>
                  <a:pt x="1284844" y="156008"/>
                  <a:pt x="1287500" y="160305"/>
                  <a:pt x="1289442" y="165192"/>
                </a:cubicBezTo>
                <a:cubicBezTo>
                  <a:pt x="1291366" y="170080"/>
                  <a:pt x="1292349" y="175325"/>
                  <a:pt x="1292349" y="180866"/>
                </a:cubicBezTo>
                <a:cubicBezTo>
                  <a:pt x="1292349" y="187775"/>
                  <a:pt x="1290842" y="194223"/>
                  <a:pt x="1287827" y="200265"/>
                </a:cubicBezTo>
                <a:cubicBezTo>
                  <a:pt x="1284901" y="206301"/>
                  <a:pt x="1280726" y="211189"/>
                  <a:pt x="1275384" y="214908"/>
                </a:cubicBezTo>
                <a:cubicBezTo>
                  <a:pt x="1276967" y="215183"/>
                  <a:pt x="1279181" y="215485"/>
                  <a:pt x="1282088" y="215877"/>
                </a:cubicBezTo>
                <a:cubicBezTo>
                  <a:pt x="1284970" y="216235"/>
                  <a:pt x="1287985" y="216654"/>
                  <a:pt x="1291132" y="217087"/>
                </a:cubicBezTo>
                <a:cubicBezTo>
                  <a:pt x="1294254" y="217541"/>
                  <a:pt x="1297180" y="217995"/>
                  <a:pt x="1299905" y="218469"/>
                </a:cubicBezTo>
                <a:cubicBezTo>
                  <a:pt x="1302611" y="218950"/>
                  <a:pt x="1304585" y="219383"/>
                  <a:pt x="1305802" y="219741"/>
                </a:cubicBezTo>
                <a:cubicBezTo>
                  <a:pt x="1307820" y="220373"/>
                  <a:pt x="1309889" y="221720"/>
                  <a:pt x="1311945" y="223721"/>
                </a:cubicBezTo>
                <a:cubicBezTo>
                  <a:pt x="1313994" y="225756"/>
                  <a:pt x="1315899" y="228093"/>
                  <a:pt x="1317627" y="230726"/>
                </a:cubicBezTo>
                <a:cubicBezTo>
                  <a:pt x="1319368" y="233379"/>
                  <a:pt x="1320768" y="236109"/>
                  <a:pt x="1321821" y="238975"/>
                </a:cubicBezTo>
                <a:cubicBezTo>
                  <a:pt x="1322912" y="241787"/>
                  <a:pt x="1323442" y="244379"/>
                  <a:pt x="1323442" y="246736"/>
                </a:cubicBezTo>
                <a:lnTo>
                  <a:pt x="1323442" y="283391"/>
                </a:lnTo>
                <a:cubicBezTo>
                  <a:pt x="1322855" y="283673"/>
                  <a:pt x="1322225" y="284085"/>
                  <a:pt x="1321493" y="284717"/>
                </a:cubicBezTo>
                <a:cubicBezTo>
                  <a:pt x="1320768" y="285371"/>
                  <a:pt x="1319986" y="285969"/>
                  <a:pt x="1319153" y="286580"/>
                </a:cubicBezTo>
                <a:cubicBezTo>
                  <a:pt x="1318302" y="287172"/>
                  <a:pt x="1317501" y="287708"/>
                  <a:pt x="1316757" y="288141"/>
                </a:cubicBezTo>
                <a:cubicBezTo>
                  <a:pt x="1315994" y="288602"/>
                  <a:pt x="1315357" y="288794"/>
                  <a:pt x="1314846" y="288794"/>
                </a:cubicBezTo>
                <a:lnTo>
                  <a:pt x="1195729" y="288794"/>
                </a:lnTo>
                <a:cubicBezTo>
                  <a:pt x="1193698" y="288794"/>
                  <a:pt x="1192172" y="288127"/>
                  <a:pt x="1191119" y="286759"/>
                </a:cubicBezTo>
                <a:cubicBezTo>
                  <a:pt x="1190066" y="285412"/>
                  <a:pt x="1188773" y="284284"/>
                  <a:pt x="1187215" y="283391"/>
                </a:cubicBezTo>
                <a:lnTo>
                  <a:pt x="1187215" y="246736"/>
                </a:lnTo>
                <a:cubicBezTo>
                  <a:pt x="1187215" y="244379"/>
                  <a:pt x="1187738" y="241787"/>
                  <a:pt x="1188811" y="238975"/>
                </a:cubicBezTo>
                <a:cubicBezTo>
                  <a:pt x="1189902" y="236109"/>
                  <a:pt x="1191283" y="233414"/>
                  <a:pt x="1192986" y="230822"/>
                </a:cubicBezTo>
                <a:cubicBezTo>
                  <a:pt x="1194695" y="228231"/>
                  <a:pt x="1196581" y="225893"/>
                  <a:pt x="1198674" y="223797"/>
                </a:cubicBezTo>
                <a:cubicBezTo>
                  <a:pt x="1200743" y="221741"/>
                  <a:pt x="1202812" y="220352"/>
                  <a:pt x="1204849" y="219720"/>
                </a:cubicBezTo>
                <a:cubicBezTo>
                  <a:pt x="1205883" y="219363"/>
                  <a:pt x="1207788" y="218929"/>
                  <a:pt x="1210569" y="218455"/>
                </a:cubicBezTo>
                <a:cubicBezTo>
                  <a:pt x="1213344" y="217974"/>
                  <a:pt x="1216327" y="217520"/>
                  <a:pt x="1219487" y="217067"/>
                </a:cubicBezTo>
                <a:cubicBezTo>
                  <a:pt x="1222647" y="216633"/>
                  <a:pt x="1225661" y="216214"/>
                  <a:pt x="1228562" y="215864"/>
                </a:cubicBezTo>
                <a:cubicBezTo>
                  <a:pt x="1231451" y="215465"/>
                  <a:pt x="1233684" y="215169"/>
                  <a:pt x="1235248" y="214887"/>
                </a:cubicBezTo>
                <a:cubicBezTo>
                  <a:pt x="1229925" y="211168"/>
                  <a:pt x="1225769" y="206322"/>
                  <a:pt x="1222697" y="200362"/>
                </a:cubicBezTo>
                <a:cubicBezTo>
                  <a:pt x="1219645" y="194388"/>
                  <a:pt x="1218137" y="187892"/>
                  <a:pt x="1218137" y="180866"/>
                </a:cubicBezTo>
                <a:cubicBezTo>
                  <a:pt x="1218137" y="175325"/>
                  <a:pt x="1219121" y="170080"/>
                  <a:pt x="1221083" y="165192"/>
                </a:cubicBezTo>
                <a:cubicBezTo>
                  <a:pt x="1223044" y="160305"/>
                  <a:pt x="1225712" y="156008"/>
                  <a:pt x="1229035" y="152303"/>
                </a:cubicBezTo>
                <a:cubicBezTo>
                  <a:pt x="1232378" y="148625"/>
                  <a:pt x="1236263" y="145697"/>
                  <a:pt x="1240766" y="143559"/>
                </a:cubicBezTo>
                <a:cubicBezTo>
                  <a:pt x="1245257" y="141400"/>
                  <a:pt x="1250050" y="140314"/>
                  <a:pt x="1255152" y="140314"/>
                </a:cubicBezTo>
                <a:close/>
                <a:moveTo>
                  <a:pt x="879683" y="128053"/>
                </a:moveTo>
                <a:lnTo>
                  <a:pt x="921569" y="169943"/>
                </a:lnTo>
                <a:lnTo>
                  <a:pt x="879683" y="211829"/>
                </a:lnTo>
                <a:lnTo>
                  <a:pt x="837794" y="169943"/>
                </a:lnTo>
                <a:close/>
                <a:moveTo>
                  <a:pt x="362704" y="115112"/>
                </a:moveTo>
                <a:lnTo>
                  <a:pt x="430477" y="182884"/>
                </a:lnTo>
                <a:lnTo>
                  <a:pt x="362704" y="250657"/>
                </a:lnTo>
                <a:lnTo>
                  <a:pt x="294931" y="182884"/>
                </a:lnTo>
                <a:close/>
                <a:moveTo>
                  <a:pt x="703094" y="61302"/>
                </a:moveTo>
                <a:cubicBezTo>
                  <a:pt x="708171" y="61302"/>
                  <a:pt x="712978" y="62393"/>
                  <a:pt x="717458" y="64562"/>
                </a:cubicBezTo>
                <a:cubicBezTo>
                  <a:pt x="721958" y="66709"/>
                  <a:pt x="725899" y="69651"/>
                  <a:pt x="729262" y="73346"/>
                </a:cubicBezTo>
                <a:cubicBezTo>
                  <a:pt x="732638" y="77068"/>
                  <a:pt x="735280" y="81384"/>
                  <a:pt x="737213" y="86294"/>
                </a:cubicBezTo>
                <a:cubicBezTo>
                  <a:pt x="739127" y="91205"/>
                  <a:pt x="740106" y="96474"/>
                  <a:pt x="740106" y="102040"/>
                </a:cubicBezTo>
                <a:cubicBezTo>
                  <a:pt x="740106" y="108980"/>
                  <a:pt x="738606" y="115458"/>
                  <a:pt x="735607" y="121528"/>
                </a:cubicBezTo>
                <a:cubicBezTo>
                  <a:pt x="732695" y="127592"/>
                  <a:pt x="728541" y="132502"/>
                  <a:pt x="723225" y="136238"/>
                </a:cubicBezTo>
                <a:cubicBezTo>
                  <a:pt x="724800" y="136514"/>
                  <a:pt x="727003" y="136818"/>
                  <a:pt x="729896" y="137212"/>
                </a:cubicBezTo>
                <a:cubicBezTo>
                  <a:pt x="732764" y="137571"/>
                  <a:pt x="735763" y="137992"/>
                  <a:pt x="738895" y="138427"/>
                </a:cubicBezTo>
                <a:cubicBezTo>
                  <a:pt x="742001" y="138883"/>
                  <a:pt x="744913" y="139339"/>
                  <a:pt x="747624" y="139815"/>
                </a:cubicBezTo>
                <a:cubicBezTo>
                  <a:pt x="750316" y="140299"/>
                  <a:pt x="752280" y="140734"/>
                  <a:pt x="753491" y="141093"/>
                </a:cubicBezTo>
                <a:cubicBezTo>
                  <a:pt x="755499" y="141728"/>
                  <a:pt x="757557" y="143082"/>
                  <a:pt x="759603" y="145091"/>
                </a:cubicBezTo>
                <a:cubicBezTo>
                  <a:pt x="761643" y="147136"/>
                  <a:pt x="763538" y="149484"/>
                  <a:pt x="765257" y="152129"/>
                </a:cubicBezTo>
                <a:cubicBezTo>
                  <a:pt x="766989" y="154794"/>
                  <a:pt x="768382" y="157536"/>
                  <a:pt x="769430" y="160416"/>
                </a:cubicBezTo>
                <a:cubicBezTo>
                  <a:pt x="770516" y="163240"/>
                  <a:pt x="771043" y="165844"/>
                  <a:pt x="771043" y="168213"/>
                </a:cubicBezTo>
                <a:lnTo>
                  <a:pt x="771043" y="205035"/>
                </a:lnTo>
                <a:cubicBezTo>
                  <a:pt x="770459" y="205318"/>
                  <a:pt x="769832" y="205732"/>
                  <a:pt x="769104" y="206368"/>
                </a:cubicBezTo>
                <a:cubicBezTo>
                  <a:pt x="768382" y="207024"/>
                  <a:pt x="767604" y="207625"/>
                  <a:pt x="766776" y="208239"/>
                </a:cubicBezTo>
                <a:cubicBezTo>
                  <a:pt x="765929" y="208833"/>
                  <a:pt x="765132" y="209372"/>
                  <a:pt x="764391" y="209807"/>
                </a:cubicBezTo>
                <a:cubicBezTo>
                  <a:pt x="763632" y="210270"/>
                  <a:pt x="762998" y="210463"/>
                  <a:pt x="762490" y="210463"/>
                </a:cubicBezTo>
                <a:lnTo>
                  <a:pt x="643969" y="210463"/>
                </a:lnTo>
                <a:cubicBezTo>
                  <a:pt x="641948" y="210463"/>
                  <a:pt x="640429" y="209793"/>
                  <a:pt x="639381" y="208419"/>
                </a:cubicBezTo>
                <a:cubicBezTo>
                  <a:pt x="638333" y="207065"/>
                  <a:pt x="637047" y="205933"/>
                  <a:pt x="635497" y="205035"/>
                </a:cubicBezTo>
                <a:lnTo>
                  <a:pt x="635497" y="168213"/>
                </a:lnTo>
                <a:cubicBezTo>
                  <a:pt x="635497" y="165844"/>
                  <a:pt x="636018" y="163240"/>
                  <a:pt x="637085" y="160416"/>
                </a:cubicBezTo>
                <a:cubicBezTo>
                  <a:pt x="638170" y="157536"/>
                  <a:pt x="639545" y="154829"/>
                  <a:pt x="641239" y="152225"/>
                </a:cubicBezTo>
                <a:cubicBezTo>
                  <a:pt x="642939" y="149622"/>
                  <a:pt x="644816" y="147274"/>
                  <a:pt x="646899" y="145167"/>
                </a:cubicBezTo>
                <a:cubicBezTo>
                  <a:pt x="648957" y="143103"/>
                  <a:pt x="651016" y="141708"/>
                  <a:pt x="653043" y="141072"/>
                </a:cubicBezTo>
                <a:cubicBezTo>
                  <a:pt x="654072" y="140713"/>
                  <a:pt x="655967" y="140278"/>
                  <a:pt x="658734" y="139802"/>
                </a:cubicBezTo>
                <a:cubicBezTo>
                  <a:pt x="661495" y="139318"/>
                  <a:pt x="664464" y="138862"/>
                  <a:pt x="667608" y="138407"/>
                </a:cubicBezTo>
                <a:cubicBezTo>
                  <a:pt x="670752" y="137971"/>
                  <a:pt x="673751" y="137550"/>
                  <a:pt x="676638" y="137198"/>
                </a:cubicBezTo>
                <a:cubicBezTo>
                  <a:pt x="679512" y="136797"/>
                  <a:pt x="681733" y="136500"/>
                  <a:pt x="683290" y="136217"/>
                </a:cubicBezTo>
                <a:cubicBezTo>
                  <a:pt x="677993" y="132481"/>
                  <a:pt x="673858" y="127613"/>
                  <a:pt x="670802" y="121625"/>
                </a:cubicBezTo>
                <a:cubicBezTo>
                  <a:pt x="667764" y="115624"/>
                  <a:pt x="666265" y="109098"/>
                  <a:pt x="666265" y="102040"/>
                </a:cubicBezTo>
                <a:cubicBezTo>
                  <a:pt x="666265" y="96474"/>
                  <a:pt x="667244" y="91205"/>
                  <a:pt x="669195" y="86294"/>
                </a:cubicBezTo>
                <a:cubicBezTo>
                  <a:pt x="671147" y="81384"/>
                  <a:pt x="673801" y="77068"/>
                  <a:pt x="677108" y="73346"/>
                </a:cubicBezTo>
                <a:cubicBezTo>
                  <a:pt x="680434" y="69651"/>
                  <a:pt x="684300" y="66709"/>
                  <a:pt x="688780" y="64562"/>
                </a:cubicBezTo>
                <a:cubicBezTo>
                  <a:pt x="693248" y="62393"/>
                  <a:pt x="698018" y="61302"/>
                  <a:pt x="703094" y="61302"/>
                </a:cubicBezTo>
                <a:close/>
                <a:moveTo>
                  <a:pt x="505622" y="43593"/>
                </a:moveTo>
                <a:cubicBezTo>
                  <a:pt x="509066" y="43593"/>
                  <a:pt x="512327" y="44330"/>
                  <a:pt x="515367" y="45796"/>
                </a:cubicBezTo>
                <a:cubicBezTo>
                  <a:pt x="518419" y="47247"/>
                  <a:pt x="521093" y="49235"/>
                  <a:pt x="523374" y="51732"/>
                </a:cubicBezTo>
                <a:cubicBezTo>
                  <a:pt x="525665" y="54248"/>
                  <a:pt x="527457" y="57165"/>
                  <a:pt x="528768" y="60483"/>
                </a:cubicBezTo>
                <a:cubicBezTo>
                  <a:pt x="530066" y="63801"/>
                  <a:pt x="530731" y="67362"/>
                  <a:pt x="530731" y="71124"/>
                </a:cubicBezTo>
                <a:cubicBezTo>
                  <a:pt x="530731" y="75814"/>
                  <a:pt x="529713" y="80196"/>
                  <a:pt x="527678" y="84294"/>
                </a:cubicBezTo>
                <a:cubicBezTo>
                  <a:pt x="525703" y="88392"/>
                  <a:pt x="522885" y="91710"/>
                  <a:pt x="519279" y="94235"/>
                </a:cubicBezTo>
                <a:cubicBezTo>
                  <a:pt x="520348" y="94422"/>
                  <a:pt x="521842" y="94627"/>
                  <a:pt x="523804" y="94893"/>
                </a:cubicBezTo>
                <a:cubicBezTo>
                  <a:pt x="525750" y="95136"/>
                  <a:pt x="527785" y="95420"/>
                  <a:pt x="529909" y="95714"/>
                </a:cubicBezTo>
                <a:cubicBezTo>
                  <a:pt x="532016" y="96022"/>
                  <a:pt x="533992" y="96330"/>
                  <a:pt x="535831" y="96652"/>
                </a:cubicBezTo>
                <a:cubicBezTo>
                  <a:pt x="537657" y="96979"/>
                  <a:pt x="538989" y="97273"/>
                  <a:pt x="539811" y="97516"/>
                </a:cubicBezTo>
                <a:cubicBezTo>
                  <a:pt x="541173" y="97945"/>
                  <a:pt x="542570" y="98860"/>
                  <a:pt x="543957" y="100218"/>
                </a:cubicBezTo>
                <a:cubicBezTo>
                  <a:pt x="545341" y="101599"/>
                  <a:pt x="546627"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3" y="141629"/>
                </a:cubicBezTo>
                <a:cubicBezTo>
                  <a:pt x="549913" y="142072"/>
                  <a:pt x="549385" y="142478"/>
                  <a:pt x="548823" y="142893"/>
                </a:cubicBezTo>
                <a:cubicBezTo>
                  <a:pt x="548248" y="143295"/>
                  <a:pt x="547708" y="143659"/>
                  <a:pt x="547205" y="143953"/>
                </a:cubicBezTo>
                <a:cubicBezTo>
                  <a:pt x="546690" y="144266"/>
                  <a:pt x="546260" y="144401"/>
                  <a:pt x="545916"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9" y="108628"/>
                  <a:pt x="462511" y="106799"/>
                  <a:pt x="463660" y="105039"/>
                </a:cubicBezTo>
                <a:cubicBezTo>
                  <a:pt x="464814" y="103280"/>
                  <a:pt x="466087" y="101693"/>
                  <a:pt x="467500" y="100269"/>
                </a:cubicBezTo>
                <a:cubicBezTo>
                  <a:pt x="468896" y="98874"/>
                  <a:pt x="470293" y="97931"/>
                  <a:pt x="471668" y="97502"/>
                </a:cubicBezTo>
                <a:cubicBezTo>
                  <a:pt x="472366" y="97259"/>
                  <a:pt x="473652"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9" y="88406"/>
                  <a:pt x="483715" y="84359"/>
                </a:cubicBezTo>
                <a:cubicBezTo>
                  <a:pt x="481655" y="80304"/>
                  <a:pt x="480637" y="75893"/>
                  <a:pt x="480637" y="71124"/>
                </a:cubicBezTo>
                <a:cubicBezTo>
                  <a:pt x="480637" y="67362"/>
                  <a:pt x="481302" y="63801"/>
                  <a:pt x="482626"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3"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7" y="108396"/>
                  <a:pt x="1060525" y="110155"/>
                  <a:pt x="1060525" y="111756"/>
                </a:cubicBezTo>
                <a:lnTo>
                  <a:pt x="1060525" y="136641"/>
                </a:lnTo>
                <a:cubicBezTo>
                  <a:pt x="1060129" y="136832"/>
                  <a:pt x="1059703" y="137112"/>
                  <a:pt x="1059210" y="137542"/>
                </a:cubicBezTo>
                <a:cubicBezTo>
                  <a:pt x="1058720" y="137985"/>
                  <a:pt x="1058192" y="138391"/>
                  <a:pt x="1057630" y="138806"/>
                </a:cubicBezTo>
                <a:cubicBezTo>
                  <a:pt x="1057055" y="139208"/>
                  <a:pt x="1056515" y="139572"/>
                  <a:pt x="1056012" y="139866"/>
                </a:cubicBezTo>
                <a:cubicBezTo>
                  <a:pt x="1055497" y="140179"/>
                  <a:pt x="1055067" y="140314"/>
                  <a:pt x="1054723" y="140314"/>
                </a:cubicBezTo>
                <a:lnTo>
                  <a:pt x="974319" y="140314"/>
                </a:lnTo>
                <a:cubicBezTo>
                  <a:pt x="972948" y="140314"/>
                  <a:pt x="971918" y="139857"/>
                  <a:pt x="971207" y="138928"/>
                </a:cubicBezTo>
                <a:cubicBezTo>
                  <a:pt x="970496" y="138013"/>
                  <a:pt x="969623"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3" y="94787"/>
                  <a:pt x="979100" y="93844"/>
                  <a:pt x="980475" y="93415"/>
                </a:cubicBezTo>
                <a:cubicBezTo>
                  <a:pt x="981173" y="93172"/>
                  <a:pt x="982459" y="92878"/>
                  <a:pt x="984336" y="92556"/>
                </a:cubicBezTo>
                <a:cubicBezTo>
                  <a:pt x="986209" y="92229"/>
                  <a:pt x="988223" y="91921"/>
                  <a:pt x="990355" y="91613"/>
                </a:cubicBezTo>
                <a:cubicBezTo>
                  <a:pt x="992488" y="91319"/>
                  <a:pt x="994523" y="91035"/>
                  <a:pt x="996481" y="90797"/>
                </a:cubicBezTo>
                <a:cubicBezTo>
                  <a:pt x="998431" y="90526"/>
                  <a:pt x="999938" y="90325"/>
                  <a:pt x="1000994" y="90134"/>
                </a:cubicBezTo>
                <a:cubicBezTo>
                  <a:pt x="997401" y="87609"/>
                  <a:pt x="994596" y="84319"/>
                  <a:pt x="992522" y="80272"/>
                </a:cubicBezTo>
                <a:cubicBezTo>
                  <a:pt x="990462" y="76217"/>
                  <a:pt x="989444" y="71806"/>
                  <a:pt x="989444" y="67037"/>
                </a:cubicBezTo>
                <a:cubicBezTo>
                  <a:pt x="989444" y="63275"/>
                  <a:pt x="990109" y="59714"/>
                  <a:pt x="991433" y="56396"/>
                </a:cubicBezTo>
                <a:cubicBezTo>
                  <a:pt x="992756" y="53078"/>
                  <a:pt x="994557" y="50161"/>
                  <a:pt x="996801" y="47645"/>
                </a:cubicBezTo>
                <a:cubicBezTo>
                  <a:pt x="999057" y="45148"/>
                  <a:pt x="1001679" y="43160"/>
                  <a:pt x="1004723" y="41709"/>
                </a:cubicBezTo>
                <a:cubicBezTo>
                  <a:pt x="1007750" y="40243"/>
                  <a:pt x="1010985" y="39506"/>
                  <a:pt x="1014429" y="39506"/>
                </a:cubicBezTo>
                <a:close/>
                <a:moveTo>
                  <a:pt x="626564" y="17709"/>
                </a:moveTo>
                <a:cubicBezTo>
                  <a:pt x="628860" y="17709"/>
                  <a:pt x="631033" y="18222"/>
                  <a:pt x="633060" y="19242"/>
                </a:cubicBezTo>
                <a:cubicBezTo>
                  <a:pt x="635095" y="20252"/>
                  <a:pt x="636877" y="21636"/>
                  <a:pt x="638398" y="23373"/>
                </a:cubicBezTo>
                <a:cubicBezTo>
                  <a:pt x="639925" y="25124"/>
                  <a:pt x="641120" y="27154"/>
                  <a:pt x="641994" y="29463"/>
                </a:cubicBezTo>
                <a:cubicBezTo>
                  <a:pt x="642860" y="31773"/>
                  <a:pt x="643302" y="34251"/>
                  <a:pt x="643302" y="36869"/>
                </a:cubicBezTo>
                <a:cubicBezTo>
                  <a:pt x="643302" y="40133"/>
                  <a:pt x="642624" y="43183"/>
                  <a:pt x="641267" y="46035"/>
                </a:cubicBezTo>
                <a:cubicBezTo>
                  <a:pt x="639951" y="48887"/>
                  <a:pt x="638072" y="51196"/>
                  <a:pt x="635668" y="52953"/>
                </a:cubicBezTo>
                <a:cubicBezTo>
                  <a:pt x="636380" y="53083"/>
                  <a:pt x="637377" y="53226"/>
                  <a:pt x="638685" y="53411"/>
                </a:cubicBezTo>
                <a:cubicBezTo>
                  <a:pt x="639982" y="53580"/>
                  <a:pt x="641338" y="53778"/>
                  <a:pt x="642755" y="53983"/>
                </a:cubicBezTo>
                <a:cubicBezTo>
                  <a:pt x="644159" y="54197"/>
                  <a:pt x="645476" y="54411"/>
                  <a:pt x="646702" y="54636"/>
                </a:cubicBezTo>
                <a:cubicBezTo>
                  <a:pt x="647920" y="54863"/>
                  <a:pt x="648808" y="55068"/>
                  <a:pt x="649356" y="55236"/>
                </a:cubicBezTo>
                <a:cubicBezTo>
                  <a:pt x="650264" y="55535"/>
                  <a:pt x="651195" y="56172"/>
                  <a:pt x="652120" y="57117"/>
                </a:cubicBezTo>
                <a:cubicBezTo>
                  <a:pt x="653043" y="58078"/>
                  <a:pt x="653900" y="59183"/>
                  <a:pt x="654677" y="60427"/>
                </a:cubicBezTo>
                <a:cubicBezTo>
                  <a:pt x="655461" y="61680"/>
                  <a:pt x="656091" y="62970"/>
                  <a:pt x="656565" y="64324"/>
                </a:cubicBezTo>
                <a:cubicBezTo>
                  <a:pt x="657056" y="65653"/>
                  <a:pt x="657294" y="66877"/>
                  <a:pt x="657294" y="67991"/>
                </a:cubicBezTo>
                <a:lnTo>
                  <a:pt x="657294" y="85310"/>
                </a:lnTo>
                <a:cubicBezTo>
                  <a:pt x="657030" y="85443"/>
                  <a:pt x="656746" y="85638"/>
                  <a:pt x="656417" y="85937"/>
                </a:cubicBezTo>
                <a:cubicBezTo>
                  <a:pt x="656091" y="86245"/>
                  <a:pt x="655739" y="86528"/>
                  <a:pt x="655364" y="86817"/>
                </a:cubicBezTo>
                <a:cubicBezTo>
                  <a:pt x="654981" y="87096"/>
                  <a:pt x="654621" y="87349"/>
                  <a:pt x="654286" y="87554"/>
                </a:cubicBezTo>
                <a:cubicBezTo>
                  <a:pt x="653942" y="87772"/>
                  <a:pt x="653656" y="87863"/>
                  <a:pt x="653426" y="87863"/>
                </a:cubicBezTo>
                <a:lnTo>
                  <a:pt x="599823" y="87863"/>
                </a:lnTo>
                <a:cubicBezTo>
                  <a:pt x="598910" y="87863"/>
                  <a:pt x="598223" y="87548"/>
                  <a:pt x="597749" y="86901"/>
                </a:cubicBezTo>
                <a:cubicBezTo>
                  <a:pt x="597275" y="86265"/>
                  <a:pt x="596693" y="85732"/>
                  <a:pt x="595992" y="85310"/>
                </a:cubicBezTo>
                <a:lnTo>
                  <a:pt x="595992" y="67991"/>
                </a:lnTo>
                <a:cubicBezTo>
                  <a:pt x="595992" y="66877"/>
                  <a:pt x="596228" y="65653"/>
                  <a:pt x="596710" y="64324"/>
                </a:cubicBezTo>
                <a:cubicBezTo>
                  <a:pt x="597201" y="62970"/>
                  <a:pt x="597823" y="61697"/>
                  <a:pt x="598589" y="60472"/>
                </a:cubicBezTo>
                <a:cubicBezTo>
                  <a:pt x="599358" y="59248"/>
                  <a:pt x="600207" y="58143"/>
                  <a:pt x="601149" y="57153"/>
                </a:cubicBezTo>
                <a:cubicBezTo>
                  <a:pt x="602080" y="56182"/>
                  <a:pt x="603011" y="55526"/>
                  <a:pt x="603927" y="55227"/>
                </a:cubicBezTo>
                <a:cubicBezTo>
                  <a:pt x="604393" y="55058"/>
                  <a:pt x="605250" y="54853"/>
                  <a:pt x="606501" y="54629"/>
                </a:cubicBezTo>
                <a:cubicBezTo>
                  <a:pt x="607750" y="54402"/>
                  <a:pt x="609092" y="54187"/>
                  <a:pt x="610514" y="53973"/>
                </a:cubicBezTo>
                <a:cubicBezTo>
                  <a:pt x="611936" y="53768"/>
                  <a:pt x="613293" y="53570"/>
                  <a:pt x="614598" y="53405"/>
                </a:cubicBezTo>
                <a:cubicBezTo>
                  <a:pt x="615898" y="53216"/>
                  <a:pt x="616903" y="53077"/>
                  <a:pt x="617607" y="52943"/>
                </a:cubicBezTo>
                <a:cubicBezTo>
                  <a:pt x="615211" y="51186"/>
                  <a:pt x="613341" y="48896"/>
                  <a:pt x="611959" y="46080"/>
                </a:cubicBezTo>
                <a:cubicBezTo>
                  <a:pt x="610585" y="43258"/>
                  <a:pt x="609907" y="40188"/>
                  <a:pt x="609907" y="36869"/>
                </a:cubicBezTo>
                <a:cubicBezTo>
                  <a:pt x="609907" y="34251"/>
                  <a:pt x="610350" y="31773"/>
                  <a:pt x="611232" y="29463"/>
                </a:cubicBezTo>
                <a:cubicBezTo>
                  <a:pt x="612115" y="27154"/>
                  <a:pt x="613315" y="25124"/>
                  <a:pt x="614811" y="23373"/>
                </a:cubicBezTo>
                <a:cubicBezTo>
                  <a:pt x="616315" y="21636"/>
                  <a:pt x="618064" y="20252"/>
                  <a:pt x="620093" y="19242"/>
                </a:cubicBezTo>
                <a:cubicBezTo>
                  <a:pt x="622111" y="18222"/>
                  <a:pt x="624268" y="17709"/>
                  <a:pt x="626564"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0"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4" y="68890"/>
                  <a:pt x="884792" y="70649"/>
                  <a:pt x="884792" y="72250"/>
                </a:cubicBezTo>
                <a:lnTo>
                  <a:pt x="884792" y="97135"/>
                </a:lnTo>
                <a:cubicBezTo>
                  <a:pt x="884396" y="97326"/>
                  <a:pt x="883970" y="97606"/>
                  <a:pt x="883477" y="98036"/>
                </a:cubicBezTo>
                <a:cubicBezTo>
                  <a:pt x="882987" y="98479"/>
                  <a:pt x="882459" y="98885"/>
                  <a:pt x="881897" y="99300"/>
                </a:cubicBezTo>
                <a:cubicBezTo>
                  <a:pt x="881322" y="99702"/>
                  <a:pt x="880782" y="100066"/>
                  <a:pt x="880279" y="100360"/>
                </a:cubicBezTo>
                <a:cubicBezTo>
                  <a:pt x="879764" y="100673"/>
                  <a:pt x="879334" y="100808"/>
                  <a:pt x="878990" y="100808"/>
                </a:cubicBezTo>
                <a:lnTo>
                  <a:pt x="798586" y="100808"/>
                </a:lnTo>
                <a:cubicBezTo>
                  <a:pt x="797215" y="100808"/>
                  <a:pt x="796185" y="100351"/>
                  <a:pt x="795474" y="99422"/>
                </a:cubicBezTo>
                <a:cubicBezTo>
                  <a:pt x="794763" y="98507"/>
                  <a:pt x="793890"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0" y="55281"/>
                  <a:pt x="803367" y="54338"/>
                  <a:pt x="804742" y="53909"/>
                </a:cubicBezTo>
                <a:cubicBezTo>
                  <a:pt x="805440" y="53666"/>
                  <a:pt x="806726" y="53372"/>
                  <a:pt x="808603" y="53050"/>
                </a:cubicBezTo>
                <a:cubicBezTo>
                  <a:pt x="810476" y="52723"/>
                  <a:pt x="812490" y="52415"/>
                  <a:pt x="814622" y="52107"/>
                </a:cubicBezTo>
                <a:cubicBezTo>
                  <a:pt x="816755" y="51813"/>
                  <a:pt x="818790" y="51529"/>
                  <a:pt x="820748" y="51291"/>
                </a:cubicBezTo>
                <a:cubicBezTo>
                  <a:pt x="822698" y="51020"/>
                  <a:pt x="824205" y="50819"/>
                  <a:pt x="825261" y="50628"/>
                </a:cubicBezTo>
                <a:cubicBezTo>
                  <a:pt x="821668" y="48103"/>
                  <a:pt x="818863" y="44813"/>
                  <a:pt x="816789" y="40767"/>
                </a:cubicBezTo>
                <a:cubicBezTo>
                  <a:pt x="814729" y="36711"/>
                  <a:pt x="813711" y="32300"/>
                  <a:pt x="813711" y="27531"/>
                </a:cubicBezTo>
                <a:cubicBezTo>
                  <a:pt x="813711" y="23769"/>
                  <a:pt x="814376" y="20208"/>
                  <a:pt x="815700" y="16890"/>
                </a:cubicBezTo>
                <a:cubicBezTo>
                  <a:pt x="817023" y="13572"/>
                  <a:pt x="818824" y="10655"/>
                  <a:pt x="821068" y="8139"/>
                </a:cubicBezTo>
                <a:cubicBezTo>
                  <a:pt x="823324" y="5642"/>
                  <a:pt x="825946" y="3654"/>
                  <a:pt x="828990" y="2203"/>
                </a:cubicBezTo>
                <a:cubicBezTo>
                  <a:pt x="832017" y="737"/>
                  <a:pt x="835252" y="0"/>
                  <a:pt x="838696" y="0"/>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wrap="square">
            <a:noAutofit/>
          </a:bodyPr>
          <a:lstStyle/>
          <a:p>
            <a:pPr defTabSz="457200">
              <a:defRPr/>
            </a:pPr>
            <a:endParaRPr lang="es-ES" sz="3000">
              <a:solidFill>
                <a:srgbClr val="000000"/>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5" name="文本框 4"/>
          <p:cNvSpPr txBox="1"/>
          <p:nvPr/>
        </p:nvSpPr>
        <p:spPr>
          <a:xfrm>
            <a:off x="2890004" y="5042280"/>
            <a:ext cx="1016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分析标题</a:t>
            </a:r>
          </a:p>
        </p:txBody>
      </p:sp>
      <p:sp>
        <p:nvSpPr>
          <p:cNvPr id="6" name="TextBox 13"/>
          <p:cNvSpPr txBox="1"/>
          <p:nvPr/>
        </p:nvSpPr>
        <p:spPr>
          <a:xfrm>
            <a:off x="2469528" y="5410348"/>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7" name="文本框 6"/>
          <p:cNvSpPr txBox="1"/>
          <p:nvPr/>
        </p:nvSpPr>
        <p:spPr>
          <a:xfrm>
            <a:off x="5729151" y="5162606"/>
            <a:ext cx="1016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分析标题</a:t>
            </a:r>
          </a:p>
        </p:txBody>
      </p:sp>
      <p:sp>
        <p:nvSpPr>
          <p:cNvPr id="8" name="TextBox 13"/>
          <p:cNvSpPr txBox="1"/>
          <p:nvPr/>
        </p:nvSpPr>
        <p:spPr>
          <a:xfrm>
            <a:off x="5308675" y="5530674"/>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9" name="椭圆 8"/>
          <p:cNvSpPr/>
          <p:nvPr/>
        </p:nvSpPr>
        <p:spPr>
          <a:xfrm>
            <a:off x="3156477" y="4138692"/>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latin charset="0" panose="020b0604020202020204" pitchFamily="34" typeface="Arial"/>
                <a:ea charset="-122" panose="020b0503020204020204" pitchFamily="34" typeface="微软雅黑"/>
                <a:sym charset="0" panose="020b0604020202020204" pitchFamily="34" typeface="Arial"/>
              </a:rPr>
              <a:t>1</a:t>
            </a:r>
          </a:p>
        </p:txBody>
      </p:sp>
      <p:sp>
        <p:nvSpPr>
          <p:cNvPr id="10" name="椭圆 9"/>
          <p:cNvSpPr/>
          <p:nvPr/>
        </p:nvSpPr>
        <p:spPr>
          <a:xfrm>
            <a:off x="5926187" y="4326174"/>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latin charset="0" panose="020b0604020202020204" pitchFamily="34" typeface="Arial"/>
                <a:ea charset="-122" panose="020b0503020204020204" pitchFamily="34" typeface="微软雅黑"/>
                <a:sym charset="0" panose="020b0604020202020204" pitchFamily="34" typeface="Arial"/>
              </a:rPr>
              <a:t>2</a:t>
            </a:r>
          </a:p>
        </p:txBody>
      </p:sp>
      <p:sp>
        <p:nvSpPr>
          <p:cNvPr id="11" name="椭圆 10"/>
          <p:cNvSpPr/>
          <p:nvPr/>
        </p:nvSpPr>
        <p:spPr>
          <a:xfrm>
            <a:off x="8759601" y="4138692"/>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latin charset="0" panose="020b0604020202020204" pitchFamily="34" typeface="Arial"/>
                <a:ea charset="-122" panose="020b0503020204020204" pitchFamily="34" typeface="微软雅黑"/>
                <a:sym charset="0" panose="020b0604020202020204" pitchFamily="34" typeface="Arial"/>
              </a:rPr>
              <a:t>3</a:t>
            </a:r>
          </a:p>
        </p:txBody>
      </p:sp>
      <p:sp>
        <p:nvSpPr>
          <p:cNvPr id="12" name="文本框 11"/>
          <p:cNvSpPr txBox="1"/>
          <p:nvPr/>
        </p:nvSpPr>
        <p:spPr>
          <a:xfrm>
            <a:off x="8579798" y="5042280"/>
            <a:ext cx="1016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分析标题</a:t>
            </a:r>
          </a:p>
        </p:txBody>
      </p:sp>
      <p:sp>
        <p:nvSpPr>
          <p:cNvPr id="13" name="TextBox 13"/>
          <p:cNvSpPr txBox="1"/>
          <p:nvPr/>
        </p:nvSpPr>
        <p:spPr>
          <a:xfrm>
            <a:off x="8159323" y="5410348"/>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15" name="文本框 14"/>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3487489102"/>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5"/>
          <p:cNvSpPr/>
          <p:nvPr/>
        </p:nvSpPr>
        <p:spPr bwMode="auto">
          <a:xfrm>
            <a:off x="4457541" y="1840524"/>
            <a:ext cx="5702014" cy="1550786"/>
          </a:xfrm>
          <a:custGeom>
            <a:gdLst>
              <a:gd fmla="*/ 10800 w 21600" name="T0"/>
              <a:gd fmla="+- 0 15384 9169" name="T1"/>
              <a:gd fmla="*/ 15384 h 12431" name="T2"/>
              <a:gd fmla="*/ 10800 w 21600" name="T3"/>
              <a:gd fmla="+- 0 15384 9169" name="T4"/>
              <a:gd fmla="*/ 15384 h 12431" name="T5"/>
              <a:gd fmla="*/ 10800 w 21600" name="T6"/>
              <a:gd fmla="+- 0 15384 9169" name="T7"/>
              <a:gd fmla="*/ 15384 h 12431" name="T8"/>
              <a:gd fmla="*/ 10800 w 21600" name="T9"/>
              <a:gd fmla="+- 0 15384 9169" name="T10"/>
              <a:gd fmla="*/ 15384 h 12431" name="T11"/>
            </a:gdLst>
            <a:cxnLst>
              <a:cxn ang="0">
                <a:pos x="T0" y="T2"/>
              </a:cxn>
              <a:cxn ang="0">
                <a:pos x="T3" y="T5"/>
              </a:cxn>
              <a:cxn ang="0">
                <a:pos x="T6" y="T8"/>
              </a:cxn>
              <a:cxn ang="0">
                <a:pos x="T9" y="T11"/>
              </a:cxn>
            </a:cxnLst>
            <a:rect b="b" l="0" r="r" t="0"/>
            <a:pathLst>
              <a:path h="12431" w="21600">
                <a:moveTo>
                  <a:pt x="0" y="3942"/>
                </a:moveTo>
                <a:cubicBezTo>
                  <a:pt x="0" y="3942"/>
                  <a:pt x="10490" y="-9169"/>
                  <a:pt x="21599" y="12430"/>
                </a:cubicBezTo>
              </a:path>
            </a:pathLst>
          </a:custGeom>
          <a:noFill/>
          <a:ln cap="flat" cmpd="sng" w="38100">
            <a:solidFill>
              <a:schemeClr val="accent1"/>
            </a:solidFill>
            <a:prstDash val="solid"/>
            <a:miter lim="0"/>
          </a:ln>
          <a:effectLst/>
          <a:extLst>
            <a:ext uri="{909E8E84-426E-40dd-AFC4-6F175D3DCCD1}">
              <a14:hiddenFill xmlns:lc="http://schemas.openxmlformats.org/drawingml/2006/lockedCanvas">
                <a:solidFill>
                  <a:srgbClr val="FFFFFF"/>
                </a:solidFill>
              </a14:hiddenFill>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3" name="AutoShape 6"/>
          <p:cNvSpPr/>
          <p:nvPr/>
        </p:nvSpPr>
        <p:spPr bwMode="auto">
          <a:xfrm>
            <a:off x="4463466" y="2536346"/>
            <a:ext cx="4939319" cy="1023417"/>
          </a:xfrm>
          <a:custGeom>
            <a:gdLst>
              <a:gd fmla="*/ 10800 w 21600" name="T0"/>
              <a:gd fmla="+- 0 16171 10743" name="T1"/>
              <a:gd fmla="*/ 16171 h 10857" name="T2"/>
              <a:gd fmla="*/ 10800 w 21600" name="T3"/>
              <a:gd fmla="+- 0 16171 10743" name="T4"/>
              <a:gd fmla="*/ 16171 h 10857" name="T5"/>
              <a:gd fmla="*/ 10800 w 21600" name="T6"/>
              <a:gd fmla="+- 0 16171 10743" name="T7"/>
              <a:gd fmla="*/ 16171 h 10857" name="T8"/>
              <a:gd fmla="*/ 10800 w 21600" name="T9"/>
              <a:gd fmla="+- 0 16171 10743" name="T10"/>
              <a:gd fmla="*/ 16171 h 10857" name="T11"/>
            </a:gdLst>
            <a:cxnLst>
              <a:cxn ang="0">
                <a:pos x="T0" y="T2"/>
              </a:cxn>
              <a:cxn ang="0">
                <a:pos x="T3" y="T5"/>
              </a:cxn>
              <a:cxn ang="0">
                <a:pos x="T6" y="T8"/>
              </a:cxn>
              <a:cxn ang="0">
                <a:pos x="T9" y="T11"/>
              </a:cxn>
            </a:cxnLst>
            <a:rect b="b" l="0" r="r" t="0"/>
            <a:pathLst>
              <a:path h="10857" w="21600">
                <a:moveTo>
                  <a:pt x="0" y="6557"/>
                </a:moveTo>
                <a:cubicBezTo>
                  <a:pt x="0" y="6557"/>
                  <a:pt x="9674" y="-10743"/>
                  <a:pt x="21599" y="10857"/>
                </a:cubicBezTo>
              </a:path>
            </a:pathLst>
          </a:custGeom>
          <a:noFill/>
          <a:ln cap="flat" cmpd="sng" w="38100">
            <a:solidFill>
              <a:schemeClr val="accent1"/>
            </a:solidFill>
            <a:prstDash val="solid"/>
            <a:miter lim="0"/>
          </a:ln>
          <a:effectLst/>
          <a:extLst>
            <a:ext uri="{909E8E84-426E-40dd-AFC4-6F175D3DCCD1}">
              <a14:hiddenFill xmlns:lc="http://schemas.openxmlformats.org/drawingml/2006/lockedCanvas">
                <a:solidFill>
                  <a:srgbClr val="FFFFFF"/>
                </a:solidFill>
              </a14:hiddenFill>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4" name="AutoShape 7"/>
          <p:cNvSpPr/>
          <p:nvPr/>
        </p:nvSpPr>
        <p:spPr bwMode="auto">
          <a:xfrm>
            <a:off x="4471084" y="3336287"/>
            <a:ext cx="4461894" cy="746612"/>
          </a:xfrm>
          <a:custGeom>
            <a:gdLst>
              <a:gd fmla="*/ 10800 w 21600" name="T0"/>
              <a:gd fmla="+- 0 16721 11843" name="T1"/>
              <a:gd fmla="*/ 16721 h 9757" name="T2"/>
              <a:gd fmla="*/ 10800 w 21600" name="T3"/>
              <a:gd fmla="+- 0 16721 11843" name="T4"/>
              <a:gd fmla="*/ 16721 h 9757" name="T5"/>
              <a:gd fmla="*/ 10800 w 21600" name="T6"/>
              <a:gd fmla="+- 0 16721 11843" name="T7"/>
              <a:gd fmla="*/ 16721 h 9757" name="T8"/>
              <a:gd fmla="*/ 10800 w 21600" name="T9"/>
              <a:gd fmla="+- 0 16721 11843" name="T10"/>
              <a:gd fmla="*/ 16721 h 9757" name="T11"/>
            </a:gdLst>
            <a:cxnLst>
              <a:cxn ang="0">
                <a:pos x="T0" y="T2"/>
              </a:cxn>
              <a:cxn ang="0">
                <a:pos x="T3" y="T5"/>
              </a:cxn>
              <a:cxn ang="0">
                <a:pos x="T6" y="T8"/>
              </a:cxn>
              <a:cxn ang="0">
                <a:pos x="T9" y="T11"/>
              </a:cxn>
            </a:cxnLst>
            <a:rect b="b" l="0" r="r" t="0"/>
            <a:pathLst>
              <a:path h="9757" w="21600">
                <a:moveTo>
                  <a:pt x="0" y="9160"/>
                </a:moveTo>
                <a:cubicBezTo>
                  <a:pt x="0" y="9160"/>
                  <a:pt x="9109" y="-11843"/>
                  <a:pt x="21599" y="9756"/>
                </a:cubicBezTo>
              </a:path>
            </a:pathLst>
          </a:custGeom>
          <a:noFill/>
          <a:ln cap="flat" cmpd="sng" w="38100">
            <a:solidFill>
              <a:schemeClr val="accent1"/>
            </a:solidFill>
            <a:prstDash val="solid"/>
            <a:miter lim="0"/>
          </a:ln>
          <a:effectLst/>
          <a:extLst>
            <a:ext uri="{909E8E84-426E-40dd-AFC4-6F175D3DCCD1}">
              <a14:hiddenFill xmlns:lc="http://schemas.openxmlformats.org/drawingml/2006/lockedCanvas">
                <a:solidFill>
                  <a:srgbClr val="FFFFFF"/>
                </a:solidFill>
              </a14:hiddenFill>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5" name="AutoShape 8"/>
          <p:cNvSpPr/>
          <p:nvPr/>
        </p:nvSpPr>
        <p:spPr bwMode="auto">
          <a:xfrm>
            <a:off x="4438918" y="4124378"/>
            <a:ext cx="4218102" cy="728835"/>
          </a:xfrm>
          <a:custGeom>
            <a:gdLst>
              <a:gd fmla="*/ 10800 w 21600" name="T0"/>
              <a:gd fmla="+- 0 16607 11614" name="T1"/>
              <a:gd fmla="*/ 16607 h 9986" name="T2"/>
              <a:gd fmla="*/ 10800 w 21600" name="T3"/>
              <a:gd fmla="+- 0 16607 11614" name="T4"/>
              <a:gd fmla="*/ 16607 h 9986" name="T5"/>
              <a:gd fmla="*/ 10800 w 21600" name="T6"/>
              <a:gd fmla="+- 0 16607 11614" name="T7"/>
              <a:gd fmla="*/ 16607 h 9986" name="T8"/>
              <a:gd fmla="*/ 10800 w 21600" name="T9"/>
              <a:gd fmla="+- 0 16607 11614" name="T10"/>
              <a:gd fmla="*/ 16607 h 9986" name="T11"/>
            </a:gdLst>
            <a:cxnLst>
              <a:cxn ang="0">
                <a:pos x="T0" y="T2"/>
              </a:cxn>
              <a:cxn ang="0">
                <a:pos x="T3" y="T5"/>
              </a:cxn>
              <a:cxn ang="0">
                <a:pos x="T6" y="T8"/>
              </a:cxn>
              <a:cxn ang="0">
                <a:pos x="T9" y="T11"/>
              </a:cxn>
            </a:cxnLst>
            <a:rect b="b" l="0" r="r" t="0"/>
            <a:pathLst>
              <a:path h="9986" w="21600">
                <a:moveTo>
                  <a:pt x="0" y="9986"/>
                </a:moveTo>
                <a:cubicBezTo>
                  <a:pt x="0" y="9986"/>
                  <a:pt x="8856" y="-11614"/>
                  <a:pt x="21599" y="8721"/>
                </a:cubicBezTo>
              </a:path>
            </a:pathLst>
          </a:custGeom>
          <a:noFill/>
          <a:ln cap="flat" cmpd="sng" w="38100">
            <a:solidFill>
              <a:schemeClr val="accent1"/>
            </a:solidFill>
            <a:prstDash val="solid"/>
            <a:miter lim="0"/>
          </a:ln>
          <a:effectLst/>
          <a:extLst>
            <a:ext uri="{909E8E84-426E-40dd-AFC4-6F175D3DCCD1}">
              <a14:hiddenFill xmlns:lc="http://schemas.openxmlformats.org/drawingml/2006/lockedCanvas">
                <a:solidFill>
                  <a:srgbClr val="FFFFFF"/>
                </a:solidFill>
              </a14:hiddenFill>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6" name="AutoShape 9"/>
          <p:cNvSpPr/>
          <p:nvPr/>
        </p:nvSpPr>
        <p:spPr bwMode="auto">
          <a:xfrm>
            <a:off x="4422835" y="4866756"/>
            <a:ext cx="4238418" cy="699208"/>
          </a:xfrm>
          <a:custGeom>
            <a:gdLst>
              <a:gd fmla="*/ 10800 w 21600" name="T0"/>
              <a:gd fmla="+- 0 16747 11894" name="T1"/>
              <a:gd fmla="*/ 16747 h 9706" name="T2"/>
              <a:gd fmla="*/ 10800 w 21600" name="T3"/>
              <a:gd fmla="+- 0 16747 11894" name="T4"/>
              <a:gd fmla="*/ 16747 h 9706" name="T5"/>
              <a:gd fmla="*/ 10800 w 21600" name="T6"/>
              <a:gd fmla="+- 0 16747 11894" name="T7"/>
              <a:gd fmla="*/ 16747 h 9706" name="T8"/>
              <a:gd fmla="*/ 10800 w 21600" name="T9"/>
              <a:gd fmla="+- 0 16747 11894" name="T10"/>
              <a:gd fmla="*/ 16747 h 9706" name="T11"/>
            </a:gdLst>
            <a:cxnLst>
              <a:cxn ang="0">
                <a:pos x="T0" y="T2"/>
              </a:cxn>
              <a:cxn ang="0">
                <a:pos x="T3" y="T5"/>
              </a:cxn>
              <a:cxn ang="0">
                <a:pos x="T6" y="T8"/>
              </a:cxn>
              <a:cxn ang="0">
                <a:pos x="T9" y="T11"/>
              </a:cxn>
            </a:cxnLst>
            <a:rect b="b" l="0" r="r" t="0"/>
            <a:pathLst>
              <a:path h="9706" w="21600">
                <a:moveTo>
                  <a:pt x="0" y="9705"/>
                </a:moveTo>
                <a:cubicBezTo>
                  <a:pt x="0" y="9705"/>
                  <a:pt x="8981" y="-11894"/>
                  <a:pt x="21600" y="9351"/>
                </a:cubicBezTo>
              </a:path>
            </a:pathLst>
          </a:custGeom>
          <a:noFill/>
          <a:ln cap="flat" cmpd="sng" w="38100">
            <a:solidFill>
              <a:schemeClr val="accent1"/>
            </a:solidFill>
            <a:prstDash val="solid"/>
            <a:miter lim="0"/>
          </a:ln>
          <a:effectLst/>
          <a:extLst>
            <a:ext uri="{909E8E84-426E-40dd-AFC4-6F175D3DCCD1}">
              <a14:hiddenFill xmlns:lc="http://schemas.openxmlformats.org/drawingml/2006/lockedCanvas">
                <a:solidFill>
                  <a:srgbClr val="FFFFFF"/>
                </a:solidFill>
              </a14:hiddenFill>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7" name="AutoShape 10"/>
          <p:cNvSpPr/>
          <p:nvPr/>
        </p:nvSpPr>
        <p:spPr bwMode="auto">
          <a:xfrm>
            <a:off x="4439764" y="2246843"/>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8" name="AutoShape 11"/>
          <p:cNvSpPr/>
          <p:nvPr/>
        </p:nvSpPr>
        <p:spPr bwMode="auto">
          <a:xfrm>
            <a:off x="10074059" y="3323589"/>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9" name="AutoShape 12"/>
          <p:cNvSpPr/>
          <p:nvPr/>
        </p:nvSpPr>
        <p:spPr bwMode="auto">
          <a:xfrm>
            <a:off x="9342685" y="3506434"/>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0" name="AutoShape 13"/>
          <p:cNvSpPr/>
          <p:nvPr/>
        </p:nvSpPr>
        <p:spPr bwMode="auto">
          <a:xfrm>
            <a:off x="4419449" y="3079798"/>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1" name="AutoShape 14"/>
          <p:cNvSpPr/>
          <p:nvPr/>
        </p:nvSpPr>
        <p:spPr bwMode="auto">
          <a:xfrm>
            <a:off x="4405904" y="3966929"/>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2" name="AutoShape 15"/>
          <p:cNvSpPr/>
          <p:nvPr/>
        </p:nvSpPr>
        <p:spPr bwMode="auto">
          <a:xfrm>
            <a:off x="8861873" y="4021105"/>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3" name="AutoShape 16"/>
          <p:cNvSpPr/>
          <p:nvPr/>
        </p:nvSpPr>
        <p:spPr bwMode="auto">
          <a:xfrm>
            <a:off x="8584222" y="4698304"/>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4" name="AutoShape 17"/>
          <p:cNvSpPr/>
          <p:nvPr/>
        </p:nvSpPr>
        <p:spPr bwMode="auto">
          <a:xfrm>
            <a:off x="4385588" y="4779568"/>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5" name="AutoShape 18"/>
          <p:cNvSpPr/>
          <p:nvPr/>
        </p:nvSpPr>
        <p:spPr bwMode="auto">
          <a:xfrm>
            <a:off x="4372045" y="5497399"/>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6" name="AutoShape 19"/>
          <p:cNvSpPr/>
          <p:nvPr/>
        </p:nvSpPr>
        <p:spPr bwMode="auto">
          <a:xfrm>
            <a:off x="8584222" y="5470311"/>
            <a:ext cx="135440" cy="13544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cap="flat" cmpd="sng" w="12700">
            <a:noFill/>
            <a:prstDash val="solid"/>
            <a:miter lim="0"/>
          </a:ln>
          <a:effectLst/>
          <a:extLs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defRPr/>
            </a:pPr>
            <a:endParaRPr lang="es-ES" sz="56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7" name="AutoShape 20"/>
          <p:cNvSpPr/>
          <p:nvPr/>
        </p:nvSpPr>
        <p:spPr bwMode="auto">
          <a:xfrm>
            <a:off x="3708390" y="2076697"/>
            <a:ext cx="452030" cy="4520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a:extLst/>
        </p:spPr>
        <p:txBody>
          <a:bodyPr anchor="ctr" bIns="38100" lIns="38100" rIns="38100" tIns="3810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defTabSz="647700">
              <a:defRPr/>
            </a:pPr>
            <a:endParaRPr lang="es-ES" sz="42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typeface="Gill Sans"/>
              <a:sym charset="0" panose="020b0604020202020204" pitchFamily="34" typeface="Arial"/>
            </a:endParaRPr>
          </a:p>
        </p:txBody>
      </p:sp>
      <p:sp>
        <p:nvSpPr>
          <p:cNvPr id="18" name="AutoShape 21"/>
          <p:cNvSpPr/>
          <p:nvPr/>
        </p:nvSpPr>
        <p:spPr bwMode="auto">
          <a:xfrm>
            <a:off x="3657600" y="2939279"/>
            <a:ext cx="556150" cy="379231"/>
          </a:xfrm>
          <a:custGeom>
            <a:gdLst>
              <a:gd fmla="*/ 25181086 w 21600" name="T0"/>
              <a:gd fmla="*/ 11708459 h 21600" name="T1"/>
              <a:gd fmla="*/ 25181086 w 21600" name="T2"/>
              <a:gd fmla="*/ 11708459 h 21600" name="T3"/>
              <a:gd fmla="*/ 25181086 w 21600" name="T4"/>
              <a:gd fmla="*/ 11708459 h 21600" name="T5"/>
              <a:gd fmla="*/ 25181086 w 21600" name="T6"/>
              <a:gd fmla="*/ 1170845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599" y="18773"/>
                  <a:pt x="21599" y="15342"/>
                </a:cubicBezTo>
                <a:cubicBezTo>
                  <a:pt x="21599"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chemeClr val="accent1"/>
          </a:solidFill>
          <a:ln>
            <a:noFill/>
          </a:ln>
          <a:extLst>
            <a:ext uri="{91240B29-F687-4f45-9708-019B960494DF}">
              <a14:hiddenLine xmlns:lc="http://schemas.openxmlformats.org/drawingml/2006/lockedCanvas" w="9525">
                <a:solidFill>
                  <a:srgbClr val="000000"/>
                </a:solidFill>
                <a:round/>
                <a:headEnd/>
                <a:tailEnd/>
              </a14:hiddenLine>
            </a:ext>
          </a:extLst>
        </p:spPr>
        <p:txBody>
          <a:bodyPr bIns="45719" lIns="45719" rIns="45719" tIns="45719"/>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19" name="AutoShape 22"/>
          <p:cNvSpPr/>
          <p:nvPr/>
        </p:nvSpPr>
        <p:spPr bwMode="auto">
          <a:xfrm>
            <a:off x="3683841" y="3757844"/>
            <a:ext cx="482504" cy="477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59" y="0"/>
                  <a:pt x="0" y="4859"/>
                  <a:pt x="0" y="10800"/>
                </a:cubicBezTo>
                <a:cubicBezTo>
                  <a:pt x="0" y="16739"/>
                  <a:pt x="4859" y="21600"/>
                  <a:pt x="10800" y="21600"/>
                </a:cubicBezTo>
                <a:cubicBezTo>
                  <a:pt x="16739" y="21600"/>
                  <a:pt x="21599" y="16739"/>
                  <a:pt x="21599" y="10800"/>
                </a:cubicBezTo>
                <a:cubicBezTo>
                  <a:pt x="21599" y="4859"/>
                  <a:pt x="16739" y="0"/>
                  <a:pt x="10800" y="0"/>
                </a:cubicBezTo>
                <a:close/>
                <a:moveTo>
                  <a:pt x="14940" y="4319"/>
                </a:moveTo>
                <a:cubicBezTo>
                  <a:pt x="15659" y="3779"/>
                  <a:pt x="15659" y="3779"/>
                  <a:pt x="15659" y="3779"/>
                </a:cubicBezTo>
                <a:cubicBezTo>
                  <a:pt x="15659" y="3779"/>
                  <a:pt x="15299" y="3059"/>
                  <a:pt x="15479" y="2519"/>
                </a:cubicBezTo>
                <a:cubicBezTo>
                  <a:pt x="15659" y="2519"/>
                  <a:pt x="16379" y="2879"/>
                  <a:pt x="16920" y="3599"/>
                </a:cubicBezTo>
                <a:cubicBezTo>
                  <a:pt x="16559" y="5219"/>
                  <a:pt x="15479" y="5039"/>
                  <a:pt x="15479" y="5039"/>
                </a:cubicBezTo>
                <a:cubicBezTo>
                  <a:pt x="15479" y="5039"/>
                  <a:pt x="14759" y="5039"/>
                  <a:pt x="14940" y="4319"/>
                </a:cubicBezTo>
                <a:close/>
                <a:moveTo>
                  <a:pt x="8460" y="13859"/>
                </a:moveTo>
                <a:cubicBezTo>
                  <a:pt x="8279" y="14040"/>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39" y="19079"/>
                  <a:pt x="5759" y="18719"/>
                </a:cubicBezTo>
                <a:cubicBezTo>
                  <a:pt x="5759" y="18360"/>
                  <a:pt x="5400"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40" y="14940"/>
                  <a:pt x="3060" y="14759"/>
                </a:cubicBezTo>
                <a:cubicBezTo>
                  <a:pt x="2879" y="14579"/>
                  <a:pt x="2700" y="13859"/>
                  <a:pt x="2700" y="13499"/>
                </a:cubicBezTo>
                <a:cubicBezTo>
                  <a:pt x="2700" y="13139"/>
                  <a:pt x="2879" y="12239"/>
                  <a:pt x="2879" y="12239"/>
                </a:cubicBezTo>
                <a:cubicBezTo>
                  <a:pt x="2879" y="12239"/>
                  <a:pt x="3240" y="11879"/>
                  <a:pt x="3060" y="11699"/>
                </a:cubicBezTo>
                <a:cubicBezTo>
                  <a:pt x="2700" y="11519"/>
                  <a:pt x="2700" y="10800"/>
                  <a:pt x="2700" y="10800"/>
                </a:cubicBezTo>
                <a:cubicBezTo>
                  <a:pt x="2339" y="10439"/>
                  <a:pt x="2339" y="10439"/>
                  <a:pt x="2339" y="10439"/>
                </a:cubicBezTo>
                <a:cubicBezTo>
                  <a:pt x="2339" y="10439"/>
                  <a:pt x="1979" y="9899"/>
                  <a:pt x="1800" y="9719"/>
                </a:cubicBezTo>
                <a:cubicBezTo>
                  <a:pt x="1800" y="9359"/>
                  <a:pt x="1800" y="9180"/>
                  <a:pt x="1979" y="8999"/>
                </a:cubicBezTo>
                <a:cubicBezTo>
                  <a:pt x="1979" y="8820"/>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59"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59" y="5219"/>
                  <a:pt x="5759" y="5039"/>
                </a:cubicBezTo>
                <a:cubicBezTo>
                  <a:pt x="5759" y="4859"/>
                  <a:pt x="5759" y="4679"/>
                  <a:pt x="5759" y="4679"/>
                </a:cubicBezTo>
                <a:cubicBezTo>
                  <a:pt x="5579" y="4319"/>
                  <a:pt x="5579" y="4319"/>
                  <a:pt x="5579" y="4319"/>
                </a:cubicBezTo>
                <a:cubicBezTo>
                  <a:pt x="5579" y="4319"/>
                  <a:pt x="6120" y="4139"/>
                  <a:pt x="7200" y="4319"/>
                </a:cubicBezTo>
                <a:cubicBezTo>
                  <a:pt x="8460" y="4319"/>
                  <a:pt x="7919" y="5219"/>
                  <a:pt x="8460" y="5399"/>
                </a:cubicBezTo>
                <a:cubicBezTo>
                  <a:pt x="8999" y="5579"/>
                  <a:pt x="8099" y="6299"/>
                  <a:pt x="7919" y="6659"/>
                </a:cubicBezTo>
                <a:cubicBezTo>
                  <a:pt x="7739" y="7019"/>
                  <a:pt x="7379" y="6119"/>
                  <a:pt x="7379" y="6119"/>
                </a:cubicBezTo>
                <a:cubicBezTo>
                  <a:pt x="7379" y="6119"/>
                  <a:pt x="7739" y="5759"/>
                  <a:pt x="7200" y="5759"/>
                </a:cubicBezTo>
                <a:cubicBezTo>
                  <a:pt x="6659" y="5579"/>
                  <a:pt x="6299" y="6479"/>
                  <a:pt x="6659" y="6479"/>
                </a:cubicBezTo>
                <a:cubicBezTo>
                  <a:pt x="6839" y="6479"/>
                  <a:pt x="7200" y="6839"/>
                  <a:pt x="7019" y="7019"/>
                </a:cubicBezTo>
                <a:cubicBezTo>
                  <a:pt x="7019" y="7199"/>
                  <a:pt x="7019" y="7199"/>
                  <a:pt x="6839" y="7739"/>
                </a:cubicBezTo>
                <a:cubicBezTo>
                  <a:pt x="6480" y="8279"/>
                  <a:pt x="6120" y="8639"/>
                  <a:pt x="6120" y="8639"/>
                </a:cubicBezTo>
                <a:cubicBezTo>
                  <a:pt x="6120" y="8639"/>
                  <a:pt x="5759" y="8459"/>
                  <a:pt x="5939" y="8820"/>
                </a:cubicBezTo>
                <a:cubicBezTo>
                  <a:pt x="6120" y="9180"/>
                  <a:pt x="5939" y="9719"/>
                  <a:pt x="5939" y="9899"/>
                </a:cubicBezTo>
                <a:cubicBezTo>
                  <a:pt x="5939" y="10259"/>
                  <a:pt x="5219" y="9719"/>
                  <a:pt x="5219" y="9180"/>
                </a:cubicBezTo>
                <a:cubicBezTo>
                  <a:pt x="5039" y="8639"/>
                  <a:pt x="4499" y="9180"/>
                  <a:pt x="4319" y="9180"/>
                </a:cubicBezTo>
                <a:cubicBezTo>
                  <a:pt x="4139" y="9180"/>
                  <a:pt x="3779" y="8999"/>
                  <a:pt x="3779" y="8820"/>
                </a:cubicBezTo>
                <a:cubicBezTo>
                  <a:pt x="3600" y="8639"/>
                  <a:pt x="2700" y="9359"/>
                  <a:pt x="2519" y="9359"/>
                </a:cubicBezTo>
                <a:cubicBezTo>
                  <a:pt x="2339" y="9539"/>
                  <a:pt x="2339" y="9899"/>
                  <a:pt x="2700" y="9719"/>
                </a:cubicBezTo>
                <a:cubicBezTo>
                  <a:pt x="3060" y="9539"/>
                  <a:pt x="3419" y="9719"/>
                  <a:pt x="3419" y="10079"/>
                </a:cubicBezTo>
                <a:cubicBezTo>
                  <a:pt x="3240" y="10439"/>
                  <a:pt x="2879" y="10259"/>
                  <a:pt x="2879" y="10439"/>
                </a:cubicBezTo>
                <a:cubicBezTo>
                  <a:pt x="3060" y="10800"/>
                  <a:pt x="3419" y="10979"/>
                  <a:pt x="3419" y="11339"/>
                </a:cubicBezTo>
                <a:cubicBezTo>
                  <a:pt x="3600" y="11699"/>
                  <a:pt x="4499" y="11339"/>
                  <a:pt x="4859" y="11159"/>
                </a:cubicBezTo>
                <a:cubicBezTo>
                  <a:pt x="5039" y="11159"/>
                  <a:pt x="5939" y="10979"/>
                  <a:pt x="5939" y="11339"/>
                </a:cubicBezTo>
                <a:cubicBezTo>
                  <a:pt x="6120" y="11699"/>
                  <a:pt x="7019" y="11879"/>
                  <a:pt x="7379" y="11879"/>
                </a:cubicBezTo>
                <a:cubicBezTo>
                  <a:pt x="7739" y="12059"/>
                  <a:pt x="8279" y="12059"/>
                  <a:pt x="8820" y="12419"/>
                </a:cubicBezTo>
                <a:cubicBezTo>
                  <a:pt x="9179" y="12960"/>
                  <a:pt x="8460" y="13679"/>
                  <a:pt x="8460" y="13859"/>
                </a:cubicBezTo>
                <a:close/>
                <a:moveTo>
                  <a:pt x="10619" y="2519"/>
                </a:moveTo>
                <a:cubicBezTo>
                  <a:pt x="10439" y="3059"/>
                  <a:pt x="9719" y="3599"/>
                  <a:pt x="9900" y="3779"/>
                </a:cubicBezTo>
                <a:cubicBezTo>
                  <a:pt x="9900" y="3959"/>
                  <a:pt x="9900" y="4859"/>
                  <a:pt x="9179" y="4139"/>
                </a:cubicBezTo>
                <a:cubicBezTo>
                  <a:pt x="8460" y="3419"/>
                  <a:pt x="7739" y="3239"/>
                  <a:pt x="7919" y="2699"/>
                </a:cubicBezTo>
                <a:cubicBezTo>
                  <a:pt x="7919" y="2519"/>
                  <a:pt x="8639" y="2519"/>
                  <a:pt x="8639" y="2339"/>
                </a:cubicBezTo>
                <a:cubicBezTo>
                  <a:pt x="9540" y="1259"/>
                  <a:pt x="11159" y="1439"/>
                  <a:pt x="11339" y="1799"/>
                </a:cubicBezTo>
                <a:cubicBezTo>
                  <a:pt x="10979" y="2159"/>
                  <a:pt x="10619" y="1979"/>
                  <a:pt x="10619" y="2519"/>
                </a:cubicBezTo>
                <a:close/>
                <a:moveTo>
                  <a:pt x="19259" y="11159"/>
                </a:moveTo>
                <a:cubicBezTo>
                  <a:pt x="19259" y="11159"/>
                  <a:pt x="19619" y="11699"/>
                  <a:pt x="20159" y="11699"/>
                </a:cubicBezTo>
                <a:cubicBezTo>
                  <a:pt x="19800"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60" y="14940"/>
                </a:cubicBezTo>
                <a:cubicBezTo>
                  <a:pt x="11519" y="15119"/>
                  <a:pt x="11879" y="12059"/>
                  <a:pt x="11879" y="12059"/>
                </a:cubicBezTo>
                <a:cubicBezTo>
                  <a:pt x="11879" y="7739"/>
                  <a:pt x="15119" y="10979"/>
                  <a:pt x="15119" y="10979"/>
                </a:cubicBezTo>
                <a:cubicBezTo>
                  <a:pt x="17099" y="12419"/>
                  <a:pt x="17459" y="10079"/>
                  <a:pt x="17459" y="10079"/>
                </a:cubicBezTo>
                <a:cubicBezTo>
                  <a:pt x="18719" y="9539"/>
                  <a:pt x="18719" y="9539"/>
                  <a:pt x="18719" y="9539"/>
                </a:cubicBezTo>
                <a:cubicBezTo>
                  <a:pt x="18899" y="8820"/>
                  <a:pt x="18899" y="8820"/>
                  <a:pt x="18899" y="8820"/>
                </a:cubicBezTo>
                <a:cubicBezTo>
                  <a:pt x="18719" y="7919"/>
                  <a:pt x="18719" y="7919"/>
                  <a:pt x="18719" y="7919"/>
                </a:cubicBezTo>
                <a:cubicBezTo>
                  <a:pt x="16739" y="7019"/>
                  <a:pt x="16739" y="7019"/>
                  <a:pt x="16739" y="7019"/>
                </a:cubicBezTo>
                <a:cubicBezTo>
                  <a:pt x="16739" y="7019"/>
                  <a:pt x="16379" y="7739"/>
                  <a:pt x="16920" y="8639"/>
                </a:cubicBezTo>
                <a:cubicBezTo>
                  <a:pt x="16920" y="8639"/>
                  <a:pt x="16739" y="9539"/>
                  <a:pt x="16379" y="9359"/>
                </a:cubicBezTo>
                <a:cubicBezTo>
                  <a:pt x="15119" y="8639"/>
                  <a:pt x="15119" y="8639"/>
                  <a:pt x="15119" y="8639"/>
                </a:cubicBezTo>
                <a:cubicBezTo>
                  <a:pt x="15119" y="8639"/>
                  <a:pt x="14759" y="8459"/>
                  <a:pt x="14220" y="8820"/>
                </a:cubicBezTo>
                <a:cubicBezTo>
                  <a:pt x="13500" y="9359"/>
                  <a:pt x="12419" y="8820"/>
                  <a:pt x="12419" y="8820"/>
                </a:cubicBezTo>
                <a:cubicBezTo>
                  <a:pt x="12419" y="8820"/>
                  <a:pt x="12419" y="8279"/>
                  <a:pt x="13140" y="7919"/>
                </a:cubicBezTo>
                <a:cubicBezTo>
                  <a:pt x="13679" y="7559"/>
                  <a:pt x="13679" y="7559"/>
                  <a:pt x="13679" y="7559"/>
                </a:cubicBezTo>
                <a:cubicBezTo>
                  <a:pt x="13679" y="7559"/>
                  <a:pt x="13500" y="6839"/>
                  <a:pt x="13679" y="6299"/>
                </a:cubicBezTo>
                <a:cubicBezTo>
                  <a:pt x="13859" y="5759"/>
                  <a:pt x="14039" y="6299"/>
                  <a:pt x="14579" y="5939"/>
                </a:cubicBezTo>
                <a:cubicBezTo>
                  <a:pt x="15119" y="5579"/>
                  <a:pt x="15479" y="6659"/>
                  <a:pt x="16199" y="6479"/>
                </a:cubicBezTo>
                <a:cubicBezTo>
                  <a:pt x="16920" y="6479"/>
                  <a:pt x="16559" y="6299"/>
                  <a:pt x="17099" y="5939"/>
                </a:cubicBezTo>
                <a:cubicBezTo>
                  <a:pt x="17640" y="5759"/>
                  <a:pt x="17999" y="6479"/>
                  <a:pt x="17999" y="6479"/>
                </a:cubicBezTo>
                <a:cubicBezTo>
                  <a:pt x="19079" y="6659"/>
                  <a:pt x="19079" y="6659"/>
                  <a:pt x="19079" y="6659"/>
                </a:cubicBezTo>
                <a:cubicBezTo>
                  <a:pt x="19079" y="6659"/>
                  <a:pt x="18899" y="5399"/>
                  <a:pt x="18899" y="5759"/>
                </a:cubicBezTo>
                <a:cubicBezTo>
                  <a:pt x="19619" y="6839"/>
                  <a:pt x="20520" y="9899"/>
                  <a:pt x="20159" y="10439"/>
                </a:cubicBezTo>
                <a:cubicBezTo>
                  <a:pt x="19979" y="10259"/>
                  <a:pt x="19800" y="10259"/>
                  <a:pt x="19800" y="10259"/>
                </a:cubicBezTo>
                <a:cubicBezTo>
                  <a:pt x="18539" y="10259"/>
                  <a:pt x="18539" y="10259"/>
                  <a:pt x="18539" y="10259"/>
                </a:cubicBezTo>
                <a:lnTo>
                  <a:pt x="19259" y="11159"/>
                </a:lnTo>
                <a:close/>
              </a:path>
            </a:pathLst>
          </a:custGeom>
          <a:solidFill>
            <a:schemeClr val="accent1"/>
          </a:solidFill>
          <a:ln>
            <a:noFill/>
          </a:ln>
          <a:effectLst/>
          <a:extLst/>
        </p:spPr>
        <p:txBody>
          <a:bodyPr bIns="45719" lIns="45719" rIns="45719" tIns="45719"/>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lgn="l" defTabSz="914400">
              <a:defRPr/>
            </a:pPr>
            <a:endParaRPr lang="es-ES" sz="1800">
              <a:latin charset="0" panose="020b0604020202020204" pitchFamily="34" typeface="Arial"/>
              <a:ea charset="-122" panose="020b0503020204020204" pitchFamily="34" typeface="微软雅黑"/>
              <a:cs charset="0" typeface="Calibri"/>
              <a:sym charset="0" panose="020b0604020202020204" pitchFamily="34" typeface="Arial"/>
            </a:endParaRPr>
          </a:p>
        </p:txBody>
      </p:sp>
      <p:sp>
        <p:nvSpPr>
          <p:cNvPr id="20" name="AutoShape 23"/>
          <p:cNvSpPr/>
          <p:nvPr/>
        </p:nvSpPr>
        <p:spPr bwMode="auto">
          <a:xfrm>
            <a:off x="3679609" y="4579793"/>
            <a:ext cx="452030" cy="37669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708" y="14019"/>
                </a:moveTo>
                <a:cubicBezTo>
                  <a:pt x="20951" y="14019"/>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19"/>
                  <a:pt x="16197" y="14019"/>
                </a:cubicBezTo>
                <a:lnTo>
                  <a:pt x="17788" y="14019"/>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19"/>
                </a:lnTo>
                <a:lnTo>
                  <a:pt x="5402" y="14019"/>
                </a:lnTo>
                <a:cubicBezTo>
                  <a:pt x="5661" y="14019"/>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19"/>
                  <a:pt x="913" y="14019"/>
                </a:cubicBezTo>
                <a:lnTo>
                  <a:pt x="2472" y="14019"/>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1"/>
          </a:solidFill>
          <a:ln>
            <a:noFill/>
          </a:ln>
          <a:effectLst/>
          <a:extLst/>
        </p:spPr>
        <p:txBody>
          <a:bodyPr anchor="ctr" bIns="38100" lIns="38100" rIns="38100" tIns="38100"/>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defTabSz="647700">
              <a:defRPr/>
            </a:pPr>
            <a:endParaRPr lang="es-ES" sz="42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AutoShape 24"/>
          <p:cNvSpPr/>
          <p:nvPr/>
        </p:nvSpPr>
        <p:spPr bwMode="auto">
          <a:xfrm>
            <a:off x="3702465" y="5387353"/>
            <a:ext cx="428329" cy="37923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639"/>
                </a:moveTo>
                <a:cubicBezTo>
                  <a:pt x="21599" y="3959"/>
                  <a:pt x="16676" y="0"/>
                  <a:pt x="10800" y="0"/>
                </a:cubicBezTo>
                <a:cubicBezTo>
                  <a:pt x="4764" y="0"/>
                  <a:pt x="0" y="3959"/>
                  <a:pt x="0" y="8639"/>
                </a:cubicBezTo>
                <a:cubicBezTo>
                  <a:pt x="0" y="12059"/>
                  <a:pt x="2382" y="14939"/>
                  <a:pt x="5876" y="16379"/>
                </a:cubicBezTo>
                <a:cubicBezTo>
                  <a:pt x="6035" y="17279"/>
                  <a:pt x="5717" y="19079"/>
                  <a:pt x="3335" y="21600"/>
                </a:cubicBezTo>
                <a:cubicBezTo>
                  <a:pt x="3335" y="21600"/>
                  <a:pt x="8576" y="19979"/>
                  <a:pt x="11435" y="17279"/>
                </a:cubicBezTo>
                <a:cubicBezTo>
                  <a:pt x="17152" y="16919"/>
                  <a:pt x="21599" y="13139"/>
                  <a:pt x="21599" y="8639"/>
                </a:cubicBezTo>
                <a:close/>
              </a:path>
            </a:pathLst>
          </a:custGeom>
          <a:solidFill>
            <a:schemeClr val="accent1"/>
          </a:solidFill>
          <a:ln>
            <a:noFill/>
          </a:ln>
          <a:effectLst/>
          <a:extLst/>
        </p:spPr>
        <p:txBody>
          <a:bodyPr bIns="45719" lIns="45719" rIns="45719" tIns="45719"/>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lgn="l" defTabSz="914400">
              <a:defRPr/>
            </a:pPr>
            <a:endParaRPr lang="es-ES" sz="1800">
              <a:latin charset="0" panose="020b0604020202020204" pitchFamily="34" typeface="Arial"/>
              <a:ea charset="-122" panose="020b0503020204020204" pitchFamily="34" typeface="微软雅黑"/>
              <a:cs charset="0" typeface="Calibri"/>
              <a:sym charset="0" panose="020b0604020202020204" pitchFamily="34" typeface="Arial"/>
            </a:endParaRPr>
          </a:p>
        </p:txBody>
      </p:sp>
      <p:sp>
        <p:nvSpPr>
          <p:cNvPr id="22" name="AutoShape 25"/>
          <p:cNvSpPr/>
          <p:nvPr/>
        </p:nvSpPr>
        <p:spPr bwMode="auto">
          <a:xfrm rot="18558472">
            <a:off x="8938058" y="3623250"/>
            <a:ext cx="2878095" cy="298644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chemeClr val="accent1"/>
          </a:solidFill>
          <a:ln>
            <a:noFill/>
          </a:ln>
          <a:effectLst/>
          <a:extLst/>
        </p:spPr>
        <p:txBody>
          <a:bodyPr bIns="45719" lIns="45719" rIns="45719" tIns="45719"/>
          <a:lstStyle>
            <a:defPPr>
              <a:defRPr lang="es-ES"/>
            </a:defPPr>
            <a:lvl1pPr algn="ctr" defTabSz="825500" fontAlgn="base" hangingPunct="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1pPr>
            <a:lvl2pPr algn="ctr" defTabSz="825500" fontAlgn="base" hangingPunct="0" indent="114300" marL="3429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2pPr>
            <a:lvl3pPr algn="ctr" defTabSz="825500" fontAlgn="base" hangingPunct="0" indent="228600" marL="6858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3pPr>
            <a:lvl4pPr algn="ctr" defTabSz="825500" fontAlgn="base" hangingPunct="0" indent="342900" marL="10287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4pPr>
            <a:lvl5pPr algn="ctr" defTabSz="825500" fontAlgn="base" hangingPunct="0" indent="457200" marL="1371600" rtl="0">
              <a:spcBef>
                <a:spcPct val="0"/>
              </a:spcBef>
              <a:spcAft>
                <a:spcPct val="0"/>
              </a:spcAft>
              <a:defRPr kern="1200" sz="5800">
                <a:solidFill>
                  <a:srgbClr val="000000"/>
                </a:solidFill>
                <a:latin charset="0" typeface="Gill Sans"/>
                <a:ea charset="0" typeface="ＭＳ Ｐゴシック"/>
                <a:cs charset="0" typeface="ＭＳ Ｐゴシック"/>
                <a:sym charset="0" typeface="Gill Sans"/>
              </a:defRPr>
            </a:lvl5pPr>
            <a:lvl6pPr algn="l" defTabSz="457200" eaLnBrk="1" hangingPunct="1" latinLnBrk="0" marL="2286000" rtl="0">
              <a:defRPr kern="1200" sz="5800">
                <a:solidFill>
                  <a:srgbClr val="000000"/>
                </a:solidFill>
                <a:latin charset="0" typeface="Gill Sans"/>
                <a:ea charset="0" typeface="ＭＳ Ｐゴシック"/>
                <a:cs charset="0" typeface="ＭＳ Ｐゴシック"/>
                <a:sym charset="0" typeface="Gill Sans"/>
              </a:defRPr>
            </a:lvl6pPr>
            <a:lvl7pPr algn="l" defTabSz="457200" eaLnBrk="1" hangingPunct="1" latinLnBrk="0" marL="2743200" rtl="0">
              <a:defRPr kern="1200" sz="5800">
                <a:solidFill>
                  <a:srgbClr val="000000"/>
                </a:solidFill>
                <a:latin charset="0" typeface="Gill Sans"/>
                <a:ea charset="0" typeface="ＭＳ Ｐゴシック"/>
                <a:cs charset="0" typeface="ＭＳ Ｐゴシック"/>
                <a:sym charset="0" typeface="Gill Sans"/>
              </a:defRPr>
            </a:lvl7pPr>
            <a:lvl8pPr algn="l" defTabSz="457200" eaLnBrk="1" hangingPunct="1" latinLnBrk="0" marL="3200400" rtl="0">
              <a:defRPr kern="1200" sz="5800">
                <a:solidFill>
                  <a:srgbClr val="000000"/>
                </a:solidFill>
                <a:latin charset="0" typeface="Gill Sans"/>
                <a:ea charset="0" typeface="ＭＳ Ｐゴシック"/>
                <a:cs charset="0" typeface="ＭＳ Ｐゴシック"/>
                <a:sym charset="0" typeface="Gill Sans"/>
              </a:defRPr>
            </a:lvl8pPr>
            <a:lvl9pPr algn="l" defTabSz="457200" eaLnBrk="1" hangingPunct="1" latinLnBrk="0" marL="3657600" rtl="0">
              <a:defRPr kern="1200" sz="5800">
                <a:solidFill>
                  <a:srgbClr val="000000"/>
                </a:solidFill>
                <a:latin charset="0" typeface="Gill Sans"/>
                <a:ea charset="0" typeface="ＭＳ Ｐゴシック"/>
                <a:cs charset="0" typeface="ＭＳ Ｐゴシック"/>
                <a:sym charset="0" typeface="Gill Sans"/>
              </a:defRPr>
            </a:lvl9pPr>
          </a:lstStyle>
          <a:p>
            <a:pPr algn="l" defTabSz="914400">
              <a:defRPr/>
            </a:pPr>
            <a:endParaRPr lang="es-ES" sz="1800">
              <a:latin charset="0" panose="020b0604020202020204" pitchFamily="34" typeface="Arial"/>
              <a:ea charset="-122" panose="020b0503020204020204" pitchFamily="34" typeface="微软雅黑"/>
              <a:cs charset="0" typeface="Calibri"/>
              <a:sym charset="0" panose="020b0604020202020204" pitchFamily="34" typeface="Arial"/>
            </a:endParaRPr>
          </a:p>
        </p:txBody>
      </p:sp>
      <p:sp>
        <p:nvSpPr>
          <p:cNvPr id="23" name="文本框 22"/>
          <p:cNvSpPr txBox="1"/>
          <p:nvPr/>
        </p:nvSpPr>
        <p:spPr>
          <a:xfrm>
            <a:off x="1985325" y="2001335"/>
            <a:ext cx="1270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pPr algn="r"/>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解决方法一</a:t>
            </a:r>
          </a:p>
        </p:txBody>
      </p:sp>
      <p:sp>
        <p:nvSpPr>
          <p:cNvPr id="24" name="TextBox 13"/>
          <p:cNvSpPr txBox="1"/>
          <p:nvPr/>
        </p:nvSpPr>
        <p:spPr>
          <a:xfrm>
            <a:off x="1354531" y="2344003"/>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25" name="文本框 24"/>
          <p:cNvSpPr txBox="1"/>
          <p:nvPr/>
        </p:nvSpPr>
        <p:spPr>
          <a:xfrm>
            <a:off x="1985325" y="2844293"/>
            <a:ext cx="1270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pPr algn="r"/>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解决方法一</a:t>
            </a:r>
          </a:p>
        </p:txBody>
      </p:sp>
      <p:sp>
        <p:nvSpPr>
          <p:cNvPr id="26" name="TextBox 13"/>
          <p:cNvSpPr txBox="1"/>
          <p:nvPr/>
        </p:nvSpPr>
        <p:spPr>
          <a:xfrm>
            <a:off x="1354531" y="3186962"/>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27" name="文本框 26"/>
          <p:cNvSpPr txBox="1"/>
          <p:nvPr/>
        </p:nvSpPr>
        <p:spPr>
          <a:xfrm>
            <a:off x="1985325" y="3699788"/>
            <a:ext cx="1270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pPr algn="r"/>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解决方法一</a:t>
            </a:r>
          </a:p>
        </p:txBody>
      </p:sp>
      <p:sp>
        <p:nvSpPr>
          <p:cNvPr id="28" name="TextBox 13"/>
          <p:cNvSpPr txBox="1"/>
          <p:nvPr/>
        </p:nvSpPr>
        <p:spPr>
          <a:xfrm>
            <a:off x="1354531" y="4042456"/>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29" name="文本框 28"/>
          <p:cNvSpPr txBox="1"/>
          <p:nvPr/>
        </p:nvSpPr>
        <p:spPr>
          <a:xfrm>
            <a:off x="1985325" y="4477761"/>
            <a:ext cx="1270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pPr algn="r"/>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解决方法一</a:t>
            </a:r>
          </a:p>
        </p:txBody>
      </p:sp>
      <p:sp>
        <p:nvSpPr>
          <p:cNvPr id="30" name="TextBox 13"/>
          <p:cNvSpPr txBox="1"/>
          <p:nvPr/>
        </p:nvSpPr>
        <p:spPr>
          <a:xfrm>
            <a:off x="1354531" y="4820429"/>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31" name="文本框 30"/>
          <p:cNvSpPr txBox="1"/>
          <p:nvPr/>
        </p:nvSpPr>
        <p:spPr>
          <a:xfrm>
            <a:off x="1985325" y="5325062"/>
            <a:ext cx="1270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pPr algn="r"/>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解决方法一</a:t>
            </a:r>
          </a:p>
        </p:txBody>
      </p:sp>
      <p:sp>
        <p:nvSpPr>
          <p:cNvPr id="32" name="TextBox 13"/>
          <p:cNvSpPr txBox="1"/>
          <p:nvPr/>
        </p:nvSpPr>
        <p:spPr>
          <a:xfrm>
            <a:off x="1354531" y="5667730"/>
            <a:ext cx="1900794" cy="213360"/>
          </a:xfrm>
          <a:prstGeom prst="rect">
            <a:avLst/>
          </a:prstGeom>
          <a:noFill/>
        </p:spPr>
        <p:txBody>
          <a:bodyPr anchor="t" anchorCtr="0" bIns="0" lIns="0" rIns="0" rtlCol="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1216817">
              <a:spcBef>
                <a:spcPct val="20000"/>
              </a:spcBef>
              <a:defRPr/>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单击此处可编辑内容</a:t>
            </a:r>
          </a:p>
        </p:txBody>
      </p:sp>
      <p:sp>
        <p:nvSpPr>
          <p:cNvPr id="34" name="文本框 33"/>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168547108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Freeform 144"/>
          <p:cNvSpPr>
            <a:spLocks noEditPoints="1"/>
          </p:cNvSpPr>
          <p:nvPr/>
        </p:nvSpPr>
        <p:spPr bwMode="auto">
          <a:xfrm>
            <a:off x="6447462" y="3474618"/>
            <a:ext cx="1338501" cy="1413285"/>
          </a:xfrm>
          <a:custGeom>
            <a:cxnLst>
              <a:cxn ang="0">
                <a:pos x="5" y="693"/>
              </a:cxn>
              <a:cxn ang="0">
                <a:pos x="12" y="639"/>
              </a:cxn>
              <a:cxn ang="0">
                <a:pos x="24" y="642"/>
              </a:cxn>
              <a:cxn ang="0">
                <a:pos x="7" y="693"/>
              </a:cxn>
              <a:cxn ang="0">
                <a:pos x="30" y="601"/>
              </a:cxn>
              <a:cxn ang="0">
                <a:pos x="42" y="547"/>
              </a:cxn>
              <a:cxn ang="0">
                <a:pos x="53" y="552"/>
              </a:cxn>
              <a:cxn ang="0">
                <a:pos x="32" y="601"/>
              </a:cxn>
              <a:cxn ang="0">
                <a:pos x="62" y="510"/>
              </a:cxn>
              <a:cxn ang="0">
                <a:pos x="78" y="459"/>
              </a:cxn>
              <a:cxn ang="0">
                <a:pos x="89" y="464"/>
              </a:cxn>
              <a:cxn ang="0">
                <a:pos x="64" y="511"/>
              </a:cxn>
              <a:cxn ang="0">
                <a:pos x="102" y="424"/>
              </a:cxn>
              <a:cxn ang="0">
                <a:pos x="123" y="373"/>
              </a:cxn>
              <a:cxn ang="0">
                <a:pos x="134" y="380"/>
              </a:cxn>
              <a:cxn ang="0">
                <a:pos x="105" y="424"/>
              </a:cxn>
              <a:cxn ang="0">
                <a:pos x="151" y="341"/>
              </a:cxn>
              <a:cxn ang="0">
                <a:pos x="177" y="293"/>
              </a:cxn>
              <a:cxn ang="0">
                <a:pos x="187" y="301"/>
              </a:cxn>
              <a:cxn ang="0">
                <a:pos x="154" y="342"/>
              </a:cxn>
              <a:cxn ang="0">
                <a:pos x="208" y="264"/>
              </a:cxn>
              <a:cxn ang="0">
                <a:pos x="239" y="220"/>
              </a:cxn>
              <a:cxn ang="0">
                <a:pos x="248" y="228"/>
              </a:cxn>
              <a:cxn ang="0">
                <a:pos x="212" y="266"/>
              </a:cxn>
              <a:cxn ang="0">
                <a:pos x="274" y="195"/>
              </a:cxn>
              <a:cxn ang="0">
                <a:pos x="311" y="155"/>
              </a:cxn>
              <a:cxn ang="0">
                <a:pos x="318" y="165"/>
              </a:cxn>
              <a:cxn ang="0">
                <a:pos x="278" y="197"/>
              </a:cxn>
              <a:cxn ang="0">
                <a:pos x="348" y="135"/>
              </a:cxn>
              <a:cxn ang="0">
                <a:pos x="390" y="101"/>
              </a:cxn>
              <a:cxn ang="0">
                <a:pos x="396" y="111"/>
              </a:cxn>
              <a:cxn ang="0">
                <a:pos x="353" y="138"/>
              </a:cxn>
              <a:cxn ang="0">
                <a:pos x="430" y="86"/>
              </a:cxn>
              <a:cxn ang="0">
                <a:pos x="476" y="58"/>
              </a:cxn>
              <a:cxn ang="0">
                <a:pos x="481" y="69"/>
              </a:cxn>
              <a:cxn ang="0">
                <a:pos x="435" y="89"/>
              </a:cxn>
              <a:cxn ang="0">
                <a:pos x="518" y="49"/>
              </a:cxn>
              <a:cxn ang="0">
                <a:pos x="568" y="27"/>
              </a:cxn>
              <a:cxn ang="0">
                <a:pos x="571" y="39"/>
              </a:cxn>
              <a:cxn ang="0">
                <a:pos x="523" y="53"/>
              </a:cxn>
              <a:cxn ang="0">
                <a:pos x="610" y="23"/>
              </a:cxn>
              <a:cxn ang="0">
                <a:pos x="662" y="8"/>
              </a:cxn>
              <a:cxn ang="0">
                <a:pos x="664" y="20"/>
              </a:cxn>
              <a:cxn ang="0">
                <a:pos x="616" y="28"/>
              </a:cxn>
              <a:cxn ang="0">
                <a:pos x="704" y="9"/>
              </a:cxn>
              <a:cxn ang="0">
                <a:pos x="758" y="0"/>
              </a:cxn>
              <a:cxn ang="0">
                <a:pos x="758" y="12"/>
              </a:cxn>
              <a:cxn ang="0">
                <a:pos x="710" y="15"/>
              </a:cxn>
            </a:cxnLst>
            <a:rect b="b" l="0" r="r" t="0"/>
            <a:pathLst>
              <a:path h="693" w="764">
                <a:moveTo>
                  <a:pt x="7" y="693"/>
                </a:moveTo>
                <a:cubicBezTo>
                  <a:pt x="6" y="693"/>
                  <a:pt x="6" y="693"/>
                  <a:pt x="5" y="693"/>
                </a:cubicBezTo>
                <a:cubicBezTo>
                  <a:pt x="2" y="693"/>
                  <a:pt x="0" y="689"/>
                  <a:pt x="1" y="686"/>
                </a:cubicBezTo>
                <a:cubicBezTo>
                  <a:pt x="4" y="671"/>
                  <a:pt x="8" y="655"/>
                  <a:pt x="12" y="639"/>
                </a:cubicBezTo>
                <a:cubicBezTo>
                  <a:pt x="13" y="636"/>
                  <a:pt x="17" y="634"/>
                  <a:pt x="20" y="635"/>
                </a:cubicBezTo>
                <a:cubicBezTo>
                  <a:pt x="23" y="636"/>
                  <a:pt x="25" y="639"/>
                  <a:pt x="24" y="642"/>
                </a:cubicBezTo>
                <a:cubicBezTo>
                  <a:pt x="20" y="658"/>
                  <a:pt x="16" y="673"/>
                  <a:pt x="13" y="689"/>
                </a:cubicBezTo>
                <a:cubicBezTo>
                  <a:pt x="12" y="691"/>
                  <a:pt x="10" y="693"/>
                  <a:pt x="7" y="693"/>
                </a:cubicBezTo>
                <a:close/>
                <a:moveTo>
                  <a:pt x="32" y="601"/>
                </a:moveTo>
                <a:cubicBezTo>
                  <a:pt x="31" y="601"/>
                  <a:pt x="31" y="601"/>
                  <a:pt x="30" y="601"/>
                </a:cubicBezTo>
                <a:cubicBezTo>
                  <a:pt x="27" y="600"/>
                  <a:pt x="25" y="596"/>
                  <a:pt x="26" y="593"/>
                </a:cubicBezTo>
                <a:cubicBezTo>
                  <a:pt x="31" y="578"/>
                  <a:pt x="36" y="562"/>
                  <a:pt x="42" y="547"/>
                </a:cubicBezTo>
                <a:cubicBezTo>
                  <a:pt x="43" y="544"/>
                  <a:pt x="46" y="543"/>
                  <a:pt x="49" y="544"/>
                </a:cubicBezTo>
                <a:cubicBezTo>
                  <a:pt x="52" y="545"/>
                  <a:pt x="54" y="548"/>
                  <a:pt x="53" y="552"/>
                </a:cubicBezTo>
                <a:cubicBezTo>
                  <a:pt x="47" y="566"/>
                  <a:pt x="42" y="582"/>
                  <a:pt x="37" y="597"/>
                </a:cubicBezTo>
                <a:cubicBezTo>
                  <a:pt x="37" y="599"/>
                  <a:pt x="34" y="601"/>
                  <a:pt x="32" y="601"/>
                </a:cubicBezTo>
                <a:close/>
                <a:moveTo>
                  <a:pt x="64" y="511"/>
                </a:moveTo>
                <a:cubicBezTo>
                  <a:pt x="64" y="511"/>
                  <a:pt x="63" y="511"/>
                  <a:pt x="62" y="510"/>
                </a:cubicBezTo>
                <a:cubicBezTo>
                  <a:pt x="59" y="509"/>
                  <a:pt x="58" y="506"/>
                  <a:pt x="59" y="503"/>
                </a:cubicBezTo>
                <a:cubicBezTo>
                  <a:pt x="65" y="488"/>
                  <a:pt x="72" y="473"/>
                  <a:pt x="78" y="459"/>
                </a:cubicBezTo>
                <a:cubicBezTo>
                  <a:pt x="80" y="456"/>
                  <a:pt x="83" y="454"/>
                  <a:pt x="86" y="456"/>
                </a:cubicBezTo>
                <a:cubicBezTo>
                  <a:pt x="89" y="457"/>
                  <a:pt x="91" y="461"/>
                  <a:pt x="89" y="464"/>
                </a:cubicBezTo>
                <a:cubicBezTo>
                  <a:pt x="83" y="478"/>
                  <a:pt x="76" y="492"/>
                  <a:pt x="70" y="507"/>
                </a:cubicBezTo>
                <a:cubicBezTo>
                  <a:pt x="69" y="510"/>
                  <a:pt x="67" y="511"/>
                  <a:pt x="64" y="511"/>
                </a:cubicBezTo>
                <a:close/>
                <a:moveTo>
                  <a:pt x="105" y="424"/>
                </a:moveTo>
                <a:cubicBezTo>
                  <a:pt x="104" y="424"/>
                  <a:pt x="103" y="424"/>
                  <a:pt x="102" y="424"/>
                </a:cubicBezTo>
                <a:cubicBezTo>
                  <a:pt x="99" y="422"/>
                  <a:pt x="98" y="418"/>
                  <a:pt x="100" y="415"/>
                </a:cubicBezTo>
                <a:cubicBezTo>
                  <a:pt x="107" y="401"/>
                  <a:pt x="115" y="387"/>
                  <a:pt x="123" y="373"/>
                </a:cubicBezTo>
                <a:cubicBezTo>
                  <a:pt x="125" y="371"/>
                  <a:pt x="129" y="370"/>
                  <a:pt x="132" y="371"/>
                </a:cubicBezTo>
                <a:cubicBezTo>
                  <a:pt x="134" y="373"/>
                  <a:pt x="135" y="377"/>
                  <a:pt x="134" y="380"/>
                </a:cubicBezTo>
                <a:cubicBezTo>
                  <a:pt x="126" y="393"/>
                  <a:pt x="118" y="407"/>
                  <a:pt x="110" y="421"/>
                </a:cubicBezTo>
                <a:cubicBezTo>
                  <a:pt x="109" y="423"/>
                  <a:pt x="107" y="424"/>
                  <a:pt x="105" y="424"/>
                </a:cubicBezTo>
                <a:close/>
                <a:moveTo>
                  <a:pt x="154" y="342"/>
                </a:moveTo>
                <a:cubicBezTo>
                  <a:pt x="153" y="342"/>
                  <a:pt x="152" y="342"/>
                  <a:pt x="151" y="341"/>
                </a:cubicBezTo>
                <a:cubicBezTo>
                  <a:pt x="148" y="339"/>
                  <a:pt x="147" y="335"/>
                  <a:pt x="149" y="333"/>
                </a:cubicBezTo>
                <a:cubicBezTo>
                  <a:pt x="158" y="319"/>
                  <a:pt x="167" y="306"/>
                  <a:pt x="177" y="293"/>
                </a:cubicBezTo>
                <a:cubicBezTo>
                  <a:pt x="179" y="291"/>
                  <a:pt x="183" y="290"/>
                  <a:pt x="185" y="292"/>
                </a:cubicBezTo>
                <a:cubicBezTo>
                  <a:pt x="188" y="294"/>
                  <a:pt x="189" y="298"/>
                  <a:pt x="187" y="301"/>
                </a:cubicBezTo>
                <a:cubicBezTo>
                  <a:pt x="177" y="313"/>
                  <a:pt x="168" y="326"/>
                  <a:pt x="159" y="339"/>
                </a:cubicBezTo>
                <a:cubicBezTo>
                  <a:pt x="158" y="341"/>
                  <a:pt x="156" y="342"/>
                  <a:pt x="154" y="342"/>
                </a:cubicBezTo>
                <a:close/>
                <a:moveTo>
                  <a:pt x="212" y="266"/>
                </a:moveTo>
                <a:cubicBezTo>
                  <a:pt x="210" y="266"/>
                  <a:pt x="209" y="265"/>
                  <a:pt x="208" y="264"/>
                </a:cubicBezTo>
                <a:cubicBezTo>
                  <a:pt x="205" y="262"/>
                  <a:pt x="205" y="258"/>
                  <a:pt x="207" y="256"/>
                </a:cubicBezTo>
                <a:cubicBezTo>
                  <a:pt x="218" y="244"/>
                  <a:pt x="228" y="232"/>
                  <a:pt x="239" y="220"/>
                </a:cubicBezTo>
                <a:cubicBezTo>
                  <a:pt x="242" y="218"/>
                  <a:pt x="246" y="218"/>
                  <a:pt x="248" y="220"/>
                </a:cubicBezTo>
                <a:cubicBezTo>
                  <a:pt x="250" y="222"/>
                  <a:pt x="250" y="226"/>
                  <a:pt x="248" y="228"/>
                </a:cubicBezTo>
                <a:cubicBezTo>
                  <a:pt x="237" y="240"/>
                  <a:pt x="227" y="252"/>
                  <a:pt x="216" y="264"/>
                </a:cubicBezTo>
                <a:cubicBezTo>
                  <a:pt x="215" y="265"/>
                  <a:pt x="213" y="266"/>
                  <a:pt x="212" y="266"/>
                </a:cubicBezTo>
                <a:close/>
                <a:moveTo>
                  <a:pt x="278" y="197"/>
                </a:moveTo>
                <a:cubicBezTo>
                  <a:pt x="276" y="197"/>
                  <a:pt x="275" y="196"/>
                  <a:pt x="274" y="195"/>
                </a:cubicBezTo>
                <a:cubicBezTo>
                  <a:pt x="271" y="193"/>
                  <a:pt x="272" y="189"/>
                  <a:pt x="274" y="187"/>
                </a:cubicBezTo>
                <a:cubicBezTo>
                  <a:pt x="286" y="176"/>
                  <a:pt x="298" y="165"/>
                  <a:pt x="311" y="155"/>
                </a:cubicBezTo>
                <a:cubicBezTo>
                  <a:pt x="313" y="153"/>
                  <a:pt x="317" y="154"/>
                  <a:pt x="319" y="156"/>
                </a:cubicBezTo>
                <a:cubicBezTo>
                  <a:pt x="321" y="159"/>
                  <a:pt x="321" y="163"/>
                  <a:pt x="318" y="165"/>
                </a:cubicBezTo>
                <a:cubicBezTo>
                  <a:pt x="306" y="174"/>
                  <a:pt x="294" y="185"/>
                  <a:pt x="282" y="195"/>
                </a:cubicBezTo>
                <a:cubicBezTo>
                  <a:pt x="281" y="196"/>
                  <a:pt x="280" y="197"/>
                  <a:pt x="278" y="197"/>
                </a:cubicBezTo>
                <a:close/>
                <a:moveTo>
                  <a:pt x="353" y="138"/>
                </a:moveTo>
                <a:cubicBezTo>
                  <a:pt x="351" y="138"/>
                  <a:pt x="349" y="137"/>
                  <a:pt x="348" y="135"/>
                </a:cubicBezTo>
                <a:cubicBezTo>
                  <a:pt x="346" y="132"/>
                  <a:pt x="347" y="129"/>
                  <a:pt x="350" y="127"/>
                </a:cubicBezTo>
                <a:cubicBezTo>
                  <a:pt x="363" y="118"/>
                  <a:pt x="376" y="109"/>
                  <a:pt x="390" y="101"/>
                </a:cubicBezTo>
                <a:cubicBezTo>
                  <a:pt x="393" y="99"/>
                  <a:pt x="397" y="100"/>
                  <a:pt x="398" y="103"/>
                </a:cubicBezTo>
                <a:cubicBezTo>
                  <a:pt x="400" y="106"/>
                  <a:pt x="399" y="110"/>
                  <a:pt x="396" y="111"/>
                </a:cubicBezTo>
                <a:cubicBezTo>
                  <a:pt x="383" y="119"/>
                  <a:pt x="369" y="128"/>
                  <a:pt x="356" y="137"/>
                </a:cubicBezTo>
                <a:cubicBezTo>
                  <a:pt x="355" y="137"/>
                  <a:pt x="354" y="138"/>
                  <a:pt x="353" y="138"/>
                </a:cubicBezTo>
                <a:close/>
                <a:moveTo>
                  <a:pt x="435" y="89"/>
                </a:moveTo>
                <a:cubicBezTo>
                  <a:pt x="433" y="89"/>
                  <a:pt x="431" y="88"/>
                  <a:pt x="430" y="86"/>
                </a:cubicBezTo>
                <a:cubicBezTo>
                  <a:pt x="428" y="83"/>
                  <a:pt x="430" y="79"/>
                  <a:pt x="433" y="78"/>
                </a:cubicBezTo>
                <a:cubicBezTo>
                  <a:pt x="447" y="71"/>
                  <a:pt x="462" y="64"/>
                  <a:pt x="476" y="58"/>
                </a:cubicBezTo>
                <a:cubicBezTo>
                  <a:pt x="480" y="57"/>
                  <a:pt x="483" y="58"/>
                  <a:pt x="484" y="61"/>
                </a:cubicBezTo>
                <a:cubicBezTo>
                  <a:pt x="486" y="64"/>
                  <a:pt x="484" y="68"/>
                  <a:pt x="481" y="69"/>
                </a:cubicBezTo>
                <a:cubicBezTo>
                  <a:pt x="466" y="75"/>
                  <a:pt x="452" y="82"/>
                  <a:pt x="438" y="89"/>
                </a:cubicBezTo>
                <a:cubicBezTo>
                  <a:pt x="437" y="89"/>
                  <a:pt x="436" y="89"/>
                  <a:pt x="435" y="89"/>
                </a:cubicBezTo>
                <a:close/>
                <a:moveTo>
                  <a:pt x="523" y="53"/>
                </a:moveTo>
                <a:cubicBezTo>
                  <a:pt x="521" y="53"/>
                  <a:pt x="519" y="51"/>
                  <a:pt x="518" y="49"/>
                </a:cubicBezTo>
                <a:cubicBezTo>
                  <a:pt x="517" y="45"/>
                  <a:pt x="518" y="42"/>
                  <a:pt x="522" y="41"/>
                </a:cubicBezTo>
                <a:cubicBezTo>
                  <a:pt x="537" y="36"/>
                  <a:pt x="552" y="31"/>
                  <a:pt x="568" y="27"/>
                </a:cubicBezTo>
                <a:cubicBezTo>
                  <a:pt x="571" y="26"/>
                  <a:pt x="574" y="28"/>
                  <a:pt x="575" y="31"/>
                </a:cubicBezTo>
                <a:cubicBezTo>
                  <a:pt x="576" y="35"/>
                  <a:pt x="574" y="38"/>
                  <a:pt x="571" y="39"/>
                </a:cubicBezTo>
                <a:cubicBezTo>
                  <a:pt x="555" y="43"/>
                  <a:pt x="540" y="47"/>
                  <a:pt x="525" y="52"/>
                </a:cubicBezTo>
                <a:cubicBezTo>
                  <a:pt x="525" y="53"/>
                  <a:pt x="524" y="53"/>
                  <a:pt x="523" y="53"/>
                </a:cubicBezTo>
                <a:close/>
                <a:moveTo>
                  <a:pt x="616" y="28"/>
                </a:moveTo>
                <a:cubicBezTo>
                  <a:pt x="613" y="28"/>
                  <a:pt x="610" y="26"/>
                  <a:pt x="610" y="23"/>
                </a:cubicBezTo>
                <a:cubicBezTo>
                  <a:pt x="609" y="20"/>
                  <a:pt x="611" y="17"/>
                  <a:pt x="615" y="16"/>
                </a:cubicBezTo>
                <a:cubicBezTo>
                  <a:pt x="630" y="13"/>
                  <a:pt x="646" y="10"/>
                  <a:pt x="662" y="8"/>
                </a:cubicBezTo>
                <a:cubicBezTo>
                  <a:pt x="665" y="8"/>
                  <a:pt x="668" y="10"/>
                  <a:pt x="669" y="13"/>
                </a:cubicBezTo>
                <a:cubicBezTo>
                  <a:pt x="669" y="16"/>
                  <a:pt x="667" y="19"/>
                  <a:pt x="664" y="20"/>
                </a:cubicBezTo>
                <a:cubicBezTo>
                  <a:pt x="648" y="22"/>
                  <a:pt x="632" y="25"/>
                  <a:pt x="617" y="28"/>
                </a:cubicBezTo>
                <a:cubicBezTo>
                  <a:pt x="616" y="28"/>
                  <a:pt x="616" y="28"/>
                  <a:pt x="616" y="28"/>
                </a:cubicBezTo>
                <a:close/>
                <a:moveTo>
                  <a:pt x="710" y="15"/>
                </a:moveTo>
                <a:cubicBezTo>
                  <a:pt x="707" y="15"/>
                  <a:pt x="705" y="12"/>
                  <a:pt x="704" y="9"/>
                </a:cubicBezTo>
                <a:cubicBezTo>
                  <a:pt x="704" y="6"/>
                  <a:pt x="706" y="3"/>
                  <a:pt x="710" y="3"/>
                </a:cubicBezTo>
                <a:cubicBezTo>
                  <a:pt x="725" y="1"/>
                  <a:pt x="742" y="0"/>
                  <a:pt x="758" y="0"/>
                </a:cubicBezTo>
                <a:cubicBezTo>
                  <a:pt x="761" y="0"/>
                  <a:pt x="764" y="2"/>
                  <a:pt x="764" y="6"/>
                </a:cubicBezTo>
                <a:cubicBezTo>
                  <a:pt x="764" y="9"/>
                  <a:pt x="761" y="12"/>
                  <a:pt x="758" y="12"/>
                </a:cubicBezTo>
                <a:cubicBezTo>
                  <a:pt x="742" y="12"/>
                  <a:pt x="726" y="13"/>
                  <a:pt x="711" y="15"/>
                </a:cubicBezTo>
                <a:lnTo>
                  <a:pt x="710" y="15"/>
                </a:lnTo>
                <a:close/>
              </a:path>
            </a:pathLst>
          </a:custGeom>
          <a:solidFill>
            <a:srgbClr val="604F7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4" name="Freeform 146"/>
          <p:cNvSpPr>
            <a:spLocks noEditPoints="1"/>
          </p:cNvSpPr>
          <p:nvPr/>
        </p:nvSpPr>
        <p:spPr bwMode="auto">
          <a:xfrm>
            <a:off x="6231985" y="3398569"/>
            <a:ext cx="266179" cy="1618200"/>
          </a:xfrm>
          <a:custGeom>
            <a:cxnLst>
              <a:cxn ang="0">
                <a:pos x="5" y="787"/>
              </a:cxn>
              <a:cxn ang="0">
                <a:pos x="8" y="733"/>
              </a:cxn>
              <a:cxn ang="0">
                <a:pos x="17" y="787"/>
              </a:cxn>
              <a:cxn ang="0">
                <a:pos x="7" y="699"/>
              </a:cxn>
              <a:cxn ang="0">
                <a:pos x="0" y="645"/>
              </a:cxn>
              <a:cxn ang="0">
                <a:pos x="6" y="639"/>
              </a:cxn>
              <a:cxn ang="0">
                <a:pos x="13" y="692"/>
              </a:cxn>
              <a:cxn ang="0">
                <a:pos x="6" y="603"/>
              </a:cxn>
              <a:cxn ang="0">
                <a:pos x="0" y="596"/>
              </a:cxn>
              <a:cxn ang="0">
                <a:pos x="8" y="541"/>
              </a:cxn>
              <a:cxn ang="0">
                <a:pos x="12" y="596"/>
              </a:cxn>
              <a:cxn ang="0">
                <a:pos x="9" y="505"/>
              </a:cxn>
              <a:cxn ang="0">
                <a:pos x="3" y="499"/>
              </a:cxn>
              <a:cxn ang="0">
                <a:pos x="13" y="445"/>
              </a:cxn>
              <a:cxn ang="0">
                <a:pos x="15" y="499"/>
              </a:cxn>
              <a:cxn ang="0">
                <a:pos x="16" y="409"/>
              </a:cxn>
              <a:cxn ang="0">
                <a:pos x="10" y="403"/>
              </a:cxn>
              <a:cxn ang="0">
                <a:pos x="22" y="349"/>
              </a:cxn>
              <a:cxn ang="0">
                <a:pos x="22" y="404"/>
              </a:cxn>
              <a:cxn ang="0">
                <a:pos x="28" y="314"/>
              </a:cxn>
              <a:cxn ang="0">
                <a:pos x="22" y="307"/>
              </a:cxn>
              <a:cxn ang="0">
                <a:pos x="37" y="255"/>
              </a:cxn>
              <a:cxn ang="0">
                <a:pos x="34" y="309"/>
              </a:cxn>
              <a:cxn ang="0">
                <a:pos x="45" y="219"/>
              </a:cxn>
              <a:cxn ang="0">
                <a:pos x="40" y="212"/>
              </a:cxn>
              <a:cxn ang="0">
                <a:pos x="59" y="161"/>
              </a:cxn>
              <a:cxn ang="0">
                <a:pos x="51" y="215"/>
              </a:cxn>
              <a:cxn ang="0">
                <a:pos x="71" y="127"/>
              </a:cxn>
              <a:cxn ang="0">
                <a:pos x="65" y="119"/>
              </a:cxn>
              <a:cxn ang="0">
                <a:pos x="90" y="70"/>
              </a:cxn>
              <a:cxn ang="0">
                <a:pos x="77" y="123"/>
              </a:cxn>
              <a:cxn ang="0">
                <a:pos x="108" y="39"/>
              </a:cxn>
              <a:cxn ang="0">
                <a:pos x="103" y="30"/>
              </a:cxn>
              <a:cxn ang="0">
                <a:pos x="126" y="2"/>
              </a:cxn>
              <a:cxn ang="0">
                <a:pos x="114" y="35"/>
              </a:cxn>
            </a:cxnLst>
            <a:rect b="b" l="0" r="r" t="0"/>
            <a:pathLst>
              <a:path h="793" w="130">
                <a:moveTo>
                  <a:pt x="11" y="793"/>
                </a:moveTo>
                <a:cubicBezTo>
                  <a:pt x="8" y="793"/>
                  <a:pt x="5" y="791"/>
                  <a:pt x="5" y="787"/>
                </a:cubicBezTo>
                <a:cubicBezTo>
                  <a:pt x="5" y="787"/>
                  <a:pt x="4" y="769"/>
                  <a:pt x="2" y="739"/>
                </a:cubicBezTo>
                <a:cubicBezTo>
                  <a:pt x="2" y="736"/>
                  <a:pt x="5" y="733"/>
                  <a:pt x="8" y="733"/>
                </a:cubicBezTo>
                <a:cubicBezTo>
                  <a:pt x="11" y="733"/>
                  <a:pt x="14" y="735"/>
                  <a:pt x="14" y="739"/>
                </a:cubicBezTo>
                <a:cubicBezTo>
                  <a:pt x="16" y="769"/>
                  <a:pt x="17" y="786"/>
                  <a:pt x="17" y="787"/>
                </a:cubicBezTo>
                <a:cubicBezTo>
                  <a:pt x="17" y="790"/>
                  <a:pt x="15" y="793"/>
                  <a:pt x="11" y="793"/>
                </a:cubicBezTo>
                <a:close/>
                <a:moveTo>
                  <a:pt x="7" y="699"/>
                </a:moveTo>
                <a:cubicBezTo>
                  <a:pt x="4" y="699"/>
                  <a:pt x="1" y="695"/>
                  <a:pt x="1" y="692"/>
                </a:cubicBezTo>
                <a:cubicBezTo>
                  <a:pt x="1" y="676"/>
                  <a:pt x="0" y="661"/>
                  <a:pt x="0" y="645"/>
                </a:cubicBezTo>
                <a:cubicBezTo>
                  <a:pt x="0" y="641"/>
                  <a:pt x="3" y="639"/>
                  <a:pt x="6" y="639"/>
                </a:cubicBezTo>
                <a:cubicBezTo>
                  <a:pt x="6" y="639"/>
                  <a:pt x="6" y="639"/>
                  <a:pt x="6" y="639"/>
                </a:cubicBezTo>
                <a:cubicBezTo>
                  <a:pt x="10" y="639"/>
                  <a:pt x="12" y="641"/>
                  <a:pt x="12" y="644"/>
                </a:cubicBezTo>
                <a:cubicBezTo>
                  <a:pt x="12" y="660"/>
                  <a:pt x="13" y="677"/>
                  <a:pt x="13" y="692"/>
                </a:cubicBezTo>
                <a:cubicBezTo>
                  <a:pt x="13" y="696"/>
                  <a:pt x="10" y="695"/>
                  <a:pt x="7" y="699"/>
                </a:cubicBezTo>
                <a:close/>
                <a:moveTo>
                  <a:pt x="6" y="603"/>
                </a:moveTo>
                <a:cubicBezTo>
                  <a:pt x="6" y="603"/>
                  <a:pt x="6" y="603"/>
                  <a:pt x="6" y="603"/>
                </a:cubicBezTo>
                <a:cubicBezTo>
                  <a:pt x="3" y="599"/>
                  <a:pt x="0" y="599"/>
                  <a:pt x="0" y="596"/>
                </a:cubicBezTo>
                <a:cubicBezTo>
                  <a:pt x="1" y="580"/>
                  <a:pt x="1" y="563"/>
                  <a:pt x="2" y="547"/>
                </a:cubicBezTo>
                <a:cubicBezTo>
                  <a:pt x="2" y="544"/>
                  <a:pt x="4" y="541"/>
                  <a:pt x="8" y="541"/>
                </a:cubicBezTo>
                <a:cubicBezTo>
                  <a:pt x="11" y="541"/>
                  <a:pt x="14" y="544"/>
                  <a:pt x="14" y="547"/>
                </a:cubicBezTo>
                <a:cubicBezTo>
                  <a:pt x="13" y="563"/>
                  <a:pt x="13" y="580"/>
                  <a:pt x="12" y="596"/>
                </a:cubicBezTo>
                <a:cubicBezTo>
                  <a:pt x="12" y="599"/>
                  <a:pt x="10" y="603"/>
                  <a:pt x="6" y="603"/>
                </a:cubicBezTo>
                <a:close/>
                <a:moveTo>
                  <a:pt x="9" y="505"/>
                </a:moveTo>
                <a:cubicBezTo>
                  <a:pt x="9" y="505"/>
                  <a:pt x="9" y="505"/>
                  <a:pt x="9" y="505"/>
                </a:cubicBezTo>
                <a:cubicBezTo>
                  <a:pt x="6" y="505"/>
                  <a:pt x="3" y="502"/>
                  <a:pt x="3" y="499"/>
                </a:cubicBezTo>
                <a:cubicBezTo>
                  <a:pt x="4" y="483"/>
                  <a:pt x="5" y="466"/>
                  <a:pt x="6" y="451"/>
                </a:cubicBezTo>
                <a:cubicBezTo>
                  <a:pt x="7" y="447"/>
                  <a:pt x="10" y="445"/>
                  <a:pt x="13" y="445"/>
                </a:cubicBezTo>
                <a:cubicBezTo>
                  <a:pt x="16" y="445"/>
                  <a:pt x="19" y="448"/>
                  <a:pt x="18" y="451"/>
                </a:cubicBezTo>
                <a:cubicBezTo>
                  <a:pt x="17" y="467"/>
                  <a:pt x="16" y="483"/>
                  <a:pt x="15" y="499"/>
                </a:cubicBezTo>
                <a:cubicBezTo>
                  <a:pt x="15" y="503"/>
                  <a:pt x="13" y="505"/>
                  <a:pt x="9" y="505"/>
                </a:cubicBezTo>
                <a:close/>
                <a:moveTo>
                  <a:pt x="16" y="409"/>
                </a:moveTo>
                <a:cubicBezTo>
                  <a:pt x="16" y="409"/>
                  <a:pt x="16" y="409"/>
                  <a:pt x="16" y="409"/>
                </a:cubicBezTo>
                <a:cubicBezTo>
                  <a:pt x="12" y="409"/>
                  <a:pt x="10" y="406"/>
                  <a:pt x="10" y="403"/>
                </a:cubicBezTo>
                <a:cubicBezTo>
                  <a:pt x="12" y="386"/>
                  <a:pt x="14" y="370"/>
                  <a:pt x="15" y="355"/>
                </a:cubicBezTo>
                <a:cubicBezTo>
                  <a:pt x="16" y="351"/>
                  <a:pt x="19" y="349"/>
                  <a:pt x="22" y="349"/>
                </a:cubicBezTo>
                <a:cubicBezTo>
                  <a:pt x="25" y="350"/>
                  <a:pt x="28" y="353"/>
                  <a:pt x="27" y="356"/>
                </a:cubicBezTo>
                <a:cubicBezTo>
                  <a:pt x="26" y="372"/>
                  <a:pt x="24" y="388"/>
                  <a:pt x="22" y="404"/>
                </a:cubicBezTo>
                <a:cubicBezTo>
                  <a:pt x="22" y="407"/>
                  <a:pt x="19" y="409"/>
                  <a:pt x="16" y="409"/>
                </a:cubicBezTo>
                <a:close/>
                <a:moveTo>
                  <a:pt x="28" y="314"/>
                </a:moveTo>
                <a:cubicBezTo>
                  <a:pt x="27" y="314"/>
                  <a:pt x="27" y="314"/>
                  <a:pt x="27" y="314"/>
                </a:cubicBezTo>
                <a:cubicBezTo>
                  <a:pt x="24" y="313"/>
                  <a:pt x="21" y="310"/>
                  <a:pt x="22" y="307"/>
                </a:cubicBezTo>
                <a:cubicBezTo>
                  <a:pt x="24" y="291"/>
                  <a:pt x="27" y="275"/>
                  <a:pt x="30" y="259"/>
                </a:cubicBezTo>
                <a:cubicBezTo>
                  <a:pt x="30" y="256"/>
                  <a:pt x="34" y="254"/>
                  <a:pt x="37" y="255"/>
                </a:cubicBezTo>
                <a:cubicBezTo>
                  <a:pt x="40" y="255"/>
                  <a:pt x="42" y="258"/>
                  <a:pt x="42" y="262"/>
                </a:cubicBezTo>
                <a:cubicBezTo>
                  <a:pt x="39" y="277"/>
                  <a:pt x="36" y="293"/>
                  <a:pt x="34" y="309"/>
                </a:cubicBezTo>
                <a:cubicBezTo>
                  <a:pt x="33" y="312"/>
                  <a:pt x="31" y="314"/>
                  <a:pt x="28" y="314"/>
                </a:cubicBezTo>
                <a:close/>
                <a:moveTo>
                  <a:pt x="45" y="219"/>
                </a:moveTo>
                <a:cubicBezTo>
                  <a:pt x="45" y="219"/>
                  <a:pt x="44" y="219"/>
                  <a:pt x="44" y="219"/>
                </a:cubicBezTo>
                <a:cubicBezTo>
                  <a:pt x="41" y="219"/>
                  <a:pt x="39" y="215"/>
                  <a:pt x="40" y="212"/>
                </a:cubicBezTo>
                <a:cubicBezTo>
                  <a:pt x="43" y="196"/>
                  <a:pt x="47" y="180"/>
                  <a:pt x="51" y="165"/>
                </a:cubicBezTo>
                <a:cubicBezTo>
                  <a:pt x="52" y="162"/>
                  <a:pt x="55" y="160"/>
                  <a:pt x="59" y="161"/>
                </a:cubicBezTo>
                <a:cubicBezTo>
                  <a:pt x="62" y="162"/>
                  <a:pt x="64" y="165"/>
                  <a:pt x="63" y="168"/>
                </a:cubicBezTo>
                <a:cubicBezTo>
                  <a:pt x="59" y="183"/>
                  <a:pt x="55" y="199"/>
                  <a:pt x="51" y="215"/>
                </a:cubicBezTo>
                <a:cubicBezTo>
                  <a:pt x="51" y="218"/>
                  <a:pt x="48" y="219"/>
                  <a:pt x="45" y="219"/>
                </a:cubicBezTo>
                <a:close/>
                <a:moveTo>
                  <a:pt x="71" y="127"/>
                </a:moveTo>
                <a:cubicBezTo>
                  <a:pt x="70" y="127"/>
                  <a:pt x="70" y="127"/>
                  <a:pt x="69" y="127"/>
                </a:cubicBezTo>
                <a:cubicBezTo>
                  <a:pt x="66" y="126"/>
                  <a:pt x="64" y="122"/>
                  <a:pt x="65" y="119"/>
                </a:cubicBezTo>
                <a:cubicBezTo>
                  <a:pt x="71" y="103"/>
                  <a:pt x="76" y="88"/>
                  <a:pt x="82" y="74"/>
                </a:cubicBezTo>
                <a:cubicBezTo>
                  <a:pt x="84" y="71"/>
                  <a:pt x="87" y="69"/>
                  <a:pt x="90" y="70"/>
                </a:cubicBezTo>
                <a:cubicBezTo>
                  <a:pt x="93" y="72"/>
                  <a:pt x="95" y="75"/>
                  <a:pt x="93" y="78"/>
                </a:cubicBezTo>
                <a:cubicBezTo>
                  <a:pt x="88" y="92"/>
                  <a:pt x="82" y="107"/>
                  <a:pt x="77" y="123"/>
                </a:cubicBezTo>
                <a:cubicBezTo>
                  <a:pt x="76" y="125"/>
                  <a:pt x="73" y="127"/>
                  <a:pt x="71" y="127"/>
                </a:cubicBezTo>
                <a:close/>
                <a:moveTo>
                  <a:pt x="108" y="39"/>
                </a:moveTo>
                <a:cubicBezTo>
                  <a:pt x="107" y="39"/>
                  <a:pt x="106" y="38"/>
                  <a:pt x="106" y="38"/>
                </a:cubicBezTo>
                <a:cubicBezTo>
                  <a:pt x="103" y="36"/>
                  <a:pt x="101" y="33"/>
                  <a:pt x="103" y="30"/>
                </a:cubicBezTo>
                <a:cubicBezTo>
                  <a:pt x="108" y="21"/>
                  <a:pt x="113" y="12"/>
                  <a:pt x="118" y="4"/>
                </a:cubicBezTo>
                <a:cubicBezTo>
                  <a:pt x="120" y="1"/>
                  <a:pt x="123" y="0"/>
                  <a:pt x="126" y="2"/>
                </a:cubicBezTo>
                <a:cubicBezTo>
                  <a:pt x="129" y="4"/>
                  <a:pt x="130" y="7"/>
                  <a:pt x="128" y="10"/>
                </a:cubicBezTo>
                <a:cubicBezTo>
                  <a:pt x="123" y="18"/>
                  <a:pt x="118" y="27"/>
                  <a:pt x="114" y="35"/>
                </a:cubicBezTo>
                <a:cubicBezTo>
                  <a:pt x="113" y="37"/>
                  <a:pt x="110" y="39"/>
                  <a:pt x="108" y="39"/>
                </a:cubicBezTo>
                <a:close/>
              </a:path>
            </a:pathLst>
          </a:custGeom>
          <a:solidFill>
            <a:srgbClr val="FB5F5F"/>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5" name="Freeform 147"/>
          <p:cNvSpPr>
            <a:spLocks noEditPoints="1"/>
          </p:cNvSpPr>
          <p:nvPr/>
        </p:nvSpPr>
        <p:spPr bwMode="auto">
          <a:xfrm>
            <a:off x="5984816" y="2469055"/>
            <a:ext cx="1639325" cy="2507577"/>
          </a:xfrm>
          <a:custGeom>
            <a:cxnLst>
              <a:cxn ang="0">
                <a:pos x="5" y="1217"/>
              </a:cxn>
              <a:cxn ang="0">
                <a:pos x="54" y="1210"/>
              </a:cxn>
              <a:cxn ang="0">
                <a:pos x="95" y="1189"/>
              </a:cxn>
              <a:cxn ang="0">
                <a:pos x="135" y="1156"/>
              </a:cxn>
              <a:cxn ang="0">
                <a:pos x="98" y="1189"/>
              </a:cxn>
              <a:cxn ang="0">
                <a:pos x="174" y="1141"/>
              </a:cxn>
              <a:cxn ang="0">
                <a:pos x="226" y="1110"/>
              </a:cxn>
              <a:cxn ang="0">
                <a:pos x="180" y="1144"/>
              </a:cxn>
              <a:cxn ang="0">
                <a:pos x="258" y="1082"/>
              </a:cxn>
              <a:cxn ang="0">
                <a:pos x="304" y="1064"/>
              </a:cxn>
              <a:cxn ang="0">
                <a:pos x="339" y="1037"/>
              </a:cxn>
              <a:cxn ang="0">
                <a:pos x="373" y="996"/>
              </a:cxn>
              <a:cxn ang="0">
                <a:pos x="343" y="1035"/>
              </a:cxn>
              <a:cxn ang="0">
                <a:pos x="409" y="974"/>
              </a:cxn>
              <a:cxn ang="0">
                <a:pos x="453" y="933"/>
              </a:cxn>
              <a:cxn ang="0">
                <a:pos x="413" y="976"/>
              </a:cxn>
              <a:cxn ang="0">
                <a:pos x="479" y="899"/>
              </a:cxn>
              <a:cxn ang="0">
                <a:pos x="521" y="873"/>
              </a:cxn>
              <a:cxn ang="0">
                <a:pos x="548" y="839"/>
              </a:cxn>
              <a:cxn ang="0">
                <a:pos x="573" y="791"/>
              </a:cxn>
              <a:cxn ang="0">
                <a:pos x="552" y="836"/>
              </a:cxn>
              <a:cxn ang="0">
                <a:pos x="603" y="761"/>
              </a:cxn>
              <a:cxn ang="0">
                <a:pos x="637" y="712"/>
              </a:cxn>
              <a:cxn ang="0">
                <a:pos x="607" y="763"/>
              </a:cxn>
              <a:cxn ang="0">
                <a:pos x="653" y="673"/>
              </a:cxn>
              <a:cxn ang="0">
                <a:pos x="687" y="637"/>
              </a:cxn>
              <a:cxn ang="0">
                <a:pos x="703" y="597"/>
              </a:cxn>
              <a:cxn ang="0">
                <a:pos x="717" y="545"/>
              </a:cxn>
              <a:cxn ang="0">
                <a:pos x="708" y="593"/>
              </a:cxn>
              <a:cxn ang="0">
                <a:pos x="737" y="508"/>
              </a:cxn>
              <a:cxn ang="0">
                <a:pos x="756" y="451"/>
              </a:cxn>
              <a:cxn ang="0">
                <a:pos x="739" y="508"/>
              </a:cxn>
              <a:cxn ang="0">
                <a:pos x="761" y="409"/>
              </a:cxn>
              <a:cxn ang="0">
                <a:pos x="784" y="365"/>
              </a:cxn>
              <a:cxn ang="0">
                <a:pos x="786" y="322"/>
              </a:cxn>
              <a:cxn ang="0">
                <a:pos x="786" y="268"/>
              </a:cxn>
              <a:cxn ang="0">
                <a:pos x="792" y="317"/>
              </a:cxn>
              <a:cxn ang="0">
                <a:pos x="796" y="227"/>
              </a:cxn>
              <a:cxn ang="0">
                <a:pos x="798" y="167"/>
              </a:cxn>
              <a:cxn ang="0">
                <a:pos x="802" y="221"/>
              </a:cxn>
              <a:cxn ang="0">
                <a:pos x="792" y="125"/>
              </a:cxn>
              <a:cxn ang="0">
                <a:pos x="802" y="77"/>
              </a:cxn>
              <a:cxn ang="0">
                <a:pos x="792" y="35"/>
              </a:cxn>
              <a:cxn ang="0">
                <a:pos x="789" y="0"/>
              </a:cxn>
              <a:cxn ang="0">
                <a:pos x="793" y="35"/>
              </a:cxn>
            </a:cxnLst>
            <a:rect b="b" l="0" r="r" t="0"/>
            <a:pathLst>
              <a:path h="1229" w="804">
                <a:moveTo>
                  <a:pt x="7" y="1229"/>
                </a:moveTo>
                <a:cubicBezTo>
                  <a:pt x="5" y="1229"/>
                  <a:pt x="2" y="1228"/>
                  <a:pt x="1" y="1225"/>
                </a:cubicBezTo>
                <a:cubicBezTo>
                  <a:pt x="0" y="1222"/>
                  <a:pt x="2" y="1219"/>
                  <a:pt x="5" y="1217"/>
                </a:cubicBezTo>
                <a:cubicBezTo>
                  <a:pt x="5" y="1217"/>
                  <a:pt x="22" y="1211"/>
                  <a:pt x="49" y="1199"/>
                </a:cubicBezTo>
                <a:cubicBezTo>
                  <a:pt x="52" y="1197"/>
                  <a:pt x="56" y="1199"/>
                  <a:pt x="57" y="1202"/>
                </a:cubicBezTo>
                <a:cubicBezTo>
                  <a:pt x="58" y="1205"/>
                  <a:pt x="57" y="1208"/>
                  <a:pt x="54" y="1210"/>
                </a:cubicBezTo>
                <a:cubicBezTo>
                  <a:pt x="26" y="1222"/>
                  <a:pt x="10" y="1228"/>
                  <a:pt x="9" y="1229"/>
                </a:cubicBezTo>
                <a:cubicBezTo>
                  <a:pt x="8" y="1229"/>
                  <a:pt x="8" y="1229"/>
                  <a:pt x="7" y="1229"/>
                </a:cubicBezTo>
                <a:close/>
                <a:moveTo>
                  <a:pt x="95" y="1189"/>
                </a:moveTo>
                <a:cubicBezTo>
                  <a:pt x="93" y="1189"/>
                  <a:pt x="91" y="1188"/>
                  <a:pt x="90" y="1186"/>
                </a:cubicBezTo>
                <a:cubicBezTo>
                  <a:pt x="88" y="1183"/>
                  <a:pt x="89" y="1180"/>
                  <a:pt x="92" y="1178"/>
                </a:cubicBezTo>
                <a:cubicBezTo>
                  <a:pt x="106" y="1171"/>
                  <a:pt x="121" y="1164"/>
                  <a:pt x="135" y="1156"/>
                </a:cubicBezTo>
                <a:cubicBezTo>
                  <a:pt x="138" y="1154"/>
                  <a:pt x="141" y="1155"/>
                  <a:pt x="143" y="1158"/>
                </a:cubicBezTo>
                <a:cubicBezTo>
                  <a:pt x="145" y="1161"/>
                  <a:pt x="143" y="1165"/>
                  <a:pt x="141" y="1166"/>
                </a:cubicBezTo>
                <a:cubicBezTo>
                  <a:pt x="126" y="1174"/>
                  <a:pt x="112" y="1182"/>
                  <a:pt x="98" y="1189"/>
                </a:cubicBezTo>
                <a:cubicBezTo>
                  <a:pt x="97" y="1189"/>
                  <a:pt x="96" y="1189"/>
                  <a:pt x="95" y="1189"/>
                </a:cubicBezTo>
                <a:close/>
                <a:moveTo>
                  <a:pt x="180" y="1144"/>
                </a:moveTo>
                <a:cubicBezTo>
                  <a:pt x="178" y="1144"/>
                  <a:pt x="176" y="1143"/>
                  <a:pt x="174" y="1141"/>
                </a:cubicBezTo>
                <a:cubicBezTo>
                  <a:pt x="173" y="1138"/>
                  <a:pt x="174" y="1134"/>
                  <a:pt x="177" y="1132"/>
                </a:cubicBezTo>
                <a:cubicBezTo>
                  <a:pt x="190" y="1124"/>
                  <a:pt x="204" y="1116"/>
                  <a:pt x="218" y="1108"/>
                </a:cubicBezTo>
                <a:cubicBezTo>
                  <a:pt x="220" y="1106"/>
                  <a:pt x="224" y="1107"/>
                  <a:pt x="226" y="1110"/>
                </a:cubicBezTo>
                <a:cubicBezTo>
                  <a:pt x="228" y="1112"/>
                  <a:pt x="227" y="1116"/>
                  <a:pt x="224" y="1118"/>
                </a:cubicBezTo>
                <a:cubicBezTo>
                  <a:pt x="210" y="1126"/>
                  <a:pt x="196" y="1135"/>
                  <a:pt x="183" y="1143"/>
                </a:cubicBezTo>
                <a:cubicBezTo>
                  <a:pt x="182" y="1143"/>
                  <a:pt x="181" y="1144"/>
                  <a:pt x="180" y="1144"/>
                </a:cubicBezTo>
                <a:close/>
                <a:moveTo>
                  <a:pt x="261" y="1093"/>
                </a:moveTo>
                <a:cubicBezTo>
                  <a:pt x="259" y="1093"/>
                  <a:pt x="257" y="1092"/>
                  <a:pt x="256" y="1090"/>
                </a:cubicBezTo>
                <a:cubicBezTo>
                  <a:pt x="254" y="1087"/>
                  <a:pt x="255" y="1083"/>
                  <a:pt x="258" y="1082"/>
                </a:cubicBezTo>
                <a:cubicBezTo>
                  <a:pt x="271" y="1073"/>
                  <a:pt x="284" y="1063"/>
                  <a:pt x="297" y="1054"/>
                </a:cubicBezTo>
                <a:cubicBezTo>
                  <a:pt x="300" y="1052"/>
                  <a:pt x="304" y="1053"/>
                  <a:pt x="306" y="1056"/>
                </a:cubicBezTo>
                <a:cubicBezTo>
                  <a:pt x="307" y="1058"/>
                  <a:pt x="307" y="1062"/>
                  <a:pt x="304" y="1064"/>
                </a:cubicBezTo>
                <a:cubicBezTo>
                  <a:pt x="291" y="1073"/>
                  <a:pt x="278" y="1083"/>
                  <a:pt x="264" y="1092"/>
                </a:cubicBezTo>
                <a:cubicBezTo>
                  <a:pt x="263" y="1092"/>
                  <a:pt x="262" y="1093"/>
                  <a:pt x="261" y="1093"/>
                </a:cubicBezTo>
                <a:close/>
                <a:moveTo>
                  <a:pt x="339" y="1037"/>
                </a:moveTo>
                <a:cubicBezTo>
                  <a:pt x="337" y="1037"/>
                  <a:pt x="336" y="1036"/>
                  <a:pt x="334" y="1034"/>
                </a:cubicBezTo>
                <a:cubicBezTo>
                  <a:pt x="332" y="1032"/>
                  <a:pt x="333" y="1028"/>
                  <a:pt x="336" y="1026"/>
                </a:cubicBezTo>
                <a:cubicBezTo>
                  <a:pt x="348" y="1016"/>
                  <a:pt x="361" y="1006"/>
                  <a:pt x="373" y="996"/>
                </a:cubicBezTo>
                <a:cubicBezTo>
                  <a:pt x="376" y="994"/>
                  <a:pt x="379" y="994"/>
                  <a:pt x="382" y="997"/>
                </a:cubicBezTo>
                <a:cubicBezTo>
                  <a:pt x="384" y="999"/>
                  <a:pt x="383" y="1003"/>
                  <a:pt x="381" y="1005"/>
                </a:cubicBezTo>
                <a:cubicBezTo>
                  <a:pt x="368" y="1015"/>
                  <a:pt x="356" y="1025"/>
                  <a:pt x="343" y="1035"/>
                </a:cubicBezTo>
                <a:cubicBezTo>
                  <a:pt x="342" y="1036"/>
                  <a:pt x="341" y="1037"/>
                  <a:pt x="339" y="1037"/>
                </a:cubicBezTo>
                <a:close/>
                <a:moveTo>
                  <a:pt x="413" y="976"/>
                </a:moveTo>
                <a:cubicBezTo>
                  <a:pt x="412" y="976"/>
                  <a:pt x="410" y="975"/>
                  <a:pt x="409" y="974"/>
                </a:cubicBezTo>
                <a:cubicBezTo>
                  <a:pt x="407" y="971"/>
                  <a:pt x="407" y="967"/>
                  <a:pt x="409" y="965"/>
                </a:cubicBezTo>
                <a:cubicBezTo>
                  <a:pt x="421" y="955"/>
                  <a:pt x="433" y="944"/>
                  <a:pt x="445" y="933"/>
                </a:cubicBezTo>
                <a:cubicBezTo>
                  <a:pt x="447" y="931"/>
                  <a:pt x="451" y="931"/>
                  <a:pt x="453" y="933"/>
                </a:cubicBezTo>
                <a:cubicBezTo>
                  <a:pt x="456" y="935"/>
                  <a:pt x="455" y="939"/>
                  <a:pt x="453" y="942"/>
                </a:cubicBezTo>
                <a:cubicBezTo>
                  <a:pt x="441" y="952"/>
                  <a:pt x="429" y="963"/>
                  <a:pt x="417" y="974"/>
                </a:cubicBezTo>
                <a:cubicBezTo>
                  <a:pt x="416" y="975"/>
                  <a:pt x="415" y="976"/>
                  <a:pt x="413" y="976"/>
                </a:cubicBezTo>
                <a:close/>
                <a:moveTo>
                  <a:pt x="483" y="910"/>
                </a:moveTo>
                <a:cubicBezTo>
                  <a:pt x="482" y="910"/>
                  <a:pt x="480" y="909"/>
                  <a:pt x="479" y="908"/>
                </a:cubicBezTo>
                <a:cubicBezTo>
                  <a:pt x="477" y="905"/>
                  <a:pt x="477" y="902"/>
                  <a:pt x="479" y="899"/>
                </a:cubicBezTo>
                <a:cubicBezTo>
                  <a:pt x="490" y="888"/>
                  <a:pt x="501" y="876"/>
                  <a:pt x="512" y="865"/>
                </a:cubicBezTo>
                <a:cubicBezTo>
                  <a:pt x="514" y="862"/>
                  <a:pt x="518" y="862"/>
                  <a:pt x="520" y="864"/>
                </a:cubicBezTo>
                <a:cubicBezTo>
                  <a:pt x="523" y="866"/>
                  <a:pt x="523" y="870"/>
                  <a:pt x="521" y="873"/>
                </a:cubicBezTo>
                <a:cubicBezTo>
                  <a:pt x="510" y="884"/>
                  <a:pt x="499" y="896"/>
                  <a:pt x="488" y="908"/>
                </a:cubicBezTo>
                <a:cubicBezTo>
                  <a:pt x="486" y="909"/>
                  <a:pt x="485" y="910"/>
                  <a:pt x="483" y="910"/>
                </a:cubicBezTo>
                <a:close/>
                <a:moveTo>
                  <a:pt x="548" y="839"/>
                </a:moveTo>
                <a:cubicBezTo>
                  <a:pt x="546" y="839"/>
                  <a:pt x="545" y="838"/>
                  <a:pt x="544" y="837"/>
                </a:cubicBezTo>
                <a:cubicBezTo>
                  <a:pt x="541" y="835"/>
                  <a:pt x="541" y="831"/>
                  <a:pt x="543" y="829"/>
                </a:cubicBezTo>
                <a:cubicBezTo>
                  <a:pt x="553" y="816"/>
                  <a:pt x="564" y="804"/>
                  <a:pt x="573" y="791"/>
                </a:cubicBezTo>
                <a:cubicBezTo>
                  <a:pt x="575" y="789"/>
                  <a:pt x="579" y="788"/>
                  <a:pt x="582" y="790"/>
                </a:cubicBezTo>
                <a:cubicBezTo>
                  <a:pt x="584" y="792"/>
                  <a:pt x="585" y="796"/>
                  <a:pt x="583" y="799"/>
                </a:cubicBezTo>
                <a:cubicBezTo>
                  <a:pt x="573" y="811"/>
                  <a:pt x="563" y="824"/>
                  <a:pt x="552" y="836"/>
                </a:cubicBezTo>
                <a:cubicBezTo>
                  <a:pt x="551" y="838"/>
                  <a:pt x="550" y="839"/>
                  <a:pt x="548" y="839"/>
                </a:cubicBezTo>
                <a:close/>
                <a:moveTo>
                  <a:pt x="607" y="763"/>
                </a:moveTo>
                <a:cubicBezTo>
                  <a:pt x="605" y="763"/>
                  <a:pt x="604" y="762"/>
                  <a:pt x="603" y="761"/>
                </a:cubicBezTo>
                <a:cubicBezTo>
                  <a:pt x="600" y="760"/>
                  <a:pt x="600" y="756"/>
                  <a:pt x="602" y="753"/>
                </a:cubicBezTo>
                <a:cubicBezTo>
                  <a:pt x="611" y="740"/>
                  <a:pt x="620" y="727"/>
                  <a:pt x="628" y="714"/>
                </a:cubicBezTo>
                <a:cubicBezTo>
                  <a:pt x="630" y="711"/>
                  <a:pt x="634" y="710"/>
                  <a:pt x="637" y="712"/>
                </a:cubicBezTo>
                <a:cubicBezTo>
                  <a:pt x="639" y="714"/>
                  <a:pt x="640" y="717"/>
                  <a:pt x="638" y="720"/>
                </a:cubicBezTo>
                <a:cubicBezTo>
                  <a:pt x="630" y="733"/>
                  <a:pt x="621" y="747"/>
                  <a:pt x="611" y="760"/>
                </a:cubicBezTo>
                <a:cubicBezTo>
                  <a:pt x="610" y="762"/>
                  <a:pt x="608" y="763"/>
                  <a:pt x="607" y="763"/>
                </a:cubicBezTo>
                <a:close/>
                <a:moveTo>
                  <a:pt x="658" y="682"/>
                </a:moveTo>
                <a:cubicBezTo>
                  <a:pt x="657" y="682"/>
                  <a:pt x="656" y="682"/>
                  <a:pt x="655" y="681"/>
                </a:cubicBezTo>
                <a:cubicBezTo>
                  <a:pt x="653" y="679"/>
                  <a:pt x="652" y="676"/>
                  <a:pt x="653" y="673"/>
                </a:cubicBezTo>
                <a:cubicBezTo>
                  <a:pt x="661" y="659"/>
                  <a:pt x="669" y="645"/>
                  <a:pt x="676" y="631"/>
                </a:cubicBezTo>
                <a:cubicBezTo>
                  <a:pt x="678" y="628"/>
                  <a:pt x="682" y="627"/>
                  <a:pt x="685" y="629"/>
                </a:cubicBezTo>
                <a:cubicBezTo>
                  <a:pt x="687" y="630"/>
                  <a:pt x="689" y="634"/>
                  <a:pt x="687" y="637"/>
                </a:cubicBezTo>
                <a:cubicBezTo>
                  <a:pt x="680" y="651"/>
                  <a:pt x="672" y="665"/>
                  <a:pt x="664" y="679"/>
                </a:cubicBezTo>
                <a:cubicBezTo>
                  <a:pt x="663" y="681"/>
                  <a:pt x="661" y="682"/>
                  <a:pt x="658" y="682"/>
                </a:cubicBezTo>
                <a:close/>
                <a:moveTo>
                  <a:pt x="703" y="597"/>
                </a:moveTo>
                <a:cubicBezTo>
                  <a:pt x="702" y="597"/>
                  <a:pt x="701" y="597"/>
                  <a:pt x="700" y="596"/>
                </a:cubicBezTo>
                <a:cubicBezTo>
                  <a:pt x="697" y="595"/>
                  <a:pt x="696" y="591"/>
                  <a:pt x="698" y="588"/>
                </a:cubicBezTo>
                <a:cubicBezTo>
                  <a:pt x="704" y="574"/>
                  <a:pt x="711" y="559"/>
                  <a:pt x="717" y="545"/>
                </a:cubicBezTo>
                <a:cubicBezTo>
                  <a:pt x="718" y="542"/>
                  <a:pt x="721" y="540"/>
                  <a:pt x="724" y="541"/>
                </a:cubicBezTo>
                <a:cubicBezTo>
                  <a:pt x="728" y="543"/>
                  <a:pt x="729" y="546"/>
                  <a:pt x="728" y="549"/>
                </a:cubicBezTo>
                <a:cubicBezTo>
                  <a:pt x="722" y="564"/>
                  <a:pt x="715" y="579"/>
                  <a:pt x="708" y="593"/>
                </a:cubicBezTo>
                <a:cubicBezTo>
                  <a:pt x="707" y="596"/>
                  <a:pt x="705" y="597"/>
                  <a:pt x="703" y="597"/>
                </a:cubicBezTo>
                <a:close/>
                <a:moveTo>
                  <a:pt x="739" y="508"/>
                </a:moveTo>
                <a:cubicBezTo>
                  <a:pt x="739" y="508"/>
                  <a:pt x="738" y="508"/>
                  <a:pt x="737" y="508"/>
                </a:cubicBezTo>
                <a:cubicBezTo>
                  <a:pt x="734" y="507"/>
                  <a:pt x="733" y="503"/>
                  <a:pt x="734" y="500"/>
                </a:cubicBezTo>
                <a:cubicBezTo>
                  <a:pt x="739" y="485"/>
                  <a:pt x="744" y="470"/>
                  <a:pt x="749" y="455"/>
                </a:cubicBezTo>
                <a:cubicBezTo>
                  <a:pt x="750" y="452"/>
                  <a:pt x="753" y="450"/>
                  <a:pt x="756" y="451"/>
                </a:cubicBezTo>
                <a:cubicBezTo>
                  <a:pt x="759" y="452"/>
                  <a:pt x="761" y="455"/>
                  <a:pt x="760" y="458"/>
                </a:cubicBezTo>
                <a:cubicBezTo>
                  <a:pt x="755" y="474"/>
                  <a:pt x="750" y="489"/>
                  <a:pt x="745" y="504"/>
                </a:cubicBezTo>
                <a:cubicBezTo>
                  <a:pt x="744" y="507"/>
                  <a:pt x="742" y="508"/>
                  <a:pt x="739" y="508"/>
                </a:cubicBezTo>
                <a:close/>
                <a:moveTo>
                  <a:pt x="767" y="416"/>
                </a:moveTo>
                <a:cubicBezTo>
                  <a:pt x="767" y="416"/>
                  <a:pt x="766" y="416"/>
                  <a:pt x="766" y="416"/>
                </a:cubicBezTo>
                <a:cubicBezTo>
                  <a:pt x="762" y="415"/>
                  <a:pt x="760" y="412"/>
                  <a:pt x="761" y="409"/>
                </a:cubicBezTo>
                <a:cubicBezTo>
                  <a:pt x="765" y="394"/>
                  <a:pt x="769" y="378"/>
                  <a:pt x="772" y="362"/>
                </a:cubicBezTo>
                <a:cubicBezTo>
                  <a:pt x="772" y="359"/>
                  <a:pt x="776" y="357"/>
                  <a:pt x="779" y="358"/>
                </a:cubicBezTo>
                <a:cubicBezTo>
                  <a:pt x="782" y="358"/>
                  <a:pt x="784" y="362"/>
                  <a:pt x="784" y="365"/>
                </a:cubicBezTo>
                <a:cubicBezTo>
                  <a:pt x="780" y="381"/>
                  <a:pt x="777" y="396"/>
                  <a:pt x="773" y="412"/>
                </a:cubicBezTo>
                <a:cubicBezTo>
                  <a:pt x="772" y="415"/>
                  <a:pt x="770" y="416"/>
                  <a:pt x="767" y="416"/>
                </a:cubicBezTo>
                <a:close/>
                <a:moveTo>
                  <a:pt x="786" y="322"/>
                </a:moveTo>
                <a:cubicBezTo>
                  <a:pt x="785" y="322"/>
                  <a:pt x="785" y="322"/>
                  <a:pt x="785" y="322"/>
                </a:cubicBezTo>
                <a:cubicBezTo>
                  <a:pt x="782" y="322"/>
                  <a:pt x="780" y="319"/>
                  <a:pt x="780" y="316"/>
                </a:cubicBezTo>
                <a:cubicBezTo>
                  <a:pt x="782" y="300"/>
                  <a:pt x="785" y="284"/>
                  <a:pt x="786" y="268"/>
                </a:cubicBezTo>
                <a:cubicBezTo>
                  <a:pt x="787" y="265"/>
                  <a:pt x="790" y="263"/>
                  <a:pt x="793" y="263"/>
                </a:cubicBezTo>
                <a:cubicBezTo>
                  <a:pt x="796" y="263"/>
                  <a:pt x="799" y="266"/>
                  <a:pt x="798" y="270"/>
                </a:cubicBezTo>
                <a:cubicBezTo>
                  <a:pt x="796" y="286"/>
                  <a:pt x="794" y="302"/>
                  <a:pt x="792" y="317"/>
                </a:cubicBezTo>
                <a:cubicBezTo>
                  <a:pt x="792" y="320"/>
                  <a:pt x="789" y="322"/>
                  <a:pt x="786" y="322"/>
                </a:cubicBezTo>
                <a:close/>
                <a:moveTo>
                  <a:pt x="796" y="227"/>
                </a:moveTo>
                <a:cubicBezTo>
                  <a:pt x="796" y="227"/>
                  <a:pt x="796" y="227"/>
                  <a:pt x="796" y="227"/>
                </a:cubicBezTo>
                <a:cubicBezTo>
                  <a:pt x="793" y="227"/>
                  <a:pt x="790" y="224"/>
                  <a:pt x="790" y="221"/>
                </a:cubicBezTo>
                <a:cubicBezTo>
                  <a:pt x="791" y="205"/>
                  <a:pt x="792" y="189"/>
                  <a:pt x="792" y="173"/>
                </a:cubicBezTo>
                <a:cubicBezTo>
                  <a:pt x="792" y="170"/>
                  <a:pt x="795" y="167"/>
                  <a:pt x="798" y="167"/>
                </a:cubicBezTo>
                <a:cubicBezTo>
                  <a:pt x="798" y="167"/>
                  <a:pt x="798" y="167"/>
                  <a:pt x="798" y="167"/>
                </a:cubicBezTo>
                <a:cubicBezTo>
                  <a:pt x="802" y="167"/>
                  <a:pt x="804" y="170"/>
                  <a:pt x="804" y="173"/>
                </a:cubicBezTo>
                <a:cubicBezTo>
                  <a:pt x="804" y="189"/>
                  <a:pt x="803" y="206"/>
                  <a:pt x="802" y="221"/>
                </a:cubicBezTo>
                <a:cubicBezTo>
                  <a:pt x="802" y="225"/>
                  <a:pt x="799" y="227"/>
                  <a:pt x="796" y="227"/>
                </a:cubicBezTo>
                <a:close/>
                <a:moveTo>
                  <a:pt x="798" y="131"/>
                </a:moveTo>
                <a:cubicBezTo>
                  <a:pt x="795" y="131"/>
                  <a:pt x="792" y="129"/>
                  <a:pt x="792" y="125"/>
                </a:cubicBezTo>
                <a:cubicBezTo>
                  <a:pt x="792" y="110"/>
                  <a:pt x="791" y="94"/>
                  <a:pt x="790" y="78"/>
                </a:cubicBezTo>
                <a:cubicBezTo>
                  <a:pt x="790" y="74"/>
                  <a:pt x="792" y="71"/>
                  <a:pt x="796" y="71"/>
                </a:cubicBezTo>
                <a:cubicBezTo>
                  <a:pt x="799" y="71"/>
                  <a:pt x="802" y="74"/>
                  <a:pt x="802" y="77"/>
                </a:cubicBezTo>
                <a:cubicBezTo>
                  <a:pt x="803" y="93"/>
                  <a:pt x="804" y="109"/>
                  <a:pt x="804" y="125"/>
                </a:cubicBezTo>
                <a:cubicBezTo>
                  <a:pt x="804" y="128"/>
                  <a:pt x="802" y="131"/>
                  <a:pt x="798" y="131"/>
                </a:cubicBezTo>
                <a:close/>
                <a:moveTo>
                  <a:pt x="792" y="35"/>
                </a:moveTo>
                <a:cubicBezTo>
                  <a:pt x="789" y="35"/>
                  <a:pt x="787" y="33"/>
                  <a:pt x="786" y="30"/>
                </a:cubicBezTo>
                <a:cubicBezTo>
                  <a:pt x="785" y="22"/>
                  <a:pt x="785" y="15"/>
                  <a:pt x="784" y="7"/>
                </a:cubicBezTo>
                <a:cubicBezTo>
                  <a:pt x="783" y="3"/>
                  <a:pt x="786" y="0"/>
                  <a:pt x="789" y="0"/>
                </a:cubicBezTo>
                <a:cubicBezTo>
                  <a:pt x="792" y="0"/>
                  <a:pt x="795" y="2"/>
                  <a:pt x="796" y="5"/>
                </a:cubicBezTo>
                <a:cubicBezTo>
                  <a:pt x="796" y="13"/>
                  <a:pt x="797" y="21"/>
                  <a:pt x="798" y="29"/>
                </a:cubicBezTo>
                <a:cubicBezTo>
                  <a:pt x="798" y="32"/>
                  <a:pt x="796" y="35"/>
                  <a:pt x="793" y="35"/>
                </a:cubicBezTo>
                <a:lnTo>
                  <a:pt x="792" y="35"/>
                </a:lnTo>
                <a:close/>
              </a:path>
            </a:pathLst>
          </a:custGeom>
          <a:solidFill>
            <a:srgbClr val="FB5F5F"/>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6" name="Freeform 148"/>
          <p:cNvSpPr>
            <a:spLocks noEditPoints="1"/>
          </p:cNvSpPr>
          <p:nvPr/>
        </p:nvSpPr>
        <p:spPr bwMode="auto">
          <a:xfrm>
            <a:off x="5253879" y="3571795"/>
            <a:ext cx="872477" cy="1381596"/>
          </a:xfrm>
          <a:custGeom>
            <a:cxnLst>
              <a:cxn ang="0">
                <a:pos x="416" y="672"/>
              </a:cxn>
              <a:cxn ang="0">
                <a:pos x="417" y="618"/>
              </a:cxn>
              <a:cxn ang="0">
                <a:pos x="428" y="672"/>
              </a:cxn>
              <a:cxn ang="0">
                <a:pos x="422" y="678"/>
              </a:cxn>
              <a:cxn ang="0">
                <a:pos x="405" y="578"/>
              </a:cxn>
              <a:cxn ang="0">
                <a:pos x="400" y="524"/>
              </a:cxn>
              <a:cxn ang="0">
                <a:pos x="417" y="576"/>
              </a:cxn>
              <a:cxn ang="0">
                <a:pos x="411" y="583"/>
              </a:cxn>
              <a:cxn ang="0">
                <a:pos x="383" y="485"/>
              </a:cxn>
              <a:cxn ang="0">
                <a:pos x="371" y="432"/>
              </a:cxn>
              <a:cxn ang="0">
                <a:pos x="394" y="482"/>
              </a:cxn>
              <a:cxn ang="0">
                <a:pos x="389" y="490"/>
              </a:cxn>
              <a:cxn ang="0">
                <a:pos x="350" y="396"/>
              </a:cxn>
              <a:cxn ang="0">
                <a:pos x="331" y="345"/>
              </a:cxn>
              <a:cxn ang="0">
                <a:pos x="361" y="391"/>
              </a:cxn>
              <a:cxn ang="0">
                <a:pos x="355" y="400"/>
              </a:cxn>
              <a:cxn ang="0">
                <a:pos x="306" y="312"/>
              </a:cxn>
              <a:cxn ang="0">
                <a:pos x="282" y="263"/>
              </a:cxn>
              <a:cxn ang="0">
                <a:pos x="316" y="305"/>
              </a:cxn>
              <a:cxn ang="0">
                <a:pos x="311" y="315"/>
              </a:cxn>
              <a:cxn ang="0">
                <a:pos x="252" y="233"/>
              </a:cxn>
              <a:cxn ang="0">
                <a:pos x="223" y="187"/>
              </a:cxn>
              <a:cxn ang="0">
                <a:pos x="262" y="225"/>
              </a:cxn>
              <a:cxn ang="0">
                <a:pos x="257" y="235"/>
              </a:cxn>
              <a:cxn ang="0">
                <a:pos x="190" y="160"/>
              </a:cxn>
              <a:cxn ang="0">
                <a:pos x="156" y="118"/>
              </a:cxn>
              <a:cxn ang="0">
                <a:pos x="199" y="152"/>
              </a:cxn>
              <a:cxn ang="0">
                <a:pos x="195" y="162"/>
              </a:cxn>
              <a:cxn ang="0">
                <a:pos x="121" y="95"/>
              </a:cxn>
              <a:cxn ang="0">
                <a:pos x="82" y="57"/>
              </a:cxn>
              <a:cxn ang="0">
                <a:pos x="129" y="86"/>
              </a:cxn>
              <a:cxn ang="0">
                <a:pos x="125" y="96"/>
              </a:cxn>
              <a:cxn ang="0">
                <a:pos x="45" y="37"/>
              </a:cxn>
              <a:cxn ang="0">
                <a:pos x="2" y="4"/>
              </a:cxn>
              <a:cxn ang="0">
                <a:pos x="51" y="27"/>
              </a:cxn>
              <a:cxn ang="0">
                <a:pos x="48" y="38"/>
              </a:cxn>
            </a:cxnLst>
            <a:rect b="b" l="0" r="r" t="0"/>
            <a:pathLst>
              <a:path h="678" w="428">
                <a:moveTo>
                  <a:pt x="422" y="678"/>
                </a:moveTo>
                <a:cubicBezTo>
                  <a:pt x="419" y="678"/>
                  <a:pt x="416" y="676"/>
                  <a:pt x="416" y="672"/>
                </a:cubicBezTo>
                <a:cubicBezTo>
                  <a:pt x="415" y="656"/>
                  <a:pt x="414" y="641"/>
                  <a:pt x="412" y="625"/>
                </a:cubicBezTo>
                <a:cubicBezTo>
                  <a:pt x="412" y="622"/>
                  <a:pt x="414" y="619"/>
                  <a:pt x="417" y="618"/>
                </a:cubicBezTo>
                <a:cubicBezTo>
                  <a:pt x="421" y="618"/>
                  <a:pt x="424" y="620"/>
                  <a:pt x="424" y="623"/>
                </a:cubicBezTo>
                <a:cubicBezTo>
                  <a:pt x="426" y="639"/>
                  <a:pt x="427" y="656"/>
                  <a:pt x="428" y="672"/>
                </a:cubicBezTo>
                <a:cubicBezTo>
                  <a:pt x="428" y="675"/>
                  <a:pt x="426" y="678"/>
                  <a:pt x="423" y="678"/>
                </a:cubicBezTo>
                <a:lnTo>
                  <a:pt x="422" y="678"/>
                </a:lnTo>
                <a:close/>
                <a:moveTo>
                  <a:pt x="411" y="583"/>
                </a:moveTo>
                <a:cubicBezTo>
                  <a:pt x="408" y="583"/>
                  <a:pt x="406" y="581"/>
                  <a:pt x="405" y="578"/>
                </a:cubicBezTo>
                <a:cubicBezTo>
                  <a:pt x="402" y="562"/>
                  <a:pt x="399" y="547"/>
                  <a:pt x="395" y="531"/>
                </a:cubicBezTo>
                <a:cubicBezTo>
                  <a:pt x="395" y="528"/>
                  <a:pt x="397" y="525"/>
                  <a:pt x="400" y="524"/>
                </a:cubicBezTo>
                <a:cubicBezTo>
                  <a:pt x="403" y="523"/>
                  <a:pt x="406" y="525"/>
                  <a:pt x="407" y="528"/>
                </a:cubicBezTo>
                <a:cubicBezTo>
                  <a:pt x="411" y="544"/>
                  <a:pt x="414" y="560"/>
                  <a:pt x="417" y="576"/>
                </a:cubicBezTo>
                <a:cubicBezTo>
                  <a:pt x="418" y="579"/>
                  <a:pt x="415" y="582"/>
                  <a:pt x="412" y="583"/>
                </a:cubicBezTo>
                <a:lnTo>
                  <a:pt x="411" y="583"/>
                </a:lnTo>
                <a:close/>
                <a:moveTo>
                  <a:pt x="389" y="490"/>
                </a:moveTo>
                <a:cubicBezTo>
                  <a:pt x="386" y="490"/>
                  <a:pt x="384" y="488"/>
                  <a:pt x="383" y="485"/>
                </a:cubicBezTo>
                <a:cubicBezTo>
                  <a:pt x="378" y="470"/>
                  <a:pt x="373" y="455"/>
                  <a:pt x="368" y="440"/>
                </a:cubicBezTo>
                <a:cubicBezTo>
                  <a:pt x="366" y="437"/>
                  <a:pt x="368" y="434"/>
                  <a:pt x="371" y="432"/>
                </a:cubicBezTo>
                <a:cubicBezTo>
                  <a:pt x="374" y="431"/>
                  <a:pt x="378" y="433"/>
                  <a:pt x="379" y="436"/>
                </a:cubicBezTo>
                <a:cubicBezTo>
                  <a:pt x="384" y="451"/>
                  <a:pt x="390" y="466"/>
                  <a:pt x="394" y="482"/>
                </a:cubicBezTo>
                <a:cubicBezTo>
                  <a:pt x="395" y="485"/>
                  <a:pt x="394" y="488"/>
                  <a:pt x="390" y="489"/>
                </a:cubicBezTo>
                <a:cubicBezTo>
                  <a:pt x="390" y="489"/>
                  <a:pt x="389" y="490"/>
                  <a:pt x="389" y="490"/>
                </a:cubicBezTo>
                <a:close/>
                <a:moveTo>
                  <a:pt x="355" y="400"/>
                </a:moveTo>
                <a:cubicBezTo>
                  <a:pt x="353" y="400"/>
                  <a:pt x="351" y="398"/>
                  <a:pt x="350" y="396"/>
                </a:cubicBezTo>
                <a:cubicBezTo>
                  <a:pt x="343" y="382"/>
                  <a:pt x="336" y="367"/>
                  <a:pt x="329" y="353"/>
                </a:cubicBezTo>
                <a:cubicBezTo>
                  <a:pt x="327" y="350"/>
                  <a:pt x="329" y="347"/>
                  <a:pt x="331" y="345"/>
                </a:cubicBezTo>
                <a:cubicBezTo>
                  <a:pt x="334" y="344"/>
                  <a:pt x="338" y="345"/>
                  <a:pt x="340" y="348"/>
                </a:cubicBezTo>
                <a:cubicBezTo>
                  <a:pt x="347" y="362"/>
                  <a:pt x="354" y="377"/>
                  <a:pt x="361" y="391"/>
                </a:cubicBezTo>
                <a:cubicBezTo>
                  <a:pt x="362" y="394"/>
                  <a:pt x="361" y="398"/>
                  <a:pt x="357" y="399"/>
                </a:cubicBezTo>
                <a:cubicBezTo>
                  <a:pt x="357" y="400"/>
                  <a:pt x="356" y="400"/>
                  <a:pt x="355" y="400"/>
                </a:cubicBezTo>
                <a:close/>
                <a:moveTo>
                  <a:pt x="311" y="315"/>
                </a:moveTo>
                <a:cubicBezTo>
                  <a:pt x="309" y="315"/>
                  <a:pt x="307" y="314"/>
                  <a:pt x="306" y="312"/>
                </a:cubicBezTo>
                <a:cubicBezTo>
                  <a:pt x="298" y="298"/>
                  <a:pt x="289" y="285"/>
                  <a:pt x="280" y="271"/>
                </a:cubicBezTo>
                <a:cubicBezTo>
                  <a:pt x="278" y="269"/>
                  <a:pt x="279" y="265"/>
                  <a:pt x="282" y="263"/>
                </a:cubicBezTo>
                <a:cubicBezTo>
                  <a:pt x="284" y="261"/>
                  <a:pt x="288" y="262"/>
                  <a:pt x="290" y="265"/>
                </a:cubicBezTo>
                <a:cubicBezTo>
                  <a:pt x="299" y="278"/>
                  <a:pt x="308" y="292"/>
                  <a:pt x="316" y="305"/>
                </a:cubicBezTo>
                <a:cubicBezTo>
                  <a:pt x="318" y="308"/>
                  <a:pt x="317" y="312"/>
                  <a:pt x="314" y="314"/>
                </a:cubicBezTo>
                <a:cubicBezTo>
                  <a:pt x="313" y="314"/>
                  <a:pt x="312" y="315"/>
                  <a:pt x="311" y="315"/>
                </a:cubicBezTo>
                <a:close/>
                <a:moveTo>
                  <a:pt x="257" y="235"/>
                </a:moveTo>
                <a:cubicBezTo>
                  <a:pt x="255" y="235"/>
                  <a:pt x="253" y="234"/>
                  <a:pt x="252" y="233"/>
                </a:cubicBezTo>
                <a:cubicBezTo>
                  <a:pt x="243" y="220"/>
                  <a:pt x="233" y="208"/>
                  <a:pt x="222" y="196"/>
                </a:cubicBezTo>
                <a:cubicBezTo>
                  <a:pt x="220" y="193"/>
                  <a:pt x="220" y="189"/>
                  <a:pt x="223" y="187"/>
                </a:cubicBezTo>
                <a:cubicBezTo>
                  <a:pt x="225" y="185"/>
                  <a:pt x="229" y="185"/>
                  <a:pt x="231" y="188"/>
                </a:cubicBezTo>
                <a:cubicBezTo>
                  <a:pt x="242" y="200"/>
                  <a:pt x="252" y="213"/>
                  <a:pt x="262" y="225"/>
                </a:cubicBezTo>
                <a:cubicBezTo>
                  <a:pt x="264" y="228"/>
                  <a:pt x="263" y="232"/>
                  <a:pt x="261" y="234"/>
                </a:cubicBezTo>
                <a:cubicBezTo>
                  <a:pt x="260" y="235"/>
                  <a:pt x="258" y="235"/>
                  <a:pt x="257" y="235"/>
                </a:cubicBezTo>
                <a:close/>
                <a:moveTo>
                  <a:pt x="195" y="162"/>
                </a:moveTo>
                <a:cubicBezTo>
                  <a:pt x="193" y="162"/>
                  <a:pt x="191" y="162"/>
                  <a:pt x="190" y="160"/>
                </a:cubicBezTo>
                <a:cubicBezTo>
                  <a:pt x="179" y="149"/>
                  <a:pt x="168" y="138"/>
                  <a:pt x="156" y="127"/>
                </a:cubicBezTo>
                <a:cubicBezTo>
                  <a:pt x="154" y="124"/>
                  <a:pt x="154" y="121"/>
                  <a:pt x="156" y="118"/>
                </a:cubicBezTo>
                <a:cubicBezTo>
                  <a:pt x="158" y="116"/>
                  <a:pt x="162" y="116"/>
                  <a:pt x="165" y="118"/>
                </a:cubicBezTo>
                <a:cubicBezTo>
                  <a:pt x="176" y="129"/>
                  <a:pt x="188" y="140"/>
                  <a:pt x="199" y="152"/>
                </a:cubicBezTo>
                <a:cubicBezTo>
                  <a:pt x="201" y="154"/>
                  <a:pt x="201" y="158"/>
                  <a:pt x="199" y="161"/>
                </a:cubicBezTo>
                <a:cubicBezTo>
                  <a:pt x="198" y="162"/>
                  <a:pt x="196" y="162"/>
                  <a:pt x="195" y="162"/>
                </a:cubicBezTo>
                <a:close/>
                <a:moveTo>
                  <a:pt x="125" y="96"/>
                </a:moveTo>
                <a:cubicBezTo>
                  <a:pt x="123" y="96"/>
                  <a:pt x="122" y="96"/>
                  <a:pt x="121" y="95"/>
                </a:cubicBezTo>
                <a:cubicBezTo>
                  <a:pt x="109" y="85"/>
                  <a:pt x="96" y="74"/>
                  <a:pt x="84" y="65"/>
                </a:cubicBezTo>
                <a:cubicBezTo>
                  <a:pt x="81" y="63"/>
                  <a:pt x="80" y="59"/>
                  <a:pt x="82" y="57"/>
                </a:cubicBezTo>
                <a:cubicBezTo>
                  <a:pt x="84" y="54"/>
                  <a:pt x="88" y="53"/>
                  <a:pt x="91" y="55"/>
                </a:cubicBezTo>
                <a:cubicBezTo>
                  <a:pt x="104" y="65"/>
                  <a:pt x="116" y="75"/>
                  <a:pt x="129" y="86"/>
                </a:cubicBezTo>
                <a:cubicBezTo>
                  <a:pt x="131" y="88"/>
                  <a:pt x="131" y="92"/>
                  <a:pt x="129" y="94"/>
                </a:cubicBezTo>
                <a:cubicBezTo>
                  <a:pt x="128" y="96"/>
                  <a:pt x="126" y="96"/>
                  <a:pt x="125" y="96"/>
                </a:cubicBezTo>
                <a:close/>
                <a:moveTo>
                  <a:pt x="48" y="38"/>
                </a:moveTo>
                <a:cubicBezTo>
                  <a:pt x="47" y="38"/>
                  <a:pt x="46" y="38"/>
                  <a:pt x="45" y="37"/>
                </a:cubicBezTo>
                <a:cubicBezTo>
                  <a:pt x="20" y="21"/>
                  <a:pt x="4" y="12"/>
                  <a:pt x="4" y="12"/>
                </a:cubicBezTo>
                <a:cubicBezTo>
                  <a:pt x="1" y="11"/>
                  <a:pt x="0" y="7"/>
                  <a:pt x="2" y="4"/>
                </a:cubicBezTo>
                <a:cubicBezTo>
                  <a:pt x="3" y="1"/>
                  <a:pt x="7" y="0"/>
                  <a:pt x="10" y="2"/>
                </a:cubicBezTo>
                <a:cubicBezTo>
                  <a:pt x="10" y="2"/>
                  <a:pt x="26" y="10"/>
                  <a:pt x="51" y="27"/>
                </a:cubicBezTo>
                <a:cubicBezTo>
                  <a:pt x="54" y="29"/>
                  <a:pt x="55" y="33"/>
                  <a:pt x="53" y="36"/>
                </a:cubicBezTo>
                <a:cubicBezTo>
                  <a:pt x="52" y="37"/>
                  <a:pt x="50" y="38"/>
                  <a:pt x="48" y="38"/>
                </a:cubicBezTo>
                <a:close/>
              </a:path>
            </a:pathLst>
          </a:custGeom>
          <a:solidFill>
            <a:srgbClr val="604F7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7" name="Freeform 149"/>
          <p:cNvSpPr>
            <a:spLocks noEditPoints="1"/>
          </p:cNvSpPr>
          <p:nvPr/>
        </p:nvSpPr>
        <p:spPr bwMode="auto">
          <a:xfrm>
            <a:off x="4421542" y="2331737"/>
            <a:ext cx="2015356" cy="2636441"/>
          </a:xfrm>
          <a:custGeom>
            <a:cxnLst>
              <a:cxn ang="0">
                <a:pos x="932" y="1280"/>
              </a:cxn>
              <a:cxn ang="0">
                <a:pos x="982" y="1280"/>
              </a:cxn>
              <a:cxn ang="0">
                <a:pos x="888" y="1267"/>
              </a:cxn>
              <a:cxn ang="0">
                <a:pos x="836" y="1244"/>
              </a:cxn>
              <a:cxn ang="0">
                <a:pos x="893" y="1263"/>
              </a:cxn>
              <a:cxn ang="0">
                <a:pos x="794" y="1235"/>
              </a:cxn>
              <a:cxn ang="0">
                <a:pos x="754" y="1206"/>
              </a:cxn>
              <a:cxn ang="0">
                <a:pos x="797" y="1236"/>
              </a:cxn>
              <a:cxn ang="0">
                <a:pos x="662" y="1178"/>
              </a:cxn>
              <a:cxn ang="0">
                <a:pos x="710" y="1187"/>
              </a:cxn>
              <a:cxn ang="0">
                <a:pos x="622" y="1156"/>
              </a:cxn>
              <a:cxn ang="0">
                <a:pos x="574" y="1124"/>
              </a:cxn>
              <a:cxn ang="0">
                <a:pos x="627" y="1153"/>
              </a:cxn>
              <a:cxn ang="0">
                <a:pos x="535" y="1107"/>
              </a:cxn>
              <a:cxn ang="0">
                <a:pos x="501" y="1071"/>
              </a:cxn>
              <a:cxn ang="0">
                <a:pos x="538" y="1108"/>
              </a:cxn>
              <a:cxn ang="0">
                <a:pos x="417" y="1024"/>
              </a:cxn>
              <a:cxn ang="0">
                <a:pos x="462" y="1044"/>
              </a:cxn>
              <a:cxn ang="0">
                <a:pos x="383" y="995"/>
              </a:cxn>
              <a:cxn ang="0">
                <a:pos x="343" y="953"/>
              </a:cxn>
              <a:cxn ang="0">
                <a:pos x="388" y="993"/>
              </a:cxn>
              <a:cxn ang="0">
                <a:pos x="309" y="928"/>
              </a:cxn>
              <a:cxn ang="0">
                <a:pos x="284" y="885"/>
              </a:cxn>
              <a:cxn ang="0">
                <a:pos x="313" y="930"/>
              </a:cxn>
              <a:cxn ang="0">
                <a:pos x="214" y="819"/>
              </a:cxn>
              <a:cxn ang="0">
                <a:pos x="253" y="849"/>
              </a:cxn>
              <a:cxn ang="0">
                <a:pos x="190" y="782"/>
              </a:cxn>
              <a:cxn ang="0">
                <a:pos x="161" y="731"/>
              </a:cxn>
              <a:cxn ang="0">
                <a:pos x="194" y="781"/>
              </a:cxn>
              <a:cxn ang="0">
                <a:pos x="135" y="698"/>
              </a:cxn>
              <a:cxn ang="0">
                <a:pos x="123" y="650"/>
              </a:cxn>
              <a:cxn ang="0">
                <a:pos x="140" y="701"/>
              </a:cxn>
              <a:cxn ang="0">
                <a:pos x="73" y="567"/>
              </a:cxn>
              <a:cxn ang="0">
                <a:pos x="103" y="607"/>
              </a:cxn>
              <a:cxn ang="0">
                <a:pos x="63" y="526"/>
              </a:cxn>
              <a:cxn ang="0">
                <a:pos x="47" y="468"/>
              </a:cxn>
              <a:cxn ang="0">
                <a:pos x="65" y="525"/>
              </a:cxn>
              <a:cxn ang="0">
                <a:pos x="31" y="429"/>
              </a:cxn>
              <a:cxn ang="0">
                <a:pos x="33" y="379"/>
              </a:cxn>
              <a:cxn ang="0">
                <a:pos x="37" y="433"/>
              </a:cxn>
              <a:cxn ang="0">
                <a:pos x="7" y="286"/>
              </a:cxn>
              <a:cxn ang="0">
                <a:pos x="25" y="332"/>
              </a:cxn>
              <a:cxn ang="0">
                <a:pos x="9" y="244"/>
              </a:cxn>
              <a:cxn ang="0">
                <a:pos x="6" y="184"/>
              </a:cxn>
              <a:cxn ang="0">
                <a:pos x="9" y="244"/>
              </a:cxn>
              <a:cxn ang="0">
                <a:pos x="0" y="143"/>
              </a:cxn>
              <a:cxn ang="0">
                <a:pos x="13" y="94"/>
              </a:cxn>
              <a:cxn ang="0">
                <a:pos x="10" y="52"/>
              </a:cxn>
              <a:cxn ang="0">
                <a:pos x="7" y="5"/>
              </a:cxn>
              <a:cxn ang="0">
                <a:pos x="16" y="47"/>
              </a:cxn>
            </a:cxnLst>
            <a:rect b="b" l="0" r="r" t="0"/>
            <a:pathLst>
              <a:path h="1292" w="987">
                <a:moveTo>
                  <a:pt x="981" y="1292"/>
                </a:moveTo>
                <a:cubicBezTo>
                  <a:pt x="981" y="1292"/>
                  <a:pt x="980" y="1292"/>
                  <a:pt x="980" y="1292"/>
                </a:cubicBezTo>
                <a:cubicBezTo>
                  <a:pt x="979" y="1292"/>
                  <a:pt x="962" y="1288"/>
                  <a:pt x="932" y="1280"/>
                </a:cubicBezTo>
                <a:cubicBezTo>
                  <a:pt x="929" y="1280"/>
                  <a:pt x="927" y="1276"/>
                  <a:pt x="928" y="1273"/>
                </a:cubicBezTo>
                <a:cubicBezTo>
                  <a:pt x="929" y="1270"/>
                  <a:pt x="932" y="1268"/>
                  <a:pt x="935" y="1269"/>
                </a:cubicBezTo>
                <a:cubicBezTo>
                  <a:pt x="965" y="1277"/>
                  <a:pt x="982" y="1280"/>
                  <a:pt x="982" y="1280"/>
                </a:cubicBezTo>
                <a:cubicBezTo>
                  <a:pt x="985" y="1281"/>
                  <a:pt x="988" y="1284"/>
                  <a:pt x="987" y="1287"/>
                </a:cubicBezTo>
                <a:cubicBezTo>
                  <a:pt x="986" y="1290"/>
                  <a:pt x="984" y="1292"/>
                  <a:pt x="981" y="1292"/>
                </a:cubicBezTo>
                <a:close/>
                <a:moveTo>
                  <a:pt x="888" y="1267"/>
                </a:moveTo>
                <a:cubicBezTo>
                  <a:pt x="887" y="1267"/>
                  <a:pt x="886" y="1267"/>
                  <a:pt x="886" y="1267"/>
                </a:cubicBezTo>
                <a:cubicBezTo>
                  <a:pt x="871" y="1262"/>
                  <a:pt x="855" y="1257"/>
                  <a:pt x="840" y="1252"/>
                </a:cubicBezTo>
                <a:cubicBezTo>
                  <a:pt x="837" y="1251"/>
                  <a:pt x="835" y="1247"/>
                  <a:pt x="836" y="1244"/>
                </a:cubicBezTo>
                <a:cubicBezTo>
                  <a:pt x="837" y="1241"/>
                  <a:pt x="841" y="1240"/>
                  <a:pt x="844" y="1241"/>
                </a:cubicBezTo>
                <a:cubicBezTo>
                  <a:pt x="859" y="1246"/>
                  <a:pt x="874" y="1251"/>
                  <a:pt x="889" y="1256"/>
                </a:cubicBezTo>
                <a:cubicBezTo>
                  <a:pt x="893" y="1256"/>
                  <a:pt x="894" y="1260"/>
                  <a:pt x="893" y="1263"/>
                </a:cubicBezTo>
                <a:cubicBezTo>
                  <a:pt x="893" y="1266"/>
                  <a:pt x="890" y="1267"/>
                  <a:pt x="888" y="1267"/>
                </a:cubicBezTo>
                <a:close/>
                <a:moveTo>
                  <a:pt x="797" y="1236"/>
                </a:moveTo>
                <a:cubicBezTo>
                  <a:pt x="796" y="1236"/>
                  <a:pt x="795" y="1236"/>
                  <a:pt x="794" y="1235"/>
                </a:cubicBezTo>
                <a:cubicBezTo>
                  <a:pt x="779" y="1230"/>
                  <a:pt x="764" y="1224"/>
                  <a:pt x="750" y="1218"/>
                </a:cubicBezTo>
                <a:cubicBezTo>
                  <a:pt x="747" y="1216"/>
                  <a:pt x="745" y="1213"/>
                  <a:pt x="746" y="1210"/>
                </a:cubicBezTo>
                <a:cubicBezTo>
                  <a:pt x="748" y="1207"/>
                  <a:pt x="751" y="1205"/>
                  <a:pt x="754" y="1206"/>
                </a:cubicBezTo>
                <a:cubicBezTo>
                  <a:pt x="769" y="1213"/>
                  <a:pt x="784" y="1219"/>
                  <a:pt x="799" y="1224"/>
                </a:cubicBezTo>
                <a:cubicBezTo>
                  <a:pt x="802" y="1225"/>
                  <a:pt x="803" y="1229"/>
                  <a:pt x="802" y="1232"/>
                </a:cubicBezTo>
                <a:cubicBezTo>
                  <a:pt x="801" y="1234"/>
                  <a:pt x="799" y="1236"/>
                  <a:pt x="797" y="1236"/>
                </a:cubicBezTo>
                <a:close/>
                <a:moveTo>
                  <a:pt x="708" y="1199"/>
                </a:moveTo>
                <a:cubicBezTo>
                  <a:pt x="707" y="1199"/>
                  <a:pt x="706" y="1199"/>
                  <a:pt x="705" y="1198"/>
                </a:cubicBezTo>
                <a:cubicBezTo>
                  <a:pt x="691" y="1192"/>
                  <a:pt x="676" y="1185"/>
                  <a:pt x="662" y="1178"/>
                </a:cubicBezTo>
                <a:cubicBezTo>
                  <a:pt x="659" y="1176"/>
                  <a:pt x="658" y="1173"/>
                  <a:pt x="659" y="1170"/>
                </a:cubicBezTo>
                <a:cubicBezTo>
                  <a:pt x="660" y="1167"/>
                  <a:pt x="664" y="1165"/>
                  <a:pt x="667" y="1167"/>
                </a:cubicBezTo>
                <a:cubicBezTo>
                  <a:pt x="681" y="1174"/>
                  <a:pt x="696" y="1181"/>
                  <a:pt x="710" y="1187"/>
                </a:cubicBezTo>
                <a:cubicBezTo>
                  <a:pt x="713" y="1189"/>
                  <a:pt x="715" y="1192"/>
                  <a:pt x="713" y="1195"/>
                </a:cubicBezTo>
                <a:cubicBezTo>
                  <a:pt x="712" y="1197"/>
                  <a:pt x="710" y="1199"/>
                  <a:pt x="708" y="1199"/>
                </a:cubicBezTo>
                <a:close/>
                <a:moveTo>
                  <a:pt x="622" y="1156"/>
                </a:moveTo>
                <a:cubicBezTo>
                  <a:pt x="621" y="1156"/>
                  <a:pt x="620" y="1156"/>
                  <a:pt x="619" y="1156"/>
                </a:cubicBezTo>
                <a:cubicBezTo>
                  <a:pt x="605" y="1148"/>
                  <a:pt x="590" y="1140"/>
                  <a:pt x="577" y="1132"/>
                </a:cubicBezTo>
                <a:cubicBezTo>
                  <a:pt x="574" y="1131"/>
                  <a:pt x="573" y="1127"/>
                  <a:pt x="574" y="1124"/>
                </a:cubicBezTo>
                <a:cubicBezTo>
                  <a:pt x="576" y="1121"/>
                  <a:pt x="580" y="1120"/>
                  <a:pt x="583" y="1122"/>
                </a:cubicBezTo>
                <a:cubicBezTo>
                  <a:pt x="596" y="1130"/>
                  <a:pt x="610" y="1137"/>
                  <a:pt x="624" y="1145"/>
                </a:cubicBezTo>
                <a:cubicBezTo>
                  <a:pt x="627" y="1147"/>
                  <a:pt x="628" y="1150"/>
                  <a:pt x="627" y="1153"/>
                </a:cubicBezTo>
                <a:cubicBezTo>
                  <a:pt x="626" y="1155"/>
                  <a:pt x="624" y="1156"/>
                  <a:pt x="622" y="1156"/>
                </a:cubicBezTo>
                <a:close/>
                <a:moveTo>
                  <a:pt x="538" y="1108"/>
                </a:moveTo>
                <a:cubicBezTo>
                  <a:pt x="537" y="1108"/>
                  <a:pt x="536" y="1108"/>
                  <a:pt x="535" y="1107"/>
                </a:cubicBezTo>
                <a:cubicBezTo>
                  <a:pt x="522" y="1099"/>
                  <a:pt x="508" y="1090"/>
                  <a:pt x="495" y="1081"/>
                </a:cubicBezTo>
                <a:cubicBezTo>
                  <a:pt x="492" y="1079"/>
                  <a:pt x="491" y="1076"/>
                  <a:pt x="493" y="1073"/>
                </a:cubicBezTo>
                <a:cubicBezTo>
                  <a:pt x="495" y="1070"/>
                  <a:pt x="499" y="1069"/>
                  <a:pt x="501" y="1071"/>
                </a:cubicBezTo>
                <a:cubicBezTo>
                  <a:pt x="515" y="1080"/>
                  <a:pt x="528" y="1089"/>
                  <a:pt x="542" y="1097"/>
                </a:cubicBezTo>
                <a:cubicBezTo>
                  <a:pt x="544" y="1099"/>
                  <a:pt x="545" y="1103"/>
                  <a:pt x="544" y="1105"/>
                </a:cubicBezTo>
                <a:cubicBezTo>
                  <a:pt x="542" y="1107"/>
                  <a:pt x="540" y="1108"/>
                  <a:pt x="538" y="1108"/>
                </a:cubicBezTo>
                <a:close/>
                <a:moveTo>
                  <a:pt x="459" y="1055"/>
                </a:moveTo>
                <a:cubicBezTo>
                  <a:pt x="458" y="1055"/>
                  <a:pt x="456" y="1054"/>
                  <a:pt x="455" y="1053"/>
                </a:cubicBezTo>
                <a:cubicBezTo>
                  <a:pt x="442" y="1044"/>
                  <a:pt x="429" y="1034"/>
                  <a:pt x="417" y="1024"/>
                </a:cubicBezTo>
                <a:cubicBezTo>
                  <a:pt x="414" y="1022"/>
                  <a:pt x="414" y="1018"/>
                  <a:pt x="416" y="1016"/>
                </a:cubicBezTo>
                <a:cubicBezTo>
                  <a:pt x="418" y="1013"/>
                  <a:pt x="422" y="1013"/>
                  <a:pt x="424" y="1015"/>
                </a:cubicBezTo>
                <a:cubicBezTo>
                  <a:pt x="437" y="1025"/>
                  <a:pt x="449" y="1034"/>
                  <a:pt x="462" y="1044"/>
                </a:cubicBezTo>
                <a:cubicBezTo>
                  <a:pt x="465" y="1046"/>
                  <a:pt x="466" y="1049"/>
                  <a:pt x="464" y="1052"/>
                </a:cubicBezTo>
                <a:cubicBezTo>
                  <a:pt x="462" y="1054"/>
                  <a:pt x="461" y="1055"/>
                  <a:pt x="459" y="1055"/>
                </a:cubicBezTo>
                <a:close/>
                <a:moveTo>
                  <a:pt x="383" y="995"/>
                </a:moveTo>
                <a:cubicBezTo>
                  <a:pt x="382" y="995"/>
                  <a:pt x="381" y="995"/>
                  <a:pt x="379" y="994"/>
                </a:cubicBezTo>
                <a:cubicBezTo>
                  <a:pt x="367" y="983"/>
                  <a:pt x="355" y="972"/>
                  <a:pt x="343" y="962"/>
                </a:cubicBezTo>
                <a:cubicBezTo>
                  <a:pt x="341" y="959"/>
                  <a:pt x="341" y="956"/>
                  <a:pt x="343" y="953"/>
                </a:cubicBezTo>
                <a:cubicBezTo>
                  <a:pt x="345" y="951"/>
                  <a:pt x="349" y="951"/>
                  <a:pt x="352" y="953"/>
                </a:cubicBezTo>
                <a:cubicBezTo>
                  <a:pt x="363" y="964"/>
                  <a:pt x="375" y="974"/>
                  <a:pt x="387" y="985"/>
                </a:cubicBezTo>
                <a:cubicBezTo>
                  <a:pt x="390" y="987"/>
                  <a:pt x="390" y="990"/>
                  <a:pt x="388" y="993"/>
                </a:cubicBezTo>
                <a:cubicBezTo>
                  <a:pt x="387" y="994"/>
                  <a:pt x="385" y="995"/>
                  <a:pt x="383" y="995"/>
                </a:cubicBezTo>
                <a:close/>
                <a:moveTo>
                  <a:pt x="313" y="930"/>
                </a:moveTo>
                <a:cubicBezTo>
                  <a:pt x="311" y="930"/>
                  <a:pt x="310" y="929"/>
                  <a:pt x="309" y="928"/>
                </a:cubicBezTo>
                <a:cubicBezTo>
                  <a:pt x="297" y="917"/>
                  <a:pt x="286" y="905"/>
                  <a:pt x="275" y="893"/>
                </a:cubicBezTo>
                <a:cubicBezTo>
                  <a:pt x="273" y="891"/>
                  <a:pt x="273" y="887"/>
                  <a:pt x="276" y="885"/>
                </a:cubicBezTo>
                <a:cubicBezTo>
                  <a:pt x="278" y="882"/>
                  <a:pt x="282" y="883"/>
                  <a:pt x="284" y="885"/>
                </a:cubicBezTo>
                <a:cubicBezTo>
                  <a:pt x="295" y="897"/>
                  <a:pt x="306" y="908"/>
                  <a:pt x="317" y="920"/>
                </a:cubicBezTo>
                <a:cubicBezTo>
                  <a:pt x="320" y="922"/>
                  <a:pt x="320" y="926"/>
                  <a:pt x="317" y="928"/>
                </a:cubicBezTo>
                <a:cubicBezTo>
                  <a:pt x="316" y="929"/>
                  <a:pt x="314" y="930"/>
                  <a:pt x="313" y="930"/>
                </a:cubicBezTo>
                <a:close/>
                <a:moveTo>
                  <a:pt x="248" y="859"/>
                </a:moveTo>
                <a:cubicBezTo>
                  <a:pt x="247" y="859"/>
                  <a:pt x="245" y="858"/>
                  <a:pt x="244" y="857"/>
                </a:cubicBezTo>
                <a:cubicBezTo>
                  <a:pt x="234" y="844"/>
                  <a:pt x="223" y="832"/>
                  <a:pt x="214" y="819"/>
                </a:cubicBezTo>
                <a:cubicBezTo>
                  <a:pt x="212" y="816"/>
                  <a:pt x="212" y="813"/>
                  <a:pt x="215" y="811"/>
                </a:cubicBezTo>
                <a:cubicBezTo>
                  <a:pt x="218" y="809"/>
                  <a:pt x="221" y="809"/>
                  <a:pt x="223" y="812"/>
                </a:cubicBezTo>
                <a:cubicBezTo>
                  <a:pt x="233" y="824"/>
                  <a:pt x="243" y="837"/>
                  <a:pt x="253" y="849"/>
                </a:cubicBezTo>
                <a:cubicBezTo>
                  <a:pt x="255" y="852"/>
                  <a:pt x="255" y="855"/>
                  <a:pt x="252" y="858"/>
                </a:cubicBezTo>
                <a:cubicBezTo>
                  <a:pt x="251" y="858"/>
                  <a:pt x="250" y="859"/>
                  <a:pt x="248" y="859"/>
                </a:cubicBezTo>
                <a:close/>
                <a:moveTo>
                  <a:pt x="190" y="782"/>
                </a:moveTo>
                <a:cubicBezTo>
                  <a:pt x="189" y="782"/>
                  <a:pt x="187" y="782"/>
                  <a:pt x="186" y="780"/>
                </a:cubicBezTo>
                <a:cubicBezTo>
                  <a:pt x="176" y="767"/>
                  <a:pt x="168" y="753"/>
                  <a:pt x="159" y="740"/>
                </a:cubicBezTo>
                <a:cubicBezTo>
                  <a:pt x="157" y="737"/>
                  <a:pt x="158" y="733"/>
                  <a:pt x="161" y="731"/>
                </a:cubicBezTo>
                <a:cubicBezTo>
                  <a:pt x="164" y="729"/>
                  <a:pt x="168" y="730"/>
                  <a:pt x="169" y="733"/>
                </a:cubicBezTo>
                <a:cubicBezTo>
                  <a:pt x="178" y="747"/>
                  <a:pt x="186" y="760"/>
                  <a:pt x="195" y="773"/>
                </a:cubicBezTo>
                <a:cubicBezTo>
                  <a:pt x="197" y="776"/>
                  <a:pt x="197" y="780"/>
                  <a:pt x="194" y="781"/>
                </a:cubicBezTo>
                <a:cubicBezTo>
                  <a:pt x="193" y="782"/>
                  <a:pt x="192" y="782"/>
                  <a:pt x="190" y="782"/>
                </a:cubicBezTo>
                <a:close/>
                <a:moveTo>
                  <a:pt x="140" y="701"/>
                </a:moveTo>
                <a:cubicBezTo>
                  <a:pt x="138" y="701"/>
                  <a:pt x="136" y="700"/>
                  <a:pt x="135" y="698"/>
                </a:cubicBezTo>
                <a:cubicBezTo>
                  <a:pt x="127" y="684"/>
                  <a:pt x="119" y="670"/>
                  <a:pt x="112" y="655"/>
                </a:cubicBezTo>
                <a:cubicBezTo>
                  <a:pt x="111" y="652"/>
                  <a:pt x="112" y="649"/>
                  <a:pt x="115" y="647"/>
                </a:cubicBezTo>
                <a:cubicBezTo>
                  <a:pt x="118" y="646"/>
                  <a:pt x="121" y="647"/>
                  <a:pt x="123" y="650"/>
                </a:cubicBezTo>
                <a:cubicBezTo>
                  <a:pt x="130" y="664"/>
                  <a:pt x="137" y="678"/>
                  <a:pt x="145" y="692"/>
                </a:cubicBezTo>
                <a:cubicBezTo>
                  <a:pt x="147" y="695"/>
                  <a:pt x="146" y="699"/>
                  <a:pt x="143" y="700"/>
                </a:cubicBezTo>
                <a:cubicBezTo>
                  <a:pt x="142" y="701"/>
                  <a:pt x="141" y="701"/>
                  <a:pt x="140" y="701"/>
                </a:cubicBezTo>
                <a:close/>
                <a:moveTo>
                  <a:pt x="97" y="615"/>
                </a:moveTo>
                <a:cubicBezTo>
                  <a:pt x="95" y="615"/>
                  <a:pt x="93" y="614"/>
                  <a:pt x="92" y="612"/>
                </a:cubicBezTo>
                <a:cubicBezTo>
                  <a:pt x="85" y="597"/>
                  <a:pt x="79" y="582"/>
                  <a:pt x="73" y="567"/>
                </a:cubicBezTo>
                <a:cubicBezTo>
                  <a:pt x="72" y="564"/>
                  <a:pt x="74" y="560"/>
                  <a:pt x="77" y="559"/>
                </a:cubicBezTo>
                <a:cubicBezTo>
                  <a:pt x="80" y="558"/>
                  <a:pt x="83" y="560"/>
                  <a:pt x="85" y="563"/>
                </a:cubicBezTo>
                <a:cubicBezTo>
                  <a:pt x="90" y="577"/>
                  <a:pt x="96" y="592"/>
                  <a:pt x="103" y="607"/>
                </a:cubicBezTo>
                <a:cubicBezTo>
                  <a:pt x="104" y="610"/>
                  <a:pt x="103" y="613"/>
                  <a:pt x="100" y="615"/>
                </a:cubicBezTo>
                <a:cubicBezTo>
                  <a:pt x="99" y="615"/>
                  <a:pt x="98" y="615"/>
                  <a:pt x="97" y="615"/>
                </a:cubicBezTo>
                <a:close/>
                <a:moveTo>
                  <a:pt x="63" y="526"/>
                </a:moveTo>
                <a:cubicBezTo>
                  <a:pt x="60" y="526"/>
                  <a:pt x="58" y="524"/>
                  <a:pt x="57" y="522"/>
                </a:cubicBezTo>
                <a:cubicBezTo>
                  <a:pt x="52" y="506"/>
                  <a:pt x="47" y="491"/>
                  <a:pt x="43" y="475"/>
                </a:cubicBezTo>
                <a:cubicBezTo>
                  <a:pt x="42" y="472"/>
                  <a:pt x="44" y="469"/>
                  <a:pt x="47" y="468"/>
                </a:cubicBezTo>
                <a:cubicBezTo>
                  <a:pt x="50" y="467"/>
                  <a:pt x="54" y="469"/>
                  <a:pt x="55" y="472"/>
                </a:cubicBezTo>
                <a:cubicBezTo>
                  <a:pt x="59" y="487"/>
                  <a:pt x="64" y="503"/>
                  <a:pt x="69" y="518"/>
                </a:cubicBezTo>
                <a:cubicBezTo>
                  <a:pt x="70" y="521"/>
                  <a:pt x="68" y="524"/>
                  <a:pt x="65" y="525"/>
                </a:cubicBezTo>
                <a:cubicBezTo>
                  <a:pt x="64" y="526"/>
                  <a:pt x="63" y="526"/>
                  <a:pt x="63" y="526"/>
                </a:cubicBezTo>
                <a:close/>
                <a:moveTo>
                  <a:pt x="37" y="433"/>
                </a:moveTo>
                <a:cubicBezTo>
                  <a:pt x="34" y="433"/>
                  <a:pt x="32" y="432"/>
                  <a:pt x="31" y="429"/>
                </a:cubicBezTo>
                <a:cubicBezTo>
                  <a:pt x="27" y="413"/>
                  <a:pt x="24" y="397"/>
                  <a:pt x="21" y="382"/>
                </a:cubicBezTo>
                <a:cubicBezTo>
                  <a:pt x="20" y="378"/>
                  <a:pt x="23" y="375"/>
                  <a:pt x="26" y="375"/>
                </a:cubicBezTo>
                <a:cubicBezTo>
                  <a:pt x="29" y="374"/>
                  <a:pt x="32" y="376"/>
                  <a:pt x="33" y="379"/>
                </a:cubicBezTo>
                <a:cubicBezTo>
                  <a:pt x="36" y="395"/>
                  <a:pt x="39" y="411"/>
                  <a:pt x="43" y="426"/>
                </a:cubicBezTo>
                <a:cubicBezTo>
                  <a:pt x="43" y="429"/>
                  <a:pt x="41" y="433"/>
                  <a:pt x="38" y="433"/>
                </a:cubicBezTo>
                <a:cubicBezTo>
                  <a:pt x="38" y="433"/>
                  <a:pt x="37" y="433"/>
                  <a:pt x="37" y="433"/>
                </a:cubicBezTo>
                <a:close/>
                <a:moveTo>
                  <a:pt x="19" y="339"/>
                </a:moveTo>
                <a:cubicBezTo>
                  <a:pt x="16" y="339"/>
                  <a:pt x="13" y="337"/>
                  <a:pt x="13" y="334"/>
                </a:cubicBezTo>
                <a:cubicBezTo>
                  <a:pt x="11" y="318"/>
                  <a:pt x="9" y="302"/>
                  <a:pt x="7" y="286"/>
                </a:cubicBezTo>
                <a:cubicBezTo>
                  <a:pt x="7" y="283"/>
                  <a:pt x="9" y="280"/>
                  <a:pt x="12" y="280"/>
                </a:cubicBezTo>
                <a:cubicBezTo>
                  <a:pt x="16" y="279"/>
                  <a:pt x="19" y="282"/>
                  <a:pt x="19" y="285"/>
                </a:cubicBezTo>
                <a:cubicBezTo>
                  <a:pt x="21" y="301"/>
                  <a:pt x="23" y="317"/>
                  <a:pt x="25" y="332"/>
                </a:cubicBezTo>
                <a:cubicBezTo>
                  <a:pt x="25" y="336"/>
                  <a:pt x="23" y="339"/>
                  <a:pt x="20" y="339"/>
                </a:cubicBezTo>
                <a:lnTo>
                  <a:pt x="19" y="339"/>
                </a:lnTo>
                <a:close/>
                <a:moveTo>
                  <a:pt x="9" y="244"/>
                </a:moveTo>
                <a:cubicBezTo>
                  <a:pt x="6" y="244"/>
                  <a:pt x="3" y="242"/>
                  <a:pt x="3" y="238"/>
                </a:cubicBezTo>
                <a:cubicBezTo>
                  <a:pt x="2" y="223"/>
                  <a:pt x="1" y="206"/>
                  <a:pt x="1" y="190"/>
                </a:cubicBezTo>
                <a:cubicBezTo>
                  <a:pt x="0" y="187"/>
                  <a:pt x="3" y="184"/>
                  <a:pt x="6" y="184"/>
                </a:cubicBezTo>
                <a:cubicBezTo>
                  <a:pt x="10" y="184"/>
                  <a:pt x="12" y="187"/>
                  <a:pt x="13" y="190"/>
                </a:cubicBezTo>
                <a:cubicBezTo>
                  <a:pt x="13" y="206"/>
                  <a:pt x="14" y="222"/>
                  <a:pt x="15" y="238"/>
                </a:cubicBezTo>
                <a:cubicBezTo>
                  <a:pt x="15" y="241"/>
                  <a:pt x="13" y="244"/>
                  <a:pt x="9" y="244"/>
                </a:cubicBezTo>
                <a:close/>
                <a:moveTo>
                  <a:pt x="6" y="150"/>
                </a:moveTo>
                <a:cubicBezTo>
                  <a:pt x="6" y="150"/>
                  <a:pt x="6" y="150"/>
                  <a:pt x="6" y="150"/>
                </a:cubicBezTo>
                <a:cubicBezTo>
                  <a:pt x="3" y="150"/>
                  <a:pt x="0" y="146"/>
                  <a:pt x="0" y="143"/>
                </a:cubicBezTo>
                <a:cubicBezTo>
                  <a:pt x="0" y="127"/>
                  <a:pt x="0" y="110"/>
                  <a:pt x="1" y="94"/>
                </a:cubicBezTo>
                <a:cubicBezTo>
                  <a:pt x="1" y="91"/>
                  <a:pt x="4" y="88"/>
                  <a:pt x="7" y="88"/>
                </a:cubicBezTo>
                <a:cubicBezTo>
                  <a:pt x="11" y="88"/>
                  <a:pt x="13" y="91"/>
                  <a:pt x="13" y="94"/>
                </a:cubicBezTo>
                <a:cubicBezTo>
                  <a:pt x="12" y="110"/>
                  <a:pt x="12" y="127"/>
                  <a:pt x="12" y="143"/>
                </a:cubicBezTo>
                <a:cubicBezTo>
                  <a:pt x="12" y="146"/>
                  <a:pt x="9" y="150"/>
                  <a:pt x="6" y="150"/>
                </a:cubicBezTo>
                <a:close/>
                <a:moveTo>
                  <a:pt x="10" y="52"/>
                </a:moveTo>
                <a:cubicBezTo>
                  <a:pt x="9" y="52"/>
                  <a:pt x="9" y="52"/>
                  <a:pt x="9" y="52"/>
                </a:cubicBezTo>
                <a:cubicBezTo>
                  <a:pt x="6" y="52"/>
                  <a:pt x="3" y="49"/>
                  <a:pt x="4" y="46"/>
                </a:cubicBezTo>
                <a:cubicBezTo>
                  <a:pt x="5" y="32"/>
                  <a:pt x="6" y="19"/>
                  <a:pt x="7" y="5"/>
                </a:cubicBezTo>
                <a:cubicBezTo>
                  <a:pt x="7" y="2"/>
                  <a:pt x="10" y="0"/>
                  <a:pt x="14" y="0"/>
                </a:cubicBezTo>
                <a:cubicBezTo>
                  <a:pt x="17" y="0"/>
                  <a:pt x="19" y="3"/>
                  <a:pt x="19" y="7"/>
                </a:cubicBezTo>
                <a:cubicBezTo>
                  <a:pt x="18" y="20"/>
                  <a:pt x="17" y="33"/>
                  <a:pt x="16" y="47"/>
                </a:cubicBezTo>
                <a:cubicBezTo>
                  <a:pt x="15" y="50"/>
                  <a:pt x="13" y="52"/>
                  <a:pt x="10" y="52"/>
                </a:cubicBezTo>
                <a:close/>
              </a:path>
            </a:pathLst>
          </a:custGeom>
          <a:solidFill>
            <a:srgbClr val="FB5F5F"/>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150"/>
          <p:cNvSpPr>
            <a:spLocks noEditPoints="1"/>
          </p:cNvSpPr>
          <p:nvPr/>
        </p:nvSpPr>
        <p:spPr bwMode="auto">
          <a:xfrm>
            <a:off x="5908765" y="2542992"/>
            <a:ext cx="204916" cy="2425187"/>
          </a:xfrm>
          <a:custGeom>
            <a:cxnLst>
              <a:cxn ang="0">
                <a:pos x="48" y="1184"/>
              </a:cxn>
              <a:cxn ang="0">
                <a:pos x="44" y="1130"/>
              </a:cxn>
              <a:cxn ang="0">
                <a:pos x="60" y="1182"/>
              </a:cxn>
              <a:cxn ang="0">
                <a:pos x="54" y="1189"/>
              </a:cxn>
              <a:cxn ang="0">
                <a:pos x="32" y="1089"/>
              </a:cxn>
              <a:cxn ang="0">
                <a:pos x="30" y="1035"/>
              </a:cxn>
              <a:cxn ang="0">
                <a:pos x="44" y="1087"/>
              </a:cxn>
              <a:cxn ang="0">
                <a:pos x="25" y="999"/>
              </a:cxn>
              <a:cxn ang="0">
                <a:pos x="14" y="946"/>
              </a:cxn>
              <a:cxn ang="0">
                <a:pos x="26" y="945"/>
              </a:cxn>
              <a:cxn ang="0">
                <a:pos x="26" y="999"/>
              </a:cxn>
              <a:cxn ang="0">
                <a:pos x="16" y="903"/>
              </a:cxn>
              <a:cxn ang="0">
                <a:pos x="6" y="850"/>
              </a:cxn>
              <a:cxn ang="0">
                <a:pos x="18" y="849"/>
              </a:cxn>
              <a:cxn ang="0">
                <a:pos x="16" y="903"/>
              </a:cxn>
              <a:cxn ang="0">
                <a:pos x="3" y="802"/>
              </a:cxn>
              <a:cxn ang="0">
                <a:pos x="7" y="748"/>
              </a:cxn>
              <a:cxn ang="0">
                <a:pos x="15" y="801"/>
              </a:cxn>
              <a:cxn ang="0">
                <a:pos x="9" y="808"/>
              </a:cxn>
              <a:cxn ang="0">
                <a:pos x="0" y="705"/>
              </a:cxn>
              <a:cxn ang="0">
                <a:pos x="6" y="651"/>
              </a:cxn>
              <a:cxn ang="0">
                <a:pos x="12" y="657"/>
              </a:cxn>
              <a:cxn ang="0">
                <a:pos x="6" y="711"/>
              </a:cxn>
              <a:cxn ang="0">
                <a:pos x="6" y="615"/>
              </a:cxn>
              <a:cxn ang="0">
                <a:pos x="1" y="561"/>
              </a:cxn>
              <a:cxn ang="0">
                <a:pos x="13" y="562"/>
              </a:cxn>
              <a:cxn ang="0">
                <a:pos x="6" y="615"/>
              </a:cxn>
              <a:cxn ang="0">
                <a:pos x="9" y="520"/>
              </a:cxn>
              <a:cxn ang="0">
                <a:pos x="6" y="465"/>
              </a:cxn>
              <a:cxn ang="0">
                <a:pos x="18" y="466"/>
              </a:cxn>
              <a:cxn ang="0">
                <a:pos x="9" y="520"/>
              </a:cxn>
              <a:cxn ang="0">
                <a:pos x="15" y="424"/>
              </a:cxn>
              <a:cxn ang="0">
                <a:pos x="15" y="370"/>
              </a:cxn>
              <a:cxn ang="0">
                <a:pos x="27" y="371"/>
              </a:cxn>
              <a:cxn ang="0">
                <a:pos x="16" y="424"/>
              </a:cxn>
              <a:cxn ang="0">
                <a:pos x="26" y="329"/>
              </a:cxn>
              <a:cxn ang="0">
                <a:pos x="27" y="274"/>
              </a:cxn>
              <a:cxn ang="0">
                <a:pos x="39" y="276"/>
              </a:cxn>
              <a:cxn ang="0">
                <a:pos x="27" y="329"/>
              </a:cxn>
              <a:cxn ang="0">
                <a:pos x="40" y="234"/>
              </a:cxn>
              <a:cxn ang="0">
                <a:pos x="44" y="179"/>
              </a:cxn>
              <a:cxn ang="0">
                <a:pos x="56" y="182"/>
              </a:cxn>
              <a:cxn ang="0">
                <a:pos x="41" y="234"/>
              </a:cxn>
              <a:cxn ang="0">
                <a:pos x="59" y="140"/>
              </a:cxn>
              <a:cxn ang="0">
                <a:pos x="66" y="86"/>
              </a:cxn>
              <a:cxn ang="0">
                <a:pos x="77" y="89"/>
              </a:cxn>
              <a:cxn ang="0">
                <a:pos x="60" y="140"/>
              </a:cxn>
              <a:cxn ang="0">
                <a:pos x="82" y="46"/>
              </a:cxn>
              <a:cxn ang="0">
                <a:pos x="88" y="5"/>
              </a:cxn>
              <a:cxn ang="0">
                <a:pos x="100" y="9"/>
              </a:cxn>
              <a:cxn ang="0">
                <a:pos x="84" y="47"/>
              </a:cxn>
            </a:cxnLst>
            <a:rect b="b" l="0" r="r" t="0"/>
            <a:pathLst>
              <a:path h="1189" w="100">
                <a:moveTo>
                  <a:pt x="54" y="1189"/>
                </a:moveTo>
                <a:cubicBezTo>
                  <a:pt x="51" y="1189"/>
                  <a:pt x="49" y="1187"/>
                  <a:pt x="48" y="1184"/>
                </a:cubicBezTo>
                <a:cubicBezTo>
                  <a:pt x="48" y="1184"/>
                  <a:pt x="44" y="1167"/>
                  <a:pt x="39" y="1137"/>
                </a:cubicBezTo>
                <a:cubicBezTo>
                  <a:pt x="39" y="1133"/>
                  <a:pt x="41" y="1130"/>
                  <a:pt x="44" y="1130"/>
                </a:cubicBezTo>
                <a:cubicBezTo>
                  <a:pt x="47" y="1129"/>
                  <a:pt x="51" y="1131"/>
                  <a:pt x="51" y="1135"/>
                </a:cubicBezTo>
                <a:cubicBezTo>
                  <a:pt x="56" y="1165"/>
                  <a:pt x="60" y="1182"/>
                  <a:pt x="60" y="1182"/>
                </a:cubicBezTo>
                <a:cubicBezTo>
                  <a:pt x="61" y="1185"/>
                  <a:pt x="58" y="1188"/>
                  <a:pt x="55" y="1189"/>
                </a:cubicBezTo>
                <a:cubicBezTo>
                  <a:pt x="55" y="1189"/>
                  <a:pt x="54" y="1189"/>
                  <a:pt x="54" y="1189"/>
                </a:cubicBezTo>
                <a:close/>
                <a:moveTo>
                  <a:pt x="38" y="1094"/>
                </a:moveTo>
                <a:cubicBezTo>
                  <a:pt x="35" y="1094"/>
                  <a:pt x="32" y="1092"/>
                  <a:pt x="32" y="1089"/>
                </a:cubicBezTo>
                <a:cubicBezTo>
                  <a:pt x="29" y="1074"/>
                  <a:pt x="27" y="1058"/>
                  <a:pt x="25" y="1042"/>
                </a:cubicBezTo>
                <a:cubicBezTo>
                  <a:pt x="25" y="1038"/>
                  <a:pt x="27" y="1035"/>
                  <a:pt x="30" y="1035"/>
                </a:cubicBezTo>
                <a:cubicBezTo>
                  <a:pt x="33" y="1034"/>
                  <a:pt x="36" y="1037"/>
                  <a:pt x="37" y="1040"/>
                </a:cubicBezTo>
                <a:cubicBezTo>
                  <a:pt x="39" y="1056"/>
                  <a:pt x="41" y="1072"/>
                  <a:pt x="44" y="1087"/>
                </a:cubicBezTo>
                <a:cubicBezTo>
                  <a:pt x="44" y="1091"/>
                  <a:pt x="42" y="1094"/>
                  <a:pt x="38" y="1094"/>
                </a:cubicBezTo>
                <a:close/>
                <a:moveTo>
                  <a:pt x="25" y="999"/>
                </a:moveTo>
                <a:cubicBezTo>
                  <a:pt x="22" y="999"/>
                  <a:pt x="19" y="997"/>
                  <a:pt x="19" y="994"/>
                </a:cubicBezTo>
                <a:cubicBezTo>
                  <a:pt x="17" y="978"/>
                  <a:pt x="16" y="962"/>
                  <a:pt x="14" y="946"/>
                </a:cubicBezTo>
                <a:cubicBezTo>
                  <a:pt x="14" y="943"/>
                  <a:pt x="16" y="940"/>
                  <a:pt x="19" y="939"/>
                </a:cubicBezTo>
                <a:cubicBezTo>
                  <a:pt x="23" y="939"/>
                  <a:pt x="26" y="941"/>
                  <a:pt x="26" y="945"/>
                </a:cubicBezTo>
                <a:cubicBezTo>
                  <a:pt x="28" y="961"/>
                  <a:pt x="29" y="977"/>
                  <a:pt x="31" y="992"/>
                </a:cubicBezTo>
                <a:cubicBezTo>
                  <a:pt x="31" y="996"/>
                  <a:pt x="29" y="999"/>
                  <a:pt x="26" y="999"/>
                </a:cubicBezTo>
                <a:lnTo>
                  <a:pt x="25" y="999"/>
                </a:lnTo>
                <a:close/>
                <a:moveTo>
                  <a:pt x="16" y="903"/>
                </a:moveTo>
                <a:cubicBezTo>
                  <a:pt x="13" y="903"/>
                  <a:pt x="10" y="901"/>
                  <a:pt x="10" y="898"/>
                </a:cubicBezTo>
                <a:cubicBezTo>
                  <a:pt x="8" y="882"/>
                  <a:pt x="7" y="866"/>
                  <a:pt x="6" y="850"/>
                </a:cubicBezTo>
                <a:cubicBezTo>
                  <a:pt x="6" y="847"/>
                  <a:pt x="8" y="844"/>
                  <a:pt x="12" y="844"/>
                </a:cubicBezTo>
                <a:cubicBezTo>
                  <a:pt x="15" y="843"/>
                  <a:pt x="18" y="846"/>
                  <a:pt x="18" y="849"/>
                </a:cubicBezTo>
                <a:cubicBezTo>
                  <a:pt x="19" y="865"/>
                  <a:pt x="20" y="881"/>
                  <a:pt x="22" y="897"/>
                </a:cubicBezTo>
                <a:cubicBezTo>
                  <a:pt x="22" y="900"/>
                  <a:pt x="19" y="903"/>
                  <a:pt x="16" y="903"/>
                </a:cubicBezTo>
                <a:close/>
                <a:moveTo>
                  <a:pt x="9" y="808"/>
                </a:moveTo>
                <a:cubicBezTo>
                  <a:pt x="6" y="808"/>
                  <a:pt x="3" y="805"/>
                  <a:pt x="3" y="802"/>
                </a:cubicBezTo>
                <a:cubicBezTo>
                  <a:pt x="3" y="786"/>
                  <a:pt x="2" y="770"/>
                  <a:pt x="1" y="754"/>
                </a:cubicBezTo>
                <a:cubicBezTo>
                  <a:pt x="1" y="751"/>
                  <a:pt x="4" y="748"/>
                  <a:pt x="7" y="748"/>
                </a:cubicBezTo>
                <a:cubicBezTo>
                  <a:pt x="10" y="747"/>
                  <a:pt x="13" y="750"/>
                  <a:pt x="13" y="754"/>
                </a:cubicBezTo>
                <a:cubicBezTo>
                  <a:pt x="14" y="769"/>
                  <a:pt x="15" y="785"/>
                  <a:pt x="15" y="801"/>
                </a:cubicBezTo>
                <a:cubicBezTo>
                  <a:pt x="15" y="805"/>
                  <a:pt x="13" y="808"/>
                  <a:pt x="10" y="808"/>
                </a:cubicBezTo>
                <a:lnTo>
                  <a:pt x="9" y="808"/>
                </a:lnTo>
                <a:close/>
                <a:moveTo>
                  <a:pt x="6" y="711"/>
                </a:moveTo>
                <a:cubicBezTo>
                  <a:pt x="3" y="711"/>
                  <a:pt x="0" y="709"/>
                  <a:pt x="0" y="705"/>
                </a:cubicBezTo>
                <a:cubicBezTo>
                  <a:pt x="0" y="689"/>
                  <a:pt x="0" y="673"/>
                  <a:pt x="0" y="657"/>
                </a:cubicBezTo>
                <a:cubicBezTo>
                  <a:pt x="0" y="654"/>
                  <a:pt x="2" y="651"/>
                  <a:pt x="6" y="651"/>
                </a:cubicBezTo>
                <a:cubicBezTo>
                  <a:pt x="6" y="651"/>
                  <a:pt x="6" y="651"/>
                  <a:pt x="6" y="651"/>
                </a:cubicBezTo>
                <a:cubicBezTo>
                  <a:pt x="9" y="651"/>
                  <a:pt x="12" y="654"/>
                  <a:pt x="12" y="657"/>
                </a:cubicBezTo>
                <a:cubicBezTo>
                  <a:pt x="12" y="673"/>
                  <a:pt x="12" y="689"/>
                  <a:pt x="12" y="705"/>
                </a:cubicBezTo>
                <a:cubicBezTo>
                  <a:pt x="12" y="708"/>
                  <a:pt x="9" y="711"/>
                  <a:pt x="6" y="711"/>
                </a:cubicBezTo>
                <a:close/>
                <a:moveTo>
                  <a:pt x="6" y="615"/>
                </a:moveTo>
                <a:cubicBezTo>
                  <a:pt x="6" y="615"/>
                  <a:pt x="6" y="615"/>
                  <a:pt x="6" y="615"/>
                </a:cubicBezTo>
                <a:cubicBezTo>
                  <a:pt x="3" y="615"/>
                  <a:pt x="0" y="613"/>
                  <a:pt x="0" y="609"/>
                </a:cubicBezTo>
                <a:cubicBezTo>
                  <a:pt x="0" y="593"/>
                  <a:pt x="1" y="577"/>
                  <a:pt x="1" y="561"/>
                </a:cubicBezTo>
                <a:cubicBezTo>
                  <a:pt x="1" y="558"/>
                  <a:pt x="4" y="555"/>
                  <a:pt x="7" y="556"/>
                </a:cubicBezTo>
                <a:cubicBezTo>
                  <a:pt x="11" y="556"/>
                  <a:pt x="13" y="559"/>
                  <a:pt x="13" y="562"/>
                </a:cubicBezTo>
                <a:cubicBezTo>
                  <a:pt x="13" y="578"/>
                  <a:pt x="12" y="593"/>
                  <a:pt x="12" y="609"/>
                </a:cubicBezTo>
                <a:cubicBezTo>
                  <a:pt x="12" y="613"/>
                  <a:pt x="9" y="615"/>
                  <a:pt x="6" y="615"/>
                </a:cubicBezTo>
                <a:close/>
                <a:moveTo>
                  <a:pt x="9" y="520"/>
                </a:moveTo>
                <a:cubicBezTo>
                  <a:pt x="9" y="520"/>
                  <a:pt x="9" y="520"/>
                  <a:pt x="9" y="520"/>
                </a:cubicBezTo>
                <a:cubicBezTo>
                  <a:pt x="6" y="520"/>
                  <a:pt x="3" y="517"/>
                  <a:pt x="3" y="513"/>
                </a:cubicBezTo>
                <a:cubicBezTo>
                  <a:pt x="4" y="497"/>
                  <a:pt x="5" y="481"/>
                  <a:pt x="6" y="465"/>
                </a:cubicBezTo>
                <a:cubicBezTo>
                  <a:pt x="6" y="462"/>
                  <a:pt x="9" y="460"/>
                  <a:pt x="13" y="460"/>
                </a:cubicBezTo>
                <a:cubicBezTo>
                  <a:pt x="16" y="460"/>
                  <a:pt x="18" y="463"/>
                  <a:pt x="18" y="466"/>
                </a:cubicBezTo>
                <a:cubicBezTo>
                  <a:pt x="17" y="482"/>
                  <a:pt x="16" y="498"/>
                  <a:pt x="15" y="514"/>
                </a:cubicBezTo>
                <a:cubicBezTo>
                  <a:pt x="15" y="517"/>
                  <a:pt x="12" y="520"/>
                  <a:pt x="9" y="520"/>
                </a:cubicBezTo>
                <a:close/>
                <a:moveTo>
                  <a:pt x="16" y="424"/>
                </a:moveTo>
                <a:cubicBezTo>
                  <a:pt x="15" y="424"/>
                  <a:pt x="15" y="424"/>
                  <a:pt x="15" y="424"/>
                </a:cubicBezTo>
                <a:cubicBezTo>
                  <a:pt x="12" y="424"/>
                  <a:pt x="10" y="421"/>
                  <a:pt x="10" y="417"/>
                </a:cubicBezTo>
                <a:cubicBezTo>
                  <a:pt x="11" y="401"/>
                  <a:pt x="13" y="385"/>
                  <a:pt x="15" y="370"/>
                </a:cubicBezTo>
                <a:cubicBezTo>
                  <a:pt x="15" y="366"/>
                  <a:pt x="18" y="364"/>
                  <a:pt x="21" y="364"/>
                </a:cubicBezTo>
                <a:cubicBezTo>
                  <a:pt x="25" y="365"/>
                  <a:pt x="27" y="368"/>
                  <a:pt x="27" y="371"/>
                </a:cubicBezTo>
                <a:cubicBezTo>
                  <a:pt x="25" y="387"/>
                  <a:pt x="23" y="403"/>
                  <a:pt x="22" y="419"/>
                </a:cubicBezTo>
                <a:cubicBezTo>
                  <a:pt x="22" y="422"/>
                  <a:pt x="19" y="424"/>
                  <a:pt x="16" y="424"/>
                </a:cubicBezTo>
                <a:close/>
                <a:moveTo>
                  <a:pt x="27" y="329"/>
                </a:moveTo>
                <a:cubicBezTo>
                  <a:pt x="26" y="329"/>
                  <a:pt x="26" y="329"/>
                  <a:pt x="26" y="329"/>
                </a:cubicBezTo>
                <a:cubicBezTo>
                  <a:pt x="22" y="328"/>
                  <a:pt x="20" y="325"/>
                  <a:pt x="21" y="322"/>
                </a:cubicBezTo>
                <a:cubicBezTo>
                  <a:pt x="23" y="306"/>
                  <a:pt x="25" y="290"/>
                  <a:pt x="27" y="274"/>
                </a:cubicBezTo>
                <a:cubicBezTo>
                  <a:pt x="28" y="271"/>
                  <a:pt x="31" y="269"/>
                  <a:pt x="34" y="269"/>
                </a:cubicBezTo>
                <a:cubicBezTo>
                  <a:pt x="38" y="270"/>
                  <a:pt x="40" y="273"/>
                  <a:pt x="39" y="276"/>
                </a:cubicBezTo>
                <a:cubicBezTo>
                  <a:pt x="37" y="292"/>
                  <a:pt x="35" y="308"/>
                  <a:pt x="33" y="323"/>
                </a:cubicBezTo>
                <a:cubicBezTo>
                  <a:pt x="32" y="326"/>
                  <a:pt x="30" y="329"/>
                  <a:pt x="27" y="329"/>
                </a:cubicBezTo>
                <a:close/>
                <a:moveTo>
                  <a:pt x="41" y="234"/>
                </a:moveTo>
                <a:cubicBezTo>
                  <a:pt x="40" y="234"/>
                  <a:pt x="40" y="234"/>
                  <a:pt x="40" y="234"/>
                </a:cubicBezTo>
                <a:cubicBezTo>
                  <a:pt x="37" y="233"/>
                  <a:pt x="35" y="230"/>
                  <a:pt x="35" y="227"/>
                </a:cubicBezTo>
                <a:cubicBezTo>
                  <a:pt x="38" y="211"/>
                  <a:pt x="41" y="195"/>
                  <a:pt x="44" y="179"/>
                </a:cubicBezTo>
                <a:cubicBezTo>
                  <a:pt x="45" y="176"/>
                  <a:pt x="48" y="174"/>
                  <a:pt x="51" y="175"/>
                </a:cubicBezTo>
                <a:cubicBezTo>
                  <a:pt x="55" y="175"/>
                  <a:pt x="57" y="179"/>
                  <a:pt x="56" y="182"/>
                </a:cubicBezTo>
                <a:cubicBezTo>
                  <a:pt x="53" y="197"/>
                  <a:pt x="50" y="213"/>
                  <a:pt x="47" y="229"/>
                </a:cubicBezTo>
                <a:cubicBezTo>
                  <a:pt x="47" y="232"/>
                  <a:pt x="44" y="234"/>
                  <a:pt x="41" y="234"/>
                </a:cubicBezTo>
                <a:close/>
                <a:moveTo>
                  <a:pt x="60" y="140"/>
                </a:moveTo>
                <a:cubicBezTo>
                  <a:pt x="60" y="140"/>
                  <a:pt x="59" y="140"/>
                  <a:pt x="59" y="140"/>
                </a:cubicBezTo>
                <a:cubicBezTo>
                  <a:pt x="56" y="139"/>
                  <a:pt x="54" y="136"/>
                  <a:pt x="54" y="132"/>
                </a:cubicBezTo>
                <a:cubicBezTo>
                  <a:pt x="58" y="117"/>
                  <a:pt x="62" y="101"/>
                  <a:pt x="66" y="86"/>
                </a:cubicBezTo>
                <a:cubicBezTo>
                  <a:pt x="67" y="82"/>
                  <a:pt x="70" y="80"/>
                  <a:pt x="73" y="81"/>
                </a:cubicBezTo>
                <a:cubicBezTo>
                  <a:pt x="76" y="82"/>
                  <a:pt x="78" y="85"/>
                  <a:pt x="77" y="89"/>
                </a:cubicBezTo>
                <a:cubicBezTo>
                  <a:pt x="73" y="104"/>
                  <a:pt x="70" y="119"/>
                  <a:pt x="66" y="135"/>
                </a:cubicBezTo>
                <a:cubicBezTo>
                  <a:pt x="65" y="138"/>
                  <a:pt x="63" y="140"/>
                  <a:pt x="60" y="140"/>
                </a:cubicBezTo>
                <a:close/>
                <a:moveTo>
                  <a:pt x="84" y="47"/>
                </a:moveTo>
                <a:cubicBezTo>
                  <a:pt x="83" y="47"/>
                  <a:pt x="83" y="47"/>
                  <a:pt x="82" y="46"/>
                </a:cubicBezTo>
                <a:cubicBezTo>
                  <a:pt x="79" y="46"/>
                  <a:pt x="77" y="42"/>
                  <a:pt x="78" y="39"/>
                </a:cubicBezTo>
                <a:cubicBezTo>
                  <a:pt x="81" y="28"/>
                  <a:pt x="85" y="16"/>
                  <a:pt x="88" y="5"/>
                </a:cubicBezTo>
                <a:cubicBezTo>
                  <a:pt x="89" y="2"/>
                  <a:pt x="93" y="0"/>
                  <a:pt x="96" y="1"/>
                </a:cubicBezTo>
                <a:cubicBezTo>
                  <a:pt x="99" y="2"/>
                  <a:pt x="101" y="6"/>
                  <a:pt x="100" y="9"/>
                </a:cubicBezTo>
                <a:cubicBezTo>
                  <a:pt x="96" y="20"/>
                  <a:pt x="93" y="31"/>
                  <a:pt x="90" y="42"/>
                </a:cubicBezTo>
                <a:cubicBezTo>
                  <a:pt x="89" y="45"/>
                  <a:pt x="87" y="47"/>
                  <a:pt x="84" y="47"/>
                </a:cubicBezTo>
                <a:close/>
              </a:path>
            </a:pathLst>
          </a:custGeom>
          <a:solidFill>
            <a:srgbClr val="FB5F5F"/>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nvGrpSpPr>
          <p:cNvPr id="49" name="Group 179"/>
          <p:cNvGrpSpPr/>
          <p:nvPr/>
        </p:nvGrpSpPr>
        <p:grpSpPr>
          <a:xfrm>
            <a:off x="4835600" y="4780163"/>
            <a:ext cx="2281536" cy="1732277"/>
            <a:chOff x="3551238" y="3843338"/>
            <a:chExt cx="1714501" cy="1301750"/>
          </a:xfrm>
        </p:grpSpPr>
        <p:sp>
          <p:nvSpPr>
            <p:cNvPr id="50" name="Freeform 151"/>
            <p:cNvSpPr/>
            <p:nvPr/>
          </p:nvSpPr>
          <p:spPr bwMode="auto">
            <a:xfrm>
              <a:off x="4130676" y="3843338"/>
              <a:ext cx="887413" cy="1233488"/>
            </a:xfrm>
            <a:custGeom>
              <a:cxnLst>
                <a:cxn ang="0">
                  <a:pos x="0" y="761"/>
                </a:cxn>
                <a:cxn ang="0">
                  <a:pos x="44" y="805"/>
                </a:cxn>
                <a:cxn ang="0">
                  <a:pos x="535" y="805"/>
                </a:cxn>
                <a:cxn ang="0">
                  <a:pos x="579" y="761"/>
                </a:cxn>
                <a:cxn ang="0">
                  <a:pos x="579" y="44"/>
                </a:cxn>
                <a:cxn ang="0">
                  <a:pos x="535" y="0"/>
                </a:cxn>
                <a:cxn ang="0">
                  <a:pos x="44" y="0"/>
                </a:cxn>
                <a:cxn ang="0">
                  <a:pos x="0" y="44"/>
                </a:cxn>
                <a:cxn ang="0">
                  <a:pos x="0" y="761"/>
                </a:cxn>
              </a:cxnLst>
              <a:rect b="b" l="0" r="r" t="0"/>
              <a:pathLst>
                <a:path h="805" w="579">
                  <a:moveTo>
                    <a:pt x="0" y="761"/>
                  </a:moveTo>
                  <a:cubicBezTo>
                    <a:pt x="0" y="786"/>
                    <a:pt x="20" y="805"/>
                    <a:pt x="44" y="805"/>
                  </a:cubicBezTo>
                  <a:cubicBezTo>
                    <a:pt x="535" y="805"/>
                    <a:pt x="535" y="805"/>
                    <a:pt x="535" y="805"/>
                  </a:cubicBezTo>
                  <a:cubicBezTo>
                    <a:pt x="559" y="805"/>
                    <a:pt x="579" y="786"/>
                    <a:pt x="579" y="761"/>
                  </a:cubicBezTo>
                  <a:cubicBezTo>
                    <a:pt x="579" y="44"/>
                    <a:pt x="579" y="44"/>
                    <a:pt x="579" y="44"/>
                  </a:cubicBezTo>
                  <a:cubicBezTo>
                    <a:pt x="579" y="20"/>
                    <a:pt x="559" y="0"/>
                    <a:pt x="535" y="0"/>
                  </a:cubicBezTo>
                  <a:cubicBezTo>
                    <a:pt x="44" y="0"/>
                    <a:pt x="44" y="0"/>
                    <a:pt x="44" y="0"/>
                  </a:cubicBezTo>
                  <a:cubicBezTo>
                    <a:pt x="20" y="0"/>
                    <a:pt x="0" y="20"/>
                    <a:pt x="0" y="44"/>
                  </a:cubicBezTo>
                  <a:lnTo>
                    <a:pt x="0" y="761"/>
                  </a:lnTo>
                  <a:close/>
                </a:path>
              </a:pathLst>
            </a:custGeom>
            <a:solidFill>
              <a:sysClr lastClr="000000" val="windowText">
                <a:lumMod val="50000"/>
                <a:lumOff val="50000"/>
              </a:sysClr>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51" name="Rectangle 152"/>
            <p:cNvSpPr>
              <a:spLocks noChangeArrowheads="1"/>
            </p:cNvSpPr>
            <p:nvPr/>
          </p:nvSpPr>
          <p:spPr bwMode="auto">
            <a:xfrm>
              <a:off x="4195763" y="3898900"/>
              <a:ext cx="757238" cy="1071563"/>
            </a:xfrm>
            <a:prstGeom prst="rect">
              <a:avLst/>
            </a:prstGeom>
            <a:solidFill>
              <a:sysClr lastClr="FFFFFF" val="window">
                <a:lumMod val="95000"/>
              </a:sysClr>
            </a:solidFill>
            <a:ln w="9525">
              <a:noFill/>
              <a:miter lim="800000"/>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52" name="Freeform 153"/>
            <p:cNvSpPr/>
            <p:nvPr/>
          </p:nvSpPr>
          <p:spPr bwMode="auto">
            <a:xfrm>
              <a:off x="4195763" y="3898900"/>
              <a:ext cx="757238" cy="1071563"/>
            </a:xfrm>
            <a:custGeom>
              <a:cxnLst>
                <a:cxn ang="0">
                  <a:pos x="0" y="675"/>
                </a:cxn>
                <a:cxn ang="0">
                  <a:pos x="0" y="0"/>
                </a:cxn>
                <a:cxn ang="0">
                  <a:pos x="477" y="0"/>
                </a:cxn>
                <a:cxn ang="0">
                  <a:pos x="0" y="675"/>
                </a:cxn>
              </a:cxnLst>
              <a:rect b="b" l="0" r="r" t="0"/>
              <a:pathLst>
                <a:path h="675" w="477">
                  <a:moveTo>
                    <a:pt x="0" y="675"/>
                  </a:moveTo>
                  <a:lnTo>
                    <a:pt x="0" y="0"/>
                  </a:lnTo>
                  <a:lnTo>
                    <a:pt x="477" y="0"/>
                  </a:lnTo>
                  <a:lnTo>
                    <a:pt x="0" y="675"/>
                  </a:lnTo>
                  <a:close/>
                </a:path>
              </a:pathLst>
            </a:custGeom>
            <a:solidFill>
              <a:sysClr lastClr="FFFFFF" val="window">
                <a:lumMod val="85000"/>
              </a:sysClr>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53" name="Oval 154"/>
            <p:cNvSpPr>
              <a:spLocks noChangeArrowheads="1"/>
            </p:cNvSpPr>
            <p:nvPr/>
          </p:nvSpPr>
          <p:spPr bwMode="auto">
            <a:xfrm>
              <a:off x="4545013" y="4994275"/>
              <a:ext cx="58738" cy="60325"/>
            </a:xfrm>
            <a:prstGeom prst="ellipse">
              <a:avLst/>
            </a:prstGeom>
            <a:solidFill>
              <a:srgbClr val="5F4F4E"/>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54" name="Freeform 155"/>
            <p:cNvSpPr/>
            <p:nvPr/>
          </p:nvSpPr>
          <p:spPr bwMode="auto">
            <a:xfrm>
              <a:off x="4510088" y="3868738"/>
              <a:ext cx="127000" cy="9525"/>
            </a:xfrm>
            <a:custGeom>
              <a:cxnLst>
                <a:cxn ang="0">
                  <a:pos x="80" y="7"/>
                </a:cxn>
                <a:cxn ang="0">
                  <a:pos x="83" y="4"/>
                </a:cxn>
                <a:cxn ang="0">
                  <a:pos x="80" y="0"/>
                </a:cxn>
                <a:cxn ang="0">
                  <a:pos x="3" y="0"/>
                </a:cxn>
                <a:cxn ang="0">
                  <a:pos x="0" y="4"/>
                </a:cxn>
                <a:cxn ang="0">
                  <a:pos x="3" y="7"/>
                </a:cxn>
                <a:cxn ang="0">
                  <a:pos x="80" y="7"/>
                </a:cxn>
              </a:cxnLst>
              <a:rect b="b" l="0" r="r" t="0"/>
              <a:pathLst>
                <a:path h="7" w="83">
                  <a:moveTo>
                    <a:pt x="80" y="7"/>
                  </a:moveTo>
                  <a:cubicBezTo>
                    <a:pt x="82" y="7"/>
                    <a:pt x="83" y="5"/>
                    <a:pt x="83" y="4"/>
                  </a:cubicBezTo>
                  <a:cubicBezTo>
                    <a:pt x="83" y="2"/>
                    <a:pt x="82" y="0"/>
                    <a:pt x="80" y="0"/>
                  </a:cubicBezTo>
                  <a:cubicBezTo>
                    <a:pt x="3" y="0"/>
                    <a:pt x="3" y="0"/>
                    <a:pt x="3" y="0"/>
                  </a:cubicBezTo>
                  <a:cubicBezTo>
                    <a:pt x="2" y="0"/>
                    <a:pt x="0" y="2"/>
                    <a:pt x="0" y="4"/>
                  </a:cubicBezTo>
                  <a:cubicBezTo>
                    <a:pt x="0" y="5"/>
                    <a:pt x="2" y="7"/>
                    <a:pt x="3" y="7"/>
                  </a:cubicBezTo>
                  <a:lnTo>
                    <a:pt x="80" y="7"/>
                  </a:lnTo>
                  <a:close/>
                </a:path>
              </a:pathLst>
            </a:custGeom>
            <a:solidFill>
              <a:srgbClr val="6D6E70"/>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nvGrpSpPr>
            <p:cNvPr id="55" name="Group 178"/>
            <p:cNvGrpSpPr/>
            <p:nvPr/>
          </p:nvGrpSpPr>
          <p:grpSpPr>
            <a:xfrm>
              <a:off x="4248151" y="4264025"/>
              <a:ext cx="647700" cy="498476"/>
              <a:chOff x="4248151" y="4264025"/>
              <a:chExt cx="647700" cy="498476"/>
            </a:xfrm>
            <a:solidFill>
              <a:sysClr lastClr="000000" val="windowText">
                <a:lumMod val="75000"/>
                <a:lumOff val="25000"/>
              </a:sysClr>
            </a:solidFill>
          </p:grpSpPr>
          <p:sp>
            <p:nvSpPr>
              <p:cNvPr id="58" name="Freeform 156"/>
              <p:cNvSpPr>
                <a:spLocks noEditPoints="1"/>
              </p:cNvSpPr>
              <p:nvPr/>
            </p:nvSpPr>
            <p:spPr bwMode="auto">
              <a:xfrm>
                <a:off x="4248151" y="4264025"/>
                <a:ext cx="647700" cy="347663"/>
              </a:xfrm>
              <a:custGeom>
                <a:cxnLst>
                  <a:cxn ang="0">
                    <a:pos x="127" y="227"/>
                  </a:cxn>
                  <a:cxn ang="0">
                    <a:pos x="116" y="217"/>
                  </a:cxn>
                  <a:cxn ang="0">
                    <a:pos x="70" y="73"/>
                  </a:cxn>
                  <a:cxn ang="0">
                    <a:pos x="7" y="23"/>
                  </a:cxn>
                  <a:cxn ang="0">
                    <a:pos x="5" y="5"/>
                  </a:cxn>
                  <a:cxn ang="0">
                    <a:pos x="22" y="6"/>
                  </a:cxn>
                  <a:cxn ang="0">
                    <a:pos x="82" y="57"/>
                  </a:cxn>
                  <a:cxn ang="0">
                    <a:pos x="409" y="57"/>
                  </a:cxn>
                  <a:cxn ang="0">
                    <a:pos x="419" y="59"/>
                  </a:cxn>
                  <a:cxn ang="0">
                    <a:pos x="420" y="69"/>
                  </a:cxn>
                  <a:cxn ang="0">
                    <a:pos x="354" y="219"/>
                  </a:cxn>
                  <a:cxn ang="0">
                    <a:pos x="343" y="227"/>
                  </a:cxn>
                  <a:cxn ang="0">
                    <a:pos x="137" y="198"/>
                  </a:cxn>
                  <a:cxn ang="0">
                    <a:pos x="334" y="198"/>
                  </a:cxn>
                  <a:cxn ang="0">
                    <a:pos x="390" y="71"/>
                  </a:cxn>
                  <a:cxn ang="0">
                    <a:pos x="97" y="71"/>
                  </a:cxn>
                  <a:cxn ang="0">
                    <a:pos x="137" y="198"/>
                  </a:cxn>
                </a:cxnLst>
                <a:rect b="b" l="0" r="r" t="0"/>
                <a:pathLst>
                  <a:path h="226" w="422">
                    <a:moveTo>
                      <a:pt x="127" y="227"/>
                    </a:moveTo>
                    <a:cubicBezTo>
                      <a:pt x="122" y="227"/>
                      <a:pt x="117" y="222"/>
                      <a:pt x="116" y="217"/>
                    </a:cubicBezTo>
                    <a:cubicBezTo>
                      <a:pt x="70" y="73"/>
                      <a:pt x="70" y="73"/>
                      <a:pt x="70" y="73"/>
                    </a:cubicBezTo>
                    <a:cubicBezTo>
                      <a:pt x="7" y="23"/>
                      <a:pt x="7" y="23"/>
                      <a:pt x="7" y="23"/>
                    </a:cubicBezTo>
                    <a:cubicBezTo>
                      <a:pt x="1" y="18"/>
                      <a:pt x="0" y="10"/>
                      <a:pt x="5" y="5"/>
                    </a:cubicBezTo>
                    <a:cubicBezTo>
                      <a:pt x="9" y="0"/>
                      <a:pt x="17" y="2"/>
                      <a:pt x="22" y="6"/>
                    </a:cubicBezTo>
                    <a:cubicBezTo>
                      <a:pt x="82" y="57"/>
                      <a:pt x="82" y="57"/>
                      <a:pt x="82" y="57"/>
                    </a:cubicBezTo>
                    <a:cubicBezTo>
                      <a:pt x="409" y="57"/>
                      <a:pt x="409" y="57"/>
                      <a:pt x="409" y="57"/>
                    </a:cubicBezTo>
                    <a:cubicBezTo>
                      <a:pt x="413" y="57"/>
                      <a:pt x="417" y="56"/>
                      <a:pt x="419" y="59"/>
                    </a:cubicBezTo>
                    <a:cubicBezTo>
                      <a:pt x="421" y="63"/>
                      <a:pt x="422" y="65"/>
                      <a:pt x="420" y="69"/>
                    </a:cubicBezTo>
                    <a:cubicBezTo>
                      <a:pt x="354" y="219"/>
                      <a:pt x="354" y="219"/>
                      <a:pt x="354" y="219"/>
                    </a:cubicBezTo>
                    <a:cubicBezTo>
                      <a:pt x="352" y="224"/>
                      <a:pt x="347" y="227"/>
                      <a:pt x="343" y="227"/>
                    </a:cubicBezTo>
                    <a:moveTo>
                      <a:pt x="137" y="198"/>
                    </a:moveTo>
                    <a:cubicBezTo>
                      <a:pt x="334" y="198"/>
                      <a:pt x="334" y="198"/>
                      <a:pt x="334" y="198"/>
                    </a:cubicBezTo>
                    <a:cubicBezTo>
                      <a:pt x="390" y="71"/>
                      <a:pt x="390" y="71"/>
                      <a:pt x="390" y="71"/>
                    </a:cubicBezTo>
                    <a:cubicBezTo>
                      <a:pt x="97" y="71"/>
                      <a:pt x="97" y="71"/>
                      <a:pt x="97" y="71"/>
                    </a:cubicBezTo>
                    <a:lnTo>
                      <a:pt x="137" y="198"/>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59" name="Freeform 157"/>
              <p:cNvSpPr/>
              <p:nvPr/>
            </p:nvSpPr>
            <p:spPr bwMode="auto">
              <a:xfrm>
                <a:off x="4459288" y="4349750"/>
                <a:ext cx="58738" cy="249238"/>
              </a:xfrm>
              <a:custGeom>
                <a:cxnLst>
                  <a:cxn ang="0">
                    <a:pos x="32" y="163"/>
                  </a:cxn>
                  <a:cxn ang="0">
                    <a:pos x="26" y="158"/>
                  </a:cxn>
                  <a:cxn ang="0">
                    <a:pos x="1" y="8"/>
                  </a:cxn>
                  <a:cxn ang="0">
                    <a:pos x="6" y="0"/>
                  </a:cxn>
                  <a:cxn ang="0">
                    <a:pos x="13" y="6"/>
                  </a:cxn>
                  <a:cxn ang="0">
                    <a:pos x="39" y="155"/>
                  </a:cxn>
                  <a:cxn ang="0">
                    <a:pos x="33" y="163"/>
                  </a:cxn>
                  <a:cxn ang="0">
                    <a:pos x="32" y="163"/>
                  </a:cxn>
                </a:cxnLst>
                <a:rect b="b" l="0" r="r" t="0"/>
                <a:pathLst>
                  <a:path h="163" w="39">
                    <a:moveTo>
                      <a:pt x="32" y="163"/>
                    </a:moveTo>
                    <a:cubicBezTo>
                      <a:pt x="29" y="163"/>
                      <a:pt x="27" y="161"/>
                      <a:pt x="26" y="158"/>
                    </a:cubicBezTo>
                    <a:cubicBezTo>
                      <a:pt x="1" y="8"/>
                      <a:pt x="1" y="8"/>
                      <a:pt x="1" y="8"/>
                    </a:cubicBezTo>
                    <a:cubicBezTo>
                      <a:pt x="0" y="4"/>
                      <a:pt x="2" y="1"/>
                      <a:pt x="6" y="0"/>
                    </a:cubicBezTo>
                    <a:cubicBezTo>
                      <a:pt x="9" y="0"/>
                      <a:pt x="12" y="2"/>
                      <a:pt x="13" y="6"/>
                    </a:cubicBezTo>
                    <a:cubicBezTo>
                      <a:pt x="39" y="155"/>
                      <a:pt x="39" y="155"/>
                      <a:pt x="39" y="155"/>
                    </a:cubicBezTo>
                    <a:cubicBezTo>
                      <a:pt x="39" y="159"/>
                      <a:pt x="37" y="162"/>
                      <a:pt x="33" y="163"/>
                    </a:cubicBezTo>
                    <a:cubicBezTo>
                      <a:pt x="33" y="163"/>
                      <a:pt x="33" y="163"/>
                      <a:pt x="32" y="163"/>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0" name="Freeform 158"/>
              <p:cNvSpPr/>
              <p:nvPr/>
            </p:nvSpPr>
            <p:spPr bwMode="auto">
              <a:xfrm>
                <a:off x="4552951" y="4349750"/>
                <a:ext cx="47625" cy="249238"/>
              </a:xfrm>
              <a:custGeom>
                <a:cxnLst>
                  <a:cxn ang="0">
                    <a:pos x="25" y="163"/>
                  </a:cxn>
                  <a:cxn ang="0">
                    <a:pos x="19" y="157"/>
                  </a:cxn>
                  <a:cxn ang="0">
                    <a:pos x="1" y="7"/>
                  </a:cxn>
                  <a:cxn ang="0">
                    <a:pos x="6" y="0"/>
                  </a:cxn>
                  <a:cxn ang="0">
                    <a:pos x="13" y="6"/>
                  </a:cxn>
                  <a:cxn ang="0">
                    <a:pos x="31" y="156"/>
                  </a:cxn>
                  <a:cxn ang="0">
                    <a:pos x="25" y="163"/>
                  </a:cxn>
                </a:cxnLst>
                <a:rect b="b" l="0" r="r" t="0"/>
                <a:pathLst>
                  <a:path h="163" w="31">
                    <a:moveTo>
                      <a:pt x="25" y="163"/>
                    </a:moveTo>
                    <a:cubicBezTo>
                      <a:pt x="22" y="163"/>
                      <a:pt x="19" y="160"/>
                      <a:pt x="19" y="157"/>
                    </a:cubicBezTo>
                    <a:cubicBezTo>
                      <a:pt x="1" y="7"/>
                      <a:pt x="1" y="7"/>
                      <a:pt x="1" y="7"/>
                    </a:cubicBezTo>
                    <a:cubicBezTo>
                      <a:pt x="0" y="4"/>
                      <a:pt x="3" y="1"/>
                      <a:pt x="6" y="0"/>
                    </a:cubicBezTo>
                    <a:cubicBezTo>
                      <a:pt x="9" y="0"/>
                      <a:pt x="13" y="2"/>
                      <a:pt x="13" y="6"/>
                    </a:cubicBezTo>
                    <a:cubicBezTo>
                      <a:pt x="31" y="156"/>
                      <a:pt x="31" y="156"/>
                      <a:pt x="31" y="156"/>
                    </a:cubicBezTo>
                    <a:cubicBezTo>
                      <a:pt x="31" y="159"/>
                      <a:pt x="29" y="162"/>
                      <a:pt x="25" y="163"/>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1" name="Freeform 159"/>
              <p:cNvSpPr/>
              <p:nvPr/>
            </p:nvSpPr>
            <p:spPr bwMode="auto">
              <a:xfrm>
                <a:off x="4648201" y="4352925"/>
                <a:ext cx="42863" cy="242888"/>
              </a:xfrm>
              <a:custGeom>
                <a:cxnLst>
                  <a:cxn ang="0">
                    <a:pos x="7" y="159"/>
                  </a:cxn>
                  <a:cxn ang="0">
                    <a:pos x="6" y="159"/>
                  </a:cxn>
                  <a:cxn ang="0">
                    <a:pos x="1" y="152"/>
                  </a:cxn>
                  <a:cxn ang="0">
                    <a:pos x="16" y="6"/>
                  </a:cxn>
                  <a:cxn ang="0">
                    <a:pos x="22" y="0"/>
                  </a:cxn>
                  <a:cxn ang="0">
                    <a:pos x="28" y="7"/>
                  </a:cxn>
                  <a:cxn ang="0">
                    <a:pos x="13" y="154"/>
                  </a:cxn>
                  <a:cxn ang="0">
                    <a:pos x="7" y="159"/>
                  </a:cxn>
                </a:cxnLst>
                <a:rect b="b" l="0" r="r" t="0"/>
                <a:pathLst>
                  <a:path h="159" w="28">
                    <a:moveTo>
                      <a:pt x="7" y="159"/>
                    </a:moveTo>
                    <a:cubicBezTo>
                      <a:pt x="6" y="159"/>
                      <a:pt x="6" y="159"/>
                      <a:pt x="6" y="159"/>
                    </a:cubicBezTo>
                    <a:cubicBezTo>
                      <a:pt x="3" y="159"/>
                      <a:pt x="0" y="156"/>
                      <a:pt x="1" y="152"/>
                    </a:cubicBezTo>
                    <a:cubicBezTo>
                      <a:pt x="16" y="6"/>
                      <a:pt x="16" y="6"/>
                      <a:pt x="16" y="6"/>
                    </a:cubicBezTo>
                    <a:cubicBezTo>
                      <a:pt x="16" y="2"/>
                      <a:pt x="19" y="0"/>
                      <a:pt x="22" y="0"/>
                    </a:cubicBezTo>
                    <a:cubicBezTo>
                      <a:pt x="26" y="0"/>
                      <a:pt x="28" y="3"/>
                      <a:pt x="28" y="7"/>
                    </a:cubicBezTo>
                    <a:cubicBezTo>
                      <a:pt x="13" y="154"/>
                      <a:pt x="13" y="154"/>
                      <a:pt x="13" y="154"/>
                    </a:cubicBezTo>
                    <a:cubicBezTo>
                      <a:pt x="13" y="157"/>
                      <a:pt x="10" y="159"/>
                      <a:pt x="7" y="159"/>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2" name="Freeform 160"/>
              <p:cNvSpPr/>
              <p:nvPr/>
            </p:nvSpPr>
            <p:spPr bwMode="auto">
              <a:xfrm>
                <a:off x="4708526" y="4356100"/>
                <a:ext cx="104775" cy="238125"/>
              </a:xfrm>
              <a:custGeom>
                <a:cxnLst>
                  <a:cxn ang="0">
                    <a:pos x="7" y="156"/>
                  </a:cxn>
                  <a:cxn ang="0">
                    <a:pos x="5" y="156"/>
                  </a:cxn>
                  <a:cxn ang="0">
                    <a:pos x="1" y="148"/>
                  </a:cxn>
                  <a:cxn ang="0">
                    <a:pos x="55" y="5"/>
                  </a:cxn>
                  <a:cxn ang="0">
                    <a:pos x="63" y="1"/>
                  </a:cxn>
                  <a:cxn ang="0">
                    <a:pos x="67" y="9"/>
                  </a:cxn>
                  <a:cxn ang="0">
                    <a:pos x="13" y="152"/>
                  </a:cxn>
                  <a:cxn ang="0">
                    <a:pos x="7" y="156"/>
                  </a:cxn>
                </a:cxnLst>
                <a:rect b="b" l="0" r="r" t="0"/>
                <a:pathLst>
                  <a:path h="156" w="68">
                    <a:moveTo>
                      <a:pt x="7" y="156"/>
                    </a:moveTo>
                    <a:cubicBezTo>
                      <a:pt x="6" y="156"/>
                      <a:pt x="5" y="156"/>
                      <a:pt x="5" y="156"/>
                    </a:cubicBezTo>
                    <a:cubicBezTo>
                      <a:pt x="1" y="155"/>
                      <a:pt x="0" y="151"/>
                      <a:pt x="1" y="148"/>
                    </a:cubicBezTo>
                    <a:cubicBezTo>
                      <a:pt x="55" y="5"/>
                      <a:pt x="55" y="5"/>
                      <a:pt x="55" y="5"/>
                    </a:cubicBezTo>
                    <a:cubicBezTo>
                      <a:pt x="57" y="2"/>
                      <a:pt x="60" y="0"/>
                      <a:pt x="63" y="1"/>
                    </a:cubicBezTo>
                    <a:cubicBezTo>
                      <a:pt x="67" y="3"/>
                      <a:pt x="68" y="6"/>
                      <a:pt x="67" y="9"/>
                    </a:cubicBezTo>
                    <a:cubicBezTo>
                      <a:pt x="13" y="152"/>
                      <a:pt x="13" y="152"/>
                      <a:pt x="13" y="152"/>
                    </a:cubicBezTo>
                    <a:cubicBezTo>
                      <a:pt x="12" y="155"/>
                      <a:pt x="9" y="156"/>
                      <a:pt x="7" y="156"/>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3" name="Freeform 161"/>
              <p:cNvSpPr/>
              <p:nvPr/>
            </p:nvSpPr>
            <p:spPr bwMode="auto">
              <a:xfrm>
                <a:off x="4383088" y="4414838"/>
                <a:ext cx="476250" cy="22225"/>
              </a:xfrm>
              <a:custGeom>
                <a:cxnLst>
                  <a:cxn ang="0">
                    <a:pos x="304" y="14"/>
                  </a:cxn>
                  <a:cxn ang="0">
                    <a:pos x="6" y="14"/>
                  </a:cxn>
                  <a:cxn ang="0">
                    <a:pos x="0" y="7"/>
                  </a:cxn>
                  <a:cxn ang="0">
                    <a:pos x="6" y="0"/>
                  </a:cxn>
                  <a:cxn ang="0">
                    <a:pos x="304" y="0"/>
                  </a:cxn>
                  <a:cxn ang="0">
                    <a:pos x="310" y="7"/>
                  </a:cxn>
                  <a:cxn ang="0">
                    <a:pos x="304" y="14"/>
                  </a:cxn>
                </a:cxnLst>
                <a:rect b="b" l="0" r="r" t="0"/>
                <a:pathLst>
                  <a:path h="14" w="310">
                    <a:moveTo>
                      <a:pt x="304" y="14"/>
                    </a:moveTo>
                    <a:cubicBezTo>
                      <a:pt x="6" y="14"/>
                      <a:pt x="6" y="14"/>
                      <a:pt x="6" y="14"/>
                    </a:cubicBezTo>
                    <a:cubicBezTo>
                      <a:pt x="3" y="14"/>
                      <a:pt x="0" y="11"/>
                      <a:pt x="0" y="7"/>
                    </a:cubicBezTo>
                    <a:cubicBezTo>
                      <a:pt x="0" y="4"/>
                      <a:pt x="3" y="0"/>
                      <a:pt x="6" y="0"/>
                    </a:cubicBezTo>
                    <a:cubicBezTo>
                      <a:pt x="304" y="0"/>
                      <a:pt x="304" y="0"/>
                      <a:pt x="304" y="0"/>
                    </a:cubicBezTo>
                    <a:cubicBezTo>
                      <a:pt x="308" y="0"/>
                      <a:pt x="310" y="4"/>
                      <a:pt x="310" y="7"/>
                    </a:cubicBezTo>
                    <a:cubicBezTo>
                      <a:pt x="310" y="11"/>
                      <a:pt x="308" y="14"/>
                      <a:pt x="304" y="14"/>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4" name="Freeform 162"/>
              <p:cNvSpPr/>
              <p:nvPr/>
            </p:nvSpPr>
            <p:spPr bwMode="auto">
              <a:xfrm>
                <a:off x="4402138" y="4481513"/>
                <a:ext cx="419100" cy="20638"/>
              </a:xfrm>
              <a:custGeom>
                <a:cxnLst>
                  <a:cxn ang="0">
                    <a:pos x="267" y="14"/>
                  </a:cxn>
                  <a:cxn ang="0">
                    <a:pos x="6" y="14"/>
                  </a:cxn>
                  <a:cxn ang="0">
                    <a:pos x="0" y="7"/>
                  </a:cxn>
                  <a:cxn ang="0">
                    <a:pos x="6" y="0"/>
                  </a:cxn>
                  <a:cxn ang="0">
                    <a:pos x="267" y="0"/>
                  </a:cxn>
                  <a:cxn ang="0">
                    <a:pos x="274" y="7"/>
                  </a:cxn>
                  <a:cxn ang="0">
                    <a:pos x="267" y="14"/>
                  </a:cxn>
                </a:cxnLst>
                <a:rect b="b" l="0" r="r" t="0"/>
                <a:pathLst>
                  <a:path h="14" w="274">
                    <a:moveTo>
                      <a:pt x="267" y="14"/>
                    </a:moveTo>
                    <a:cubicBezTo>
                      <a:pt x="6" y="14"/>
                      <a:pt x="6" y="14"/>
                      <a:pt x="6" y="14"/>
                    </a:cubicBezTo>
                    <a:cubicBezTo>
                      <a:pt x="3" y="14"/>
                      <a:pt x="0" y="10"/>
                      <a:pt x="0" y="7"/>
                    </a:cubicBezTo>
                    <a:cubicBezTo>
                      <a:pt x="0" y="3"/>
                      <a:pt x="3" y="0"/>
                      <a:pt x="6" y="0"/>
                    </a:cubicBezTo>
                    <a:cubicBezTo>
                      <a:pt x="267" y="0"/>
                      <a:pt x="267" y="0"/>
                      <a:pt x="267" y="0"/>
                    </a:cubicBezTo>
                    <a:cubicBezTo>
                      <a:pt x="271" y="0"/>
                      <a:pt x="274" y="3"/>
                      <a:pt x="274" y="7"/>
                    </a:cubicBezTo>
                    <a:cubicBezTo>
                      <a:pt x="274" y="10"/>
                      <a:pt x="271" y="14"/>
                      <a:pt x="267" y="14"/>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5" name="Freeform 163"/>
              <p:cNvSpPr/>
              <p:nvPr/>
            </p:nvSpPr>
            <p:spPr bwMode="auto">
              <a:xfrm>
                <a:off x="4421188" y="4524375"/>
                <a:ext cx="381000" cy="20638"/>
              </a:xfrm>
              <a:custGeom>
                <a:cxnLst>
                  <a:cxn ang="0">
                    <a:pos x="242" y="14"/>
                  </a:cxn>
                  <a:cxn ang="0">
                    <a:pos x="6" y="14"/>
                  </a:cxn>
                  <a:cxn ang="0">
                    <a:pos x="0" y="7"/>
                  </a:cxn>
                  <a:cxn ang="0">
                    <a:pos x="6" y="0"/>
                  </a:cxn>
                  <a:cxn ang="0">
                    <a:pos x="242" y="0"/>
                  </a:cxn>
                  <a:cxn ang="0">
                    <a:pos x="248" y="7"/>
                  </a:cxn>
                  <a:cxn ang="0">
                    <a:pos x="242" y="14"/>
                  </a:cxn>
                </a:cxnLst>
                <a:rect b="b" l="0" r="r" t="0"/>
                <a:pathLst>
                  <a:path h="14" w="248">
                    <a:moveTo>
                      <a:pt x="242" y="14"/>
                    </a:moveTo>
                    <a:cubicBezTo>
                      <a:pt x="6" y="14"/>
                      <a:pt x="6" y="14"/>
                      <a:pt x="6" y="14"/>
                    </a:cubicBezTo>
                    <a:cubicBezTo>
                      <a:pt x="2" y="14"/>
                      <a:pt x="0" y="11"/>
                      <a:pt x="0" y="7"/>
                    </a:cubicBezTo>
                    <a:cubicBezTo>
                      <a:pt x="0" y="4"/>
                      <a:pt x="2" y="0"/>
                      <a:pt x="6" y="0"/>
                    </a:cubicBezTo>
                    <a:cubicBezTo>
                      <a:pt x="242" y="0"/>
                      <a:pt x="242" y="0"/>
                      <a:pt x="242" y="0"/>
                    </a:cubicBezTo>
                    <a:cubicBezTo>
                      <a:pt x="245" y="0"/>
                      <a:pt x="248" y="4"/>
                      <a:pt x="248" y="7"/>
                    </a:cubicBezTo>
                    <a:cubicBezTo>
                      <a:pt x="248" y="11"/>
                      <a:pt x="245" y="14"/>
                      <a:pt x="242" y="14"/>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6" name="Freeform 164"/>
              <p:cNvSpPr/>
              <p:nvPr/>
            </p:nvSpPr>
            <p:spPr bwMode="auto">
              <a:xfrm>
                <a:off x="4425951" y="4583113"/>
                <a:ext cx="363538" cy="158750"/>
              </a:xfrm>
              <a:custGeom>
                <a:cxnLst>
                  <a:cxn ang="0">
                    <a:pos x="230" y="104"/>
                  </a:cxn>
                  <a:cxn ang="0">
                    <a:pos x="7" y="104"/>
                  </a:cxn>
                  <a:cxn ang="0">
                    <a:pos x="2" y="102"/>
                  </a:cxn>
                  <a:cxn ang="0">
                    <a:pos x="0" y="96"/>
                  </a:cxn>
                  <a:cxn ang="0">
                    <a:pos x="4" y="7"/>
                  </a:cxn>
                  <a:cxn ang="0">
                    <a:pos x="11" y="0"/>
                  </a:cxn>
                  <a:cxn ang="0">
                    <a:pos x="18" y="8"/>
                  </a:cxn>
                  <a:cxn ang="0">
                    <a:pos x="15" y="90"/>
                  </a:cxn>
                  <a:cxn ang="0">
                    <a:pos x="230" y="90"/>
                  </a:cxn>
                  <a:cxn ang="0">
                    <a:pos x="237" y="97"/>
                  </a:cxn>
                  <a:cxn ang="0">
                    <a:pos x="230" y="104"/>
                  </a:cxn>
                </a:cxnLst>
                <a:rect b="b" l="0" r="r" t="0"/>
                <a:pathLst>
                  <a:path h="104" w="236">
                    <a:moveTo>
                      <a:pt x="230" y="104"/>
                    </a:moveTo>
                    <a:cubicBezTo>
                      <a:pt x="7" y="104"/>
                      <a:pt x="7" y="104"/>
                      <a:pt x="7" y="104"/>
                    </a:cubicBezTo>
                    <a:cubicBezTo>
                      <a:pt x="5" y="104"/>
                      <a:pt x="4" y="103"/>
                      <a:pt x="2" y="102"/>
                    </a:cubicBezTo>
                    <a:cubicBezTo>
                      <a:pt x="1" y="100"/>
                      <a:pt x="0" y="98"/>
                      <a:pt x="0" y="96"/>
                    </a:cubicBezTo>
                    <a:cubicBezTo>
                      <a:pt x="4" y="7"/>
                      <a:pt x="4" y="7"/>
                      <a:pt x="4" y="7"/>
                    </a:cubicBezTo>
                    <a:cubicBezTo>
                      <a:pt x="4" y="3"/>
                      <a:pt x="7" y="0"/>
                      <a:pt x="11" y="0"/>
                    </a:cubicBezTo>
                    <a:cubicBezTo>
                      <a:pt x="15" y="0"/>
                      <a:pt x="18" y="4"/>
                      <a:pt x="18" y="8"/>
                    </a:cubicBezTo>
                    <a:cubicBezTo>
                      <a:pt x="15" y="90"/>
                      <a:pt x="15" y="90"/>
                      <a:pt x="15" y="90"/>
                    </a:cubicBezTo>
                    <a:cubicBezTo>
                      <a:pt x="230" y="90"/>
                      <a:pt x="230" y="90"/>
                      <a:pt x="230" y="90"/>
                    </a:cubicBezTo>
                    <a:cubicBezTo>
                      <a:pt x="234" y="90"/>
                      <a:pt x="237" y="93"/>
                      <a:pt x="237" y="97"/>
                    </a:cubicBezTo>
                    <a:cubicBezTo>
                      <a:pt x="237" y="101"/>
                      <a:pt x="234" y="104"/>
                      <a:pt x="230" y="104"/>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7" name="Oval 165"/>
              <p:cNvSpPr>
                <a:spLocks noChangeArrowheads="1"/>
              </p:cNvSpPr>
              <p:nvPr/>
            </p:nvSpPr>
            <p:spPr bwMode="auto">
              <a:xfrm>
                <a:off x="4397376" y="4681538"/>
                <a:ext cx="77788" cy="80963"/>
              </a:xfrm>
              <a:prstGeom prst="ellipse">
                <a:avLst/>
              </a:pr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8" name="Oval 166"/>
              <p:cNvSpPr>
                <a:spLocks noChangeArrowheads="1"/>
              </p:cNvSpPr>
              <p:nvPr/>
            </p:nvSpPr>
            <p:spPr bwMode="auto">
              <a:xfrm>
                <a:off x="4721226" y="4681538"/>
                <a:ext cx="79375" cy="80963"/>
              </a:xfrm>
              <a:prstGeom prst="ellipse">
                <a:avLst/>
              </a:pr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sp>
          <p:nvSpPr>
            <p:cNvPr id="56" name="Freeform 167"/>
            <p:cNvSpPr/>
            <p:nvPr/>
          </p:nvSpPr>
          <p:spPr bwMode="auto">
            <a:xfrm>
              <a:off x="4543426" y="4133850"/>
              <a:ext cx="722313" cy="1011238"/>
            </a:xfrm>
            <a:custGeom>
              <a:cxnLst>
                <a:cxn ang="0">
                  <a:pos x="33" y="292"/>
                </a:cxn>
                <a:cxn ang="0">
                  <a:pos x="25" y="237"/>
                </a:cxn>
                <a:cxn ang="0">
                  <a:pos x="100" y="283"/>
                </a:cxn>
                <a:cxn ang="0">
                  <a:pos x="129" y="356"/>
                </a:cxn>
                <a:cxn ang="0">
                  <a:pos x="124" y="229"/>
                </a:cxn>
                <a:cxn ang="0">
                  <a:pos x="77" y="27"/>
                </a:cxn>
                <a:cxn ang="0">
                  <a:pos x="130" y="51"/>
                </a:cxn>
                <a:cxn ang="0">
                  <a:pos x="182" y="199"/>
                </a:cxn>
                <a:cxn ang="0">
                  <a:pos x="229" y="197"/>
                </a:cxn>
                <a:cxn ang="0">
                  <a:pos x="274" y="241"/>
                </a:cxn>
                <a:cxn ang="0">
                  <a:pos x="333" y="256"/>
                </a:cxn>
                <a:cxn ang="0">
                  <a:pos x="383" y="300"/>
                </a:cxn>
                <a:cxn ang="0">
                  <a:pos x="384" y="436"/>
                </a:cxn>
                <a:cxn ang="0">
                  <a:pos x="399" y="524"/>
                </a:cxn>
                <a:cxn ang="0">
                  <a:pos x="472" y="660"/>
                </a:cxn>
                <a:cxn ang="0">
                  <a:pos x="267" y="660"/>
                </a:cxn>
                <a:cxn ang="0">
                  <a:pos x="158" y="515"/>
                </a:cxn>
                <a:cxn ang="0">
                  <a:pos x="65" y="389"/>
                </a:cxn>
              </a:cxnLst>
              <a:rect b="b" l="0" r="r" t="0"/>
              <a:pathLst>
                <a:path h="660" w="472">
                  <a:moveTo>
                    <a:pt x="33" y="292"/>
                  </a:moveTo>
                  <a:cubicBezTo>
                    <a:pt x="28" y="248"/>
                    <a:pt x="0" y="253"/>
                    <a:pt x="25" y="237"/>
                  </a:cubicBezTo>
                  <a:cubicBezTo>
                    <a:pt x="50" y="221"/>
                    <a:pt x="91" y="248"/>
                    <a:pt x="100" y="283"/>
                  </a:cubicBezTo>
                  <a:cubicBezTo>
                    <a:pt x="110" y="319"/>
                    <a:pt x="115" y="336"/>
                    <a:pt x="129" y="356"/>
                  </a:cubicBezTo>
                  <a:cubicBezTo>
                    <a:pt x="129" y="356"/>
                    <a:pt x="128" y="267"/>
                    <a:pt x="124" y="229"/>
                  </a:cubicBezTo>
                  <a:cubicBezTo>
                    <a:pt x="119" y="191"/>
                    <a:pt x="68" y="53"/>
                    <a:pt x="77" y="27"/>
                  </a:cubicBezTo>
                  <a:cubicBezTo>
                    <a:pt x="87" y="1"/>
                    <a:pt x="112" y="0"/>
                    <a:pt x="130" y="51"/>
                  </a:cubicBezTo>
                  <a:cubicBezTo>
                    <a:pt x="148" y="101"/>
                    <a:pt x="182" y="199"/>
                    <a:pt x="182" y="199"/>
                  </a:cubicBezTo>
                  <a:cubicBezTo>
                    <a:pt x="182" y="199"/>
                    <a:pt x="204" y="178"/>
                    <a:pt x="229" y="197"/>
                  </a:cubicBezTo>
                  <a:cubicBezTo>
                    <a:pt x="253" y="216"/>
                    <a:pt x="246" y="234"/>
                    <a:pt x="274" y="241"/>
                  </a:cubicBezTo>
                  <a:cubicBezTo>
                    <a:pt x="302" y="249"/>
                    <a:pt x="313" y="236"/>
                    <a:pt x="333" y="256"/>
                  </a:cubicBezTo>
                  <a:cubicBezTo>
                    <a:pt x="353" y="275"/>
                    <a:pt x="372" y="254"/>
                    <a:pt x="383" y="300"/>
                  </a:cubicBezTo>
                  <a:cubicBezTo>
                    <a:pt x="393" y="346"/>
                    <a:pt x="380" y="371"/>
                    <a:pt x="384" y="436"/>
                  </a:cubicBezTo>
                  <a:cubicBezTo>
                    <a:pt x="387" y="502"/>
                    <a:pt x="399" y="524"/>
                    <a:pt x="399" y="524"/>
                  </a:cubicBezTo>
                  <a:cubicBezTo>
                    <a:pt x="472" y="660"/>
                    <a:pt x="472" y="660"/>
                    <a:pt x="472" y="660"/>
                  </a:cubicBezTo>
                  <a:cubicBezTo>
                    <a:pt x="267" y="660"/>
                    <a:pt x="267" y="660"/>
                    <a:pt x="267" y="660"/>
                  </a:cubicBezTo>
                  <a:cubicBezTo>
                    <a:pt x="267" y="660"/>
                    <a:pt x="212" y="578"/>
                    <a:pt x="158" y="515"/>
                  </a:cubicBezTo>
                  <a:cubicBezTo>
                    <a:pt x="104" y="452"/>
                    <a:pt x="87" y="459"/>
                    <a:pt x="65" y="389"/>
                  </a:cubicBezTo>
                </a:path>
              </a:pathLst>
            </a:custGeom>
            <a:solidFill>
              <a:srgbClr val="F7E39D"/>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57" name="Freeform 168"/>
            <p:cNvSpPr/>
            <p:nvPr/>
          </p:nvSpPr>
          <p:spPr bwMode="auto">
            <a:xfrm>
              <a:off x="3551238" y="4159250"/>
              <a:ext cx="709613" cy="985838"/>
            </a:xfrm>
            <a:custGeom>
              <a:cxnLst>
                <a:cxn ang="0">
                  <a:pos x="426" y="9"/>
                </a:cxn>
                <a:cxn ang="0">
                  <a:pos x="450" y="99"/>
                </a:cxn>
                <a:cxn ang="0">
                  <a:pos x="435" y="247"/>
                </a:cxn>
                <a:cxn ang="0">
                  <a:pos x="394" y="437"/>
                </a:cxn>
                <a:cxn ang="0">
                  <a:pos x="327" y="532"/>
                </a:cxn>
                <a:cxn ang="0">
                  <a:pos x="253" y="643"/>
                </a:cxn>
                <a:cxn ang="0">
                  <a:pos x="74" y="643"/>
                </a:cxn>
                <a:cxn ang="0">
                  <a:pos x="0" y="643"/>
                </a:cxn>
                <a:cxn ang="0">
                  <a:pos x="206" y="356"/>
                </a:cxn>
                <a:cxn ang="0">
                  <a:pos x="217" y="162"/>
                </a:cxn>
                <a:cxn ang="0">
                  <a:pos x="332" y="49"/>
                </a:cxn>
                <a:cxn ang="0">
                  <a:pos x="380" y="42"/>
                </a:cxn>
                <a:cxn ang="0">
                  <a:pos x="426" y="9"/>
                </a:cxn>
              </a:cxnLst>
              <a:rect b="b" l="0" r="r" t="0"/>
              <a:pathLst>
                <a:path h="643" w="462">
                  <a:moveTo>
                    <a:pt x="426" y="9"/>
                  </a:moveTo>
                  <a:cubicBezTo>
                    <a:pt x="426" y="9"/>
                    <a:pt x="463" y="7"/>
                    <a:pt x="450" y="99"/>
                  </a:cubicBezTo>
                  <a:cubicBezTo>
                    <a:pt x="436" y="192"/>
                    <a:pt x="429" y="170"/>
                    <a:pt x="435" y="247"/>
                  </a:cubicBezTo>
                  <a:cubicBezTo>
                    <a:pt x="441" y="325"/>
                    <a:pt x="411" y="405"/>
                    <a:pt x="394" y="437"/>
                  </a:cubicBezTo>
                  <a:cubicBezTo>
                    <a:pt x="377" y="469"/>
                    <a:pt x="393" y="487"/>
                    <a:pt x="327" y="532"/>
                  </a:cubicBezTo>
                  <a:cubicBezTo>
                    <a:pt x="262" y="577"/>
                    <a:pt x="253" y="643"/>
                    <a:pt x="253" y="643"/>
                  </a:cubicBezTo>
                  <a:cubicBezTo>
                    <a:pt x="74" y="643"/>
                    <a:pt x="74" y="643"/>
                    <a:pt x="74" y="643"/>
                  </a:cubicBezTo>
                  <a:cubicBezTo>
                    <a:pt x="0" y="643"/>
                    <a:pt x="0" y="643"/>
                    <a:pt x="0" y="643"/>
                  </a:cubicBezTo>
                  <a:cubicBezTo>
                    <a:pt x="0" y="643"/>
                    <a:pt x="203" y="447"/>
                    <a:pt x="206" y="356"/>
                  </a:cubicBezTo>
                  <a:cubicBezTo>
                    <a:pt x="208" y="265"/>
                    <a:pt x="207" y="188"/>
                    <a:pt x="217" y="162"/>
                  </a:cubicBezTo>
                  <a:cubicBezTo>
                    <a:pt x="226" y="135"/>
                    <a:pt x="314" y="67"/>
                    <a:pt x="332" y="49"/>
                  </a:cubicBezTo>
                  <a:cubicBezTo>
                    <a:pt x="350" y="31"/>
                    <a:pt x="380" y="42"/>
                    <a:pt x="380" y="42"/>
                  </a:cubicBezTo>
                  <a:cubicBezTo>
                    <a:pt x="380" y="42"/>
                    <a:pt x="389" y="0"/>
                    <a:pt x="426" y="9"/>
                  </a:cubicBezTo>
                  <a:close/>
                </a:path>
              </a:pathLst>
            </a:custGeom>
            <a:solidFill>
              <a:srgbClr val="F7E39D"/>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sp>
        <p:nvSpPr>
          <p:cNvPr id="69" name="Freeform 140"/>
          <p:cNvSpPr/>
          <p:nvPr/>
        </p:nvSpPr>
        <p:spPr bwMode="auto">
          <a:xfrm flipH="1">
            <a:off x="5695073" y="1954861"/>
            <a:ext cx="932374" cy="845219"/>
          </a:xfrm>
          <a:custGeom>
            <a:cxnLst>
              <a:cxn ang="0">
                <a:pos x="56" y="315"/>
              </a:cxn>
              <a:cxn ang="0">
                <a:pos x="140" y="75"/>
              </a:cxn>
              <a:cxn ang="0">
                <a:pos x="531" y="242"/>
              </a:cxn>
              <a:cxn ang="0">
                <a:pos x="227" y="548"/>
              </a:cxn>
              <a:cxn ang="0">
                <a:pos x="266" y="472"/>
              </a:cxn>
              <a:cxn ang="0">
                <a:pos x="56" y="315"/>
              </a:cxn>
            </a:cxnLst>
            <a:rect b="b" l="0" r="r" t="0"/>
            <a:pathLst>
              <a:path h="548" w="541">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a:endParaRPr kern="0" lang="en-US" sz="319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0" name="Freeform 142"/>
          <p:cNvSpPr/>
          <p:nvPr/>
        </p:nvSpPr>
        <p:spPr bwMode="auto">
          <a:xfrm>
            <a:off x="4039173" y="1721111"/>
            <a:ext cx="920533" cy="854565"/>
          </a:xfrm>
          <a:custGeom>
            <a:cxnLst>
              <a:cxn ang="0">
                <a:pos x="375" y="447"/>
              </a:cxn>
              <a:cxn ang="0">
                <a:pos x="426" y="604"/>
              </a:cxn>
              <a:cxn ang="0">
                <a:pos x="218" y="444"/>
              </a:cxn>
              <a:cxn ang="0">
                <a:pos x="14" y="235"/>
              </a:cxn>
              <a:cxn ang="0">
                <a:pos x="268" y="7"/>
              </a:cxn>
              <a:cxn ang="0">
                <a:pos x="559" y="276"/>
              </a:cxn>
              <a:cxn ang="0">
                <a:pos x="375" y="447"/>
              </a:cxn>
            </a:cxnLst>
            <a:rect b="b" l="0" r="r" t="0"/>
            <a:pathLst>
              <a:path h="604" w="594">
                <a:moveTo>
                  <a:pt x="375" y="447"/>
                </a:moveTo>
                <a:cubicBezTo>
                  <a:pt x="375" y="447"/>
                  <a:pt x="326" y="464"/>
                  <a:pt x="426" y="604"/>
                </a:cubicBezTo>
                <a:cubicBezTo>
                  <a:pt x="426" y="604"/>
                  <a:pt x="269" y="560"/>
                  <a:pt x="218" y="444"/>
                </a:cubicBezTo>
                <a:cubicBezTo>
                  <a:pt x="218" y="444"/>
                  <a:pt x="29" y="416"/>
                  <a:pt x="14" y="235"/>
                </a:cubicBezTo>
                <a:cubicBezTo>
                  <a:pt x="0" y="54"/>
                  <a:pt x="163" y="0"/>
                  <a:pt x="268" y="7"/>
                </a:cubicBezTo>
                <a:cubicBezTo>
                  <a:pt x="373" y="14"/>
                  <a:pt x="594" y="69"/>
                  <a:pt x="559" y="276"/>
                </a:cubicBezTo>
                <a:cubicBezTo>
                  <a:pt x="524" y="483"/>
                  <a:pt x="375" y="447"/>
                  <a:pt x="375" y="447"/>
                </a:cubicBez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nvGrpSpPr>
          <p:cNvPr id="71" name="Group 133"/>
          <p:cNvGrpSpPr/>
          <p:nvPr/>
        </p:nvGrpSpPr>
        <p:grpSpPr>
          <a:xfrm>
            <a:off x="4285692" y="1858120"/>
            <a:ext cx="382247" cy="383017"/>
            <a:chOff x="2436813" y="361950"/>
            <a:chExt cx="790575" cy="792163"/>
          </a:xfrm>
          <a:solidFill>
            <a:sysClr lastClr="FFFFFF" val="window"/>
          </a:solidFill>
        </p:grpSpPr>
        <p:sp>
          <p:nvSpPr>
            <p:cNvPr id="72" name="Freeform 6"/>
            <p:cNvSpPr>
              <a:spLocks noEditPoints="1"/>
            </p:cNvSpPr>
            <p:nvPr/>
          </p:nvSpPr>
          <p:spPr bwMode="auto">
            <a:xfrm>
              <a:off x="2436813" y="509588"/>
              <a:ext cx="692150" cy="446088"/>
            </a:xfrm>
            <a:custGeom>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b="b" l="0" r="r" t="0"/>
              <a:pathLst>
                <a:path h="281" w="436">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73" name="Freeform 7"/>
            <p:cNvSpPr>
              <a:spLocks noEditPoints="1"/>
            </p:cNvSpPr>
            <p:nvPr/>
          </p:nvSpPr>
          <p:spPr bwMode="auto">
            <a:xfrm>
              <a:off x="2436813" y="509588"/>
              <a:ext cx="692150" cy="446088"/>
            </a:xfrm>
            <a:custGeom>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b="b" l="0" r="r" t="0"/>
              <a:pathLst>
                <a:path h="281" w="436">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74" name="Freeform 8"/>
            <p:cNvSpPr>
              <a:spLocks noEditPoints="1"/>
            </p:cNvSpPr>
            <p:nvPr/>
          </p:nvSpPr>
          <p:spPr bwMode="auto">
            <a:xfrm>
              <a:off x="2733675" y="1006475"/>
              <a:ext cx="147638" cy="147638"/>
            </a:xfrm>
            <a:custGeom>
              <a:cxnLst>
                <a:cxn ang="0">
                  <a:pos x="109" y="54"/>
                </a:cxn>
                <a:cxn ang="0">
                  <a:pos x="54" y="109"/>
                </a:cxn>
                <a:cxn ang="0">
                  <a:pos x="0" y="54"/>
                </a:cxn>
                <a:cxn ang="0">
                  <a:pos x="54" y="0"/>
                </a:cxn>
                <a:cxn ang="0">
                  <a:pos x="109" y="54"/>
                </a:cxn>
                <a:cxn ang="0">
                  <a:pos x="109" y="54"/>
                </a:cxn>
                <a:cxn ang="0">
                  <a:pos x="109" y="54"/>
                </a:cxn>
              </a:cxnLst>
              <a:rect b="b" l="0" r="r" t="0"/>
              <a:pathLst>
                <a:path h="109" w="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75" name="Freeform 9"/>
            <p:cNvSpPr>
              <a:spLocks noEditPoints="1"/>
            </p:cNvSpPr>
            <p:nvPr/>
          </p:nvSpPr>
          <p:spPr bwMode="auto">
            <a:xfrm>
              <a:off x="2981325" y="1006475"/>
              <a:ext cx="147638" cy="147638"/>
            </a:xfrm>
            <a:custGeom>
              <a:cxnLst>
                <a:cxn ang="0">
                  <a:pos x="109" y="54"/>
                </a:cxn>
                <a:cxn ang="0">
                  <a:pos x="54" y="109"/>
                </a:cxn>
                <a:cxn ang="0">
                  <a:pos x="0" y="54"/>
                </a:cxn>
                <a:cxn ang="0">
                  <a:pos x="54" y="0"/>
                </a:cxn>
                <a:cxn ang="0">
                  <a:pos x="109" y="54"/>
                </a:cxn>
                <a:cxn ang="0">
                  <a:pos x="109" y="54"/>
                </a:cxn>
                <a:cxn ang="0">
                  <a:pos x="109" y="54"/>
                </a:cxn>
              </a:cxnLst>
              <a:rect b="b" l="0" r="r" t="0"/>
              <a:pathLst>
                <a:path h="109" w="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76" name="Freeform 10"/>
            <p:cNvSpPr>
              <a:spLocks noEditPoints="1"/>
            </p:cNvSpPr>
            <p:nvPr/>
          </p:nvSpPr>
          <p:spPr bwMode="auto">
            <a:xfrm>
              <a:off x="2684463" y="609600"/>
              <a:ext cx="501649" cy="247650"/>
            </a:xfrm>
            <a:custGeom>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b="b" l="0" r="r" t="0"/>
              <a:pathLst>
                <a:path h="182" w="370">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77" name="Freeform 11"/>
            <p:cNvSpPr>
              <a:spLocks noEditPoints="1"/>
            </p:cNvSpPr>
            <p:nvPr/>
          </p:nvSpPr>
          <p:spPr bwMode="auto">
            <a:xfrm>
              <a:off x="2881313" y="361950"/>
              <a:ext cx="346075" cy="346075"/>
            </a:xfrm>
            <a:custGeom>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b="b" l="0" r="r" t="0"/>
              <a:pathLst>
                <a:path h="254" w="255">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sp>
        <p:nvSpPr>
          <p:cNvPr id="78" name="Freeform 137"/>
          <p:cNvSpPr/>
          <p:nvPr/>
        </p:nvSpPr>
        <p:spPr bwMode="auto">
          <a:xfrm>
            <a:off x="4727587" y="2935922"/>
            <a:ext cx="918465" cy="860428"/>
          </a:xfrm>
          <a:custGeom>
            <a:cxnLst>
              <a:cxn ang="0">
                <a:pos x="270" y="501"/>
              </a:cxn>
              <a:cxn ang="0">
                <a:pos x="299" y="608"/>
              </a:cxn>
              <a:cxn ang="0">
                <a:pos x="413" y="486"/>
              </a:cxn>
              <a:cxn ang="0">
                <a:pos x="639" y="239"/>
              </a:cxn>
              <a:cxn ang="0">
                <a:pos x="346" y="17"/>
              </a:cxn>
              <a:cxn ang="0">
                <a:pos x="56" y="333"/>
              </a:cxn>
              <a:cxn ang="0">
                <a:pos x="270" y="501"/>
              </a:cxn>
            </a:cxnLst>
            <a:rect b="b" l="0" r="r" t="0"/>
            <a:pathLst>
              <a:path h="608" w="640">
                <a:moveTo>
                  <a:pt x="270" y="501"/>
                </a:moveTo>
                <a:cubicBezTo>
                  <a:pt x="270" y="501"/>
                  <a:pt x="331" y="496"/>
                  <a:pt x="299" y="608"/>
                </a:cubicBezTo>
                <a:cubicBezTo>
                  <a:pt x="299" y="608"/>
                  <a:pt x="411" y="543"/>
                  <a:pt x="413" y="486"/>
                </a:cubicBezTo>
                <a:cubicBezTo>
                  <a:pt x="413" y="486"/>
                  <a:pt x="640" y="436"/>
                  <a:pt x="639" y="239"/>
                </a:cubicBezTo>
                <a:cubicBezTo>
                  <a:pt x="638" y="42"/>
                  <a:pt x="458" y="0"/>
                  <a:pt x="346" y="17"/>
                </a:cubicBezTo>
                <a:cubicBezTo>
                  <a:pt x="233" y="34"/>
                  <a:pt x="0" y="112"/>
                  <a:pt x="56" y="333"/>
                </a:cubicBezTo>
                <a:cubicBezTo>
                  <a:pt x="112" y="553"/>
                  <a:pt x="270" y="501"/>
                  <a:pt x="270" y="501"/>
                </a:cubicBezTo>
                <a:close/>
              </a:path>
            </a:pathLst>
          </a:custGeom>
          <a:solidFill>
            <a:schemeClr val="accent2"/>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nvGrpSpPr>
          <p:cNvPr id="79" name="Group 177"/>
          <p:cNvGrpSpPr/>
          <p:nvPr/>
        </p:nvGrpSpPr>
        <p:grpSpPr>
          <a:xfrm>
            <a:off x="5104101" y="3057601"/>
            <a:ext cx="261954" cy="392931"/>
            <a:chOff x="3732213" y="776288"/>
            <a:chExt cx="196850" cy="295275"/>
          </a:xfrm>
          <a:solidFill>
            <a:sysClr lastClr="FFFFFF" val="window"/>
          </a:solidFill>
        </p:grpSpPr>
        <p:sp>
          <p:nvSpPr>
            <p:cNvPr id="80" name="Freeform 118"/>
            <p:cNvSpPr/>
            <p:nvPr/>
          </p:nvSpPr>
          <p:spPr bwMode="auto">
            <a:xfrm>
              <a:off x="3732213" y="871538"/>
              <a:ext cx="196850" cy="200025"/>
            </a:xfrm>
            <a:custGeom>
              <a:cxnLst>
                <a:cxn ang="0">
                  <a:pos x="124" y="126"/>
                </a:cxn>
                <a:cxn ang="0">
                  <a:pos x="0" y="126"/>
                </a:cxn>
                <a:cxn ang="0">
                  <a:pos x="2" y="115"/>
                </a:cxn>
                <a:cxn ang="0">
                  <a:pos x="5" y="0"/>
                </a:cxn>
                <a:cxn ang="0">
                  <a:pos x="119" y="0"/>
                </a:cxn>
                <a:cxn ang="0">
                  <a:pos x="122" y="116"/>
                </a:cxn>
                <a:cxn ang="0">
                  <a:pos x="124" y="126"/>
                </a:cxn>
              </a:cxnLst>
              <a:rect b="b" l="0" r="r" t="0"/>
              <a:pathLst>
                <a:path h="125" w="124">
                  <a:moveTo>
                    <a:pt x="124" y="126"/>
                  </a:moveTo>
                  <a:lnTo>
                    <a:pt x="0" y="126"/>
                  </a:lnTo>
                  <a:lnTo>
                    <a:pt x="2" y="115"/>
                  </a:lnTo>
                  <a:lnTo>
                    <a:pt x="5" y="0"/>
                  </a:lnTo>
                  <a:lnTo>
                    <a:pt x="119" y="0"/>
                  </a:lnTo>
                  <a:lnTo>
                    <a:pt x="122" y="116"/>
                  </a:lnTo>
                  <a:lnTo>
                    <a:pt x="124" y="126"/>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81" name="Freeform 119"/>
            <p:cNvSpPr/>
            <p:nvPr/>
          </p:nvSpPr>
          <p:spPr bwMode="auto">
            <a:xfrm>
              <a:off x="3760788" y="776288"/>
              <a:ext cx="138113" cy="111125"/>
            </a:xfrm>
            <a:custGeom>
              <a:cxnLst>
                <a:cxn ang="0">
                  <a:pos x="87" y="72"/>
                </a:cxn>
                <a:cxn ang="0">
                  <a:pos x="85" y="70"/>
                </a:cxn>
                <a:cxn ang="0">
                  <a:pos x="45" y="4"/>
                </a:cxn>
                <a:cxn ang="0">
                  <a:pos x="5" y="70"/>
                </a:cxn>
                <a:cxn ang="0">
                  <a:pos x="3" y="72"/>
                </a:cxn>
                <a:cxn ang="0">
                  <a:pos x="0" y="70"/>
                </a:cxn>
                <a:cxn ang="0">
                  <a:pos x="45" y="0"/>
                </a:cxn>
                <a:cxn ang="0">
                  <a:pos x="90" y="70"/>
                </a:cxn>
                <a:cxn ang="0">
                  <a:pos x="87" y="72"/>
                </a:cxn>
              </a:cxnLst>
              <a:rect b="b" l="0" r="r" t="0"/>
              <a:pathLst>
                <a:path h="72" w="90">
                  <a:moveTo>
                    <a:pt x="87" y="72"/>
                  </a:moveTo>
                  <a:cubicBezTo>
                    <a:pt x="86" y="72"/>
                    <a:pt x="85" y="71"/>
                    <a:pt x="85" y="70"/>
                  </a:cubicBezTo>
                  <a:cubicBezTo>
                    <a:pt x="85" y="34"/>
                    <a:pt x="67" y="4"/>
                    <a:pt x="45" y="4"/>
                  </a:cubicBezTo>
                  <a:cubicBezTo>
                    <a:pt x="23" y="4"/>
                    <a:pt x="5" y="34"/>
                    <a:pt x="5" y="70"/>
                  </a:cubicBezTo>
                  <a:cubicBezTo>
                    <a:pt x="5" y="71"/>
                    <a:pt x="4" y="72"/>
                    <a:pt x="3" y="72"/>
                  </a:cubicBezTo>
                  <a:cubicBezTo>
                    <a:pt x="1" y="72"/>
                    <a:pt x="0" y="71"/>
                    <a:pt x="0" y="70"/>
                  </a:cubicBezTo>
                  <a:cubicBezTo>
                    <a:pt x="0" y="31"/>
                    <a:pt x="20" y="0"/>
                    <a:pt x="45" y="0"/>
                  </a:cubicBezTo>
                  <a:cubicBezTo>
                    <a:pt x="70" y="0"/>
                    <a:pt x="90" y="31"/>
                    <a:pt x="90" y="70"/>
                  </a:cubicBezTo>
                  <a:cubicBezTo>
                    <a:pt x="90" y="71"/>
                    <a:pt x="89" y="72"/>
                    <a:pt x="87" y="72"/>
                  </a:cubicBez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sp>
        <p:nvSpPr>
          <p:cNvPr id="82" name="Freeform 106"/>
          <p:cNvSpPr/>
          <p:nvPr/>
        </p:nvSpPr>
        <p:spPr bwMode="auto">
          <a:xfrm>
            <a:off x="5895034" y="2245545"/>
            <a:ext cx="350680" cy="333781"/>
          </a:xfrm>
          <a:custGeom>
            <a:cxnLst>
              <a:cxn ang="0">
                <a:pos x="137" y="0"/>
              </a:cxn>
              <a:cxn ang="0">
                <a:pos x="35" y="0"/>
              </a:cxn>
              <a:cxn ang="0">
                <a:pos x="0" y="32"/>
              </a:cxn>
              <a:cxn ang="0">
                <a:pos x="0" y="85"/>
              </a:cxn>
              <a:cxn ang="0">
                <a:pos x="35" y="117"/>
              </a:cxn>
              <a:cxn ang="0">
                <a:pos x="41" y="117"/>
              </a:cxn>
              <a:cxn ang="0">
                <a:pos x="23" y="162"/>
              </a:cxn>
              <a:cxn ang="0">
                <a:pos x="87" y="117"/>
              </a:cxn>
              <a:cxn ang="0">
                <a:pos x="137" y="117"/>
              </a:cxn>
              <a:cxn ang="0">
                <a:pos x="172" y="85"/>
              </a:cxn>
              <a:cxn ang="0">
                <a:pos x="172" y="32"/>
              </a:cxn>
              <a:cxn ang="0">
                <a:pos x="137" y="0"/>
              </a:cxn>
            </a:cxnLst>
            <a:rect b="b" l="0" r="r" t="0"/>
            <a:pathLst>
              <a:path h="163" w="172">
                <a:moveTo>
                  <a:pt x="137" y="0"/>
                </a:moveTo>
                <a:cubicBezTo>
                  <a:pt x="35" y="0"/>
                  <a:pt x="35" y="0"/>
                  <a:pt x="35" y="0"/>
                </a:cubicBezTo>
                <a:cubicBezTo>
                  <a:pt x="16" y="0"/>
                  <a:pt x="0" y="14"/>
                  <a:pt x="0" y="32"/>
                </a:cubicBezTo>
                <a:cubicBezTo>
                  <a:pt x="0" y="85"/>
                  <a:pt x="0" y="85"/>
                  <a:pt x="0" y="85"/>
                </a:cubicBezTo>
                <a:cubicBezTo>
                  <a:pt x="0" y="103"/>
                  <a:pt x="16" y="117"/>
                  <a:pt x="35" y="117"/>
                </a:cubicBezTo>
                <a:cubicBezTo>
                  <a:pt x="41" y="117"/>
                  <a:pt x="41" y="117"/>
                  <a:pt x="41" y="117"/>
                </a:cubicBezTo>
                <a:cubicBezTo>
                  <a:pt x="35" y="131"/>
                  <a:pt x="22" y="163"/>
                  <a:pt x="23" y="162"/>
                </a:cubicBezTo>
                <a:cubicBezTo>
                  <a:pt x="23" y="161"/>
                  <a:pt x="69" y="129"/>
                  <a:pt x="87" y="117"/>
                </a:cubicBezTo>
                <a:cubicBezTo>
                  <a:pt x="137" y="117"/>
                  <a:pt x="137" y="117"/>
                  <a:pt x="137" y="117"/>
                </a:cubicBezTo>
                <a:cubicBezTo>
                  <a:pt x="156" y="117"/>
                  <a:pt x="172" y="103"/>
                  <a:pt x="172" y="85"/>
                </a:cubicBezTo>
                <a:cubicBezTo>
                  <a:pt x="172" y="32"/>
                  <a:pt x="172" y="32"/>
                  <a:pt x="172" y="32"/>
                </a:cubicBezTo>
                <a:cubicBezTo>
                  <a:pt x="172" y="14"/>
                  <a:pt x="156" y="0"/>
                  <a:pt x="137" y="0"/>
                </a:cubicBezTo>
                <a:close/>
              </a:path>
            </a:pathLst>
          </a:custGeom>
          <a:solidFill>
            <a:sysClr lastClr="FFFFFF" val="window"/>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83" name="Freeform 107"/>
          <p:cNvSpPr/>
          <p:nvPr/>
        </p:nvSpPr>
        <p:spPr bwMode="auto">
          <a:xfrm>
            <a:off x="6140088" y="2215970"/>
            <a:ext cx="255617" cy="272518"/>
          </a:xfrm>
          <a:custGeom>
            <a:cxnLst>
              <a:cxn ang="0">
                <a:pos x="96" y="0"/>
              </a:cxn>
              <a:cxn ang="0">
                <a:pos x="13" y="0"/>
              </a:cxn>
              <a:cxn ang="0">
                <a:pos x="0" y="3"/>
              </a:cxn>
              <a:cxn ang="0">
                <a:pos x="24" y="3"/>
              </a:cxn>
              <a:cxn ang="0">
                <a:pos x="64" y="40"/>
              </a:cxn>
              <a:cxn ang="0">
                <a:pos x="64" y="100"/>
              </a:cxn>
              <a:cxn ang="0">
                <a:pos x="64" y="103"/>
              </a:cxn>
              <a:cxn ang="0">
                <a:pos x="106" y="133"/>
              </a:cxn>
              <a:cxn ang="0">
                <a:pos x="92" y="96"/>
              </a:cxn>
              <a:cxn ang="0">
                <a:pos x="96" y="96"/>
              </a:cxn>
              <a:cxn ang="0">
                <a:pos x="125" y="70"/>
              </a:cxn>
              <a:cxn ang="0">
                <a:pos x="125" y="27"/>
              </a:cxn>
              <a:cxn ang="0">
                <a:pos x="96" y="0"/>
              </a:cxn>
            </a:cxnLst>
            <a:rect b="b" l="0" r="r" t="0"/>
            <a:pathLst>
              <a:path h="134" w="125">
                <a:moveTo>
                  <a:pt x="96" y="0"/>
                </a:moveTo>
                <a:cubicBezTo>
                  <a:pt x="13" y="0"/>
                  <a:pt x="13" y="0"/>
                  <a:pt x="13" y="0"/>
                </a:cubicBezTo>
                <a:cubicBezTo>
                  <a:pt x="8" y="0"/>
                  <a:pt x="4" y="1"/>
                  <a:pt x="0" y="3"/>
                </a:cubicBezTo>
                <a:cubicBezTo>
                  <a:pt x="24" y="3"/>
                  <a:pt x="24" y="3"/>
                  <a:pt x="24" y="3"/>
                </a:cubicBezTo>
                <a:cubicBezTo>
                  <a:pt x="46" y="3"/>
                  <a:pt x="64" y="20"/>
                  <a:pt x="64" y="40"/>
                </a:cubicBezTo>
                <a:cubicBezTo>
                  <a:pt x="64" y="100"/>
                  <a:pt x="64" y="100"/>
                  <a:pt x="64" y="100"/>
                </a:cubicBezTo>
                <a:cubicBezTo>
                  <a:pt x="64" y="101"/>
                  <a:pt x="64" y="102"/>
                  <a:pt x="64" y="103"/>
                </a:cubicBezTo>
                <a:cubicBezTo>
                  <a:pt x="81" y="115"/>
                  <a:pt x="106" y="133"/>
                  <a:pt x="106" y="133"/>
                </a:cubicBezTo>
                <a:cubicBezTo>
                  <a:pt x="107" y="134"/>
                  <a:pt x="96" y="107"/>
                  <a:pt x="92" y="96"/>
                </a:cubicBezTo>
                <a:cubicBezTo>
                  <a:pt x="96" y="96"/>
                  <a:pt x="96" y="96"/>
                  <a:pt x="96" y="96"/>
                </a:cubicBezTo>
                <a:cubicBezTo>
                  <a:pt x="112" y="96"/>
                  <a:pt x="125" y="84"/>
                  <a:pt x="125" y="70"/>
                </a:cubicBezTo>
                <a:cubicBezTo>
                  <a:pt x="125" y="27"/>
                  <a:pt x="125" y="27"/>
                  <a:pt x="125" y="27"/>
                </a:cubicBezTo>
                <a:cubicBezTo>
                  <a:pt x="125" y="12"/>
                  <a:pt x="112" y="0"/>
                  <a:pt x="96" y="0"/>
                </a:cubicBezTo>
                <a:close/>
              </a:path>
            </a:pathLst>
          </a:custGeom>
          <a:solidFill>
            <a:sysClr lastClr="FFFFFF" val="window"/>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84" name="Freeform 138"/>
          <p:cNvSpPr/>
          <p:nvPr/>
        </p:nvSpPr>
        <p:spPr bwMode="auto">
          <a:xfrm>
            <a:off x="6023682" y="2820152"/>
            <a:ext cx="914385" cy="853442"/>
          </a:xfrm>
          <a:custGeom>
            <a:cxnLst>
              <a:cxn ang="0">
                <a:pos x="41" y="233"/>
              </a:cxn>
              <a:cxn ang="0">
                <a:pos x="104" y="55"/>
              </a:cxn>
              <a:cxn ang="0">
                <a:pos x="393" y="179"/>
              </a:cxn>
              <a:cxn ang="0">
                <a:pos x="168" y="406"/>
              </a:cxn>
              <a:cxn ang="0">
                <a:pos x="196" y="350"/>
              </a:cxn>
              <a:cxn ang="0">
                <a:pos x="41" y="233"/>
              </a:cxn>
            </a:cxnLst>
            <a:rect b="b" l="0" r="r" t="0"/>
            <a:pathLst>
              <a:path h="406" w="401">
                <a:moveTo>
                  <a:pt x="41" y="233"/>
                </a:moveTo>
                <a:cubicBezTo>
                  <a:pt x="41" y="233"/>
                  <a:pt x="0" y="110"/>
                  <a:pt x="104" y="55"/>
                </a:cubicBezTo>
                <a:cubicBezTo>
                  <a:pt x="208" y="0"/>
                  <a:pt x="386" y="24"/>
                  <a:pt x="393" y="179"/>
                </a:cubicBezTo>
                <a:cubicBezTo>
                  <a:pt x="401" y="335"/>
                  <a:pt x="186" y="406"/>
                  <a:pt x="168" y="406"/>
                </a:cubicBezTo>
                <a:cubicBezTo>
                  <a:pt x="168" y="406"/>
                  <a:pt x="191" y="375"/>
                  <a:pt x="196" y="350"/>
                </a:cubicBezTo>
                <a:cubicBezTo>
                  <a:pt x="196" y="350"/>
                  <a:pt x="62" y="354"/>
                  <a:pt x="41" y="233"/>
                </a:cubicBez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a:endParaRPr kern="0" lang="en-US" sz="319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85" name="Group 175"/>
          <p:cNvGrpSpPr/>
          <p:nvPr/>
        </p:nvGrpSpPr>
        <p:grpSpPr>
          <a:xfrm>
            <a:off x="6381758" y="3037322"/>
            <a:ext cx="386593" cy="363356"/>
            <a:chOff x="4797426" y="788988"/>
            <a:chExt cx="290512" cy="273050"/>
          </a:xfrm>
          <a:solidFill>
            <a:sysClr lastClr="FFFFFF" val="window"/>
          </a:solidFill>
        </p:grpSpPr>
        <p:sp>
          <p:nvSpPr>
            <p:cNvPr id="86" name="Freeform 109"/>
            <p:cNvSpPr/>
            <p:nvPr/>
          </p:nvSpPr>
          <p:spPr bwMode="auto">
            <a:xfrm>
              <a:off x="4797426" y="931863"/>
              <a:ext cx="122238" cy="117475"/>
            </a:xfrm>
            <a:custGeom>
              <a:cxnLst>
                <a:cxn ang="0">
                  <a:pos x="47" y="76"/>
                </a:cxn>
                <a:cxn ang="0">
                  <a:pos x="1" y="5"/>
                </a:cxn>
                <a:cxn ang="0">
                  <a:pos x="0" y="0"/>
                </a:cxn>
                <a:cxn ang="0">
                  <a:pos x="80" y="6"/>
                </a:cxn>
                <a:cxn ang="0">
                  <a:pos x="47" y="76"/>
                </a:cxn>
              </a:cxnLst>
              <a:rect b="b" l="0" r="r" t="0"/>
              <a:pathLst>
                <a:path h="76" w="80">
                  <a:moveTo>
                    <a:pt x="47" y="76"/>
                  </a:moveTo>
                  <a:cubicBezTo>
                    <a:pt x="1" y="5"/>
                    <a:pt x="1" y="5"/>
                    <a:pt x="1" y="5"/>
                  </a:cubicBezTo>
                  <a:cubicBezTo>
                    <a:pt x="0" y="3"/>
                    <a:pt x="0" y="2"/>
                    <a:pt x="0" y="0"/>
                  </a:cubicBezTo>
                  <a:cubicBezTo>
                    <a:pt x="80" y="6"/>
                    <a:pt x="80" y="6"/>
                    <a:pt x="80" y="6"/>
                  </a:cubicBezTo>
                  <a:lnTo>
                    <a:pt x="47" y="76"/>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87" name="Freeform 110"/>
            <p:cNvSpPr/>
            <p:nvPr/>
          </p:nvSpPr>
          <p:spPr bwMode="auto">
            <a:xfrm>
              <a:off x="4956176" y="815975"/>
              <a:ext cx="125413" cy="115888"/>
            </a:xfrm>
            <a:custGeom>
              <a:cxnLst>
                <a:cxn ang="0">
                  <a:pos x="33" y="0"/>
                </a:cxn>
                <a:cxn ang="0">
                  <a:pos x="37" y="4"/>
                </a:cxn>
                <a:cxn ang="0">
                  <a:pos x="82" y="75"/>
                </a:cxn>
                <a:cxn ang="0">
                  <a:pos x="0" y="69"/>
                </a:cxn>
                <a:cxn ang="0">
                  <a:pos x="33" y="0"/>
                </a:cxn>
              </a:cxnLst>
              <a:rect b="b" l="0" r="r" t="0"/>
              <a:pathLst>
                <a:path h="75" w="82">
                  <a:moveTo>
                    <a:pt x="33" y="0"/>
                  </a:moveTo>
                  <a:cubicBezTo>
                    <a:pt x="34" y="1"/>
                    <a:pt x="36" y="2"/>
                    <a:pt x="37" y="4"/>
                  </a:cubicBezTo>
                  <a:cubicBezTo>
                    <a:pt x="82" y="75"/>
                    <a:pt x="82" y="75"/>
                    <a:pt x="82" y="75"/>
                  </a:cubicBezTo>
                  <a:cubicBezTo>
                    <a:pt x="0" y="69"/>
                    <a:pt x="0" y="69"/>
                    <a:pt x="0" y="69"/>
                  </a:cubicBezTo>
                  <a:lnTo>
                    <a:pt x="33" y="0"/>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88" name="Freeform 111"/>
            <p:cNvSpPr/>
            <p:nvPr/>
          </p:nvSpPr>
          <p:spPr bwMode="auto">
            <a:xfrm>
              <a:off x="4802188" y="815975"/>
              <a:ext cx="190500" cy="115888"/>
            </a:xfrm>
            <a:custGeom>
              <a:cxnLst>
                <a:cxn ang="0">
                  <a:pos x="0" y="68"/>
                </a:cxn>
                <a:cxn ang="0">
                  <a:pos x="2" y="67"/>
                </a:cxn>
                <a:cxn ang="0">
                  <a:pos x="123" y="0"/>
                </a:cxn>
                <a:cxn ang="0">
                  <a:pos x="125" y="0"/>
                </a:cxn>
                <a:cxn ang="0">
                  <a:pos x="89" y="75"/>
                </a:cxn>
                <a:cxn ang="0">
                  <a:pos x="0" y="68"/>
                </a:cxn>
              </a:cxnLst>
              <a:rect b="b" l="0" r="r" t="0"/>
              <a:pathLst>
                <a:path h="75" w="125">
                  <a:moveTo>
                    <a:pt x="0" y="68"/>
                  </a:moveTo>
                  <a:cubicBezTo>
                    <a:pt x="1" y="68"/>
                    <a:pt x="1" y="67"/>
                    <a:pt x="2" y="67"/>
                  </a:cubicBezTo>
                  <a:cubicBezTo>
                    <a:pt x="123" y="0"/>
                    <a:pt x="123" y="0"/>
                    <a:pt x="123" y="0"/>
                  </a:cubicBezTo>
                  <a:cubicBezTo>
                    <a:pt x="123" y="0"/>
                    <a:pt x="124" y="0"/>
                    <a:pt x="125" y="0"/>
                  </a:cubicBezTo>
                  <a:cubicBezTo>
                    <a:pt x="89" y="75"/>
                    <a:pt x="89" y="75"/>
                    <a:pt x="89" y="75"/>
                  </a:cubicBezTo>
                  <a:lnTo>
                    <a:pt x="0" y="68"/>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89" name="Freeform 112"/>
            <p:cNvSpPr/>
            <p:nvPr/>
          </p:nvSpPr>
          <p:spPr bwMode="auto">
            <a:xfrm>
              <a:off x="4878388" y="931863"/>
              <a:ext cx="209550" cy="130175"/>
            </a:xfrm>
            <a:custGeom>
              <a:cxnLst>
                <a:cxn ang="0">
                  <a:pos x="41" y="7"/>
                </a:cxn>
                <a:cxn ang="0">
                  <a:pos x="42" y="7"/>
                </a:cxn>
                <a:cxn ang="0">
                  <a:pos x="43" y="7"/>
                </a:cxn>
                <a:cxn ang="0">
                  <a:pos x="44" y="7"/>
                </a:cxn>
                <a:cxn ang="0">
                  <a:pos x="44" y="7"/>
                </a:cxn>
                <a:cxn ang="0">
                  <a:pos x="44" y="7"/>
                </a:cxn>
                <a:cxn ang="0">
                  <a:pos x="44" y="6"/>
                </a:cxn>
                <a:cxn ang="0">
                  <a:pos x="45" y="6"/>
                </a:cxn>
                <a:cxn ang="0">
                  <a:pos x="45" y="4"/>
                </a:cxn>
                <a:cxn ang="0">
                  <a:pos x="47" y="0"/>
                </a:cxn>
                <a:cxn ang="0">
                  <a:pos x="137" y="7"/>
                </a:cxn>
                <a:cxn ang="0">
                  <a:pos x="131" y="16"/>
                </a:cxn>
                <a:cxn ang="0">
                  <a:pos x="11" y="82"/>
                </a:cxn>
                <a:cxn ang="0">
                  <a:pos x="0" y="82"/>
                </a:cxn>
                <a:cxn ang="0">
                  <a:pos x="36" y="7"/>
                </a:cxn>
                <a:cxn ang="0">
                  <a:pos x="41" y="7"/>
                </a:cxn>
              </a:cxnLst>
              <a:rect b="b" l="0" r="r" t="0"/>
              <a:pathLst>
                <a:path h="84" w="137">
                  <a:moveTo>
                    <a:pt x="41" y="7"/>
                  </a:moveTo>
                  <a:cubicBezTo>
                    <a:pt x="41" y="7"/>
                    <a:pt x="42" y="7"/>
                    <a:pt x="42" y="7"/>
                  </a:cubicBezTo>
                  <a:cubicBezTo>
                    <a:pt x="43" y="7"/>
                    <a:pt x="43" y="7"/>
                    <a:pt x="43" y="7"/>
                  </a:cubicBezTo>
                  <a:cubicBezTo>
                    <a:pt x="44" y="7"/>
                    <a:pt x="44" y="7"/>
                    <a:pt x="44" y="7"/>
                  </a:cubicBezTo>
                  <a:cubicBezTo>
                    <a:pt x="44" y="7"/>
                    <a:pt x="44" y="7"/>
                    <a:pt x="44" y="7"/>
                  </a:cubicBezTo>
                  <a:cubicBezTo>
                    <a:pt x="44" y="7"/>
                    <a:pt x="44" y="7"/>
                    <a:pt x="44" y="7"/>
                  </a:cubicBezTo>
                  <a:cubicBezTo>
                    <a:pt x="44" y="6"/>
                    <a:pt x="44" y="6"/>
                    <a:pt x="44" y="6"/>
                  </a:cubicBezTo>
                  <a:cubicBezTo>
                    <a:pt x="45" y="6"/>
                    <a:pt x="45" y="6"/>
                    <a:pt x="45" y="6"/>
                  </a:cubicBezTo>
                  <a:cubicBezTo>
                    <a:pt x="45" y="5"/>
                    <a:pt x="45" y="5"/>
                    <a:pt x="45" y="4"/>
                  </a:cubicBezTo>
                  <a:cubicBezTo>
                    <a:pt x="47" y="0"/>
                    <a:pt x="47" y="0"/>
                    <a:pt x="47" y="0"/>
                  </a:cubicBezTo>
                  <a:cubicBezTo>
                    <a:pt x="137" y="7"/>
                    <a:pt x="137" y="7"/>
                    <a:pt x="137" y="7"/>
                  </a:cubicBezTo>
                  <a:cubicBezTo>
                    <a:pt x="137" y="10"/>
                    <a:pt x="135" y="14"/>
                    <a:pt x="131" y="16"/>
                  </a:cubicBezTo>
                  <a:cubicBezTo>
                    <a:pt x="11" y="82"/>
                    <a:pt x="11" y="82"/>
                    <a:pt x="11" y="82"/>
                  </a:cubicBezTo>
                  <a:cubicBezTo>
                    <a:pt x="7" y="84"/>
                    <a:pt x="3" y="84"/>
                    <a:pt x="0" y="82"/>
                  </a:cubicBezTo>
                  <a:cubicBezTo>
                    <a:pt x="36" y="7"/>
                    <a:pt x="36" y="7"/>
                    <a:pt x="36" y="7"/>
                  </a:cubicBezTo>
                  <a:lnTo>
                    <a:pt x="41" y="7"/>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0" name="Freeform 113"/>
            <p:cNvSpPr/>
            <p:nvPr/>
          </p:nvSpPr>
          <p:spPr bwMode="auto">
            <a:xfrm>
              <a:off x="4806951" y="790575"/>
              <a:ext cx="60325" cy="61913"/>
            </a:xfrm>
            <a:custGeom>
              <a:cxnLst>
                <a:cxn ang="0">
                  <a:pos x="0" y="41"/>
                </a:cxn>
                <a:cxn ang="0">
                  <a:pos x="16" y="2"/>
                </a:cxn>
                <a:cxn ang="0">
                  <a:pos x="18" y="0"/>
                </a:cxn>
                <a:cxn ang="0">
                  <a:pos x="40" y="31"/>
                </a:cxn>
                <a:cxn ang="0">
                  <a:pos x="0" y="41"/>
                </a:cxn>
              </a:cxnLst>
              <a:rect b="b" l="0" r="r" t="0"/>
              <a:pathLst>
                <a:path h="41" w="40">
                  <a:moveTo>
                    <a:pt x="0" y="41"/>
                  </a:moveTo>
                  <a:cubicBezTo>
                    <a:pt x="16" y="2"/>
                    <a:pt x="16" y="2"/>
                    <a:pt x="16" y="2"/>
                  </a:cubicBezTo>
                  <a:cubicBezTo>
                    <a:pt x="17" y="1"/>
                    <a:pt x="17" y="1"/>
                    <a:pt x="18" y="0"/>
                  </a:cubicBezTo>
                  <a:cubicBezTo>
                    <a:pt x="40" y="31"/>
                    <a:pt x="40" y="31"/>
                    <a:pt x="40" y="31"/>
                  </a:cubicBezTo>
                  <a:lnTo>
                    <a:pt x="0" y="41"/>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1" name="Freeform 114"/>
            <p:cNvSpPr/>
            <p:nvPr/>
          </p:nvSpPr>
          <p:spPr bwMode="auto">
            <a:xfrm>
              <a:off x="4889501" y="831850"/>
              <a:ext cx="58738" cy="61913"/>
            </a:xfrm>
            <a:custGeom>
              <a:cxnLst>
                <a:cxn ang="0">
                  <a:pos x="39" y="0"/>
                </a:cxn>
                <a:cxn ang="0">
                  <a:pos x="38" y="2"/>
                </a:cxn>
                <a:cxn ang="0">
                  <a:pos x="22" y="41"/>
                </a:cxn>
                <a:cxn ang="0">
                  <a:pos x="0" y="9"/>
                </a:cxn>
                <a:cxn ang="0">
                  <a:pos x="39" y="0"/>
                </a:cxn>
              </a:cxnLst>
              <a:rect b="b" l="0" r="r" t="0"/>
              <a:pathLst>
                <a:path h="41" w="39">
                  <a:moveTo>
                    <a:pt x="39" y="0"/>
                  </a:moveTo>
                  <a:cubicBezTo>
                    <a:pt x="39" y="1"/>
                    <a:pt x="39" y="2"/>
                    <a:pt x="38" y="2"/>
                  </a:cubicBezTo>
                  <a:cubicBezTo>
                    <a:pt x="22" y="41"/>
                    <a:pt x="22" y="41"/>
                    <a:pt x="22" y="41"/>
                  </a:cubicBezTo>
                  <a:cubicBezTo>
                    <a:pt x="0" y="9"/>
                    <a:pt x="0" y="9"/>
                    <a:pt x="0" y="9"/>
                  </a:cubicBezTo>
                  <a:lnTo>
                    <a:pt x="39" y="0"/>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2" name="Freeform 115"/>
            <p:cNvSpPr/>
            <p:nvPr/>
          </p:nvSpPr>
          <p:spPr bwMode="auto">
            <a:xfrm>
              <a:off x="4840288" y="788988"/>
              <a:ext cx="104775" cy="52388"/>
            </a:xfrm>
            <a:custGeom>
              <a:cxnLst>
                <a:cxn ang="0">
                  <a:pos x="0" y="0"/>
                </a:cxn>
                <a:cxn ang="0">
                  <a:pos x="2" y="0"/>
                </a:cxn>
                <a:cxn ang="0">
                  <a:pos x="67" y="24"/>
                </a:cxn>
                <a:cxn ang="0">
                  <a:pos x="68" y="24"/>
                </a:cxn>
                <a:cxn ang="0">
                  <a:pos x="25" y="34"/>
                </a:cxn>
                <a:cxn ang="0">
                  <a:pos x="0" y="0"/>
                </a:cxn>
              </a:cxnLst>
              <a:rect b="b" l="0" r="r" t="0"/>
              <a:pathLst>
                <a:path h="34" w="68">
                  <a:moveTo>
                    <a:pt x="0" y="0"/>
                  </a:moveTo>
                  <a:cubicBezTo>
                    <a:pt x="1" y="0"/>
                    <a:pt x="1" y="0"/>
                    <a:pt x="2" y="0"/>
                  </a:cubicBezTo>
                  <a:cubicBezTo>
                    <a:pt x="67" y="24"/>
                    <a:pt x="67" y="24"/>
                    <a:pt x="67" y="24"/>
                  </a:cubicBezTo>
                  <a:cubicBezTo>
                    <a:pt x="68" y="24"/>
                    <a:pt x="68" y="24"/>
                    <a:pt x="68" y="24"/>
                  </a:cubicBezTo>
                  <a:cubicBezTo>
                    <a:pt x="25" y="34"/>
                    <a:pt x="25" y="34"/>
                    <a:pt x="25" y="34"/>
                  </a:cubicBezTo>
                  <a:lnTo>
                    <a:pt x="0" y="0"/>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3" name="Freeform 116"/>
            <p:cNvSpPr/>
            <p:nvPr/>
          </p:nvSpPr>
          <p:spPr bwMode="auto">
            <a:xfrm>
              <a:off x="4805363" y="842963"/>
              <a:ext cx="114300" cy="58738"/>
            </a:xfrm>
            <a:custGeom>
              <a:cxnLst>
                <a:cxn ang="0">
                  <a:pos x="45" y="2"/>
                </a:cxn>
                <a:cxn ang="0">
                  <a:pos x="46" y="2"/>
                </a:cxn>
                <a:cxn ang="0">
                  <a:pos x="46" y="2"/>
                </a:cxn>
                <a:cxn ang="0">
                  <a:pos x="46" y="3"/>
                </a:cxn>
                <a:cxn ang="0">
                  <a:pos x="46" y="3"/>
                </a:cxn>
                <a:cxn ang="0">
                  <a:pos x="46" y="3"/>
                </a:cxn>
                <a:cxn ang="0">
                  <a:pos x="46" y="3"/>
                </a:cxn>
                <a:cxn ang="0">
                  <a:pos x="47" y="3"/>
                </a:cxn>
                <a:cxn ang="0">
                  <a:pos x="48" y="3"/>
                </a:cxn>
                <a:cxn ang="0">
                  <a:pos x="50" y="2"/>
                </a:cxn>
                <a:cxn ang="0">
                  <a:pos x="75" y="37"/>
                </a:cxn>
                <a:cxn ang="0">
                  <a:pos x="69" y="37"/>
                </a:cxn>
                <a:cxn ang="0">
                  <a:pos x="4" y="14"/>
                </a:cxn>
                <a:cxn ang="0">
                  <a:pos x="0" y="10"/>
                </a:cxn>
                <a:cxn ang="0">
                  <a:pos x="44" y="0"/>
                </a:cxn>
                <a:cxn ang="0">
                  <a:pos x="45" y="2"/>
                </a:cxn>
              </a:cxnLst>
              <a:rect b="b" l="0" r="r" t="0"/>
              <a:pathLst>
                <a:path h="38" w="75">
                  <a:moveTo>
                    <a:pt x="45" y="2"/>
                  </a:moveTo>
                  <a:cubicBezTo>
                    <a:pt x="46" y="2"/>
                    <a:pt x="46" y="2"/>
                    <a:pt x="46" y="2"/>
                  </a:cubicBezTo>
                  <a:cubicBezTo>
                    <a:pt x="46" y="2"/>
                    <a:pt x="46" y="2"/>
                    <a:pt x="46" y="2"/>
                  </a:cubicBezTo>
                  <a:cubicBezTo>
                    <a:pt x="46" y="3"/>
                    <a:pt x="46" y="3"/>
                    <a:pt x="46" y="3"/>
                  </a:cubicBezTo>
                  <a:cubicBezTo>
                    <a:pt x="46" y="3"/>
                    <a:pt x="46" y="3"/>
                    <a:pt x="46" y="3"/>
                  </a:cubicBezTo>
                  <a:cubicBezTo>
                    <a:pt x="46" y="3"/>
                    <a:pt x="46" y="3"/>
                    <a:pt x="46" y="3"/>
                  </a:cubicBezTo>
                  <a:cubicBezTo>
                    <a:pt x="46" y="3"/>
                    <a:pt x="46" y="3"/>
                    <a:pt x="46" y="3"/>
                  </a:cubicBezTo>
                  <a:cubicBezTo>
                    <a:pt x="47" y="3"/>
                    <a:pt x="47" y="3"/>
                    <a:pt x="47" y="3"/>
                  </a:cubicBezTo>
                  <a:cubicBezTo>
                    <a:pt x="48" y="3"/>
                    <a:pt x="48" y="3"/>
                    <a:pt x="48" y="3"/>
                  </a:cubicBezTo>
                  <a:cubicBezTo>
                    <a:pt x="50" y="2"/>
                    <a:pt x="50" y="2"/>
                    <a:pt x="50" y="2"/>
                  </a:cubicBezTo>
                  <a:cubicBezTo>
                    <a:pt x="75" y="37"/>
                    <a:pt x="75" y="37"/>
                    <a:pt x="75" y="37"/>
                  </a:cubicBezTo>
                  <a:cubicBezTo>
                    <a:pt x="73" y="38"/>
                    <a:pt x="71" y="38"/>
                    <a:pt x="69" y="37"/>
                  </a:cubicBezTo>
                  <a:cubicBezTo>
                    <a:pt x="4" y="14"/>
                    <a:pt x="4" y="14"/>
                    <a:pt x="4" y="14"/>
                  </a:cubicBezTo>
                  <a:cubicBezTo>
                    <a:pt x="2" y="13"/>
                    <a:pt x="1" y="12"/>
                    <a:pt x="0" y="10"/>
                  </a:cubicBezTo>
                  <a:cubicBezTo>
                    <a:pt x="44" y="0"/>
                    <a:pt x="44" y="0"/>
                    <a:pt x="44" y="0"/>
                  </a:cubicBezTo>
                  <a:lnTo>
                    <a:pt x="45" y="2"/>
                  </a:lnTo>
                  <a:close/>
                </a:path>
              </a:pathLst>
            </a:custGeom>
            <a:grp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sp>
        <p:nvSpPr>
          <p:cNvPr id="94" name="Freeform 140"/>
          <p:cNvSpPr/>
          <p:nvPr/>
        </p:nvSpPr>
        <p:spPr bwMode="auto">
          <a:xfrm>
            <a:off x="7081220" y="1769806"/>
            <a:ext cx="932374" cy="845220"/>
          </a:xfrm>
          <a:custGeom>
            <a:cxnLst>
              <a:cxn ang="0">
                <a:pos x="56" y="315"/>
              </a:cxn>
              <a:cxn ang="0">
                <a:pos x="140" y="75"/>
              </a:cxn>
              <a:cxn ang="0">
                <a:pos x="531" y="242"/>
              </a:cxn>
              <a:cxn ang="0">
                <a:pos x="227" y="548"/>
              </a:cxn>
              <a:cxn ang="0">
                <a:pos x="266" y="472"/>
              </a:cxn>
              <a:cxn ang="0">
                <a:pos x="56" y="315"/>
              </a:cxn>
            </a:cxnLst>
            <a:rect b="b" l="0" r="r" t="0"/>
            <a:pathLst>
              <a:path h="548" w="541">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5" name="Freeform 78"/>
          <p:cNvSpPr/>
          <p:nvPr/>
        </p:nvSpPr>
        <p:spPr bwMode="auto">
          <a:xfrm>
            <a:off x="7466756" y="1952328"/>
            <a:ext cx="249641" cy="396966"/>
          </a:xfrm>
          <a:custGeom>
            <a:cxnLst>
              <a:cxn ang="0">
                <a:pos x="42" y="115"/>
              </a:cxn>
              <a:cxn ang="0">
                <a:pos x="30" y="115"/>
              </a:cxn>
              <a:cxn ang="0">
                <a:pos x="30" y="102"/>
              </a:cxn>
              <a:cxn ang="0">
                <a:pos x="10" y="94"/>
              </a:cxn>
              <a:cxn ang="0">
                <a:pos x="0" y="77"/>
              </a:cxn>
              <a:cxn ang="0">
                <a:pos x="19" y="73"/>
              </a:cxn>
              <a:cxn ang="0">
                <a:pos x="37" y="85"/>
              </a:cxn>
              <a:cxn ang="0">
                <a:pos x="47" y="83"/>
              </a:cxn>
              <a:cxn ang="0">
                <a:pos x="51" y="76"/>
              </a:cxn>
              <a:cxn ang="0">
                <a:pos x="47" y="70"/>
              </a:cxn>
              <a:cxn ang="0">
                <a:pos x="36" y="66"/>
              </a:cxn>
              <a:cxn ang="0">
                <a:pos x="20" y="62"/>
              </a:cxn>
              <a:cxn ang="0">
                <a:pos x="9" y="53"/>
              </a:cxn>
              <a:cxn ang="0">
                <a:pos x="4" y="39"/>
              </a:cxn>
              <a:cxn ang="0">
                <a:pos x="12" y="21"/>
              </a:cxn>
              <a:cxn ang="0">
                <a:pos x="30" y="11"/>
              </a:cxn>
              <a:cxn ang="0">
                <a:pos x="30" y="0"/>
              </a:cxn>
              <a:cxn ang="0">
                <a:pos x="42" y="0"/>
              </a:cxn>
              <a:cxn ang="0">
                <a:pos x="42" y="11"/>
              </a:cxn>
              <a:cxn ang="0">
                <a:pos x="51" y="13"/>
              </a:cxn>
              <a:cxn ang="0">
                <a:pos x="59" y="17"/>
              </a:cxn>
              <a:cxn ang="0">
                <a:pos x="70" y="32"/>
              </a:cxn>
              <a:cxn ang="0">
                <a:pos x="52" y="38"/>
              </a:cxn>
              <a:cxn ang="0">
                <a:pos x="37" y="27"/>
              </a:cxn>
              <a:cxn ang="0">
                <a:pos x="25" y="35"/>
              </a:cxn>
              <a:cxn ang="0">
                <a:pos x="28" y="41"/>
              </a:cxn>
              <a:cxn ang="0">
                <a:pos x="37" y="44"/>
              </a:cxn>
              <a:cxn ang="0">
                <a:pos x="60" y="51"/>
              </a:cxn>
              <a:cxn ang="0">
                <a:pos x="72" y="73"/>
              </a:cxn>
              <a:cxn ang="0">
                <a:pos x="68" y="87"/>
              </a:cxn>
              <a:cxn ang="0">
                <a:pos x="57" y="97"/>
              </a:cxn>
              <a:cxn ang="0">
                <a:pos x="49" y="100"/>
              </a:cxn>
              <a:cxn ang="0">
                <a:pos x="42" y="102"/>
              </a:cxn>
              <a:cxn ang="0">
                <a:pos x="42" y="115"/>
              </a:cxn>
            </a:cxnLst>
            <a:rect b="b" l="0" r="r" t="0"/>
            <a:pathLst>
              <a:path h="115" w="72">
                <a:moveTo>
                  <a:pt x="42" y="115"/>
                </a:moveTo>
                <a:cubicBezTo>
                  <a:pt x="30" y="115"/>
                  <a:pt x="30" y="115"/>
                  <a:pt x="30" y="115"/>
                </a:cubicBezTo>
                <a:cubicBezTo>
                  <a:pt x="30" y="102"/>
                  <a:pt x="30" y="102"/>
                  <a:pt x="30" y="102"/>
                </a:cubicBezTo>
                <a:cubicBezTo>
                  <a:pt x="22" y="101"/>
                  <a:pt x="16" y="98"/>
                  <a:pt x="10" y="94"/>
                </a:cubicBezTo>
                <a:cubicBezTo>
                  <a:pt x="5" y="90"/>
                  <a:pt x="2" y="85"/>
                  <a:pt x="0" y="77"/>
                </a:cubicBezTo>
                <a:cubicBezTo>
                  <a:pt x="19" y="73"/>
                  <a:pt x="19" y="73"/>
                  <a:pt x="19" y="73"/>
                </a:cubicBezTo>
                <a:cubicBezTo>
                  <a:pt x="21" y="81"/>
                  <a:pt x="27" y="85"/>
                  <a:pt x="37" y="85"/>
                </a:cubicBezTo>
                <a:cubicBezTo>
                  <a:pt x="41" y="85"/>
                  <a:pt x="44" y="85"/>
                  <a:pt x="47" y="83"/>
                </a:cubicBezTo>
                <a:cubicBezTo>
                  <a:pt x="50" y="82"/>
                  <a:pt x="51" y="79"/>
                  <a:pt x="51" y="76"/>
                </a:cubicBezTo>
                <a:cubicBezTo>
                  <a:pt x="51" y="73"/>
                  <a:pt x="50" y="71"/>
                  <a:pt x="47" y="70"/>
                </a:cubicBezTo>
                <a:cubicBezTo>
                  <a:pt x="44" y="68"/>
                  <a:pt x="41" y="67"/>
                  <a:pt x="36" y="66"/>
                </a:cubicBezTo>
                <a:cubicBezTo>
                  <a:pt x="29" y="65"/>
                  <a:pt x="24" y="63"/>
                  <a:pt x="20" y="62"/>
                </a:cubicBezTo>
                <a:cubicBezTo>
                  <a:pt x="15" y="60"/>
                  <a:pt x="12" y="57"/>
                  <a:pt x="9" y="53"/>
                </a:cubicBezTo>
                <a:cubicBezTo>
                  <a:pt x="6" y="50"/>
                  <a:pt x="4" y="45"/>
                  <a:pt x="4" y="39"/>
                </a:cubicBezTo>
                <a:cubicBezTo>
                  <a:pt x="4" y="32"/>
                  <a:pt x="7" y="26"/>
                  <a:pt x="12" y="21"/>
                </a:cubicBezTo>
                <a:cubicBezTo>
                  <a:pt x="17" y="15"/>
                  <a:pt x="23" y="12"/>
                  <a:pt x="30" y="11"/>
                </a:cubicBezTo>
                <a:cubicBezTo>
                  <a:pt x="30" y="0"/>
                  <a:pt x="30" y="0"/>
                  <a:pt x="30" y="0"/>
                </a:cubicBezTo>
                <a:cubicBezTo>
                  <a:pt x="42" y="0"/>
                  <a:pt x="42" y="0"/>
                  <a:pt x="42" y="0"/>
                </a:cubicBezTo>
                <a:cubicBezTo>
                  <a:pt x="42" y="11"/>
                  <a:pt x="42" y="11"/>
                  <a:pt x="42" y="11"/>
                </a:cubicBezTo>
                <a:cubicBezTo>
                  <a:pt x="45" y="11"/>
                  <a:pt x="48" y="12"/>
                  <a:pt x="51" y="13"/>
                </a:cubicBezTo>
                <a:cubicBezTo>
                  <a:pt x="54" y="14"/>
                  <a:pt x="56" y="15"/>
                  <a:pt x="59" y="17"/>
                </a:cubicBezTo>
                <a:cubicBezTo>
                  <a:pt x="64" y="20"/>
                  <a:pt x="67" y="25"/>
                  <a:pt x="70" y="32"/>
                </a:cubicBezTo>
                <a:cubicBezTo>
                  <a:pt x="52" y="38"/>
                  <a:pt x="52" y="38"/>
                  <a:pt x="52" y="38"/>
                </a:cubicBezTo>
                <a:cubicBezTo>
                  <a:pt x="50" y="31"/>
                  <a:pt x="45" y="27"/>
                  <a:pt x="37" y="27"/>
                </a:cubicBezTo>
                <a:cubicBezTo>
                  <a:pt x="29" y="27"/>
                  <a:pt x="25" y="30"/>
                  <a:pt x="25" y="35"/>
                </a:cubicBezTo>
                <a:cubicBezTo>
                  <a:pt x="25" y="38"/>
                  <a:pt x="26" y="40"/>
                  <a:pt x="28" y="41"/>
                </a:cubicBezTo>
                <a:cubicBezTo>
                  <a:pt x="30" y="42"/>
                  <a:pt x="33" y="43"/>
                  <a:pt x="37" y="44"/>
                </a:cubicBezTo>
                <a:cubicBezTo>
                  <a:pt x="48" y="46"/>
                  <a:pt x="56" y="49"/>
                  <a:pt x="60" y="51"/>
                </a:cubicBezTo>
                <a:cubicBezTo>
                  <a:pt x="68" y="56"/>
                  <a:pt x="72" y="64"/>
                  <a:pt x="72" y="73"/>
                </a:cubicBezTo>
                <a:cubicBezTo>
                  <a:pt x="72" y="78"/>
                  <a:pt x="71" y="83"/>
                  <a:pt x="68" y="87"/>
                </a:cubicBezTo>
                <a:cubicBezTo>
                  <a:pt x="65" y="91"/>
                  <a:pt x="61" y="95"/>
                  <a:pt x="57" y="97"/>
                </a:cubicBezTo>
                <a:cubicBezTo>
                  <a:pt x="54" y="99"/>
                  <a:pt x="52" y="100"/>
                  <a:pt x="49" y="100"/>
                </a:cubicBezTo>
                <a:cubicBezTo>
                  <a:pt x="47" y="101"/>
                  <a:pt x="44" y="102"/>
                  <a:pt x="42" y="102"/>
                </a:cubicBezTo>
                <a:lnTo>
                  <a:pt x="42" y="115"/>
                </a:lnTo>
                <a:close/>
              </a:path>
            </a:pathLst>
          </a:custGeom>
          <a:solidFill>
            <a:sysClr lastClr="FFFFFF" val="window"/>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6" name="Freeform 139"/>
          <p:cNvSpPr/>
          <p:nvPr/>
        </p:nvSpPr>
        <p:spPr bwMode="auto">
          <a:xfrm>
            <a:off x="7586112" y="3098588"/>
            <a:ext cx="931627" cy="840788"/>
          </a:xfrm>
          <a:custGeom>
            <a:cxnLst>
              <a:cxn ang="0">
                <a:pos x="149" y="333"/>
              </a:cxn>
              <a:cxn ang="0">
                <a:pos x="159" y="412"/>
              </a:cxn>
              <a:cxn ang="0">
                <a:pos x="252" y="338"/>
              </a:cxn>
              <a:cxn ang="0">
                <a:pos x="437" y="188"/>
              </a:cxn>
              <a:cxn ang="0">
                <a:pos x="254" y="0"/>
              </a:cxn>
              <a:cxn ang="0">
                <a:pos x="16" y="192"/>
              </a:cxn>
              <a:cxn ang="0">
                <a:pos x="149" y="333"/>
              </a:cxn>
            </a:cxnLst>
            <a:rect b="b" l="0" r="r" t="0"/>
            <a:pathLst>
              <a:path h="412" w="457">
                <a:moveTo>
                  <a:pt x="149" y="333"/>
                </a:moveTo>
                <a:cubicBezTo>
                  <a:pt x="149" y="333"/>
                  <a:pt x="193" y="336"/>
                  <a:pt x="159" y="412"/>
                </a:cubicBezTo>
                <a:cubicBezTo>
                  <a:pt x="159" y="412"/>
                  <a:pt x="245" y="378"/>
                  <a:pt x="252" y="338"/>
                </a:cubicBezTo>
                <a:cubicBezTo>
                  <a:pt x="252" y="338"/>
                  <a:pt x="417" y="326"/>
                  <a:pt x="437" y="188"/>
                </a:cubicBezTo>
                <a:cubicBezTo>
                  <a:pt x="457" y="49"/>
                  <a:pt x="335" y="0"/>
                  <a:pt x="254" y="0"/>
                </a:cubicBezTo>
                <a:cubicBezTo>
                  <a:pt x="172" y="1"/>
                  <a:pt x="0" y="31"/>
                  <a:pt x="16" y="192"/>
                </a:cubicBezTo>
                <a:cubicBezTo>
                  <a:pt x="33" y="353"/>
                  <a:pt x="149" y="333"/>
                  <a:pt x="149" y="333"/>
                </a:cubicBezTo>
                <a:close/>
              </a:path>
            </a:pathLst>
          </a:custGeom>
          <a:solidFill>
            <a:schemeClr val="accent2"/>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7" name="Freeform 117"/>
          <p:cNvSpPr>
            <a:spLocks noEditPoints="1"/>
          </p:cNvSpPr>
          <p:nvPr/>
        </p:nvSpPr>
        <p:spPr bwMode="auto">
          <a:xfrm>
            <a:off x="7872360" y="3321248"/>
            <a:ext cx="389130" cy="261197"/>
          </a:xfrm>
          <a:custGeom>
            <a:cxnLst>
              <a:cxn ang="0">
                <a:pos x="18" y="15"/>
              </a:cxn>
              <a:cxn ang="0">
                <a:pos x="209" y="15"/>
              </a:cxn>
              <a:cxn ang="0">
                <a:pos x="211" y="17"/>
              </a:cxn>
              <a:cxn ang="0">
                <a:pos x="211" y="31"/>
              </a:cxn>
              <a:cxn ang="0">
                <a:pos x="15" y="31"/>
              </a:cxn>
              <a:cxn ang="0">
                <a:pos x="15" y="17"/>
              </a:cxn>
              <a:cxn ang="0">
                <a:pos x="18" y="15"/>
              </a:cxn>
              <a:cxn ang="0">
                <a:pos x="209" y="0"/>
              </a:cxn>
              <a:cxn ang="0">
                <a:pos x="18" y="0"/>
              </a:cxn>
              <a:cxn ang="0">
                <a:pos x="0" y="17"/>
              </a:cxn>
              <a:cxn ang="0">
                <a:pos x="0" y="134"/>
              </a:cxn>
              <a:cxn ang="0">
                <a:pos x="18" y="152"/>
              </a:cxn>
              <a:cxn ang="0">
                <a:pos x="209" y="152"/>
              </a:cxn>
              <a:cxn ang="0">
                <a:pos x="227" y="134"/>
              </a:cxn>
              <a:cxn ang="0">
                <a:pos x="227" y="17"/>
              </a:cxn>
              <a:cxn ang="0">
                <a:pos x="209" y="0"/>
              </a:cxn>
              <a:cxn ang="0">
                <a:pos x="209" y="136"/>
              </a:cxn>
              <a:cxn ang="0">
                <a:pos x="18" y="136"/>
              </a:cxn>
              <a:cxn ang="0">
                <a:pos x="15" y="134"/>
              </a:cxn>
              <a:cxn ang="0">
                <a:pos x="15" y="71"/>
              </a:cxn>
              <a:cxn ang="0">
                <a:pos x="211" y="71"/>
              </a:cxn>
              <a:cxn ang="0">
                <a:pos x="211" y="134"/>
              </a:cxn>
              <a:cxn ang="0">
                <a:pos x="209" y="136"/>
              </a:cxn>
            </a:cxnLst>
            <a:rect b="b" l="0" r="r" t="0"/>
            <a:pathLst>
              <a:path h="152" w="226">
                <a:moveTo>
                  <a:pt x="18" y="15"/>
                </a:moveTo>
                <a:cubicBezTo>
                  <a:pt x="209" y="15"/>
                  <a:pt x="209" y="15"/>
                  <a:pt x="209" y="15"/>
                </a:cubicBezTo>
                <a:cubicBezTo>
                  <a:pt x="210" y="15"/>
                  <a:pt x="211" y="16"/>
                  <a:pt x="211" y="17"/>
                </a:cubicBezTo>
                <a:cubicBezTo>
                  <a:pt x="211" y="31"/>
                  <a:pt x="211" y="31"/>
                  <a:pt x="211" y="31"/>
                </a:cubicBezTo>
                <a:cubicBezTo>
                  <a:pt x="15" y="31"/>
                  <a:pt x="15" y="31"/>
                  <a:pt x="15" y="31"/>
                </a:cubicBezTo>
                <a:cubicBezTo>
                  <a:pt x="15" y="17"/>
                  <a:pt x="15" y="17"/>
                  <a:pt x="15" y="17"/>
                </a:cubicBezTo>
                <a:cubicBezTo>
                  <a:pt x="15" y="16"/>
                  <a:pt x="16" y="15"/>
                  <a:pt x="18" y="15"/>
                </a:cubicBezTo>
                <a:close/>
                <a:moveTo>
                  <a:pt x="209" y="0"/>
                </a:moveTo>
                <a:cubicBezTo>
                  <a:pt x="18" y="0"/>
                  <a:pt x="18" y="0"/>
                  <a:pt x="18" y="0"/>
                </a:cubicBezTo>
                <a:cubicBezTo>
                  <a:pt x="8" y="0"/>
                  <a:pt x="0" y="8"/>
                  <a:pt x="0" y="17"/>
                </a:cubicBezTo>
                <a:cubicBezTo>
                  <a:pt x="0" y="134"/>
                  <a:pt x="0" y="134"/>
                  <a:pt x="0" y="134"/>
                </a:cubicBezTo>
                <a:cubicBezTo>
                  <a:pt x="0" y="144"/>
                  <a:pt x="8" y="152"/>
                  <a:pt x="18" y="152"/>
                </a:cubicBezTo>
                <a:cubicBezTo>
                  <a:pt x="209" y="152"/>
                  <a:pt x="209" y="152"/>
                  <a:pt x="209" y="152"/>
                </a:cubicBezTo>
                <a:cubicBezTo>
                  <a:pt x="219" y="152"/>
                  <a:pt x="226" y="144"/>
                  <a:pt x="227" y="134"/>
                </a:cubicBezTo>
                <a:cubicBezTo>
                  <a:pt x="227" y="17"/>
                  <a:pt x="227" y="17"/>
                  <a:pt x="227" y="17"/>
                </a:cubicBezTo>
                <a:cubicBezTo>
                  <a:pt x="226" y="8"/>
                  <a:pt x="219" y="0"/>
                  <a:pt x="209" y="0"/>
                </a:cubicBezTo>
                <a:close/>
                <a:moveTo>
                  <a:pt x="209" y="136"/>
                </a:moveTo>
                <a:cubicBezTo>
                  <a:pt x="18" y="136"/>
                  <a:pt x="18" y="136"/>
                  <a:pt x="18" y="136"/>
                </a:cubicBezTo>
                <a:cubicBezTo>
                  <a:pt x="16" y="136"/>
                  <a:pt x="15" y="135"/>
                  <a:pt x="15" y="134"/>
                </a:cubicBezTo>
                <a:cubicBezTo>
                  <a:pt x="15" y="71"/>
                  <a:pt x="15" y="71"/>
                  <a:pt x="15" y="71"/>
                </a:cubicBezTo>
                <a:cubicBezTo>
                  <a:pt x="211" y="71"/>
                  <a:pt x="211" y="71"/>
                  <a:pt x="211" y="71"/>
                </a:cubicBezTo>
                <a:cubicBezTo>
                  <a:pt x="211" y="134"/>
                  <a:pt x="211" y="134"/>
                  <a:pt x="211" y="134"/>
                </a:cubicBezTo>
                <a:cubicBezTo>
                  <a:pt x="211" y="135"/>
                  <a:pt x="210" y="136"/>
                  <a:pt x="209" y="136"/>
                </a:cubicBezTo>
                <a:close/>
              </a:path>
            </a:pathLst>
          </a:custGeom>
          <a:solidFill>
            <a:sysClr lastClr="FFFFFF" val="window"/>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8" name="Freeform 167"/>
          <p:cNvSpPr>
            <a:spLocks noEditPoints="1"/>
          </p:cNvSpPr>
          <p:nvPr/>
        </p:nvSpPr>
        <p:spPr bwMode="auto">
          <a:xfrm>
            <a:off x="8696734" y="2116850"/>
            <a:ext cx="331059" cy="333707"/>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99" name="Freeform 167"/>
          <p:cNvSpPr>
            <a:spLocks noEditPoints="1"/>
          </p:cNvSpPr>
          <p:nvPr/>
        </p:nvSpPr>
        <p:spPr bwMode="auto">
          <a:xfrm>
            <a:off x="3600822" y="2116850"/>
            <a:ext cx="331059" cy="333707"/>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100" name="Freeform 167"/>
          <p:cNvSpPr>
            <a:spLocks noEditPoints="1"/>
          </p:cNvSpPr>
          <p:nvPr/>
        </p:nvSpPr>
        <p:spPr bwMode="auto">
          <a:xfrm>
            <a:off x="8696734" y="3441408"/>
            <a:ext cx="331059" cy="333707"/>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101" name="Freeform 167"/>
          <p:cNvSpPr>
            <a:spLocks noEditPoints="1"/>
          </p:cNvSpPr>
          <p:nvPr/>
        </p:nvSpPr>
        <p:spPr bwMode="auto">
          <a:xfrm>
            <a:off x="3600822" y="3441408"/>
            <a:ext cx="331059" cy="333707"/>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102" name="Freeform 167"/>
          <p:cNvSpPr>
            <a:spLocks noEditPoints="1"/>
          </p:cNvSpPr>
          <p:nvPr/>
        </p:nvSpPr>
        <p:spPr bwMode="auto">
          <a:xfrm>
            <a:off x="8696734" y="4765967"/>
            <a:ext cx="331059" cy="333707"/>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103" name="Freeform 167"/>
          <p:cNvSpPr>
            <a:spLocks noEditPoints="1"/>
          </p:cNvSpPr>
          <p:nvPr/>
        </p:nvSpPr>
        <p:spPr bwMode="auto">
          <a:xfrm>
            <a:off x="3600822" y="4765967"/>
            <a:ext cx="331059" cy="333707"/>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t" anchorCtr="0" bIns="60841" compatLnSpc="1" lIns="121682" numCol="1" rIns="121682" tIns="60841" vert="horz" wrap="square">
            <a:prstTxWarp prst="textNoShape">
              <a:avLst/>
            </a:prstTxWarp>
          </a:bodyPr>
          <a:lstStyle/>
          <a:p>
            <a:pPr defTabSz="12174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black"/>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104" name="TextBox 13"/>
          <p:cNvSpPr txBox="1"/>
          <p:nvPr/>
        </p:nvSpPr>
        <p:spPr>
          <a:xfrm>
            <a:off x="1125535" y="3448690"/>
            <a:ext cx="2338080" cy="243840"/>
          </a:xfrm>
          <a:prstGeom prst="rect">
            <a:avLst/>
          </a:prstGeom>
          <a:noFill/>
        </p:spPr>
        <p:txBody>
          <a:bodyPr anchor="t" anchorCtr="0" bIns="0" lIns="0" rIns="0" rtlCol="0" tIns="0" wrap="square">
            <a:spAutoFit/>
          </a:bodyPr>
          <a:lstStyle/>
          <a:p>
            <a:pPr algn="r" defTabSz="1216817">
              <a:spcBef>
                <a:spcPct val="20000"/>
              </a:spcBef>
              <a:defRPr/>
            </a:pPr>
            <a:r>
              <a:rPr altLang="zh-CN" b="1" lang="en-US" sz="1600">
                <a:solidFill>
                  <a:schemeClr val="bg1"/>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05" name="TextBox 13"/>
          <p:cNvSpPr txBox="1"/>
          <p:nvPr/>
        </p:nvSpPr>
        <p:spPr>
          <a:xfrm>
            <a:off x="1129616" y="3734595"/>
            <a:ext cx="2333999" cy="365760"/>
          </a:xfrm>
          <a:prstGeom prst="rect">
            <a:avLst/>
          </a:prstGeom>
          <a:noFill/>
        </p:spPr>
        <p:txBody>
          <a:bodyPr anchor="t" anchorCtr="0" bIns="0" lIns="0" rIns="0" rtlCol="0" tIns="0" wrap="square">
            <a:spAutoFit/>
          </a:bodyPr>
          <a:lstStyle/>
          <a:p>
            <a:pPr algn="r" defTabSz="1216817">
              <a:spcBef>
                <a:spcPct val="20000"/>
              </a:spcBef>
              <a:defRPr/>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according to your need to draw the text box size</a:t>
            </a:r>
          </a:p>
        </p:txBody>
      </p:sp>
      <p:sp>
        <p:nvSpPr>
          <p:cNvPr id="106" name="TextBox 13"/>
          <p:cNvSpPr txBox="1"/>
          <p:nvPr/>
        </p:nvSpPr>
        <p:spPr>
          <a:xfrm>
            <a:off x="1125535" y="4739735"/>
            <a:ext cx="2338080" cy="243840"/>
          </a:xfrm>
          <a:prstGeom prst="rect">
            <a:avLst/>
          </a:prstGeom>
          <a:noFill/>
        </p:spPr>
        <p:txBody>
          <a:bodyPr anchor="t" anchorCtr="0" bIns="0" lIns="0" rIns="0" rtlCol="0" tIns="0" wrap="square">
            <a:spAutoFit/>
          </a:bodyPr>
          <a:lstStyle/>
          <a:p>
            <a:pPr algn="r" defTabSz="1216817">
              <a:spcBef>
                <a:spcPct val="20000"/>
              </a:spcBef>
              <a:defRPr/>
            </a:pPr>
            <a:r>
              <a:rPr altLang="zh-CN" b="1" lang="en-US" sz="1600">
                <a:solidFill>
                  <a:schemeClr val="bg1"/>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07" name="TextBox 13"/>
          <p:cNvSpPr txBox="1"/>
          <p:nvPr/>
        </p:nvSpPr>
        <p:spPr>
          <a:xfrm>
            <a:off x="1129616" y="5025640"/>
            <a:ext cx="2333999" cy="365760"/>
          </a:xfrm>
          <a:prstGeom prst="rect">
            <a:avLst/>
          </a:prstGeom>
          <a:noFill/>
        </p:spPr>
        <p:txBody>
          <a:bodyPr anchor="t" anchorCtr="0" bIns="0" lIns="0" rIns="0" rtlCol="0" tIns="0" wrap="square">
            <a:spAutoFit/>
          </a:bodyPr>
          <a:lstStyle/>
          <a:p>
            <a:pPr algn="r" defTabSz="1216817">
              <a:spcBef>
                <a:spcPct val="20000"/>
              </a:spcBef>
              <a:defRPr/>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according to your need to draw the text box size</a:t>
            </a:r>
          </a:p>
        </p:txBody>
      </p:sp>
      <p:sp>
        <p:nvSpPr>
          <p:cNvPr id="108" name="TextBox 13"/>
          <p:cNvSpPr txBox="1"/>
          <p:nvPr/>
        </p:nvSpPr>
        <p:spPr>
          <a:xfrm>
            <a:off x="1125535" y="2080841"/>
            <a:ext cx="2338080" cy="243840"/>
          </a:xfrm>
          <a:prstGeom prst="rect">
            <a:avLst/>
          </a:prstGeom>
          <a:noFill/>
        </p:spPr>
        <p:txBody>
          <a:bodyPr anchor="t" anchorCtr="0" bIns="0" lIns="0" rIns="0" rtlCol="0" tIns="0" wrap="square">
            <a:spAutoFit/>
          </a:bodyPr>
          <a:lstStyle/>
          <a:p>
            <a:pPr algn="r" defTabSz="1216817">
              <a:spcBef>
                <a:spcPct val="20000"/>
              </a:spcBef>
              <a:defRPr/>
            </a:pPr>
            <a:r>
              <a:rPr altLang="zh-CN" b="1" lang="en-US" sz="1600">
                <a:solidFill>
                  <a:schemeClr val="bg1"/>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09" name="TextBox 13"/>
          <p:cNvSpPr txBox="1"/>
          <p:nvPr/>
        </p:nvSpPr>
        <p:spPr>
          <a:xfrm>
            <a:off x="1129616" y="2366746"/>
            <a:ext cx="2333999" cy="365760"/>
          </a:xfrm>
          <a:prstGeom prst="rect">
            <a:avLst/>
          </a:prstGeom>
          <a:noFill/>
        </p:spPr>
        <p:txBody>
          <a:bodyPr anchor="t" anchorCtr="0" bIns="0" lIns="0" rIns="0" rtlCol="0" tIns="0" wrap="square">
            <a:spAutoFit/>
          </a:bodyPr>
          <a:lstStyle/>
          <a:p>
            <a:pPr algn="r" defTabSz="1216817">
              <a:spcBef>
                <a:spcPct val="20000"/>
              </a:spcBef>
              <a:defRPr/>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according to your need to draw the text box size</a:t>
            </a:r>
          </a:p>
        </p:txBody>
      </p:sp>
      <p:sp>
        <p:nvSpPr>
          <p:cNvPr id="110" name="TextBox 13"/>
          <p:cNvSpPr txBox="1"/>
          <p:nvPr/>
        </p:nvSpPr>
        <p:spPr>
          <a:xfrm>
            <a:off x="9165784" y="3434354"/>
            <a:ext cx="2338080" cy="243840"/>
          </a:xfrm>
          <a:prstGeom prst="rect">
            <a:avLst/>
          </a:prstGeom>
          <a:noFill/>
        </p:spPr>
        <p:txBody>
          <a:bodyPr anchor="t" anchorCtr="0" bIns="0" lIns="0" rIns="0" rtlCol="0" tIns="0" wrap="square">
            <a:spAutoFit/>
          </a:bodyPr>
          <a:lstStyle/>
          <a:p>
            <a:pPr defTabSz="1216817">
              <a:spcBef>
                <a:spcPct val="20000"/>
              </a:spcBef>
              <a:defRPr/>
            </a:pPr>
            <a:r>
              <a:rPr altLang="zh-CN" b="1" lang="en-US" sz="1600">
                <a:solidFill>
                  <a:schemeClr val="bg1"/>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11" name="TextBox 13"/>
          <p:cNvSpPr txBox="1"/>
          <p:nvPr/>
        </p:nvSpPr>
        <p:spPr>
          <a:xfrm>
            <a:off x="9169865" y="3720259"/>
            <a:ext cx="2333999" cy="365760"/>
          </a:xfrm>
          <a:prstGeom prst="rect">
            <a:avLst/>
          </a:prstGeom>
          <a:noFill/>
        </p:spPr>
        <p:txBody>
          <a:bodyPr anchor="t" anchorCtr="0" bIns="0" lIns="0" rIns="0" rtlCol="0" tIns="0" wrap="square">
            <a:spAutoFit/>
          </a:bodyPr>
          <a:lstStyle/>
          <a:p>
            <a:pPr defTabSz="1216817">
              <a:spcBef>
                <a:spcPct val="20000"/>
              </a:spcBef>
              <a:defRPr/>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according to your need to draw the text box size</a:t>
            </a:r>
          </a:p>
        </p:txBody>
      </p:sp>
      <p:sp>
        <p:nvSpPr>
          <p:cNvPr id="112" name="TextBox 13"/>
          <p:cNvSpPr txBox="1"/>
          <p:nvPr/>
        </p:nvSpPr>
        <p:spPr>
          <a:xfrm>
            <a:off x="9165784" y="4725399"/>
            <a:ext cx="2338080" cy="243840"/>
          </a:xfrm>
          <a:prstGeom prst="rect">
            <a:avLst/>
          </a:prstGeom>
          <a:noFill/>
        </p:spPr>
        <p:txBody>
          <a:bodyPr anchor="t" anchorCtr="0" bIns="0" lIns="0" rIns="0" rtlCol="0" tIns="0" wrap="square">
            <a:spAutoFit/>
          </a:bodyPr>
          <a:lstStyle/>
          <a:p>
            <a:pPr defTabSz="1216817">
              <a:spcBef>
                <a:spcPct val="20000"/>
              </a:spcBef>
              <a:defRPr/>
            </a:pPr>
            <a:r>
              <a:rPr altLang="zh-CN" b="1" lang="en-US" sz="1600">
                <a:solidFill>
                  <a:schemeClr val="bg1"/>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13" name="TextBox 13"/>
          <p:cNvSpPr txBox="1"/>
          <p:nvPr/>
        </p:nvSpPr>
        <p:spPr>
          <a:xfrm>
            <a:off x="9169865" y="5011304"/>
            <a:ext cx="2333999" cy="365760"/>
          </a:xfrm>
          <a:prstGeom prst="rect">
            <a:avLst/>
          </a:prstGeom>
          <a:noFill/>
        </p:spPr>
        <p:txBody>
          <a:bodyPr anchor="t" anchorCtr="0" bIns="0" lIns="0" rIns="0" rtlCol="0" tIns="0" wrap="square">
            <a:spAutoFit/>
          </a:bodyPr>
          <a:lstStyle/>
          <a:p>
            <a:pPr defTabSz="1216817">
              <a:spcBef>
                <a:spcPct val="20000"/>
              </a:spcBef>
              <a:defRPr/>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according to your need to draw the text box size</a:t>
            </a:r>
          </a:p>
        </p:txBody>
      </p:sp>
      <p:sp>
        <p:nvSpPr>
          <p:cNvPr id="114" name="TextBox 13"/>
          <p:cNvSpPr txBox="1"/>
          <p:nvPr/>
        </p:nvSpPr>
        <p:spPr>
          <a:xfrm>
            <a:off x="9165784" y="2066505"/>
            <a:ext cx="2338080" cy="243840"/>
          </a:xfrm>
          <a:prstGeom prst="rect">
            <a:avLst/>
          </a:prstGeom>
          <a:noFill/>
        </p:spPr>
        <p:txBody>
          <a:bodyPr anchor="t" anchorCtr="0" bIns="0" lIns="0" rIns="0" rtlCol="0" tIns="0" wrap="square">
            <a:spAutoFit/>
          </a:bodyPr>
          <a:lstStyle/>
          <a:p>
            <a:pPr defTabSz="1216817">
              <a:spcBef>
                <a:spcPct val="20000"/>
              </a:spcBef>
              <a:defRPr/>
            </a:pPr>
            <a:r>
              <a:rPr altLang="zh-CN" b="1" lang="en-US" sz="1600">
                <a:solidFill>
                  <a:schemeClr val="bg1"/>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15" name="TextBox 13"/>
          <p:cNvSpPr txBox="1"/>
          <p:nvPr/>
        </p:nvSpPr>
        <p:spPr>
          <a:xfrm>
            <a:off x="9169865" y="2352410"/>
            <a:ext cx="2333999" cy="365760"/>
          </a:xfrm>
          <a:prstGeom prst="rect">
            <a:avLst/>
          </a:prstGeom>
          <a:noFill/>
        </p:spPr>
        <p:txBody>
          <a:bodyPr anchor="t" anchorCtr="0" bIns="0" lIns="0" rIns="0" rtlCol="0" tIns="0" wrap="square">
            <a:spAutoFit/>
          </a:bodyPr>
          <a:lstStyle/>
          <a:p>
            <a:pPr defTabSz="1216817">
              <a:spcBef>
                <a:spcPct val="20000"/>
              </a:spcBef>
              <a:defRPr/>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according to your need to draw the text box size</a:t>
            </a:r>
          </a:p>
        </p:txBody>
      </p:sp>
      <p:sp>
        <p:nvSpPr>
          <p:cNvPr id="117" name="文本框 116"/>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Tree>
    <p:extLst>
      <p:ext uri="{BB962C8B-B14F-4D97-AF65-F5344CB8AC3E}">
        <p14:creationId val="216155151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产品与经营</a:t>
            </a:r>
          </a:p>
        </p:txBody>
      </p:sp>
      <p:sp>
        <p:nvSpPr>
          <p:cNvPr id="14" name="Rectangle 11"/>
          <p:cNvSpPr/>
          <p:nvPr/>
        </p:nvSpPr>
        <p:spPr>
          <a:xfrm>
            <a:off x="0" y="3525036"/>
            <a:ext cx="12189040" cy="3332964"/>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anchor="ctr" rtlCol="0"/>
          <a:lstStyle/>
          <a:p>
            <a:pPr algn="ctr"/>
            <a:endParaRPr lang="id-ID">
              <a:solidFill>
                <a:srgbClr val="E62D30"/>
              </a:solidFill>
            </a:endParaRPr>
          </a:p>
        </p:txBody>
      </p:sp>
      <p:grpSp>
        <p:nvGrpSpPr>
          <p:cNvPr id="15" name="Group 187"/>
          <p:cNvGrpSpPr/>
          <p:nvPr/>
        </p:nvGrpSpPr>
        <p:grpSpPr>
          <a:xfrm>
            <a:off x="6761113" y="4172602"/>
            <a:ext cx="4856605" cy="1602600"/>
            <a:chOff x="5072066" y="3357568"/>
            <a:chExt cx="3643338" cy="1202242"/>
          </a:xfrm>
        </p:grpSpPr>
        <p:sp>
          <p:nvSpPr>
            <p:cNvPr id="16" name="Rectangle 9"/>
            <p:cNvSpPr/>
            <p:nvPr/>
          </p:nvSpPr>
          <p:spPr>
            <a:xfrm>
              <a:off x="5072067" y="3714758"/>
              <a:ext cx="3643338" cy="836879"/>
            </a:xfrm>
            <a:prstGeom prst="rect">
              <a:avLst/>
            </a:prstGeom>
          </p:spPr>
          <p:txBody>
            <a:bodyPr wrap="square">
              <a:spAutoFit/>
            </a:bodyPr>
            <a:lstStyle/>
            <a:p>
              <a:pPr defTabSz="1216817">
                <a:lnSpc>
                  <a:spcPct val="120000"/>
                </a:lnSpc>
              </a:pPr>
              <a:r>
                <a:rPr altLang="en-US" lang="zh-CN" sz="140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p>
          </p:txBody>
        </p:sp>
        <p:sp>
          <p:nvSpPr>
            <p:cNvPr id="17" name="Rectangle 100"/>
            <p:cNvSpPr/>
            <p:nvPr/>
          </p:nvSpPr>
          <p:spPr>
            <a:xfrm>
              <a:off x="5072066" y="3357568"/>
              <a:ext cx="1661563" cy="251521"/>
            </a:xfrm>
            <a:prstGeom prst="rect">
              <a:avLst/>
            </a:prstGeom>
          </p:spPr>
          <p:txBody>
            <a:bodyPr wrap="none">
              <a:spAutoFit/>
            </a:bodyPr>
            <a:lstStyle/>
            <a:p>
              <a:r>
                <a:rPr altLang="en-US" lang="zh-CN" sz="1600">
                  <a:solidFill>
                    <a:schemeClr val="bg1"/>
                  </a:solidFill>
                  <a:latin charset="0" pitchFamily="34" typeface="Open Sans"/>
                  <a:ea charset="0" pitchFamily="34" typeface="Open Sans"/>
                  <a:cs charset="0" pitchFamily="34" typeface="Open Sans"/>
                </a:rPr>
                <a:t>点击编辑标题内容描述</a:t>
              </a:r>
            </a:p>
          </p:txBody>
        </p:sp>
      </p:grpSp>
      <p:grpSp>
        <p:nvGrpSpPr>
          <p:cNvPr id="18" name="Group 189"/>
          <p:cNvGrpSpPr/>
          <p:nvPr/>
        </p:nvGrpSpPr>
        <p:grpSpPr>
          <a:xfrm>
            <a:off x="666550" y="3810719"/>
            <a:ext cx="5379291" cy="2916894"/>
            <a:chOff x="500034" y="3143254"/>
            <a:chExt cx="4035448" cy="2188202"/>
          </a:xfrm>
        </p:grpSpPr>
        <p:grpSp>
          <p:nvGrpSpPr>
            <p:cNvPr id="19" name="Group 99"/>
            <p:cNvGrpSpPr/>
            <p:nvPr/>
          </p:nvGrpSpPr>
          <p:grpSpPr>
            <a:xfrm>
              <a:off x="500034" y="3143254"/>
              <a:ext cx="2741458" cy="2188202"/>
              <a:chOff x="500034" y="3143254"/>
              <a:chExt cx="2741458" cy="2188202"/>
            </a:xfrm>
          </p:grpSpPr>
          <p:sp>
            <p:nvSpPr>
              <p:cNvPr id="104" name="Freeform 151"/>
              <p:cNvSpPr/>
              <p:nvPr/>
            </p:nvSpPr>
            <p:spPr bwMode="auto">
              <a:xfrm>
                <a:off x="2606665" y="4494477"/>
                <a:ext cx="457501" cy="583403"/>
              </a:xfrm>
              <a:custGeom>
                <a:cxnLst>
                  <a:cxn ang="0">
                    <a:pos x="193" y="658"/>
                  </a:cxn>
                  <a:cxn ang="0">
                    <a:pos x="515" y="555"/>
                  </a:cxn>
                  <a:cxn ang="0">
                    <a:pos x="434" y="302"/>
                  </a:cxn>
                  <a:cxn ang="0">
                    <a:pos x="449" y="0"/>
                  </a:cxn>
                  <a:cxn ang="0">
                    <a:pos x="0" y="48"/>
                  </a:cxn>
                  <a:cxn ang="0">
                    <a:pos x="193" y="658"/>
                  </a:cxn>
                </a:cxnLst>
                <a:rect b="b" l="0" r="r" t="0"/>
                <a:pathLst>
                  <a:path h="658" w="515">
                    <a:moveTo>
                      <a:pt x="193" y="658"/>
                    </a:moveTo>
                    <a:lnTo>
                      <a:pt x="515" y="555"/>
                    </a:lnTo>
                    <a:lnTo>
                      <a:pt x="434" y="302"/>
                    </a:lnTo>
                    <a:lnTo>
                      <a:pt x="449" y="0"/>
                    </a:lnTo>
                    <a:lnTo>
                      <a:pt x="0" y="48"/>
                    </a:lnTo>
                    <a:lnTo>
                      <a:pt x="193" y="658"/>
                    </a:lnTo>
                    <a:close/>
                  </a:path>
                </a:pathLst>
              </a:custGeom>
              <a:solidFill>
                <a:srgbClr val="FFD7B7"/>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5" name="Freeform 152"/>
              <p:cNvSpPr/>
              <p:nvPr/>
            </p:nvSpPr>
            <p:spPr bwMode="auto">
              <a:xfrm>
                <a:off x="2672275" y="4154011"/>
                <a:ext cx="377705" cy="897269"/>
              </a:xfrm>
              <a:custGeom>
                <a:cxnLst>
                  <a:cxn ang="0">
                    <a:pos x="302" y="139"/>
                  </a:cxn>
                  <a:cxn ang="0">
                    <a:pos x="317" y="140"/>
                  </a:cxn>
                  <a:cxn ang="0">
                    <a:pos x="346" y="150"/>
                  </a:cxn>
                  <a:cxn ang="0">
                    <a:pos x="367" y="169"/>
                  </a:cxn>
                  <a:cxn ang="0">
                    <a:pos x="380" y="195"/>
                  </a:cxn>
                  <a:cxn ang="0">
                    <a:pos x="425" y="805"/>
                  </a:cxn>
                  <a:cxn ang="0">
                    <a:pos x="425" y="819"/>
                  </a:cxn>
                  <a:cxn ang="0">
                    <a:pos x="415" y="846"/>
                  </a:cxn>
                  <a:cxn ang="0">
                    <a:pos x="396" y="869"/>
                  </a:cxn>
                  <a:cxn ang="0">
                    <a:pos x="370" y="882"/>
                  </a:cxn>
                  <a:cxn ang="0">
                    <a:pos x="354" y="883"/>
                  </a:cxn>
                  <a:cxn ang="0">
                    <a:pos x="343" y="883"/>
                  </a:cxn>
                  <a:cxn ang="0">
                    <a:pos x="346" y="928"/>
                  </a:cxn>
                  <a:cxn ang="0">
                    <a:pos x="341" y="959"/>
                  </a:cxn>
                  <a:cxn ang="0">
                    <a:pos x="326" y="986"/>
                  </a:cxn>
                  <a:cxn ang="0">
                    <a:pos x="302" y="1004"/>
                  </a:cxn>
                  <a:cxn ang="0">
                    <a:pos x="272" y="1012"/>
                  </a:cxn>
                  <a:cxn ang="0">
                    <a:pos x="272" y="1012"/>
                  </a:cxn>
                  <a:cxn ang="0">
                    <a:pos x="249" y="1010"/>
                  </a:cxn>
                  <a:cxn ang="0">
                    <a:pos x="230" y="1002"/>
                  </a:cxn>
                  <a:cxn ang="0">
                    <a:pos x="212" y="991"/>
                  </a:cxn>
                  <a:cxn ang="0">
                    <a:pos x="199" y="973"/>
                  </a:cxn>
                  <a:cxn ang="0">
                    <a:pos x="188" y="982"/>
                  </a:cxn>
                  <a:cxn ang="0">
                    <a:pos x="164" y="993"/>
                  </a:cxn>
                  <a:cxn ang="0">
                    <a:pos x="149" y="994"/>
                  </a:cxn>
                  <a:cxn ang="0">
                    <a:pos x="132" y="994"/>
                  </a:cxn>
                  <a:cxn ang="0">
                    <a:pos x="101" y="983"/>
                  </a:cxn>
                  <a:cxn ang="0">
                    <a:pos x="77" y="961"/>
                  </a:cxn>
                  <a:cxn ang="0">
                    <a:pos x="61" y="932"/>
                  </a:cxn>
                  <a:cxn ang="0">
                    <a:pos x="0" y="90"/>
                  </a:cxn>
                  <a:cxn ang="0">
                    <a:pos x="0" y="74"/>
                  </a:cxn>
                  <a:cxn ang="0">
                    <a:pos x="11" y="42"/>
                  </a:cxn>
                  <a:cxn ang="0">
                    <a:pos x="32" y="18"/>
                  </a:cxn>
                  <a:cxn ang="0">
                    <a:pos x="63" y="3"/>
                  </a:cxn>
                  <a:cxn ang="0">
                    <a:pos x="79" y="0"/>
                  </a:cxn>
                  <a:cxn ang="0">
                    <a:pos x="95" y="2"/>
                  </a:cxn>
                  <a:cxn ang="0">
                    <a:pos x="125" y="11"/>
                  </a:cxn>
                  <a:cxn ang="0">
                    <a:pos x="149" y="31"/>
                  </a:cxn>
                  <a:cxn ang="0">
                    <a:pos x="166" y="58"/>
                  </a:cxn>
                  <a:cxn ang="0">
                    <a:pos x="169" y="74"/>
                  </a:cxn>
                  <a:cxn ang="0">
                    <a:pos x="186" y="66"/>
                  </a:cxn>
                  <a:cxn ang="0">
                    <a:pos x="204" y="63"/>
                  </a:cxn>
                  <a:cxn ang="0">
                    <a:pos x="204" y="63"/>
                  </a:cxn>
                  <a:cxn ang="0">
                    <a:pos x="235" y="68"/>
                  </a:cxn>
                  <a:cxn ang="0">
                    <a:pos x="262" y="82"/>
                  </a:cxn>
                  <a:cxn ang="0">
                    <a:pos x="280" y="106"/>
                  </a:cxn>
                  <a:cxn ang="0">
                    <a:pos x="288" y="137"/>
                  </a:cxn>
                  <a:cxn ang="0">
                    <a:pos x="288" y="142"/>
                  </a:cxn>
                  <a:cxn ang="0">
                    <a:pos x="302" y="139"/>
                  </a:cxn>
                </a:cxnLst>
                <a:rect b="b" l="0" r="r" t="0"/>
                <a:pathLst>
                  <a:path h="1012" w="425">
                    <a:moveTo>
                      <a:pt x="302" y="139"/>
                    </a:moveTo>
                    <a:lnTo>
                      <a:pt x="302" y="139"/>
                    </a:lnTo>
                    <a:lnTo>
                      <a:pt x="302" y="139"/>
                    </a:lnTo>
                    <a:lnTo>
                      <a:pt x="317" y="140"/>
                    </a:lnTo>
                    <a:lnTo>
                      <a:pt x="331" y="143"/>
                    </a:lnTo>
                    <a:lnTo>
                      <a:pt x="346" y="150"/>
                    </a:lnTo>
                    <a:lnTo>
                      <a:pt x="357" y="158"/>
                    </a:lnTo>
                    <a:lnTo>
                      <a:pt x="367" y="169"/>
                    </a:lnTo>
                    <a:lnTo>
                      <a:pt x="375" y="180"/>
                    </a:lnTo>
                    <a:lnTo>
                      <a:pt x="380" y="195"/>
                    </a:lnTo>
                    <a:lnTo>
                      <a:pt x="383" y="209"/>
                    </a:lnTo>
                    <a:lnTo>
                      <a:pt x="425" y="805"/>
                    </a:lnTo>
                    <a:lnTo>
                      <a:pt x="425" y="805"/>
                    </a:lnTo>
                    <a:lnTo>
                      <a:pt x="425" y="819"/>
                    </a:lnTo>
                    <a:lnTo>
                      <a:pt x="421" y="834"/>
                    </a:lnTo>
                    <a:lnTo>
                      <a:pt x="415" y="846"/>
                    </a:lnTo>
                    <a:lnTo>
                      <a:pt x="407" y="859"/>
                    </a:lnTo>
                    <a:lnTo>
                      <a:pt x="396" y="869"/>
                    </a:lnTo>
                    <a:lnTo>
                      <a:pt x="383" y="877"/>
                    </a:lnTo>
                    <a:lnTo>
                      <a:pt x="370" y="882"/>
                    </a:lnTo>
                    <a:lnTo>
                      <a:pt x="354" y="883"/>
                    </a:lnTo>
                    <a:lnTo>
                      <a:pt x="354" y="883"/>
                    </a:lnTo>
                    <a:lnTo>
                      <a:pt x="354" y="883"/>
                    </a:lnTo>
                    <a:lnTo>
                      <a:pt x="343" y="883"/>
                    </a:lnTo>
                    <a:lnTo>
                      <a:pt x="346" y="928"/>
                    </a:lnTo>
                    <a:lnTo>
                      <a:pt x="346" y="928"/>
                    </a:lnTo>
                    <a:lnTo>
                      <a:pt x="346" y="945"/>
                    </a:lnTo>
                    <a:lnTo>
                      <a:pt x="341" y="959"/>
                    </a:lnTo>
                    <a:lnTo>
                      <a:pt x="334" y="973"/>
                    </a:lnTo>
                    <a:lnTo>
                      <a:pt x="326" y="986"/>
                    </a:lnTo>
                    <a:lnTo>
                      <a:pt x="315" y="996"/>
                    </a:lnTo>
                    <a:lnTo>
                      <a:pt x="302" y="1004"/>
                    </a:lnTo>
                    <a:lnTo>
                      <a:pt x="288" y="1009"/>
                    </a:lnTo>
                    <a:lnTo>
                      <a:pt x="272" y="1012"/>
                    </a:lnTo>
                    <a:lnTo>
                      <a:pt x="272" y="1012"/>
                    </a:lnTo>
                    <a:lnTo>
                      <a:pt x="272" y="1012"/>
                    </a:lnTo>
                    <a:lnTo>
                      <a:pt x="260" y="1012"/>
                    </a:lnTo>
                    <a:lnTo>
                      <a:pt x="249" y="1010"/>
                    </a:lnTo>
                    <a:lnTo>
                      <a:pt x="240" y="1007"/>
                    </a:lnTo>
                    <a:lnTo>
                      <a:pt x="230" y="1002"/>
                    </a:lnTo>
                    <a:lnTo>
                      <a:pt x="220" y="998"/>
                    </a:lnTo>
                    <a:lnTo>
                      <a:pt x="212" y="991"/>
                    </a:lnTo>
                    <a:lnTo>
                      <a:pt x="206" y="983"/>
                    </a:lnTo>
                    <a:lnTo>
                      <a:pt x="199" y="973"/>
                    </a:lnTo>
                    <a:lnTo>
                      <a:pt x="199" y="973"/>
                    </a:lnTo>
                    <a:lnTo>
                      <a:pt x="188" y="982"/>
                    </a:lnTo>
                    <a:lnTo>
                      <a:pt x="177" y="988"/>
                    </a:lnTo>
                    <a:lnTo>
                      <a:pt x="164" y="993"/>
                    </a:lnTo>
                    <a:lnTo>
                      <a:pt x="149" y="994"/>
                    </a:lnTo>
                    <a:lnTo>
                      <a:pt x="149" y="994"/>
                    </a:lnTo>
                    <a:lnTo>
                      <a:pt x="149" y="994"/>
                    </a:lnTo>
                    <a:lnTo>
                      <a:pt x="132" y="994"/>
                    </a:lnTo>
                    <a:lnTo>
                      <a:pt x="116" y="990"/>
                    </a:lnTo>
                    <a:lnTo>
                      <a:pt x="101" y="983"/>
                    </a:lnTo>
                    <a:lnTo>
                      <a:pt x="88" y="973"/>
                    </a:lnTo>
                    <a:lnTo>
                      <a:pt x="77" y="961"/>
                    </a:lnTo>
                    <a:lnTo>
                      <a:pt x="67" y="948"/>
                    </a:lnTo>
                    <a:lnTo>
                      <a:pt x="61" y="932"/>
                    </a:lnTo>
                    <a:lnTo>
                      <a:pt x="59" y="914"/>
                    </a:lnTo>
                    <a:lnTo>
                      <a:pt x="0" y="90"/>
                    </a:lnTo>
                    <a:lnTo>
                      <a:pt x="0" y="90"/>
                    </a:lnTo>
                    <a:lnTo>
                      <a:pt x="0" y="74"/>
                    </a:lnTo>
                    <a:lnTo>
                      <a:pt x="3" y="58"/>
                    </a:lnTo>
                    <a:lnTo>
                      <a:pt x="11" y="42"/>
                    </a:lnTo>
                    <a:lnTo>
                      <a:pt x="21" y="29"/>
                    </a:lnTo>
                    <a:lnTo>
                      <a:pt x="32" y="18"/>
                    </a:lnTo>
                    <a:lnTo>
                      <a:pt x="47" y="10"/>
                    </a:lnTo>
                    <a:lnTo>
                      <a:pt x="63" y="3"/>
                    </a:lnTo>
                    <a:lnTo>
                      <a:pt x="79" y="0"/>
                    </a:lnTo>
                    <a:lnTo>
                      <a:pt x="79" y="0"/>
                    </a:lnTo>
                    <a:lnTo>
                      <a:pt x="79" y="0"/>
                    </a:lnTo>
                    <a:lnTo>
                      <a:pt x="95" y="2"/>
                    </a:lnTo>
                    <a:lnTo>
                      <a:pt x="111" y="5"/>
                    </a:lnTo>
                    <a:lnTo>
                      <a:pt x="125" y="11"/>
                    </a:lnTo>
                    <a:lnTo>
                      <a:pt x="138" y="19"/>
                    </a:lnTo>
                    <a:lnTo>
                      <a:pt x="149" y="31"/>
                    </a:lnTo>
                    <a:lnTo>
                      <a:pt x="159" y="44"/>
                    </a:lnTo>
                    <a:lnTo>
                      <a:pt x="166" y="58"/>
                    </a:lnTo>
                    <a:lnTo>
                      <a:pt x="169" y="74"/>
                    </a:lnTo>
                    <a:lnTo>
                      <a:pt x="169" y="74"/>
                    </a:lnTo>
                    <a:lnTo>
                      <a:pt x="177" y="69"/>
                    </a:lnTo>
                    <a:lnTo>
                      <a:pt x="186" y="66"/>
                    </a:lnTo>
                    <a:lnTo>
                      <a:pt x="195" y="65"/>
                    </a:lnTo>
                    <a:lnTo>
                      <a:pt x="204" y="63"/>
                    </a:lnTo>
                    <a:lnTo>
                      <a:pt x="204" y="63"/>
                    </a:lnTo>
                    <a:lnTo>
                      <a:pt x="204" y="63"/>
                    </a:lnTo>
                    <a:lnTo>
                      <a:pt x="220" y="65"/>
                    </a:lnTo>
                    <a:lnTo>
                      <a:pt x="235" y="68"/>
                    </a:lnTo>
                    <a:lnTo>
                      <a:pt x="249" y="74"/>
                    </a:lnTo>
                    <a:lnTo>
                      <a:pt x="262" y="82"/>
                    </a:lnTo>
                    <a:lnTo>
                      <a:pt x="272" y="93"/>
                    </a:lnTo>
                    <a:lnTo>
                      <a:pt x="280" y="106"/>
                    </a:lnTo>
                    <a:lnTo>
                      <a:pt x="285" y="121"/>
                    </a:lnTo>
                    <a:lnTo>
                      <a:pt x="288" y="137"/>
                    </a:lnTo>
                    <a:lnTo>
                      <a:pt x="288" y="142"/>
                    </a:lnTo>
                    <a:lnTo>
                      <a:pt x="288" y="142"/>
                    </a:lnTo>
                    <a:lnTo>
                      <a:pt x="302" y="139"/>
                    </a:lnTo>
                    <a:lnTo>
                      <a:pt x="302" y="139"/>
                    </a:lnTo>
                    <a:close/>
                  </a:path>
                </a:pathLst>
              </a:custGeom>
              <a:solidFill>
                <a:srgbClr val="F2CAA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6" name="Freeform 153"/>
              <p:cNvSpPr/>
              <p:nvPr/>
            </p:nvSpPr>
            <p:spPr bwMode="auto">
              <a:xfrm>
                <a:off x="2572973" y="3838371"/>
                <a:ext cx="281949" cy="446861"/>
              </a:xfrm>
              <a:custGeom>
                <a:cxnLst>
                  <a:cxn ang="0">
                    <a:pos x="36" y="6"/>
                  </a:cxn>
                  <a:cxn ang="0">
                    <a:pos x="36" y="6"/>
                  </a:cxn>
                  <a:cxn ang="0">
                    <a:pos x="36" y="6"/>
                  </a:cxn>
                  <a:cxn ang="0">
                    <a:pos x="45" y="1"/>
                  </a:cxn>
                  <a:cxn ang="0">
                    <a:pos x="58" y="0"/>
                  </a:cxn>
                  <a:cxn ang="0">
                    <a:pos x="69" y="1"/>
                  </a:cxn>
                  <a:cxn ang="0">
                    <a:pos x="79" y="4"/>
                  </a:cxn>
                  <a:cxn ang="0">
                    <a:pos x="90" y="9"/>
                  </a:cxn>
                  <a:cxn ang="0">
                    <a:pos x="98" y="16"/>
                  </a:cxn>
                  <a:cxn ang="0">
                    <a:pos x="106" y="24"/>
                  </a:cxn>
                  <a:cxn ang="0">
                    <a:pos x="113" y="35"/>
                  </a:cxn>
                  <a:cxn ang="0">
                    <a:pos x="312" y="498"/>
                  </a:cxn>
                  <a:cxn ang="0">
                    <a:pos x="317" y="502"/>
                  </a:cxn>
                  <a:cxn ang="0">
                    <a:pos x="185" y="503"/>
                  </a:cxn>
                  <a:cxn ang="0">
                    <a:pos x="7" y="83"/>
                  </a:cxn>
                  <a:cxn ang="0">
                    <a:pos x="7" y="83"/>
                  </a:cxn>
                  <a:cxn ang="0">
                    <a:pos x="2" y="72"/>
                  </a:cxn>
                  <a:cxn ang="0">
                    <a:pos x="0" y="61"/>
                  </a:cxn>
                  <a:cxn ang="0">
                    <a:pos x="2" y="50"/>
                  </a:cxn>
                  <a:cxn ang="0">
                    <a:pos x="3" y="38"/>
                  </a:cxn>
                  <a:cxn ang="0">
                    <a:pos x="10" y="29"/>
                  </a:cxn>
                  <a:cxn ang="0">
                    <a:pos x="16" y="19"/>
                  </a:cxn>
                  <a:cxn ang="0">
                    <a:pos x="24" y="11"/>
                  </a:cxn>
                  <a:cxn ang="0">
                    <a:pos x="36" y="6"/>
                  </a:cxn>
                  <a:cxn ang="0">
                    <a:pos x="36" y="6"/>
                  </a:cxn>
                </a:cxnLst>
                <a:rect b="b" l="0" r="r" t="0"/>
                <a:pathLst>
                  <a:path h="502" w="317">
                    <a:moveTo>
                      <a:pt x="36" y="6"/>
                    </a:moveTo>
                    <a:lnTo>
                      <a:pt x="36" y="6"/>
                    </a:lnTo>
                    <a:lnTo>
                      <a:pt x="36" y="6"/>
                    </a:lnTo>
                    <a:lnTo>
                      <a:pt x="45" y="1"/>
                    </a:lnTo>
                    <a:lnTo>
                      <a:pt x="58" y="0"/>
                    </a:lnTo>
                    <a:lnTo>
                      <a:pt x="69" y="1"/>
                    </a:lnTo>
                    <a:lnTo>
                      <a:pt x="79" y="4"/>
                    </a:lnTo>
                    <a:lnTo>
                      <a:pt x="90" y="9"/>
                    </a:lnTo>
                    <a:lnTo>
                      <a:pt x="98" y="16"/>
                    </a:lnTo>
                    <a:lnTo>
                      <a:pt x="106" y="24"/>
                    </a:lnTo>
                    <a:lnTo>
                      <a:pt x="113" y="35"/>
                    </a:lnTo>
                    <a:lnTo>
                      <a:pt x="312" y="498"/>
                    </a:lnTo>
                    <a:lnTo>
                      <a:pt x="317" y="502"/>
                    </a:lnTo>
                    <a:lnTo>
                      <a:pt x="185" y="503"/>
                    </a:lnTo>
                    <a:lnTo>
                      <a:pt x="7" y="83"/>
                    </a:lnTo>
                    <a:lnTo>
                      <a:pt x="7" y="83"/>
                    </a:lnTo>
                    <a:lnTo>
                      <a:pt x="2" y="72"/>
                    </a:lnTo>
                    <a:lnTo>
                      <a:pt x="0" y="61"/>
                    </a:lnTo>
                    <a:lnTo>
                      <a:pt x="2" y="50"/>
                    </a:lnTo>
                    <a:lnTo>
                      <a:pt x="3" y="38"/>
                    </a:lnTo>
                    <a:lnTo>
                      <a:pt x="10" y="29"/>
                    </a:lnTo>
                    <a:lnTo>
                      <a:pt x="16" y="19"/>
                    </a:lnTo>
                    <a:lnTo>
                      <a:pt x="24" y="11"/>
                    </a:lnTo>
                    <a:lnTo>
                      <a:pt x="36" y="6"/>
                    </a:lnTo>
                    <a:lnTo>
                      <a:pt x="36" y="6"/>
                    </a:lnTo>
                    <a:close/>
                  </a:path>
                </a:pathLst>
              </a:custGeom>
              <a:solidFill>
                <a:srgbClr val="F2CAA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7" name="Rectangle 154"/>
              <p:cNvSpPr>
                <a:spLocks noChangeArrowheads="1"/>
              </p:cNvSpPr>
              <p:nvPr/>
            </p:nvSpPr>
            <p:spPr bwMode="auto">
              <a:xfrm>
                <a:off x="1446954" y="3143254"/>
                <a:ext cx="1260788" cy="1782125"/>
              </a:xfrm>
              <a:prstGeom prst="rect">
                <a:avLst/>
              </a:prstGeom>
              <a:solidFill>
                <a:srgbClr val="FFFFFF"/>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08" name="Rectangle 155"/>
              <p:cNvSpPr>
                <a:spLocks noChangeArrowheads="1"/>
              </p:cNvSpPr>
              <p:nvPr/>
            </p:nvSpPr>
            <p:spPr bwMode="auto">
              <a:xfrm>
                <a:off x="1773234" y="3334766"/>
                <a:ext cx="610001"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09" name="Rectangle 156"/>
              <p:cNvSpPr>
                <a:spLocks noChangeArrowheads="1"/>
              </p:cNvSpPr>
              <p:nvPr/>
            </p:nvSpPr>
            <p:spPr bwMode="auto">
              <a:xfrm>
                <a:off x="1563989" y="3412789"/>
                <a:ext cx="1028490"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0" name="Rectangle 157"/>
              <p:cNvSpPr>
                <a:spLocks noChangeArrowheads="1"/>
              </p:cNvSpPr>
              <p:nvPr/>
            </p:nvSpPr>
            <p:spPr bwMode="auto">
              <a:xfrm>
                <a:off x="1563989" y="3467761"/>
                <a:ext cx="1028490" cy="30146"/>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1" name="Rectangle 158"/>
              <p:cNvSpPr>
                <a:spLocks noChangeArrowheads="1"/>
              </p:cNvSpPr>
              <p:nvPr/>
            </p:nvSpPr>
            <p:spPr bwMode="auto">
              <a:xfrm>
                <a:off x="1563989" y="3522731"/>
                <a:ext cx="1028490"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2" name="Rectangle 159"/>
              <p:cNvSpPr>
                <a:spLocks noChangeArrowheads="1"/>
              </p:cNvSpPr>
              <p:nvPr/>
            </p:nvSpPr>
            <p:spPr bwMode="auto">
              <a:xfrm>
                <a:off x="1563989" y="3577703"/>
                <a:ext cx="1028490" cy="30146"/>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3" name="Rectangle 160"/>
              <p:cNvSpPr>
                <a:spLocks noChangeArrowheads="1"/>
              </p:cNvSpPr>
              <p:nvPr/>
            </p:nvSpPr>
            <p:spPr bwMode="auto">
              <a:xfrm>
                <a:off x="1563989" y="3632673"/>
                <a:ext cx="1028490"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4" name="Rectangle 161"/>
              <p:cNvSpPr>
                <a:spLocks noChangeArrowheads="1"/>
              </p:cNvSpPr>
              <p:nvPr/>
            </p:nvSpPr>
            <p:spPr bwMode="auto">
              <a:xfrm>
                <a:off x="1563989" y="3687645"/>
                <a:ext cx="1028490" cy="30146"/>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5" name="Rectangle 162"/>
              <p:cNvSpPr>
                <a:spLocks noChangeArrowheads="1"/>
              </p:cNvSpPr>
              <p:nvPr/>
            </p:nvSpPr>
            <p:spPr bwMode="auto">
              <a:xfrm>
                <a:off x="1563989" y="3742615"/>
                <a:ext cx="1028490"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6" name="Rectangle 163"/>
              <p:cNvSpPr>
                <a:spLocks noChangeArrowheads="1"/>
              </p:cNvSpPr>
              <p:nvPr/>
            </p:nvSpPr>
            <p:spPr bwMode="auto">
              <a:xfrm>
                <a:off x="1563989" y="3795813"/>
                <a:ext cx="1028490"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7" name="Rectangle 164"/>
              <p:cNvSpPr>
                <a:spLocks noChangeArrowheads="1"/>
              </p:cNvSpPr>
              <p:nvPr/>
            </p:nvSpPr>
            <p:spPr bwMode="auto">
              <a:xfrm>
                <a:off x="1563989" y="3850785"/>
                <a:ext cx="514245"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18" name="Freeform 165"/>
              <p:cNvSpPr/>
              <p:nvPr/>
            </p:nvSpPr>
            <p:spPr bwMode="auto">
              <a:xfrm>
                <a:off x="2324717" y="4022790"/>
                <a:ext cx="267763" cy="265989"/>
              </a:xfrm>
              <a:custGeom>
                <a:cxnLst>
                  <a:cxn ang="0">
                    <a:pos x="152" y="0"/>
                  </a:cxn>
                  <a:cxn ang="0">
                    <a:pos x="182" y="3"/>
                  </a:cxn>
                  <a:cxn ang="0">
                    <a:pos x="209" y="11"/>
                  </a:cxn>
                  <a:cxn ang="0">
                    <a:pos x="235" y="26"/>
                  </a:cxn>
                  <a:cxn ang="0">
                    <a:pos x="258" y="44"/>
                  </a:cxn>
                  <a:cxn ang="0">
                    <a:pos x="275" y="66"/>
                  </a:cxn>
                  <a:cxn ang="0">
                    <a:pos x="290" y="92"/>
                  </a:cxn>
                  <a:cxn ang="0">
                    <a:pos x="298" y="119"/>
                  </a:cxn>
                  <a:cxn ang="0">
                    <a:pos x="301" y="150"/>
                  </a:cxn>
                  <a:cxn ang="0">
                    <a:pos x="301" y="166"/>
                  </a:cxn>
                  <a:cxn ang="0">
                    <a:pos x="295" y="195"/>
                  </a:cxn>
                  <a:cxn ang="0">
                    <a:pos x="283" y="222"/>
                  </a:cxn>
                  <a:cxn ang="0">
                    <a:pos x="267" y="246"/>
                  </a:cxn>
                  <a:cxn ang="0">
                    <a:pos x="246" y="266"/>
                  </a:cxn>
                  <a:cxn ang="0">
                    <a:pos x="222" y="282"/>
                  </a:cxn>
                  <a:cxn ang="0">
                    <a:pos x="197" y="293"/>
                  </a:cxn>
                  <a:cxn ang="0">
                    <a:pos x="166" y="299"/>
                  </a:cxn>
                  <a:cxn ang="0">
                    <a:pos x="152" y="301"/>
                  </a:cxn>
                  <a:cxn ang="0">
                    <a:pos x="121" y="298"/>
                  </a:cxn>
                  <a:cxn ang="0">
                    <a:pos x="92" y="288"/>
                  </a:cxn>
                  <a:cxn ang="0">
                    <a:pos x="66" y="275"/>
                  </a:cxn>
                  <a:cxn ang="0">
                    <a:pos x="45" y="256"/>
                  </a:cxn>
                  <a:cxn ang="0">
                    <a:pos x="26" y="233"/>
                  </a:cxn>
                  <a:cxn ang="0">
                    <a:pos x="13" y="209"/>
                  </a:cxn>
                  <a:cxn ang="0">
                    <a:pos x="4" y="180"/>
                  </a:cxn>
                  <a:cxn ang="0">
                    <a:pos x="0" y="150"/>
                  </a:cxn>
                  <a:cxn ang="0">
                    <a:pos x="2" y="135"/>
                  </a:cxn>
                  <a:cxn ang="0">
                    <a:pos x="7" y="105"/>
                  </a:cxn>
                  <a:cxn ang="0">
                    <a:pos x="20" y="79"/>
                  </a:cxn>
                  <a:cxn ang="0">
                    <a:pos x="36" y="55"/>
                  </a:cxn>
                  <a:cxn ang="0">
                    <a:pos x="55" y="34"/>
                  </a:cxn>
                  <a:cxn ang="0">
                    <a:pos x="79" y="18"/>
                  </a:cxn>
                  <a:cxn ang="0">
                    <a:pos x="106" y="7"/>
                  </a:cxn>
                  <a:cxn ang="0">
                    <a:pos x="135" y="0"/>
                  </a:cxn>
                  <a:cxn ang="0">
                    <a:pos x="152" y="0"/>
                  </a:cxn>
                </a:cxnLst>
                <a:rect b="b" l="0" r="r" t="0"/>
                <a:pathLst>
                  <a:path h="301" w="301">
                    <a:moveTo>
                      <a:pt x="152" y="0"/>
                    </a:moveTo>
                    <a:lnTo>
                      <a:pt x="152" y="0"/>
                    </a:lnTo>
                    <a:lnTo>
                      <a:pt x="166" y="0"/>
                    </a:lnTo>
                    <a:lnTo>
                      <a:pt x="182" y="3"/>
                    </a:lnTo>
                    <a:lnTo>
                      <a:pt x="197" y="7"/>
                    </a:lnTo>
                    <a:lnTo>
                      <a:pt x="209" y="11"/>
                    </a:lnTo>
                    <a:lnTo>
                      <a:pt x="222" y="18"/>
                    </a:lnTo>
                    <a:lnTo>
                      <a:pt x="235" y="26"/>
                    </a:lnTo>
                    <a:lnTo>
                      <a:pt x="246" y="34"/>
                    </a:lnTo>
                    <a:lnTo>
                      <a:pt x="258" y="44"/>
                    </a:lnTo>
                    <a:lnTo>
                      <a:pt x="267" y="55"/>
                    </a:lnTo>
                    <a:lnTo>
                      <a:pt x="275" y="66"/>
                    </a:lnTo>
                    <a:lnTo>
                      <a:pt x="283" y="79"/>
                    </a:lnTo>
                    <a:lnTo>
                      <a:pt x="290" y="92"/>
                    </a:lnTo>
                    <a:lnTo>
                      <a:pt x="295" y="105"/>
                    </a:lnTo>
                    <a:lnTo>
                      <a:pt x="298" y="119"/>
                    </a:lnTo>
                    <a:lnTo>
                      <a:pt x="301" y="135"/>
                    </a:lnTo>
                    <a:lnTo>
                      <a:pt x="301" y="150"/>
                    </a:lnTo>
                    <a:lnTo>
                      <a:pt x="301" y="150"/>
                    </a:lnTo>
                    <a:lnTo>
                      <a:pt x="301" y="166"/>
                    </a:lnTo>
                    <a:lnTo>
                      <a:pt x="298" y="180"/>
                    </a:lnTo>
                    <a:lnTo>
                      <a:pt x="295" y="195"/>
                    </a:lnTo>
                    <a:lnTo>
                      <a:pt x="290" y="209"/>
                    </a:lnTo>
                    <a:lnTo>
                      <a:pt x="283" y="222"/>
                    </a:lnTo>
                    <a:lnTo>
                      <a:pt x="275" y="233"/>
                    </a:lnTo>
                    <a:lnTo>
                      <a:pt x="267" y="246"/>
                    </a:lnTo>
                    <a:lnTo>
                      <a:pt x="258" y="256"/>
                    </a:lnTo>
                    <a:lnTo>
                      <a:pt x="246" y="266"/>
                    </a:lnTo>
                    <a:lnTo>
                      <a:pt x="235" y="275"/>
                    </a:lnTo>
                    <a:lnTo>
                      <a:pt x="222" y="282"/>
                    </a:lnTo>
                    <a:lnTo>
                      <a:pt x="209" y="288"/>
                    </a:lnTo>
                    <a:lnTo>
                      <a:pt x="197" y="293"/>
                    </a:lnTo>
                    <a:lnTo>
                      <a:pt x="182" y="298"/>
                    </a:lnTo>
                    <a:lnTo>
                      <a:pt x="166" y="299"/>
                    </a:lnTo>
                    <a:lnTo>
                      <a:pt x="152" y="301"/>
                    </a:lnTo>
                    <a:lnTo>
                      <a:pt x="152" y="301"/>
                    </a:lnTo>
                    <a:lnTo>
                      <a:pt x="135" y="299"/>
                    </a:lnTo>
                    <a:lnTo>
                      <a:pt x="121" y="298"/>
                    </a:lnTo>
                    <a:lnTo>
                      <a:pt x="106" y="293"/>
                    </a:lnTo>
                    <a:lnTo>
                      <a:pt x="92" y="288"/>
                    </a:lnTo>
                    <a:lnTo>
                      <a:pt x="79" y="282"/>
                    </a:lnTo>
                    <a:lnTo>
                      <a:pt x="66" y="275"/>
                    </a:lnTo>
                    <a:lnTo>
                      <a:pt x="55" y="266"/>
                    </a:lnTo>
                    <a:lnTo>
                      <a:pt x="45" y="256"/>
                    </a:lnTo>
                    <a:lnTo>
                      <a:pt x="36" y="246"/>
                    </a:lnTo>
                    <a:lnTo>
                      <a:pt x="26" y="233"/>
                    </a:lnTo>
                    <a:lnTo>
                      <a:pt x="20" y="222"/>
                    </a:lnTo>
                    <a:lnTo>
                      <a:pt x="13" y="209"/>
                    </a:lnTo>
                    <a:lnTo>
                      <a:pt x="7" y="195"/>
                    </a:lnTo>
                    <a:lnTo>
                      <a:pt x="4" y="180"/>
                    </a:lnTo>
                    <a:lnTo>
                      <a:pt x="2" y="166"/>
                    </a:lnTo>
                    <a:lnTo>
                      <a:pt x="0" y="150"/>
                    </a:lnTo>
                    <a:lnTo>
                      <a:pt x="0" y="150"/>
                    </a:lnTo>
                    <a:lnTo>
                      <a:pt x="2" y="135"/>
                    </a:lnTo>
                    <a:lnTo>
                      <a:pt x="4" y="119"/>
                    </a:lnTo>
                    <a:lnTo>
                      <a:pt x="7" y="105"/>
                    </a:lnTo>
                    <a:lnTo>
                      <a:pt x="13" y="92"/>
                    </a:lnTo>
                    <a:lnTo>
                      <a:pt x="20" y="79"/>
                    </a:lnTo>
                    <a:lnTo>
                      <a:pt x="26" y="66"/>
                    </a:lnTo>
                    <a:lnTo>
                      <a:pt x="36" y="55"/>
                    </a:lnTo>
                    <a:lnTo>
                      <a:pt x="45" y="44"/>
                    </a:lnTo>
                    <a:lnTo>
                      <a:pt x="55" y="34"/>
                    </a:lnTo>
                    <a:lnTo>
                      <a:pt x="66" y="26"/>
                    </a:lnTo>
                    <a:lnTo>
                      <a:pt x="79" y="18"/>
                    </a:lnTo>
                    <a:lnTo>
                      <a:pt x="92" y="11"/>
                    </a:lnTo>
                    <a:lnTo>
                      <a:pt x="106" y="7"/>
                    </a:lnTo>
                    <a:lnTo>
                      <a:pt x="121" y="3"/>
                    </a:lnTo>
                    <a:lnTo>
                      <a:pt x="135" y="0"/>
                    </a:lnTo>
                    <a:lnTo>
                      <a:pt x="152" y="0"/>
                    </a:lnTo>
                    <a:lnTo>
                      <a:pt x="152" y="0"/>
                    </a:lnTo>
                    <a:close/>
                  </a:path>
                </a:pathLst>
              </a:custGeom>
              <a:solidFill>
                <a:srgbClr val="4C8EB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9" name="Freeform 166"/>
              <p:cNvSpPr/>
              <p:nvPr/>
            </p:nvSpPr>
            <p:spPr bwMode="auto">
              <a:xfrm>
                <a:off x="2338903" y="4154011"/>
                <a:ext cx="120582" cy="111716"/>
              </a:xfrm>
              <a:custGeom>
                <a:cxnLst>
                  <a:cxn ang="0">
                    <a:pos x="52" y="125"/>
                  </a:cxn>
                  <a:cxn ang="0">
                    <a:pos x="52" y="125"/>
                  </a:cxn>
                  <a:cxn ang="0">
                    <a:pos x="37" y="114"/>
                  </a:cxn>
                  <a:cxn ang="0">
                    <a:pos x="23" y="101"/>
                  </a:cxn>
                  <a:cxn ang="0">
                    <a:pos x="12" y="85"/>
                  </a:cxn>
                  <a:cxn ang="0">
                    <a:pos x="0" y="69"/>
                  </a:cxn>
                  <a:cxn ang="0">
                    <a:pos x="136" y="0"/>
                  </a:cxn>
                  <a:cxn ang="0">
                    <a:pos x="52" y="125"/>
                  </a:cxn>
                </a:cxnLst>
                <a:rect b="b" l="0" r="r" t="0"/>
                <a:pathLst>
                  <a:path h="125" w="136">
                    <a:moveTo>
                      <a:pt x="52" y="125"/>
                    </a:moveTo>
                    <a:lnTo>
                      <a:pt x="52" y="125"/>
                    </a:lnTo>
                    <a:lnTo>
                      <a:pt x="37" y="114"/>
                    </a:lnTo>
                    <a:lnTo>
                      <a:pt x="23" y="101"/>
                    </a:lnTo>
                    <a:lnTo>
                      <a:pt x="12" y="85"/>
                    </a:lnTo>
                    <a:lnTo>
                      <a:pt x="0" y="69"/>
                    </a:lnTo>
                    <a:lnTo>
                      <a:pt x="136" y="0"/>
                    </a:lnTo>
                    <a:lnTo>
                      <a:pt x="52" y="125"/>
                    </a:lnTo>
                    <a:close/>
                  </a:path>
                </a:pathLst>
              </a:custGeom>
              <a:solidFill>
                <a:srgbClr val="9ACAE6"/>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0" name="Freeform 167"/>
              <p:cNvSpPr/>
              <p:nvPr/>
            </p:nvSpPr>
            <p:spPr bwMode="auto">
              <a:xfrm>
                <a:off x="2324717" y="4051162"/>
                <a:ext cx="134768" cy="164914"/>
              </a:xfrm>
              <a:custGeom>
                <a:cxnLst>
                  <a:cxn ang="0">
                    <a:pos x="16" y="187"/>
                  </a:cxn>
                  <a:cxn ang="0">
                    <a:pos x="16" y="187"/>
                  </a:cxn>
                  <a:cxn ang="0">
                    <a:pos x="10" y="171"/>
                  </a:cxn>
                  <a:cxn ang="0">
                    <a:pos x="5" y="153"/>
                  </a:cxn>
                  <a:cxn ang="0">
                    <a:pos x="2" y="135"/>
                  </a:cxn>
                  <a:cxn ang="0">
                    <a:pos x="0" y="118"/>
                  </a:cxn>
                  <a:cxn ang="0">
                    <a:pos x="0" y="118"/>
                  </a:cxn>
                  <a:cxn ang="0">
                    <a:pos x="2" y="100"/>
                  </a:cxn>
                  <a:cxn ang="0">
                    <a:pos x="5" y="82"/>
                  </a:cxn>
                  <a:cxn ang="0">
                    <a:pos x="10" y="66"/>
                  </a:cxn>
                  <a:cxn ang="0">
                    <a:pos x="16" y="52"/>
                  </a:cxn>
                  <a:cxn ang="0">
                    <a:pos x="24" y="36"/>
                  </a:cxn>
                  <a:cxn ang="0">
                    <a:pos x="34" y="23"/>
                  </a:cxn>
                  <a:cxn ang="0">
                    <a:pos x="45" y="10"/>
                  </a:cxn>
                  <a:cxn ang="0">
                    <a:pos x="58" y="0"/>
                  </a:cxn>
                  <a:cxn ang="0">
                    <a:pos x="152" y="118"/>
                  </a:cxn>
                  <a:cxn ang="0">
                    <a:pos x="16" y="187"/>
                  </a:cxn>
                </a:cxnLst>
                <a:rect b="b" l="0" r="r" t="0"/>
                <a:pathLst>
                  <a:path h="187" w="152">
                    <a:moveTo>
                      <a:pt x="16" y="187"/>
                    </a:moveTo>
                    <a:lnTo>
                      <a:pt x="16" y="187"/>
                    </a:lnTo>
                    <a:lnTo>
                      <a:pt x="10" y="171"/>
                    </a:lnTo>
                    <a:lnTo>
                      <a:pt x="5" y="153"/>
                    </a:lnTo>
                    <a:lnTo>
                      <a:pt x="2" y="135"/>
                    </a:lnTo>
                    <a:lnTo>
                      <a:pt x="0" y="118"/>
                    </a:lnTo>
                    <a:lnTo>
                      <a:pt x="0" y="118"/>
                    </a:lnTo>
                    <a:lnTo>
                      <a:pt x="2" y="100"/>
                    </a:lnTo>
                    <a:lnTo>
                      <a:pt x="5" y="82"/>
                    </a:lnTo>
                    <a:lnTo>
                      <a:pt x="10" y="66"/>
                    </a:lnTo>
                    <a:lnTo>
                      <a:pt x="16" y="52"/>
                    </a:lnTo>
                    <a:lnTo>
                      <a:pt x="24" y="36"/>
                    </a:lnTo>
                    <a:lnTo>
                      <a:pt x="34" y="23"/>
                    </a:lnTo>
                    <a:lnTo>
                      <a:pt x="45" y="10"/>
                    </a:lnTo>
                    <a:lnTo>
                      <a:pt x="58" y="0"/>
                    </a:lnTo>
                    <a:lnTo>
                      <a:pt x="152" y="118"/>
                    </a:lnTo>
                    <a:lnTo>
                      <a:pt x="16" y="187"/>
                    </a:lnTo>
                    <a:close/>
                  </a:path>
                </a:pathLst>
              </a:custGeom>
              <a:solidFill>
                <a:srgbClr val="87BBDA"/>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1" name="Freeform 168"/>
              <p:cNvSpPr/>
              <p:nvPr/>
            </p:nvSpPr>
            <p:spPr bwMode="auto">
              <a:xfrm>
                <a:off x="2376142" y="4022790"/>
                <a:ext cx="83344" cy="131221"/>
              </a:xfrm>
              <a:custGeom>
                <a:cxnLst>
                  <a:cxn ang="0">
                    <a:pos x="0" y="32"/>
                  </a:cxn>
                  <a:cxn ang="0">
                    <a:pos x="0" y="32"/>
                  </a:cxn>
                  <a:cxn ang="0">
                    <a:pos x="10" y="24"/>
                  </a:cxn>
                  <a:cxn ang="0">
                    <a:pos x="21" y="18"/>
                  </a:cxn>
                  <a:cxn ang="0">
                    <a:pos x="32" y="13"/>
                  </a:cxn>
                  <a:cxn ang="0">
                    <a:pos x="44" y="8"/>
                  </a:cxn>
                  <a:cxn ang="0">
                    <a:pos x="55" y="5"/>
                  </a:cxn>
                  <a:cxn ang="0">
                    <a:pos x="68" y="2"/>
                  </a:cxn>
                  <a:cxn ang="0">
                    <a:pos x="81" y="0"/>
                  </a:cxn>
                  <a:cxn ang="0">
                    <a:pos x="94" y="0"/>
                  </a:cxn>
                  <a:cxn ang="0">
                    <a:pos x="94" y="150"/>
                  </a:cxn>
                  <a:cxn ang="0">
                    <a:pos x="0" y="32"/>
                  </a:cxn>
                </a:cxnLst>
                <a:rect b="b" l="0" r="r" t="0"/>
                <a:pathLst>
                  <a:path h="150" w="94">
                    <a:moveTo>
                      <a:pt x="0" y="32"/>
                    </a:moveTo>
                    <a:lnTo>
                      <a:pt x="0" y="32"/>
                    </a:lnTo>
                    <a:lnTo>
                      <a:pt x="10" y="24"/>
                    </a:lnTo>
                    <a:lnTo>
                      <a:pt x="21" y="18"/>
                    </a:lnTo>
                    <a:lnTo>
                      <a:pt x="32" y="13"/>
                    </a:lnTo>
                    <a:lnTo>
                      <a:pt x="44" y="8"/>
                    </a:lnTo>
                    <a:lnTo>
                      <a:pt x="55" y="5"/>
                    </a:lnTo>
                    <a:lnTo>
                      <a:pt x="68" y="2"/>
                    </a:lnTo>
                    <a:lnTo>
                      <a:pt x="81" y="0"/>
                    </a:lnTo>
                    <a:lnTo>
                      <a:pt x="94" y="0"/>
                    </a:lnTo>
                    <a:lnTo>
                      <a:pt x="94" y="150"/>
                    </a:lnTo>
                    <a:lnTo>
                      <a:pt x="0" y="32"/>
                    </a:lnTo>
                    <a:close/>
                  </a:path>
                </a:pathLst>
              </a:custGeom>
              <a:solidFill>
                <a:srgbClr val="73ACCD"/>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2" name="Freeform 169"/>
              <p:cNvSpPr/>
              <p:nvPr/>
            </p:nvSpPr>
            <p:spPr bwMode="auto">
              <a:xfrm>
                <a:off x="2459484" y="4022790"/>
                <a:ext cx="93983" cy="131221"/>
              </a:xfrm>
              <a:custGeom>
                <a:cxnLst>
                  <a:cxn ang="0">
                    <a:pos x="0" y="0"/>
                  </a:cxn>
                  <a:cxn ang="0">
                    <a:pos x="0" y="150"/>
                  </a:cxn>
                  <a:cxn ang="0">
                    <a:pos x="106" y="45"/>
                  </a:cxn>
                  <a:cxn ang="0">
                    <a:pos x="106" y="45"/>
                  </a:cxn>
                  <a:cxn ang="0">
                    <a:pos x="96" y="34"/>
                  </a:cxn>
                  <a:cxn ang="0">
                    <a:pos x="83" y="26"/>
                  </a:cxn>
                  <a:cxn ang="0">
                    <a:pos x="72" y="18"/>
                  </a:cxn>
                  <a:cxn ang="0">
                    <a:pos x="57" y="11"/>
                  </a:cxn>
                  <a:cxn ang="0">
                    <a:pos x="45" y="7"/>
                  </a:cxn>
                  <a:cxn ang="0">
                    <a:pos x="30" y="3"/>
                  </a:cxn>
                  <a:cxn ang="0">
                    <a:pos x="14" y="0"/>
                  </a:cxn>
                  <a:cxn ang="0">
                    <a:pos x="0" y="0"/>
                  </a:cxn>
                  <a:cxn ang="0">
                    <a:pos x="0" y="0"/>
                  </a:cxn>
                </a:cxnLst>
                <a:rect b="b" l="0" r="r" t="0"/>
                <a:pathLst>
                  <a:path h="150" w="105">
                    <a:moveTo>
                      <a:pt x="0" y="0"/>
                    </a:moveTo>
                    <a:lnTo>
                      <a:pt x="0" y="150"/>
                    </a:lnTo>
                    <a:lnTo>
                      <a:pt x="106" y="45"/>
                    </a:lnTo>
                    <a:lnTo>
                      <a:pt x="106" y="45"/>
                    </a:lnTo>
                    <a:lnTo>
                      <a:pt x="96" y="34"/>
                    </a:lnTo>
                    <a:lnTo>
                      <a:pt x="83" y="26"/>
                    </a:lnTo>
                    <a:lnTo>
                      <a:pt x="72" y="18"/>
                    </a:lnTo>
                    <a:lnTo>
                      <a:pt x="57" y="11"/>
                    </a:lnTo>
                    <a:lnTo>
                      <a:pt x="45" y="7"/>
                    </a:lnTo>
                    <a:lnTo>
                      <a:pt x="30" y="3"/>
                    </a:lnTo>
                    <a:lnTo>
                      <a:pt x="14" y="0"/>
                    </a:lnTo>
                    <a:lnTo>
                      <a:pt x="0" y="0"/>
                    </a:lnTo>
                    <a:lnTo>
                      <a:pt x="0" y="0"/>
                    </a:lnTo>
                    <a:close/>
                  </a:path>
                </a:pathLst>
              </a:custGeom>
              <a:solidFill>
                <a:srgbClr val="609DC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3" name="Freeform 170"/>
              <p:cNvSpPr/>
              <p:nvPr/>
            </p:nvSpPr>
            <p:spPr bwMode="auto">
              <a:xfrm>
                <a:off x="1563989" y="4311832"/>
                <a:ext cx="611775" cy="14186"/>
              </a:xfrm>
              <a:custGeom>
                <a:cxnLst>
                  <a:cxn ang="0">
                    <a:pos x="0" y="0"/>
                  </a:cxn>
                  <a:cxn ang="0">
                    <a:pos x="690" y="0"/>
                  </a:cxn>
                  <a:cxn ang="0">
                    <a:pos x="690" y="16"/>
                  </a:cxn>
                  <a:cxn ang="0">
                    <a:pos x="2" y="16"/>
                  </a:cxn>
                  <a:cxn ang="0">
                    <a:pos x="0" y="0"/>
                  </a:cxn>
                </a:cxnLst>
                <a:rect b="b" l="0" r="r" t="0"/>
                <a:pathLst>
                  <a:path h="16" w="690">
                    <a:moveTo>
                      <a:pt x="0" y="0"/>
                    </a:moveTo>
                    <a:lnTo>
                      <a:pt x="690" y="0"/>
                    </a:lnTo>
                    <a:lnTo>
                      <a:pt x="690" y="16"/>
                    </a:lnTo>
                    <a:lnTo>
                      <a:pt x="2" y="16"/>
                    </a:lnTo>
                    <a:lnTo>
                      <a:pt x="0"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4" name="Freeform 171"/>
              <p:cNvSpPr/>
              <p:nvPr/>
            </p:nvSpPr>
            <p:spPr bwMode="auto">
              <a:xfrm>
                <a:off x="1563989" y="3983778"/>
                <a:ext cx="109942" cy="328053"/>
              </a:xfrm>
              <a:custGeom>
                <a:cxnLst>
                  <a:cxn ang="0">
                    <a:pos x="2" y="0"/>
                  </a:cxn>
                  <a:cxn ang="0">
                    <a:pos x="124" y="0"/>
                  </a:cxn>
                  <a:cxn ang="0">
                    <a:pos x="124" y="370"/>
                  </a:cxn>
                  <a:cxn ang="0">
                    <a:pos x="0" y="370"/>
                  </a:cxn>
                  <a:cxn ang="0">
                    <a:pos x="2" y="0"/>
                  </a:cxn>
                </a:cxnLst>
                <a:rect b="b" l="0" r="r" t="0"/>
                <a:pathLst>
                  <a:path h="370" w="124">
                    <a:moveTo>
                      <a:pt x="2" y="0"/>
                    </a:moveTo>
                    <a:lnTo>
                      <a:pt x="124" y="0"/>
                    </a:lnTo>
                    <a:lnTo>
                      <a:pt x="124" y="370"/>
                    </a:lnTo>
                    <a:lnTo>
                      <a:pt x="0" y="370"/>
                    </a:lnTo>
                    <a:lnTo>
                      <a:pt x="2" y="0"/>
                    </a:lnTo>
                    <a:close/>
                  </a:path>
                </a:pathLst>
              </a:custGeom>
              <a:solidFill>
                <a:srgbClr val="4C8EB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5" name="Rectangle 172"/>
              <p:cNvSpPr>
                <a:spLocks noChangeArrowheads="1"/>
              </p:cNvSpPr>
              <p:nvPr/>
            </p:nvSpPr>
            <p:spPr bwMode="auto">
              <a:xfrm>
                <a:off x="1689890" y="4106134"/>
                <a:ext cx="108169" cy="205698"/>
              </a:xfrm>
              <a:prstGeom prst="rect">
                <a:avLst/>
              </a:prstGeom>
              <a:solidFill>
                <a:srgbClr val="609DC1"/>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26" name="Rectangle 173"/>
              <p:cNvSpPr>
                <a:spLocks noChangeArrowheads="1"/>
              </p:cNvSpPr>
              <p:nvPr/>
            </p:nvSpPr>
            <p:spPr bwMode="auto">
              <a:xfrm>
                <a:off x="1815792" y="4175290"/>
                <a:ext cx="108169" cy="136541"/>
              </a:xfrm>
              <a:prstGeom prst="rect">
                <a:avLst/>
              </a:prstGeom>
              <a:solidFill>
                <a:srgbClr val="73ACCD"/>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27" name="Rectangle 174"/>
              <p:cNvSpPr>
                <a:spLocks noChangeArrowheads="1"/>
              </p:cNvSpPr>
              <p:nvPr/>
            </p:nvSpPr>
            <p:spPr bwMode="auto">
              <a:xfrm>
                <a:off x="1941693" y="4113227"/>
                <a:ext cx="108169" cy="198605"/>
              </a:xfrm>
              <a:prstGeom prst="rect">
                <a:avLst/>
              </a:prstGeom>
              <a:solidFill>
                <a:srgbClr val="87BBDA"/>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28" name="Rectangle 175"/>
              <p:cNvSpPr>
                <a:spLocks noChangeArrowheads="1"/>
              </p:cNvSpPr>
              <p:nvPr/>
            </p:nvSpPr>
            <p:spPr bwMode="auto">
              <a:xfrm>
                <a:off x="2067595" y="4168197"/>
                <a:ext cx="108169" cy="143634"/>
              </a:xfrm>
              <a:prstGeom prst="rect">
                <a:avLst/>
              </a:prstGeom>
              <a:solidFill>
                <a:srgbClr val="9ACAE6"/>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29" name="Rectangle 176"/>
              <p:cNvSpPr>
                <a:spLocks noChangeArrowheads="1"/>
              </p:cNvSpPr>
              <p:nvPr/>
            </p:nvSpPr>
            <p:spPr bwMode="auto">
              <a:xfrm>
                <a:off x="2333584" y="4311832"/>
                <a:ext cx="54972" cy="14186"/>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0" name="Rectangle 177"/>
              <p:cNvSpPr>
                <a:spLocks noChangeArrowheads="1"/>
              </p:cNvSpPr>
              <p:nvPr/>
            </p:nvSpPr>
            <p:spPr bwMode="auto">
              <a:xfrm>
                <a:off x="2415153" y="4311832"/>
                <a:ext cx="163140" cy="14186"/>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1" name="Rectangle 178"/>
              <p:cNvSpPr>
                <a:spLocks noChangeArrowheads="1"/>
              </p:cNvSpPr>
              <p:nvPr/>
            </p:nvSpPr>
            <p:spPr bwMode="auto">
              <a:xfrm>
                <a:off x="1563989" y="4375669"/>
                <a:ext cx="471687"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2" name="Rectangle 179"/>
              <p:cNvSpPr>
                <a:spLocks noChangeArrowheads="1"/>
              </p:cNvSpPr>
              <p:nvPr/>
            </p:nvSpPr>
            <p:spPr bwMode="auto">
              <a:xfrm>
                <a:off x="1563989" y="4430640"/>
                <a:ext cx="471687"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3" name="Rectangle 180"/>
              <p:cNvSpPr>
                <a:spLocks noChangeArrowheads="1"/>
              </p:cNvSpPr>
              <p:nvPr/>
            </p:nvSpPr>
            <p:spPr bwMode="auto">
              <a:xfrm>
                <a:off x="1563989" y="4485611"/>
                <a:ext cx="471687"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4" name="Rectangle 181"/>
              <p:cNvSpPr>
                <a:spLocks noChangeArrowheads="1"/>
              </p:cNvSpPr>
              <p:nvPr/>
            </p:nvSpPr>
            <p:spPr bwMode="auto">
              <a:xfrm>
                <a:off x="1563989" y="4540582"/>
                <a:ext cx="471687"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5" name="Rectangle 182"/>
              <p:cNvSpPr>
                <a:spLocks noChangeArrowheads="1"/>
              </p:cNvSpPr>
              <p:nvPr/>
            </p:nvSpPr>
            <p:spPr bwMode="auto">
              <a:xfrm>
                <a:off x="1563989" y="4595553"/>
                <a:ext cx="471687"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6" name="Rectangle 183"/>
              <p:cNvSpPr>
                <a:spLocks noChangeArrowheads="1"/>
              </p:cNvSpPr>
              <p:nvPr/>
            </p:nvSpPr>
            <p:spPr bwMode="auto">
              <a:xfrm>
                <a:off x="1563989" y="4650524"/>
                <a:ext cx="471687" cy="30146"/>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7" name="Rectangle 184"/>
              <p:cNvSpPr>
                <a:spLocks noChangeArrowheads="1"/>
              </p:cNvSpPr>
              <p:nvPr/>
            </p:nvSpPr>
            <p:spPr bwMode="auto">
              <a:xfrm>
                <a:off x="1563989" y="4705495"/>
                <a:ext cx="471687"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8" name="Rectangle 185"/>
              <p:cNvSpPr>
                <a:spLocks noChangeArrowheads="1"/>
              </p:cNvSpPr>
              <p:nvPr/>
            </p:nvSpPr>
            <p:spPr bwMode="auto">
              <a:xfrm>
                <a:off x="1563989" y="4758693"/>
                <a:ext cx="235844"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39" name="Rectangle 186"/>
              <p:cNvSpPr>
                <a:spLocks noChangeArrowheads="1"/>
              </p:cNvSpPr>
              <p:nvPr/>
            </p:nvSpPr>
            <p:spPr bwMode="auto">
              <a:xfrm>
                <a:off x="2119019" y="4375669"/>
                <a:ext cx="473461"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0" name="Rectangle 187"/>
              <p:cNvSpPr>
                <a:spLocks noChangeArrowheads="1"/>
              </p:cNvSpPr>
              <p:nvPr/>
            </p:nvSpPr>
            <p:spPr bwMode="auto">
              <a:xfrm>
                <a:off x="2119019" y="4430640"/>
                <a:ext cx="473461"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1" name="Rectangle 188"/>
              <p:cNvSpPr>
                <a:spLocks noChangeArrowheads="1"/>
              </p:cNvSpPr>
              <p:nvPr/>
            </p:nvSpPr>
            <p:spPr bwMode="auto">
              <a:xfrm>
                <a:off x="2119019" y="4485611"/>
                <a:ext cx="473461"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2" name="Rectangle 189"/>
              <p:cNvSpPr>
                <a:spLocks noChangeArrowheads="1"/>
              </p:cNvSpPr>
              <p:nvPr/>
            </p:nvSpPr>
            <p:spPr bwMode="auto">
              <a:xfrm>
                <a:off x="2119019" y="4540582"/>
                <a:ext cx="473461"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3" name="Rectangle 190"/>
              <p:cNvSpPr>
                <a:spLocks noChangeArrowheads="1"/>
              </p:cNvSpPr>
              <p:nvPr/>
            </p:nvSpPr>
            <p:spPr bwMode="auto">
              <a:xfrm>
                <a:off x="2119019" y="4595553"/>
                <a:ext cx="473461"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4" name="Rectangle 191"/>
              <p:cNvSpPr>
                <a:spLocks noChangeArrowheads="1"/>
              </p:cNvSpPr>
              <p:nvPr/>
            </p:nvSpPr>
            <p:spPr bwMode="auto">
              <a:xfrm>
                <a:off x="2119019" y="4650524"/>
                <a:ext cx="473461" cy="30146"/>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5" name="Rectangle 192"/>
              <p:cNvSpPr>
                <a:spLocks noChangeArrowheads="1"/>
              </p:cNvSpPr>
              <p:nvPr/>
            </p:nvSpPr>
            <p:spPr bwMode="auto">
              <a:xfrm>
                <a:off x="2119019" y="4705495"/>
                <a:ext cx="473461"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6" name="Rectangle 193"/>
              <p:cNvSpPr>
                <a:spLocks noChangeArrowheads="1"/>
              </p:cNvSpPr>
              <p:nvPr/>
            </p:nvSpPr>
            <p:spPr bwMode="auto">
              <a:xfrm>
                <a:off x="2119019" y="4758693"/>
                <a:ext cx="333373" cy="31919"/>
              </a:xfrm>
              <a:prstGeom prst="rect">
                <a:avLst/>
              </a:prstGeom>
              <a:solidFill>
                <a:srgbClr val="CCCCCC"/>
              </a:solidFill>
              <a:ln w="9525">
                <a:noFill/>
                <a:miter lim="800000"/>
              </a:ln>
            </p:spPr>
            <p:txBody>
              <a:bodyPr anchor="t" anchorCtr="0" bIns="45720" compatLnSpc="1" lIns="91440" numCol="1" rIns="91440" tIns="45720" vert="horz" wrap="square">
                <a:prstTxWarp prst="textNoShape">
                  <a:avLst/>
                </a:prstTxWarp>
              </a:bodyPr>
              <a:lstStyle/>
              <a:p>
                <a:endParaRPr lang="en-US"/>
              </a:p>
            </p:txBody>
          </p:sp>
          <p:sp>
            <p:nvSpPr>
              <p:cNvPr id="147" name="Freeform 194"/>
              <p:cNvSpPr/>
              <p:nvPr/>
            </p:nvSpPr>
            <p:spPr bwMode="auto">
              <a:xfrm>
                <a:off x="2674049" y="4700175"/>
                <a:ext cx="297907" cy="473461"/>
              </a:xfrm>
              <a:custGeom>
                <a:cxnLst>
                  <a:cxn ang="0">
                    <a:pos x="295" y="529"/>
                  </a:cxn>
                  <a:cxn ang="0">
                    <a:pos x="337" y="516"/>
                  </a:cxn>
                  <a:cxn ang="0">
                    <a:pos x="316" y="466"/>
                  </a:cxn>
                  <a:cxn ang="0">
                    <a:pos x="150" y="69"/>
                  </a:cxn>
                  <a:cxn ang="0">
                    <a:pos x="150" y="69"/>
                  </a:cxn>
                  <a:cxn ang="0">
                    <a:pos x="144" y="55"/>
                  </a:cxn>
                  <a:cxn ang="0">
                    <a:pos x="136" y="43"/>
                  </a:cxn>
                  <a:cxn ang="0">
                    <a:pos x="129" y="32"/>
                  </a:cxn>
                  <a:cxn ang="0">
                    <a:pos x="120" y="22"/>
                  </a:cxn>
                  <a:cxn ang="0">
                    <a:pos x="111" y="16"/>
                  </a:cxn>
                  <a:cxn ang="0">
                    <a:pos x="102" y="10"/>
                  </a:cxn>
                  <a:cxn ang="0">
                    <a:pos x="92" y="6"/>
                  </a:cxn>
                  <a:cxn ang="0">
                    <a:pos x="83" y="3"/>
                  </a:cxn>
                  <a:cxn ang="0">
                    <a:pos x="73" y="2"/>
                  </a:cxn>
                  <a:cxn ang="0">
                    <a:pos x="63" y="0"/>
                  </a:cxn>
                  <a:cxn ang="0">
                    <a:pos x="42" y="2"/>
                  </a:cxn>
                  <a:cxn ang="0">
                    <a:pos x="21" y="5"/>
                  </a:cxn>
                  <a:cxn ang="0">
                    <a:pos x="0" y="11"/>
                  </a:cxn>
                  <a:cxn ang="0">
                    <a:pos x="197" y="479"/>
                  </a:cxn>
                  <a:cxn ang="0">
                    <a:pos x="197" y="479"/>
                  </a:cxn>
                  <a:cxn ang="0">
                    <a:pos x="203" y="494"/>
                  </a:cxn>
                  <a:cxn ang="0">
                    <a:pos x="213" y="505"/>
                  </a:cxn>
                  <a:cxn ang="0">
                    <a:pos x="224" y="516"/>
                  </a:cxn>
                  <a:cxn ang="0">
                    <a:pos x="237" y="524"/>
                  </a:cxn>
                  <a:cxn ang="0">
                    <a:pos x="251" y="529"/>
                  </a:cxn>
                  <a:cxn ang="0">
                    <a:pos x="266" y="532"/>
                  </a:cxn>
                  <a:cxn ang="0">
                    <a:pos x="280" y="532"/>
                  </a:cxn>
                  <a:cxn ang="0">
                    <a:pos x="295" y="529"/>
                  </a:cxn>
                  <a:cxn ang="0">
                    <a:pos x="295" y="529"/>
                  </a:cxn>
                </a:cxnLst>
                <a:rect b="b" l="0" r="r" t="0"/>
                <a:pathLst>
                  <a:path h="532" w="337">
                    <a:moveTo>
                      <a:pt x="295" y="529"/>
                    </a:moveTo>
                    <a:lnTo>
                      <a:pt x="337" y="516"/>
                    </a:lnTo>
                    <a:lnTo>
                      <a:pt x="316" y="466"/>
                    </a:lnTo>
                    <a:lnTo>
                      <a:pt x="150" y="69"/>
                    </a:lnTo>
                    <a:lnTo>
                      <a:pt x="150" y="69"/>
                    </a:lnTo>
                    <a:lnTo>
                      <a:pt x="144" y="55"/>
                    </a:lnTo>
                    <a:lnTo>
                      <a:pt x="136" y="43"/>
                    </a:lnTo>
                    <a:lnTo>
                      <a:pt x="129" y="32"/>
                    </a:lnTo>
                    <a:lnTo>
                      <a:pt x="120" y="22"/>
                    </a:lnTo>
                    <a:lnTo>
                      <a:pt x="111" y="16"/>
                    </a:lnTo>
                    <a:lnTo>
                      <a:pt x="102" y="10"/>
                    </a:lnTo>
                    <a:lnTo>
                      <a:pt x="92" y="6"/>
                    </a:lnTo>
                    <a:lnTo>
                      <a:pt x="83" y="3"/>
                    </a:lnTo>
                    <a:lnTo>
                      <a:pt x="73" y="2"/>
                    </a:lnTo>
                    <a:lnTo>
                      <a:pt x="63" y="0"/>
                    </a:lnTo>
                    <a:lnTo>
                      <a:pt x="42" y="2"/>
                    </a:lnTo>
                    <a:lnTo>
                      <a:pt x="21" y="5"/>
                    </a:lnTo>
                    <a:lnTo>
                      <a:pt x="0" y="11"/>
                    </a:lnTo>
                    <a:lnTo>
                      <a:pt x="197" y="479"/>
                    </a:lnTo>
                    <a:lnTo>
                      <a:pt x="197" y="479"/>
                    </a:lnTo>
                    <a:lnTo>
                      <a:pt x="203" y="494"/>
                    </a:lnTo>
                    <a:lnTo>
                      <a:pt x="213" y="505"/>
                    </a:lnTo>
                    <a:lnTo>
                      <a:pt x="224" y="516"/>
                    </a:lnTo>
                    <a:lnTo>
                      <a:pt x="237" y="524"/>
                    </a:lnTo>
                    <a:lnTo>
                      <a:pt x="251" y="529"/>
                    </a:lnTo>
                    <a:lnTo>
                      <a:pt x="266" y="532"/>
                    </a:lnTo>
                    <a:lnTo>
                      <a:pt x="280" y="532"/>
                    </a:lnTo>
                    <a:lnTo>
                      <a:pt x="295" y="529"/>
                    </a:lnTo>
                    <a:lnTo>
                      <a:pt x="295" y="529"/>
                    </a:lnTo>
                    <a:close/>
                  </a:path>
                </a:pathLst>
              </a:custGeom>
              <a:solidFill>
                <a:srgbClr val="F2CAA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8" name="Freeform 195"/>
              <p:cNvSpPr/>
              <p:nvPr/>
            </p:nvSpPr>
            <p:spPr bwMode="auto">
              <a:xfrm>
                <a:off x="2714834" y="4889914"/>
                <a:ext cx="416716" cy="296135"/>
              </a:xfrm>
              <a:custGeom>
                <a:cxnLst>
                  <a:cxn ang="0">
                    <a:pos x="0" y="129"/>
                  </a:cxn>
                  <a:cxn ang="0">
                    <a:pos x="405" y="0"/>
                  </a:cxn>
                  <a:cxn ang="0">
                    <a:pos x="471" y="206"/>
                  </a:cxn>
                  <a:cxn ang="0">
                    <a:pos x="64" y="335"/>
                  </a:cxn>
                  <a:cxn ang="0">
                    <a:pos x="0" y="129"/>
                  </a:cxn>
                </a:cxnLst>
                <a:rect b="b" l="0" r="r" t="0"/>
                <a:pathLst>
                  <a:path h="335" w="471">
                    <a:moveTo>
                      <a:pt x="0" y="129"/>
                    </a:moveTo>
                    <a:lnTo>
                      <a:pt x="405" y="0"/>
                    </a:lnTo>
                    <a:lnTo>
                      <a:pt x="471" y="206"/>
                    </a:lnTo>
                    <a:lnTo>
                      <a:pt x="64" y="335"/>
                    </a:lnTo>
                    <a:lnTo>
                      <a:pt x="0" y="129"/>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9" name="Freeform 196"/>
              <p:cNvSpPr/>
              <p:nvPr/>
            </p:nvSpPr>
            <p:spPr bwMode="auto">
              <a:xfrm>
                <a:off x="2737887" y="5031775"/>
                <a:ext cx="503605" cy="299681"/>
              </a:xfrm>
              <a:custGeom>
                <a:cxnLst>
                  <a:cxn ang="0">
                    <a:pos x="0" y="147"/>
                  </a:cxn>
                  <a:cxn ang="0">
                    <a:pos x="459" y="0"/>
                  </a:cxn>
                  <a:cxn ang="0">
                    <a:pos x="568" y="338"/>
                  </a:cxn>
                  <a:cxn ang="0">
                    <a:pos x="61" y="338"/>
                  </a:cxn>
                  <a:cxn ang="0">
                    <a:pos x="0" y="147"/>
                  </a:cxn>
                </a:cxnLst>
                <a:rect b="b" l="0" r="r" t="0"/>
                <a:pathLst>
                  <a:path h="338" w="568">
                    <a:moveTo>
                      <a:pt x="0" y="147"/>
                    </a:moveTo>
                    <a:lnTo>
                      <a:pt x="459" y="0"/>
                    </a:lnTo>
                    <a:lnTo>
                      <a:pt x="568" y="338"/>
                    </a:lnTo>
                    <a:lnTo>
                      <a:pt x="61" y="338"/>
                    </a:lnTo>
                    <a:lnTo>
                      <a:pt x="0" y="147"/>
                    </a:lnTo>
                    <a:close/>
                  </a:path>
                </a:pathLst>
              </a:custGeom>
              <a:solidFill>
                <a:schemeClr val="accent2">
                  <a:lumMod val="60000"/>
                  <a:lumOff val="4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0" name="Freeform 197"/>
              <p:cNvSpPr/>
              <p:nvPr/>
            </p:nvSpPr>
            <p:spPr bwMode="auto">
              <a:xfrm>
                <a:off x="2941811" y="5031775"/>
                <a:ext cx="299681" cy="299681"/>
              </a:xfrm>
              <a:custGeom>
                <a:cxnLst>
                  <a:cxn ang="0">
                    <a:pos x="0" y="74"/>
                  </a:cxn>
                  <a:cxn ang="0">
                    <a:pos x="229" y="0"/>
                  </a:cxn>
                  <a:cxn ang="0">
                    <a:pos x="338" y="338"/>
                  </a:cxn>
                  <a:cxn ang="0">
                    <a:pos x="86" y="338"/>
                  </a:cxn>
                  <a:cxn ang="0">
                    <a:pos x="0" y="74"/>
                  </a:cxn>
                </a:cxnLst>
                <a:rect b="b" l="0" r="r" t="0"/>
                <a:pathLst>
                  <a:path h="338" w="338">
                    <a:moveTo>
                      <a:pt x="0" y="74"/>
                    </a:moveTo>
                    <a:lnTo>
                      <a:pt x="229" y="0"/>
                    </a:lnTo>
                    <a:lnTo>
                      <a:pt x="338" y="338"/>
                    </a:lnTo>
                    <a:lnTo>
                      <a:pt x="86" y="338"/>
                    </a:lnTo>
                    <a:lnTo>
                      <a:pt x="0" y="74"/>
                    </a:lnTo>
                    <a:close/>
                  </a:path>
                </a:pathLst>
              </a:custGeom>
              <a:solidFill>
                <a:schemeClr val="accent2"/>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1" name="Freeform 198"/>
              <p:cNvSpPr/>
              <p:nvPr/>
            </p:nvSpPr>
            <p:spPr bwMode="auto">
              <a:xfrm>
                <a:off x="2468351" y="4349070"/>
                <a:ext cx="507152" cy="590496"/>
              </a:xfrm>
              <a:custGeom>
                <a:cxnLst>
                  <a:cxn ang="0">
                    <a:pos x="38" y="4"/>
                  </a:cxn>
                  <a:cxn ang="0">
                    <a:pos x="38" y="4"/>
                  </a:cxn>
                  <a:cxn ang="0">
                    <a:pos x="38" y="4"/>
                  </a:cxn>
                  <a:cxn ang="0">
                    <a:pos x="50" y="0"/>
                  </a:cxn>
                  <a:cxn ang="0">
                    <a:pos x="63" y="0"/>
                  </a:cxn>
                  <a:cxn ang="0">
                    <a:pos x="74" y="0"/>
                  </a:cxn>
                  <a:cxn ang="0">
                    <a:pos x="85" y="3"/>
                  </a:cxn>
                  <a:cxn ang="0">
                    <a:pos x="96" y="9"/>
                  </a:cxn>
                  <a:cxn ang="0">
                    <a:pos x="106" y="16"/>
                  </a:cxn>
                  <a:cxn ang="0">
                    <a:pos x="114" y="25"/>
                  </a:cxn>
                  <a:cxn ang="0">
                    <a:pos x="120" y="37"/>
                  </a:cxn>
                  <a:cxn ang="0">
                    <a:pos x="201" y="210"/>
                  </a:cxn>
                  <a:cxn ang="0">
                    <a:pos x="354" y="321"/>
                  </a:cxn>
                  <a:cxn ang="0">
                    <a:pos x="571" y="448"/>
                  </a:cxn>
                  <a:cxn ang="0">
                    <a:pos x="465" y="666"/>
                  </a:cxn>
                  <a:cxn ang="0">
                    <a:pos x="309" y="556"/>
                  </a:cxn>
                  <a:cxn ang="0">
                    <a:pos x="309" y="556"/>
                  </a:cxn>
                  <a:cxn ang="0">
                    <a:pos x="297" y="558"/>
                  </a:cxn>
                  <a:cxn ang="0">
                    <a:pos x="288" y="559"/>
                  </a:cxn>
                  <a:cxn ang="0">
                    <a:pos x="277" y="558"/>
                  </a:cxn>
                  <a:cxn ang="0">
                    <a:pos x="267" y="555"/>
                  </a:cxn>
                  <a:cxn ang="0">
                    <a:pos x="257" y="550"/>
                  </a:cxn>
                  <a:cxn ang="0">
                    <a:pos x="246" y="543"/>
                  </a:cxn>
                  <a:cxn ang="0">
                    <a:pos x="228" y="529"/>
                  </a:cxn>
                  <a:cxn ang="0">
                    <a:pos x="211" y="510"/>
                  </a:cxn>
                  <a:cxn ang="0">
                    <a:pos x="196" y="490"/>
                  </a:cxn>
                  <a:cxn ang="0">
                    <a:pos x="183" y="473"/>
                  </a:cxn>
                  <a:cxn ang="0">
                    <a:pos x="174" y="455"/>
                  </a:cxn>
                  <a:cxn ang="0">
                    <a:pos x="6" y="88"/>
                  </a:cxn>
                  <a:cxn ang="0">
                    <a:pos x="6" y="88"/>
                  </a:cxn>
                  <a:cxn ang="0">
                    <a:pos x="1" y="75"/>
                  </a:cxn>
                  <a:cxn ang="0">
                    <a:pos x="0" y="64"/>
                  </a:cxn>
                  <a:cxn ang="0">
                    <a:pos x="1" y="51"/>
                  </a:cxn>
                  <a:cxn ang="0">
                    <a:pos x="5" y="40"/>
                  </a:cxn>
                  <a:cxn ang="0">
                    <a:pos x="9" y="29"/>
                  </a:cxn>
                  <a:cxn ang="0">
                    <a:pos x="17" y="19"/>
                  </a:cxn>
                  <a:cxn ang="0">
                    <a:pos x="27" y="11"/>
                  </a:cxn>
                  <a:cxn ang="0">
                    <a:pos x="38" y="4"/>
                  </a:cxn>
                  <a:cxn ang="0">
                    <a:pos x="38" y="4"/>
                  </a:cxn>
                </a:cxnLst>
                <a:rect b="b" l="0" r="r" t="0"/>
                <a:pathLst>
                  <a:path h="666" w="571">
                    <a:moveTo>
                      <a:pt x="38" y="4"/>
                    </a:moveTo>
                    <a:lnTo>
                      <a:pt x="38" y="4"/>
                    </a:lnTo>
                    <a:lnTo>
                      <a:pt x="38" y="4"/>
                    </a:lnTo>
                    <a:lnTo>
                      <a:pt x="50" y="0"/>
                    </a:lnTo>
                    <a:lnTo>
                      <a:pt x="63" y="0"/>
                    </a:lnTo>
                    <a:lnTo>
                      <a:pt x="74" y="0"/>
                    </a:lnTo>
                    <a:lnTo>
                      <a:pt x="85" y="3"/>
                    </a:lnTo>
                    <a:lnTo>
                      <a:pt x="96" y="9"/>
                    </a:lnTo>
                    <a:lnTo>
                      <a:pt x="106" y="16"/>
                    </a:lnTo>
                    <a:lnTo>
                      <a:pt x="114" y="25"/>
                    </a:lnTo>
                    <a:lnTo>
                      <a:pt x="120" y="37"/>
                    </a:lnTo>
                    <a:lnTo>
                      <a:pt x="201" y="210"/>
                    </a:lnTo>
                    <a:lnTo>
                      <a:pt x="354" y="321"/>
                    </a:lnTo>
                    <a:lnTo>
                      <a:pt x="571" y="448"/>
                    </a:lnTo>
                    <a:lnTo>
                      <a:pt x="465" y="666"/>
                    </a:lnTo>
                    <a:lnTo>
                      <a:pt x="309" y="556"/>
                    </a:lnTo>
                    <a:lnTo>
                      <a:pt x="309" y="556"/>
                    </a:lnTo>
                    <a:lnTo>
                      <a:pt x="297" y="558"/>
                    </a:lnTo>
                    <a:lnTo>
                      <a:pt x="288" y="559"/>
                    </a:lnTo>
                    <a:lnTo>
                      <a:pt x="277" y="558"/>
                    </a:lnTo>
                    <a:lnTo>
                      <a:pt x="267" y="555"/>
                    </a:lnTo>
                    <a:lnTo>
                      <a:pt x="257" y="550"/>
                    </a:lnTo>
                    <a:lnTo>
                      <a:pt x="246" y="543"/>
                    </a:lnTo>
                    <a:lnTo>
                      <a:pt x="228" y="529"/>
                    </a:lnTo>
                    <a:lnTo>
                      <a:pt x="211" y="510"/>
                    </a:lnTo>
                    <a:lnTo>
                      <a:pt x="196" y="490"/>
                    </a:lnTo>
                    <a:lnTo>
                      <a:pt x="183" y="473"/>
                    </a:lnTo>
                    <a:lnTo>
                      <a:pt x="174" y="455"/>
                    </a:lnTo>
                    <a:lnTo>
                      <a:pt x="6" y="88"/>
                    </a:lnTo>
                    <a:lnTo>
                      <a:pt x="6" y="88"/>
                    </a:lnTo>
                    <a:lnTo>
                      <a:pt x="1" y="75"/>
                    </a:lnTo>
                    <a:lnTo>
                      <a:pt x="0" y="64"/>
                    </a:lnTo>
                    <a:lnTo>
                      <a:pt x="1" y="51"/>
                    </a:lnTo>
                    <a:lnTo>
                      <a:pt x="5" y="40"/>
                    </a:lnTo>
                    <a:lnTo>
                      <a:pt x="9" y="29"/>
                    </a:lnTo>
                    <a:lnTo>
                      <a:pt x="17" y="19"/>
                    </a:lnTo>
                    <a:lnTo>
                      <a:pt x="27" y="11"/>
                    </a:lnTo>
                    <a:lnTo>
                      <a:pt x="38" y="4"/>
                    </a:lnTo>
                    <a:lnTo>
                      <a:pt x="38" y="4"/>
                    </a:lnTo>
                    <a:close/>
                  </a:path>
                </a:pathLst>
              </a:custGeom>
              <a:solidFill>
                <a:srgbClr val="F2CAA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2" name="Freeform 199"/>
              <p:cNvSpPr/>
              <p:nvPr/>
            </p:nvSpPr>
            <p:spPr bwMode="auto">
              <a:xfrm>
                <a:off x="718144" y="4673577"/>
                <a:ext cx="492966" cy="549710"/>
              </a:xfrm>
              <a:custGeom>
                <a:cxnLst>
                  <a:cxn ang="0">
                    <a:pos x="235" y="0"/>
                  </a:cxn>
                  <a:cxn ang="0">
                    <a:pos x="557" y="169"/>
                  </a:cxn>
                  <a:cxn ang="0">
                    <a:pos x="324" y="620"/>
                  </a:cxn>
                  <a:cxn ang="0">
                    <a:pos x="0" y="452"/>
                  </a:cxn>
                  <a:cxn ang="0">
                    <a:pos x="235" y="0"/>
                  </a:cxn>
                </a:cxnLst>
                <a:rect b="b" l="0" r="r" t="0"/>
                <a:pathLst>
                  <a:path h="620" w="557">
                    <a:moveTo>
                      <a:pt x="235" y="0"/>
                    </a:moveTo>
                    <a:lnTo>
                      <a:pt x="557" y="169"/>
                    </a:lnTo>
                    <a:lnTo>
                      <a:pt x="324" y="620"/>
                    </a:lnTo>
                    <a:lnTo>
                      <a:pt x="0" y="452"/>
                    </a:lnTo>
                    <a:lnTo>
                      <a:pt x="235" y="0"/>
                    </a:lnTo>
                    <a:close/>
                  </a:path>
                </a:pathLst>
              </a:custGeom>
              <a:solidFill>
                <a:srgbClr val="F2CAA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3" name="Freeform 200"/>
              <p:cNvSpPr/>
              <p:nvPr/>
            </p:nvSpPr>
            <p:spPr bwMode="auto">
              <a:xfrm>
                <a:off x="863551" y="4095494"/>
                <a:ext cx="757182" cy="812152"/>
              </a:xfrm>
              <a:custGeom>
                <a:cxnLst>
                  <a:cxn ang="0">
                    <a:pos x="503" y="658"/>
                  </a:cxn>
                  <a:cxn ang="0">
                    <a:pos x="714" y="539"/>
                  </a:cxn>
                  <a:cxn ang="0">
                    <a:pos x="754" y="531"/>
                  </a:cxn>
                  <a:cxn ang="0">
                    <a:pos x="788" y="539"/>
                  </a:cxn>
                  <a:cxn ang="0">
                    <a:pos x="814" y="560"/>
                  </a:cxn>
                  <a:cxn ang="0">
                    <a:pos x="835" y="595"/>
                  </a:cxn>
                  <a:cxn ang="0">
                    <a:pos x="423" y="893"/>
                  </a:cxn>
                  <a:cxn ang="0">
                    <a:pos x="386" y="909"/>
                  </a:cxn>
                  <a:cxn ang="0">
                    <a:pos x="341" y="915"/>
                  </a:cxn>
                  <a:cxn ang="0">
                    <a:pos x="277" y="907"/>
                  </a:cxn>
                  <a:cxn ang="0">
                    <a:pos x="174" y="870"/>
                  </a:cxn>
                  <a:cxn ang="0">
                    <a:pos x="113" y="833"/>
                  </a:cxn>
                  <a:cxn ang="0">
                    <a:pos x="45" y="764"/>
                  </a:cxn>
                  <a:cxn ang="0">
                    <a:pos x="22" y="722"/>
                  </a:cxn>
                  <a:cxn ang="0">
                    <a:pos x="8" y="677"/>
                  </a:cxn>
                  <a:cxn ang="0">
                    <a:pos x="2" y="574"/>
                  </a:cxn>
                  <a:cxn ang="0">
                    <a:pos x="31" y="453"/>
                  </a:cxn>
                  <a:cxn ang="0">
                    <a:pos x="127" y="157"/>
                  </a:cxn>
                  <a:cxn ang="0">
                    <a:pos x="140" y="130"/>
                  </a:cxn>
                  <a:cxn ang="0">
                    <a:pos x="172" y="109"/>
                  </a:cxn>
                  <a:cxn ang="0">
                    <a:pos x="207" y="109"/>
                  </a:cxn>
                  <a:cxn ang="0">
                    <a:pos x="238" y="129"/>
                  </a:cxn>
                  <a:cxn ang="0">
                    <a:pos x="253" y="164"/>
                  </a:cxn>
                  <a:cxn ang="0">
                    <a:pos x="224" y="281"/>
                  </a:cxn>
                  <a:cxn ang="0">
                    <a:pos x="243" y="277"/>
                  </a:cxn>
                  <a:cxn ang="0">
                    <a:pos x="318" y="96"/>
                  </a:cxn>
                  <a:cxn ang="0">
                    <a:pos x="347" y="72"/>
                  </a:cxn>
                  <a:cxn ang="0">
                    <a:pos x="383" y="71"/>
                  </a:cxn>
                  <a:cxn ang="0">
                    <a:pos x="413" y="88"/>
                  </a:cxn>
                  <a:cxn ang="0">
                    <a:pos x="433" y="117"/>
                  </a:cxn>
                  <a:cxn ang="0">
                    <a:pos x="431" y="156"/>
                  </a:cxn>
                  <a:cxn ang="0">
                    <a:pos x="389" y="299"/>
                  </a:cxn>
                  <a:cxn ang="0">
                    <a:pos x="479" y="117"/>
                  </a:cxn>
                  <a:cxn ang="0">
                    <a:pos x="512" y="96"/>
                  </a:cxn>
                  <a:cxn ang="0">
                    <a:pos x="547" y="98"/>
                  </a:cxn>
                  <a:cxn ang="0">
                    <a:pos x="577" y="116"/>
                  </a:cxn>
                  <a:cxn ang="0">
                    <a:pos x="594" y="148"/>
                  </a:cxn>
                  <a:cxn ang="0">
                    <a:pos x="587" y="188"/>
                  </a:cxn>
                  <a:cxn ang="0">
                    <a:pos x="502" y="399"/>
                  </a:cxn>
                  <a:cxn ang="0">
                    <a:pos x="743" y="18"/>
                  </a:cxn>
                  <a:cxn ang="0">
                    <a:pos x="775" y="0"/>
                  </a:cxn>
                  <a:cxn ang="0">
                    <a:pos x="811" y="5"/>
                  </a:cxn>
                  <a:cxn ang="0">
                    <a:pos x="840" y="26"/>
                  </a:cxn>
                  <a:cxn ang="0">
                    <a:pos x="853" y="58"/>
                  </a:cxn>
                  <a:cxn ang="0">
                    <a:pos x="841" y="98"/>
                  </a:cxn>
                </a:cxnLst>
                <a:rect b="b" l="0" r="r" t="0"/>
                <a:pathLst>
                  <a:path h="915" w="853">
                    <a:moveTo>
                      <a:pt x="577" y="518"/>
                    </a:moveTo>
                    <a:lnTo>
                      <a:pt x="577" y="518"/>
                    </a:lnTo>
                    <a:lnTo>
                      <a:pt x="503" y="658"/>
                    </a:lnTo>
                    <a:lnTo>
                      <a:pt x="700" y="547"/>
                    </a:lnTo>
                    <a:lnTo>
                      <a:pt x="700" y="547"/>
                    </a:lnTo>
                    <a:lnTo>
                      <a:pt x="714" y="539"/>
                    </a:lnTo>
                    <a:lnTo>
                      <a:pt x="729" y="534"/>
                    </a:lnTo>
                    <a:lnTo>
                      <a:pt x="742" y="531"/>
                    </a:lnTo>
                    <a:lnTo>
                      <a:pt x="754" y="531"/>
                    </a:lnTo>
                    <a:lnTo>
                      <a:pt x="767" y="532"/>
                    </a:lnTo>
                    <a:lnTo>
                      <a:pt x="779" y="536"/>
                    </a:lnTo>
                    <a:lnTo>
                      <a:pt x="788" y="539"/>
                    </a:lnTo>
                    <a:lnTo>
                      <a:pt x="798" y="545"/>
                    </a:lnTo>
                    <a:lnTo>
                      <a:pt x="806" y="552"/>
                    </a:lnTo>
                    <a:lnTo>
                      <a:pt x="814" y="560"/>
                    </a:lnTo>
                    <a:lnTo>
                      <a:pt x="820" y="568"/>
                    </a:lnTo>
                    <a:lnTo>
                      <a:pt x="827" y="577"/>
                    </a:lnTo>
                    <a:lnTo>
                      <a:pt x="835" y="595"/>
                    </a:lnTo>
                    <a:lnTo>
                      <a:pt x="841" y="613"/>
                    </a:lnTo>
                    <a:lnTo>
                      <a:pt x="423" y="893"/>
                    </a:lnTo>
                    <a:lnTo>
                      <a:pt x="423" y="893"/>
                    </a:lnTo>
                    <a:lnTo>
                      <a:pt x="412" y="899"/>
                    </a:lnTo>
                    <a:lnTo>
                      <a:pt x="399" y="906"/>
                    </a:lnTo>
                    <a:lnTo>
                      <a:pt x="386" y="909"/>
                    </a:lnTo>
                    <a:lnTo>
                      <a:pt x="372" y="912"/>
                    </a:lnTo>
                    <a:lnTo>
                      <a:pt x="357" y="914"/>
                    </a:lnTo>
                    <a:lnTo>
                      <a:pt x="341" y="915"/>
                    </a:lnTo>
                    <a:lnTo>
                      <a:pt x="327" y="914"/>
                    </a:lnTo>
                    <a:lnTo>
                      <a:pt x="309" y="912"/>
                    </a:lnTo>
                    <a:lnTo>
                      <a:pt x="277" y="907"/>
                    </a:lnTo>
                    <a:lnTo>
                      <a:pt x="241" y="898"/>
                    </a:lnTo>
                    <a:lnTo>
                      <a:pt x="207" y="885"/>
                    </a:lnTo>
                    <a:lnTo>
                      <a:pt x="174" y="870"/>
                    </a:lnTo>
                    <a:lnTo>
                      <a:pt x="174" y="870"/>
                    </a:lnTo>
                    <a:lnTo>
                      <a:pt x="142" y="852"/>
                    </a:lnTo>
                    <a:lnTo>
                      <a:pt x="113" y="833"/>
                    </a:lnTo>
                    <a:lnTo>
                      <a:pt x="87" y="812"/>
                    </a:lnTo>
                    <a:lnTo>
                      <a:pt x="64" y="790"/>
                    </a:lnTo>
                    <a:lnTo>
                      <a:pt x="45" y="764"/>
                    </a:lnTo>
                    <a:lnTo>
                      <a:pt x="37" y="751"/>
                    </a:lnTo>
                    <a:lnTo>
                      <a:pt x="29" y="737"/>
                    </a:lnTo>
                    <a:lnTo>
                      <a:pt x="22" y="722"/>
                    </a:lnTo>
                    <a:lnTo>
                      <a:pt x="16" y="708"/>
                    </a:lnTo>
                    <a:lnTo>
                      <a:pt x="11" y="693"/>
                    </a:lnTo>
                    <a:lnTo>
                      <a:pt x="8" y="677"/>
                    </a:lnTo>
                    <a:lnTo>
                      <a:pt x="2" y="645"/>
                    </a:lnTo>
                    <a:lnTo>
                      <a:pt x="0" y="610"/>
                    </a:lnTo>
                    <a:lnTo>
                      <a:pt x="2" y="574"/>
                    </a:lnTo>
                    <a:lnTo>
                      <a:pt x="8" y="536"/>
                    </a:lnTo>
                    <a:lnTo>
                      <a:pt x="18" y="495"/>
                    </a:lnTo>
                    <a:lnTo>
                      <a:pt x="31" y="453"/>
                    </a:lnTo>
                    <a:lnTo>
                      <a:pt x="48" y="410"/>
                    </a:lnTo>
                    <a:lnTo>
                      <a:pt x="69" y="365"/>
                    </a:lnTo>
                    <a:lnTo>
                      <a:pt x="127" y="157"/>
                    </a:lnTo>
                    <a:lnTo>
                      <a:pt x="127" y="157"/>
                    </a:lnTo>
                    <a:lnTo>
                      <a:pt x="133" y="141"/>
                    </a:lnTo>
                    <a:lnTo>
                      <a:pt x="140" y="130"/>
                    </a:lnTo>
                    <a:lnTo>
                      <a:pt x="150" y="120"/>
                    </a:lnTo>
                    <a:lnTo>
                      <a:pt x="161" y="114"/>
                    </a:lnTo>
                    <a:lnTo>
                      <a:pt x="172" y="109"/>
                    </a:lnTo>
                    <a:lnTo>
                      <a:pt x="183" y="108"/>
                    </a:lnTo>
                    <a:lnTo>
                      <a:pt x="196" y="108"/>
                    </a:lnTo>
                    <a:lnTo>
                      <a:pt x="207" y="109"/>
                    </a:lnTo>
                    <a:lnTo>
                      <a:pt x="219" y="114"/>
                    </a:lnTo>
                    <a:lnTo>
                      <a:pt x="228" y="120"/>
                    </a:lnTo>
                    <a:lnTo>
                      <a:pt x="238" y="129"/>
                    </a:lnTo>
                    <a:lnTo>
                      <a:pt x="244" y="140"/>
                    </a:lnTo>
                    <a:lnTo>
                      <a:pt x="249" y="151"/>
                    </a:lnTo>
                    <a:lnTo>
                      <a:pt x="253" y="164"/>
                    </a:lnTo>
                    <a:lnTo>
                      <a:pt x="253" y="178"/>
                    </a:lnTo>
                    <a:lnTo>
                      <a:pt x="249" y="194"/>
                    </a:lnTo>
                    <a:lnTo>
                      <a:pt x="224" y="281"/>
                    </a:lnTo>
                    <a:lnTo>
                      <a:pt x="224" y="281"/>
                    </a:lnTo>
                    <a:lnTo>
                      <a:pt x="233" y="278"/>
                    </a:lnTo>
                    <a:lnTo>
                      <a:pt x="243" y="277"/>
                    </a:lnTo>
                    <a:lnTo>
                      <a:pt x="310" y="111"/>
                    </a:lnTo>
                    <a:lnTo>
                      <a:pt x="310" y="111"/>
                    </a:lnTo>
                    <a:lnTo>
                      <a:pt x="318" y="96"/>
                    </a:lnTo>
                    <a:lnTo>
                      <a:pt x="327" y="85"/>
                    </a:lnTo>
                    <a:lnTo>
                      <a:pt x="338" y="77"/>
                    </a:lnTo>
                    <a:lnTo>
                      <a:pt x="347" y="72"/>
                    </a:lnTo>
                    <a:lnTo>
                      <a:pt x="359" y="69"/>
                    </a:lnTo>
                    <a:lnTo>
                      <a:pt x="372" y="69"/>
                    </a:lnTo>
                    <a:lnTo>
                      <a:pt x="383" y="71"/>
                    </a:lnTo>
                    <a:lnTo>
                      <a:pt x="394" y="75"/>
                    </a:lnTo>
                    <a:lnTo>
                      <a:pt x="405" y="80"/>
                    </a:lnTo>
                    <a:lnTo>
                      <a:pt x="413" y="88"/>
                    </a:lnTo>
                    <a:lnTo>
                      <a:pt x="421" y="96"/>
                    </a:lnTo>
                    <a:lnTo>
                      <a:pt x="428" y="106"/>
                    </a:lnTo>
                    <a:lnTo>
                      <a:pt x="433" y="117"/>
                    </a:lnTo>
                    <a:lnTo>
                      <a:pt x="434" y="130"/>
                    </a:lnTo>
                    <a:lnTo>
                      <a:pt x="434" y="143"/>
                    </a:lnTo>
                    <a:lnTo>
                      <a:pt x="431" y="156"/>
                    </a:lnTo>
                    <a:lnTo>
                      <a:pt x="376" y="294"/>
                    </a:lnTo>
                    <a:lnTo>
                      <a:pt x="376" y="294"/>
                    </a:lnTo>
                    <a:lnTo>
                      <a:pt x="389" y="299"/>
                    </a:lnTo>
                    <a:lnTo>
                      <a:pt x="473" y="130"/>
                    </a:lnTo>
                    <a:lnTo>
                      <a:pt x="473" y="130"/>
                    </a:lnTo>
                    <a:lnTo>
                      <a:pt x="479" y="117"/>
                    </a:lnTo>
                    <a:lnTo>
                      <a:pt x="489" y="108"/>
                    </a:lnTo>
                    <a:lnTo>
                      <a:pt x="500" y="101"/>
                    </a:lnTo>
                    <a:lnTo>
                      <a:pt x="512" y="96"/>
                    </a:lnTo>
                    <a:lnTo>
                      <a:pt x="523" y="95"/>
                    </a:lnTo>
                    <a:lnTo>
                      <a:pt x="534" y="95"/>
                    </a:lnTo>
                    <a:lnTo>
                      <a:pt x="547" y="98"/>
                    </a:lnTo>
                    <a:lnTo>
                      <a:pt x="558" y="103"/>
                    </a:lnTo>
                    <a:lnTo>
                      <a:pt x="568" y="108"/>
                    </a:lnTo>
                    <a:lnTo>
                      <a:pt x="577" y="116"/>
                    </a:lnTo>
                    <a:lnTo>
                      <a:pt x="584" y="125"/>
                    </a:lnTo>
                    <a:lnTo>
                      <a:pt x="590" y="137"/>
                    </a:lnTo>
                    <a:lnTo>
                      <a:pt x="594" y="148"/>
                    </a:lnTo>
                    <a:lnTo>
                      <a:pt x="594" y="161"/>
                    </a:lnTo>
                    <a:lnTo>
                      <a:pt x="592" y="174"/>
                    </a:lnTo>
                    <a:lnTo>
                      <a:pt x="587" y="188"/>
                    </a:lnTo>
                    <a:lnTo>
                      <a:pt x="491" y="383"/>
                    </a:lnTo>
                    <a:lnTo>
                      <a:pt x="491" y="383"/>
                    </a:lnTo>
                    <a:lnTo>
                      <a:pt x="502" y="399"/>
                    </a:lnTo>
                    <a:lnTo>
                      <a:pt x="734" y="29"/>
                    </a:lnTo>
                    <a:lnTo>
                      <a:pt x="734" y="29"/>
                    </a:lnTo>
                    <a:lnTo>
                      <a:pt x="743" y="18"/>
                    </a:lnTo>
                    <a:lnTo>
                      <a:pt x="753" y="9"/>
                    </a:lnTo>
                    <a:lnTo>
                      <a:pt x="764" y="3"/>
                    </a:lnTo>
                    <a:lnTo>
                      <a:pt x="775" y="0"/>
                    </a:lnTo>
                    <a:lnTo>
                      <a:pt x="787" y="0"/>
                    </a:lnTo>
                    <a:lnTo>
                      <a:pt x="800" y="0"/>
                    </a:lnTo>
                    <a:lnTo>
                      <a:pt x="811" y="5"/>
                    </a:lnTo>
                    <a:lnTo>
                      <a:pt x="822" y="9"/>
                    </a:lnTo>
                    <a:lnTo>
                      <a:pt x="832" y="16"/>
                    </a:lnTo>
                    <a:lnTo>
                      <a:pt x="840" y="26"/>
                    </a:lnTo>
                    <a:lnTo>
                      <a:pt x="846" y="35"/>
                    </a:lnTo>
                    <a:lnTo>
                      <a:pt x="851" y="46"/>
                    </a:lnTo>
                    <a:lnTo>
                      <a:pt x="853" y="58"/>
                    </a:lnTo>
                    <a:lnTo>
                      <a:pt x="853" y="71"/>
                    </a:lnTo>
                    <a:lnTo>
                      <a:pt x="848" y="83"/>
                    </a:lnTo>
                    <a:lnTo>
                      <a:pt x="841" y="98"/>
                    </a:lnTo>
                    <a:lnTo>
                      <a:pt x="577" y="518"/>
                    </a:lnTo>
                    <a:close/>
                  </a:path>
                </a:pathLst>
              </a:custGeom>
              <a:solidFill>
                <a:srgbClr val="F2CAA9"/>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4" name="Freeform 201"/>
              <p:cNvSpPr/>
              <p:nvPr/>
            </p:nvSpPr>
            <p:spPr bwMode="auto">
              <a:xfrm>
                <a:off x="602883" y="4829623"/>
                <a:ext cx="551484" cy="501833"/>
              </a:xfrm>
              <a:custGeom>
                <a:cxnLst>
                  <a:cxn ang="0">
                    <a:pos x="225" y="0"/>
                  </a:cxn>
                  <a:cxn ang="0">
                    <a:pos x="621" y="206"/>
                  </a:cxn>
                  <a:cxn ang="0">
                    <a:pos x="439" y="566"/>
                  </a:cxn>
                  <a:cxn ang="0">
                    <a:pos x="228" y="566"/>
                  </a:cxn>
                  <a:cxn ang="0">
                    <a:pos x="0" y="447"/>
                  </a:cxn>
                  <a:cxn ang="0">
                    <a:pos x="225" y="0"/>
                  </a:cxn>
                </a:cxnLst>
                <a:rect b="b" l="0" r="r" t="0"/>
                <a:pathLst>
                  <a:path h="566" w="621">
                    <a:moveTo>
                      <a:pt x="225" y="0"/>
                    </a:moveTo>
                    <a:lnTo>
                      <a:pt x="621" y="206"/>
                    </a:lnTo>
                    <a:lnTo>
                      <a:pt x="439" y="566"/>
                    </a:lnTo>
                    <a:lnTo>
                      <a:pt x="228" y="566"/>
                    </a:lnTo>
                    <a:lnTo>
                      <a:pt x="0" y="447"/>
                    </a:lnTo>
                    <a:lnTo>
                      <a:pt x="225" y="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5" name="Freeform 202"/>
              <p:cNvSpPr/>
              <p:nvPr/>
            </p:nvSpPr>
            <p:spPr bwMode="auto">
              <a:xfrm>
                <a:off x="500034" y="4959071"/>
                <a:ext cx="611775" cy="372384"/>
              </a:xfrm>
              <a:custGeom>
                <a:cxnLst>
                  <a:cxn ang="0">
                    <a:pos x="603" y="420"/>
                  </a:cxn>
                  <a:cxn ang="0">
                    <a:pos x="692" y="248"/>
                  </a:cxn>
                  <a:cxn ang="0">
                    <a:pos x="217" y="0"/>
                  </a:cxn>
                  <a:cxn ang="0">
                    <a:pos x="0" y="420"/>
                  </a:cxn>
                  <a:cxn ang="0">
                    <a:pos x="603" y="420"/>
                  </a:cxn>
                </a:cxnLst>
                <a:rect b="b" l="0" r="r" t="0"/>
                <a:pathLst>
                  <a:path h="420" w="692">
                    <a:moveTo>
                      <a:pt x="603" y="420"/>
                    </a:moveTo>
                    <a:lnTo>
                      <a:pt x="692" y="248"/>
                    </a:lnTo>
                    <a:lnTo>
                      <a:pt x="217" y="0"/>
                    </a:lnTo>
                    <a:lnTo>
                      <a:pt x="0" y="420"/>
                    </a:lnTo>
                    <a:lnTo>
                      <a:pt x="603" y="420"/>
                    </a:lnTo>
                    <a:close/>
                  </a:path>
                </a:pathLst>
              </a:custGeom>
              <a:solidFill>
                <a:schemeClr val="accent2">
                  <a:lumMod val="60000"/>
                  <a:lumOff val="4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6" name="Freeform 203"/>
              <p:cNvSpPr/>
              <p:nvPr/>
            </p:nvSpPr>
            <p:spPr bwMode="auto">
              <a:xfrm>
                <a:off x="767796" y="5069013"/>
                <a:ext cx="344012" cy="262442"/>
              </a:xfrm>
              <a:custGeom>
                <a:cxnLst>
                  <a:cxn ang="0">
                    <a:pos x="300" y="296"/>
                  </a:cxn>
                  <a:cxn ang="0">
                    <a:pos x="389" y="124"/>
                  </a:cxn>
                  <a:cxn ang="0">
                    <a:pos x="152" y="0"/>
                  </a:cxn>
                  <a:cxn ang="0">
                    <a:pos x="0" y="296"/>
                  </a:cxn>
                  <a:cxn ang="0">
                    <a:pos x="300" y="296"/>
                  </a:cxn>
                </a:cxnLst>
                <a:rect b="b" l="0" r="r" t="0"/>
                <a:pathLst>
                  <a:path h="296" w="389">
                    <a:moveTo>
                      <a:pt x="300" y="296"/>
                    </a:moveTo>
                    <a:lnTo>
                      <a:pt x="389" y="124"/>
                    </a:lnTo>
                    <a:lnTo>
                      <a:pt x="152" y="0"/>
                    </a:lnTo>
                    <a:lnTo>
                      <a:pt x="0" y="296"/>
                    </a:lnTo>
                    <a:lnTo>
                      <a:pt x="300" y="296"/>
                    </a:lnTo>
                    <a:close/>
                  </a:path>
                </a:pathLst>
              </a:custGeom>
              <a:solidFill>
                <a:schemeClr val="accent2"/>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20" name="Group 101"/>
            <p:cNvGrpSpPr/>
            <p:nvPr/>
          </p:nvGrpSpPr>
          <p:grpSpPr>
            <a:xfrm>
              <a:off x="3643306" y="4214824"/>
              <a:ext cx="892176" cy="465138"/>
              <a:chOff x="762000" y="2654300"/>
              <a:chExt cx="892176" cy="465138"/>
            </a:xfrm>
          </p:grpSpPr>
          <p:sp>
            <p:nvSpPr>
              <p:cNvPr id="97" name="Freeform 3501"/>
              <p:cNvSpPr>
                <a:spLocks noEditPoints="1"/>
              </p:cNvSpPr>
              <p:nvPr/>
            </p:nvSpPr>
            <p:spPr bwMode="auto">
              <a:xfrm>
                <a:off x="766763" y="2670175"/>
                <a:ext cx="887413" cy="449263"/>
              </a:xfrm>
              <a:custGeom>
                <a:cxnLst>
                  <a:cxn ang="0">
                    <a:pos x="8" y="497"/>
                  </a:cxn>
                  <a:cxn ang="0">
                    <a:pos x="3" y="492"/>
                  </a:cxn>
                  <a:cxn ang="0">
                    <a:pos x="1099" y="0"/>
                  </a:cxn>
                  <a:cxn ang="0">
                    <a:pos x="1081" y="0"/>
                  </a:cxn>
                  <a:cxn ang="0">
                    <a:pos x="1034" y="8"/>
                  </a:cxn>
                  <a:cxn ang="0">
                    <a:pos x="960" y="31"/>
                  </a:cxn>
                  <a:cxn ang="0">
                    <a:pos x="894" y="59"/>
                  </a:cxn>
                  <a:cxn ang="0">
                    <a:pos x="868" y="72"/>
                  </a:cxn>
                  <a:cxn ang="0">
                    <a:pos x="851" y="75"/>
                  </a:cxn>
                  <a:cxn ang="0">
                    <a:pos x="840" y="83"/>
                  </a:cxn>
                  <a:cxn ang="0">
                    <a:pos x="837" y="96"/>
                  </a:cxn>
                  <a:cxn ang="0">
                    <a:pos x="842" y="94"/>
                  </a:cxn>
                  <a:cxn ang="0">
                    <a:pos x="3" y="492"/>
                  </a:cxn>
                  <a:cxn ang="0">
                    <a:pos x="1" y="500"/>
                  </a:cxn>
                  <a:cxn ang="0">
                    <a:pos x="1" y="519"/>
                  </a:cxn>
                  <a:cxn ang="0">
                    <a:pos x="9" y="544"/>
                  </a:cxn>
                  <a:cxn ang="0">
                    <a:pos x="22" y="560"/>
                  </a:cxn>
                  <a:cxn ang="0">
                    <a:pos x="729" y="234"/>
                  </a:cxn>
                  <a:cxn ang="0">
                    <a:pos x="729" y="236"/>
                  </a:cxn>
                  <a:cxn ang="0">
                    <a:pos x="736" y="239"/>
                  </a:cxn>
                  <a:cxn ang="0">
                    <a:pos x="741" y="239"/>
                  </a:cxn>
                  <a:cxn ang="0">
                    <a:pos x="759" y="236"/>
                  </a:cxn>
                  <a:cxn ang="0">
                    <a:pos x="788" y="228"/>
                  </a:cxn>
                  <a:cxn ang="0">
                    <a:pos x="897" y="176"/>
                  </a:cxn>
                  <a:cxn ang="0">
                    <a:pos x="899" y="177"/>
                  </a:cxn>
                  <a:cxn ang="0">
                    <a:pos x="905" y="179"/>
                  </a:cxn>
                  <a:cxn ang="0">
                    <a:pos x="912" y="176"/>
                  </a:cxn>
                  <a:cxn ang="0">
                    <a:pos x="918" y="168"/>
                  </a:cxn>
                  <a:cxn ang="0">
                    <a:pos x="939" y="155"/>
                  </a:cxn>
                  <a:cxn ang="0">
                    <a:pos x="1026" y="103"/>
                  </a:cxn>
                  <a:cxn ang="0">
                    <a:pos x="1089" y="54"/>
                  </a:cxn>
                  <a:cxn ang="0">
                    <a:pos x="1117" y="28"/>
                  </a:cxn>
                  <a:cxn ang="0">
                    <a:pos x="1117" y="24"/>
                  </a:cxn>
                  <a:cxn ang="0">
                    <a:pos x="1115" y="8"/>
                  </a:cxn>
                  <a:cxn ang="0">
                    <a:pos x="1107" y="2"/>
                  </a:cxn>
                </a:cxnLst>
                <a:rect b="b" l="0" r="r" t="0"/>
                <a:pathLst>
                  <a:path h="565" w="1117">
                    <a:moveTo>
                      <a:pt x="8" y="497"/>
                    </a:moveTo>
                    <a:lnTo>
                      <a:pt x="8" y="497"/>
                    </a:lnTo>
                    <a:lnTo>
                      <a:pt x="3" y="492"/>
                    </a:lnTo>
                    <a:lnTo>
                      <a:pt x="3" y="492"/>
                    </a:lnTo>
                    <a:lnTo>
                      <a:pt x="8" y="497"/>
                    </a:lnTo>
                    <a:close/>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close/>
                  </a:path>
                </a:pathLst>
              </a:custGeom>
              <a:solidFill>
                <a:srgbClr val="C1C1C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8" name="Freeform 3502"/>
              <p:cNvSpPr/>
              <p:nvPr/>
            </p:nvSpPr>
            <p:spPr bwMode="auto">
              <a:xfrm>
                <a:off x="769938" y="3060700"/>
                <a:ext cx="3175" cy="3175"/>
              </a:xfrm>
              <a:custGeom>
                <a:cxnLst>
                  <a:cxn ang="0">
                    <a:pos x="5" y="5"/>
                  </a:cxn>
                  <a:cxn ang="0">
                    <a:pos x="5" y="5"/>
                  </a:cxn>
                  <a:cxn ang="0">
                    <a:pos x="0" y="0"/>
                  </a:cxn>
                  <a:cxn ang="0">
                    <a:pos x="0" y="0"/>
                  </a:cxn>
                  <a:cxn ang="0">
                    <a:pos x="5" y="5"/>
                  </a:cxn>
                </a:cxnLst>
                <a:rect b="b" l="0" r="r" t="0"/>
                <a:pathLst>
                  <a:path h="5" w="5">
                    <a:moveTo>
                      <a:pt x="5" y="5"/>
                    </a:moveTo>
                    <a:lnTo>
                      <a:pt x="5" y="5"/>
                    </a:lnTo>
                    <a:lnTo>
                      <a:pt x="0" y="0"/>
                    </a:lnTo>
                    <a:lnTo>
                      <a:pt x="0" y="0"/>
                    </a:lnTo>
                    <a:lnTo>
                      <a:pt x="5" y="5"/>
                    </a:lnTo>
                  </a:path>
                </a:pathLst>
              </a:custGeom>
              <a:no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9" name="Freeform 3503"/>
              <p:cNvSpPr/>
              <p:nvPr/>
            </p:nvSpPr>
            <p:spPr bwMode="auto">
              <a:xfrm>
                <a:off x="766763" y="2670175"/>
                <a:ext cx="887413" cy="449263"/>
              </a:xfrm>
              <a:custGeom>
                <a:cxnLst>
                  <a:cxn ang="0">
                    <a:pos x="1099" y="0"/>
                  </a:cxn>
                  <a:cxn ang="0">
                    <a:pos x="1061" y="3"/>
                  </a:cxn>
                  <a:cxn ang="0">
                    <a:pos x="1000" y="18"/>
                  </a:cxn>
                  <a:cxn ang="0">
                    <a:pos x="916" y="47"/>
                  </a:cxn>
                  <a:cxn ang="0">
                    <a:pos x="868" y="72"/>
                  </a:cxn>
                  <a:cxn ang="0">
                    <a:pos x="863" y="72"/>
                  </a:cxn>
                  <a:cxn ang="0">
                    <a:pos x="846" y="78"/>
                  </a:cxn>
                  <a:cxn ang="0">
                    <a:pos x="837" y="90"/>
                  </a:cxn>
                  <a:cxn ang="0">
                    <a:pos x="837" y="96"/>
                  </a:cxn>
                  <a:cxn ang="0">
                    <a:pos x="3" y="492"/>
                  </a:cxn>
                  <a:cxn ang="0">
                    <a:pos x="3" y="492"/>
                  </a:cxn>
                  <a:cxn ang="0">
                    <a:pos x="0" y="506"/>
                  </a:cxn>
                  <a:cxn ang="0">
                    <a:pos x="4" y="533"/>
                  </a:cxn>
                  <a:cxn ang="0">
                    <a:pos x="16" y="552"/>
                  </a:cxn>
                  <a:cxn ang="0">
                    <a:pos x="27" y="565"/>
                  </a:cxn>
                  <a:cxn ang="0">
                    <a:pos x="729" y="234"/>
                  </a:cxn>
                  <a:cxn ang="0">
                    <a:pos x="731" y="238"/>
                  </a:cxn>
                  <a:cxn ang="0">
                    <a:pos x="741" y="239"/>
                  </a:cxn>
                  <a:cxn ang="0">
                    <a:pos x="749" y="239"/>
                  </a:cxn>
                  <a:cxn ang="0">
                    <a:pos x="772" y="233"/>
                  </a:cxn>
                  <a:cxn ang="0">
                    <a:pos x="833" y="208"/>
                  </a:cxn>
                  <a:cxn ang="0">
                    <a:pos x="897" y="176"/>
                  </a:cxn>
                  <a:cxn ang="0">
                    <a:pos x="905" y="179"/>
                  </a:cxn>
                  <a:cxn ang="0">
                    <a:pos x="908" y="177"/>
                  </a:cxn>
                  <a:cxn ang="0">
                    <a:pos x="915" y="173"/>
                  </a:cxn>
                  <a:cxn ang="0">
                    <a:pos x="918" y="168"/>
                  </a:cxn>
                  <a:cxn ang="0">
                    <a:pos x="993" y="124"/>
                  </a:cxn>
                  <a:cxn ang="0">
                    <a:pos x="1058" y="80"/>
                  </a:cxn>
                  <a:cxn ang="0">
                    <a:pos x="1104" y="41"/>
                  </a:cxn>
                  <a:cxn ang="0">
                    <a:pos x="1117" y="28"/>
                  </a:cxn>
                  <a:cxn ang="0">
                    <a:pos x="1117" y="15"/>
                  </a:cxn>
                  <a:cxn ang="0">
                    <a:pos x="1112" y="5"/>
                  </a:cxn>
                  <a:cxn ang="0">
                    <a:pos x="1099" y="0"/>
                  </a:cxn>
                </a:cxnLst>
                <a:rect b="b" l="0" r="r" t="0"/>
                <a:pathLst>
                  <a:path h="565" w="1117">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path>
                </a:pathLst>
              </a:custGeom>
              <a:no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0" name="Freeform 3504"/>
              <p:cNvSpPr/>
              <p:nvPr/>
            </p:nvSpPr>
            <p:spPr bwMode="auto">
              <a:xfrm>
                <a:off x="1341438" y="2654300"/>
                <a:ext cx="307975" cy="190500"/>
              </a:xfrm>
              <a:custGeom>
                <a:cxnLst>
                  <a:cxn ang="0">
                    <a:pos x="0" y="233"/>
                  </a:cxn>
                  <a:cxn ang="0">
                    <a:pos x="1" y="237"/>
                  </a:cxn>
                  <a:cxn ang="0">
                    <a:pos x="18" y="240"/>
                  </a:cxn>
                  <a:cxn ang="0">
                    <a:pos x="68" y="225"/>
                  </a:cxn>
                  <a:cxn ang="0">
                    <a:pos x="167" y="176"/>
                  </a:cxn>
                  <a:cxn ang="0">
                    <a:pos x="169" y="178"/>
                  </a:cxn>
                  <a:cxn ang="0">
                    <a:pos x="179" y="178"/>
                  </a:cxn>
                  <a:cxn ang="0">
                    <a:pos x="185" y="173"/>
                  </a:cxn>
                  <a:cxn ang="0">
                    <a:pos x="189" y="168"/>
                  </a:cxn>
                  <a:cxn ang="0">
                    <a:pos x="264" y="124"/>
                  </a:cxn>
                  <a:cxn ang="0">
                    <a:pos x="329" y="80"/>
                  </a:cxn>
                  <a:cxn ang="0">
                    <a:pos x="374" y="41"/>
                  </a:cxn>
                  <a:cxn ang="0">
                    <a:pos x="387" y="28"/>
                  </a:cxn>
                  <a:cxn ang="0">
                    <a:pos x="387" y="15"/>
                  </a:cxn>
                  <a:cxn ang="0">
                    <a:pos x="382" y="5"/>
                  </a:cxn>
                  <a:cxn ang="0">
                    <a:pos x="369" y="0"/>
                  </a:cxn>
                  <a:cxn ang="0">
                    <a:pos x="351" y="0"/>
                  </a:cxn>
                  <a:cxn ang="0">
                    <a:pos x="304" y="9"/>
                  </a:cxn>
                  <a:cxn ang="0">
                    <a:pos x="231" y="31"/>
                  </a:cxn>
                  <a:cxn ang="0">
                    <a:pos x="164" y="59"/>
                  </a:cxn>
                  <a:cxn ang="0">
                    <a:pos x="138" y="72"/>
                  </a:cxn>
                  <a:cxn ang="0">
                    <a:pos x="122" y="75"/>
                  </a:cxn>
                  <a:cxn ang="0">
                    <a:pos x="110" y="84"/>
                  </a:cxn>
                  <a:cxn ang="0">
                    <a:pos x="107" y="97"/>
                  </a:cxn>
                  <a:cxn ang="0">
                    <a:pos x="107" y="97"/>
                  </a:cxn>
                  <a:cxn ang="0">
                    <a:pos x="125" y="93"/>
                  </a:cxn>
                  <a:cxn ang="0">
                    <a:pos x="145" y="92"/>
                  </a:cxn>
                  <a:cxn ang="0">
                    <a:pos x="156" y="106"/>
                  </a:cxn>
                  <a:cxn ang="0">
                    <a:pos x="163" y="123"/>
                  </a:cxn>
                  <a:cxn ang="0">
                    <a:pos x="161" y="126"/>
                  </a:cxn>
                  <a:cxn ang="0">
                    <a:pos x="158" y="137"/>
                  </a:cxn>
                  <a:cxn ang="0">
                    <a:pos x="133" y="147"/>
                  </a:cxn>
                  <a:cxn ang="0">
                    <a:pos x="81" y="171"/>
                  </a:cxn>
                  <a:cxn ang="0">
                    <a:pos x="26" y="202"/>
                  </a:cxn>
                  <a:cxn ang="0">
                    <a:pos x="8" y="219"/>
                  </a:cxn>
                  <a:cxn ang="0">
                    <a:pos x="0" y="233"/>
                  </a:cxn>
                </a:cxnLst>
                <a:rect b="b" l="0" r="r" t="0"/>
                <a:pathLst>
                  <a:path h="240" w="387">
                    <a:moveTo>
                      <a:pt x="0" y="233"/>
                    </a:moveTo>
                    <a:lnTo>
                      <a:pt x="0" y="233"/>
                    </a:lnTo>
                    <a:lnTo>
                      <a:pt x="0" y="235"/>
                    </a:lnTo>
                    <a:lnTo>
                      <a:pt x="1" y="237"/>
                    </a:lnTo>
                    <a:lnTo>
                      <a:pt x="6" y="240"/>
                    </a:lnTo>
                    <a:lnTo>
                      <a:pt x="18" y="240"/>
                    </a:lnTo>
                    <a:lnTo>
                      <a:pt x="37" y="235"/>
                    </a:lnTo>
                    <a:lnTo>
                      <a:pt x="68" y="225"/>
                    </a:lnTo>
                    <a:lnTo>
                      <a:pt x="110" y="206"/>
                    </a:lnTo>
                    <a:lnTo>
                      <a:pt x="167" y="176"/>
                    </a:lnTo>
                    <a:lnTo>
                      <a:pt x="167" y="176"/>
                    </a:lnTo>
                    <a:lnTo>
                      <a:pt x="169" y="178"/>
                    </a:lnTo>
                    <a:lnTo>
                      <a:pt x="176" y="180"/>
                    </a:lnTo>
                    <a:lnTo>
                      <a:pt x="179" y="178"/>
                    </a:lnTo>
                    <a:lnTo>
                      <a:pt x="182" y="176"/>
                    </a:lnTo>
                    <a:lnTo>
                      <a:pt x="185" y="173"/>
                    </a:lnTo>
                    <a:lnTo>
                      <a:pt x="189" y="168"/>
                    </a:lnTo>
                    <a:lnTo>
                      <a:pt x="189" y="168"/>
                    </a:lnTo>
                    <a:lnTo>
                      <a:pt x="210" y="155"/>
                    </a:lnTo>
                    <a:lnTo>
                      <a:pt x="264" y="124"/>
                    </a:lnTo>
                    <a:lnTo>
                      <a:pt x="296" y="103"/>
                    </a:lnTo>
                    <a:lnTo>
                      <a:pt x="329" y="80"/>
                    </a:lnTo>
                    <a:lnTo>
                      <a:pt x="360" y="54"/>
                    </a:lnTo>
                    <a:lnTo>
                      <a:pt x="374" y="41"/>
                    </a:lnTo>
                    <a:lnTo>
                      <a:pt x="387" y="28"/>
                    </a:lnTo>
                    <a:lnTo>
                      <a:pt x="387" y="28"/>
                    </a:lnTo>
                    <a:lnTo>
                      <a:pt x="387" y="25"/>
                    </a:lnTo>
                    <a:lnTo>
                      <a:pt x="387" y="15"/>
                    </a:lnTo>
                    <a:lnTo>
                      <a:pt x="386" y="9"/>
                    </a:lnTo>
                    <a:lnTo>
                      <a:pt x="382" y="5"/>
                    </a:lnTo>
                    <a:lnTo>
                      <a:pt x="378" y="2"/>
                    </a:lnTo>
                    <a:lnTo>
                      <a:pt x="369" y="0"/>
                    </a:lnTo>
                    <a:lnTo>
                      <a:pt x="369" y="0"/>
                    </a:lnTo>
                    <a:lnTo>
                      <a:pt x="351" y="0"/>
                    </a:lnTo>
                    <a:lnTo>
                      <a:pt x="332" y="4"/>
                    </a:lnTo>
                    <a:lnTo>
                      <a:pt x="304" y="9"/>
                    </a:lnTo>
                    <a:lnTo>
                      <a:pt x="270" y="18"/>
                    </a:lnTo>
                    <a:lnTo>
                      <a:pt x="231" y="31"/>
                    </a:lnTo>
                    <a:lnTo>
                      <a:pt x="187" y="48"/>
                    </a:lnTo>
                    <a:lnTo>
                      <a:pt x="164" y="59"/>
                    </a:lnTo>
                    <a:lnTo>
                      <a:pt x="138" y="72"/>
                    </a:lnTo>
                    <a:lnTo>
                      <a:pt x="138" y="72"/>
                    </a:lnTo>
                    <a:lnTo>
                      <a:pt x="133" y="72"/>
                    </a:lnTo>
                    <a:lnTo>
                      <a:pt x="122" y="75"/>
                    </a:lnTo>
                    <a:lnTo>
                      <a:pt x="117" y="79"/>
                    </a:lnTo>
                    <a:lnTo>
                      <a:pt x="110" y="84"/>
                    </a:lnTo>
                    <a:lnTo>
                      <a:pt x="107" y="90"/>
                    </a:lnTo>
                    <a:lnTo>
                      <a:pt x="107" y="97"/>
                    </a:lnTo>
                    <a:lnTo>
                      <a:pt x="107" y="97"/>
                    </a:lnTo>
                    <a:lnTo>
                      <a:pt x="107" y="97"/>
                    </a:lnTo>
                    <a:lnTo>
                      <a:pt x="114" y="95"/>
                    </a:lnTo>
                    <a:lnTo>
                      <a:pt x="125" y="93"/>
                    </a:lnTo>
                    <a:lnTo>
                      <a:pt x="145" y="92"/>
                    </a:lnTo>
                    <a:lnTo>
                      <a:pt x="145" y="92"/>
                    </a:lnTo>
                    <a:lnTo>
                      <a:pt x="148" y="97"/>
                    </a:lnTo>
                    <a:lnTo>
                      <a:pt x="156" y="106"/>
                    </a:lnTo>
                    <a:lnTo>
                      <a:pt x="163" y="118"/>
                    </a:lnTo>
                    <a:lnTo>
                      <a:pt x="163" y="123"/>
                    </a:lnTo>
                    <a:lnTo>
                      <a:pt x="161" y="126"/>
                    </a:lnTo>
                    <a:lnTo>
                      <a:pt x="161" y="126"/>
                    </a:lnTo>
                    <a:lnTo>
                      <a:pt x="161" y="127"/>
                    </a:lnTo>
                    <a:lnTo>
                      <a:pt x="158" y="137"/>
                    </a:lnTo>
                    <a:lnTo>
                      <a:pt x="158" y="137"/>
                    </a:lnTo>
                    <a:lnTo>
                      <a:pt x="133" y="147"/>
                    </a:lnTo>
                    <a:lnTo>
                      <a:pt x="109" y="158"/>
                    </a:lnTo>
                    <a:lnTo>
                      <a:pt x="81" y="171"/>
                    </a:lnTo>
                    <a:lnTo>
                      <a:pt x="52" y="186"/>
                    </a:lnTo>
                    <a:lnTo>
                      <a:pt x="26" y="202"/>
                    </a:lnTo>
                    <a:lnTo>
                      <a:pt x="16" y="211"/>
                    </a:lnTo>
                    <a:lnTo>
                      <a:pt x="8" y="219"/>
                    </a:lnTo>
                    <a:lnTo>
                      <a:pt x="1" y="227"/>
                    </a:lnTo>
                    <a:lnTo>
                      <a:pt x="0" y="233"/>
                    </a:lnTo>
                    <a:lnTo>
                      <a:pt x="0" y="233"/>
                    </a:lnTo>
                    <a:close/>
                  </a:path>
                </a:pathLst>
              </a:custGeom>
              <a:solidFill>
                <a:srgbClr val="2E3192"/>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1" name="Freeform 3505"/>
              <p:cNvSpPr/>
              <p:nvPr/>
            </p:nvSpPr>
            <p:spPr bwMode="auto">
              <a:xfrm>
                <a:off x="765175" y="2716213"/>
                <a:ext cx="717550" cy="387350"/>
              </a:xfrm>
              <a:custGeom>
                <a:cxnLst>
                  <a:cxn ang="0">
                    <a:pos x="25" y="487"/>
                  </a:cxn>
                  <a:cxn ang="0">
                    <a:pos x="904" y="71"/>
                  </a:cxn>
                  <a:cxn ang="0">
                    <a:pos x="904" y="71"/>
                  </a:cxn>
                  <a:cxn ang="0">
                    <a:pos x="906" y="63"/>
                  </a:cxn>
                  <a:cxn ang="0">
                    <a:pos x="904" y="53"/>
                  </a:cxn>
                  <a:cxn ang="0">
                    <a:pos x="903" y="42"/>
                  </a:cxn>
                  <a:cxn ang="0">
                    <a:pos x="899" y="31"/>
                  </a:cxn>
                  <a:cxn ang="0">
                    <a:pos x="894" y="19"/>
                  </a:cxn>
                  <a:cxn ang="0">
                    <a:pos x="885" y="8"/>
                  </a:cxn>
                  <a:cxn ang="0">
                    <a:pos x="880" y="3"/>
                  </a:cxn>
                  <a:cxn ang="0">
                    <a:pos x="873" y="0"/>
                  </a:cxn>
                  <a:cxn ang="0">
                    <a:pos x="0" y="413"/>
                  </a:cxn>
                  <a:cxn ang="0">
                    <a:pos x="0" y="413"/>
                  </a:cxn>
                  <a:cxn ang="0">
                    <a:pos x="7" y="418"/>
                  </a:cxn>
                  <a:cxn ang="0">
                    <a:pos x="13" y="425"/>
                  </a:cxn>
                  <a:cxn ang="0">
                    <a:pos x="20" y="434"/>
                  </a:cxn>
                  <a:cxn ang="0">
                    <a:pos x="25" y="444"/>
                  </a:cxn>
                  <a:cxn ang="0">
                    <a:pos x="28" y="457"/>
                  </a:cxn>
                  <a:cxn ang="0">
                    <a:pos x="30" y="464"/>
                  </a:cxn>
                  <a:cxn ang="0">
                    <a:pos x="30" y="472"/>
                  </a:cxn>
                  <a:cxn ang="0">
                    <a:pos x="28" y="478"/>
                  </a:cxn>
                  <a:cxn ang="0">
                    <a:pos x="25" y="487"/>
                  </a:cxn>
                  <a:cxn ang="0">
                    <a:pos x="25" y="487"/>
                  </a:cxn>
                </a:cxnLst>
                <a:rect b="b" l="0" r="r" t="0"/>
                <a:pathLst>
                  <a:path h="487" w="905">
                    <a:moveTo>
                      <a:pt x="25" y="487"/>
                    </a:moveTo>
                    <a:lnTo>
                      <a:pt x="904" y="71"/>
                    </a:lnTo>
                    <a:lnTo>
                      <a:pt x="904" y="71"/>
                    </a:lnTo>
                    <a:lnTo>
                      <a:pt x="906" y="63"/>
                    </a:lnTo>
                    <a:lnTo>
                      <a:pt x="904" y="53"/>
                    </a:lnTo>
                    <a:lnTo>
                      <a:pt x="903" y="42"/>
                    </a:lnTo>
                    <a:lnTo>
                      <a:pt x="899" y="31"/>
                    </a:lnTo>
                    <a:lnTo>
                      <a:pt x="894" y="19"/>
                    </a:lnTo>
                    <a:lnTo>
                      <a:pt x="885" y="8"/>
                    </a:lnTo>
                    <a:lnTo>
                      <a:pt x="880" y="3"/>
                    </a:lnTo>
                    <a:lnTo>
                      <a:pt x="873" y="0"/>
                    </a:lnTo>
                    <a:lnTo>
                      <a:pt x="0" y="413"/>
                    </a:lnTo>
                    <a:lnTo>
                      <a:pt x="0" y="413"/>
                    </a:lnTo>
                    <a:lnTo>
                      <a:pt x="7" y="418"/>
                    </a:lnTo>
                    <a:lnTo>
                      <a:pt x="13" y="425"/>
                    </a:lnTo>
                    <a:lnTo>
                      <a:pt x="20" y="434"/>
                    </a:lnTo>
                    <a:lnTo>
                      <a:pt x="25" y="444"/>
                    </a:lnTo>
                    <a:lnTo>
                      <a:pt x="28" y="457"/>
                    </a:lnTo>
                    <a:lnTo>
                      <a:pt x="30" y="464"/>
                    </a:lnTo>
                    <a:lnTo>
                      <a:pt x="30" y="472"/>
                    </a:lnTo>
                    <a:lnTo>
                      <a:pt x="28" y="478"/>
                    </a:lnTo>
                    <a:lnTo>
                      <a:pt x="25" y="487"/>
                    </a:lnTo>
                    <a:lnTo>
                      <a:pt x="25" y="487"/>
                    </a:lnTo>
                    <a:close/>
                  </a:path>
                </a:pathLst>
              </a:custGeom>
              <a:solidFill>
                <a:srgbClr val="E6E6E6"/>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2" name="Freeform 3506"/>
              <p:cNvSpPr/>
              <p:nvPr/>
            </p:nvSpPr>
            <p:spPr bwMode="auto">
              <a:xfrm>
                <a:off x="785813" y="2740025"/>
                <a:ext cx="696913" cy="346075"/>
              </a:xfrm>
              <a:custGeom>
                <a:cxnLst>
                  <a:cxn ang="0">
                    <a:pos x="2" y="436"/>
                  </a:cxn>
                  <a:cxn ang="0">
                    <a:pos x="878" y="18"/>
                  </a:cxn>
                  <a:cxn ang="0">
                    <a:pos x="873" y="0"/>
                  </a:cxn>
                  <a:cxn ang="0">
                    <a:pos x="0" y="418"/>
                  </a:cxn>
                  <a:cxn ang="0">
                    <a:pos x="0" y="418"/>
                  </a:cxn>
                  <a:cxn ang="0">
                    <a:pos x="2" y="423"/>
                  </a:cxn>
                  <a:cxn ang="0">
                    <a:pos x="2" y="428"/>
                  </a:cxn>
                  <a:cxn ang="0">
                    <a:pos x="2" y="436"/>
                  </a:cxn>
                  <a:cxn ang="0">
                    <a:pos x="2" y="436"/>
                  </a:cxn>
                </a:cxnLst>
                <a:rect b="b" l="0" r="r" t="0"/>
                <a:pathLst>
                  <a:path h="436" w="878">
                    <a:moveTo>
                      <a:pt x="2" y="436"/>
                    </a:moveTo>
                    <a:lnTo>
                      <a:pt x="878" y="18"/>
                    </a:lnTo>
                    <a:lnTo>
                      <a:pt x="873" y="0"/>
                    </a:lnTo>
                    <a:lnTo>
                      <a:pt x="0" y="418"/>
                    </a:lnTo>
                    <a:lnTo>
                      <a:pt x="0" y="418"/>
                    </a:lnTo>
                    <a:lnTo>
                      <a:pt x="2" y="423"/>
                    </a:lnTo>
                    <a:lnTo>
                      <a:pt x="2" y="428"/>
                    </a:lnTo>
                    <a:lnTo>
                      <a:pt x="2" y="436"/>
                    </a:lnTo>
                    <a:lnTo>
                      <a:pt x="2" y="436"/>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3" name="Freeform 3507"/>
              <p:cNvSpPr/>
              <p:nvPr/>
            </p:nvSpPr>
            <p:spPr bwMode="auto">
              <a:xfrm>
                <a:off x="762000" y="3044825"/>
                <a:ext cx="26988" cy="58738"/>
              </a:xfrm>
              <a:custGeom>
                <a:cxnLst>
                  <a:cxn ang="0">
                    <a:pos x="28" y="74"/>
                  </a:cxn>
                  <a:cxn ang="0">
                    <a:pos x="28" y="74"/>
                  </a:cxn>
                  <a:cxn ang="0">
                    <a:pos x="23" y="69"/>
                  </a:cxn>
                  <a:cxn ang="0">
                    <a:pos x="16" y="61"/>
                  </a:cxn>
                  <a:cxn ang="0">
                    <a:pos x="10" y="52"/>
                  </a:cxn>
                  <a:cxn ang="0">
                    <a:pos x="5" y="41"/>
                  </a:cxn>
                  <a:cxn ang="0">
                    <a:pos x="2" y="28"/>
                  </a:cxn>
                  <a:cxn ang="0">
                    <a:pos x="0" y="15"/>
                  </a:cxn>
                  <a:cxn ang="0">
                    <a:pos x="2" y="8"/>
                  </a:cxn>
                  <a:cxn ang="0">
                    <a:pos x="3" y="0"/>
                  </a:cxn>
                  <a:cxn ang="0">
                    <a:pos x="3" y="0"/>
                  </a:cxn>
                  <a:cxn ang="0">
                    <a:pos x="10" y="7"/>
                  </a:cxn>
                  <a:cxn ang="0">
                    <a:pos x="18" y="13"/>
                  </a:cxn>
                  <a:cxn ang="0">
                    <a:pos x="24" y="23"/>
                  </a:cxn>
                  <a:cxn ang="0">
                    <a:pos x="31" y="34"/>
                  </a:cxn>
                  <a:cxn ang="0">
                    <a:pos x="34" y="46"/>
                  </a:cxn>
                  <a:cxn ang="0">
                    <a:pos x="34" y="52"/>
                  </a:cxn>
                  <a:cxn ang="0">
                    <a:pos x="34" y="61"/>
                  </a:cxn>
                  <a:cxn ang="0">
                    <a:pos x="33" y="67"/>
                  </a:cxn>
                  <a:cxn ang="0">
                    <a:pos x="28" y="74"/>
                  </a:cxn>
                  <a:cxn ang="0">
                    <a:pos x="28" y="74"/>
                  </a:cxn>
                </a:cxnLst>
                <a:rect b="b" l="0" r="r" t="0"/>
                <a:pathLst>
                  <a:path h="74" w="34">
                    <a:moveTo>
                      <a:pt x="28" y="74"/>
                    </a:moveTo>
                    <a:lnTo>
                      <a:pt x="28" y="74"/>
                    </a:lnTo>
                    <a:lnTo>
                      <a:pt x="23" y="69"/>
                    </a:lnTo>
                    <a:lnTo>
                      <a:pt x="16" y="61"/>
                    </a:lnTo>
                    <a:lnTo>
                      <a:pt x="10" y="52"/>
                    </a:lnTo>
                    <a:lnTo>
                      <a:pt x="5" y="41"/>
                    </a:lnTo>
                    <a:lnTo>
                      <a:pt x="2" y="28"/>
                    </a:lnTo>
                    <a:lnTo>
                      <a:pt x="0" y="15"/>
                    </a:lnTo>
                    <a:lnTo>
                      <a:pt x="2" y="8"/>
                    </a:lnTo>
                    <a:lnTo>
                      <a:pt x="3" y="0"/>
                    </a:lnTo>
                    <a:lnTo>
                      <a:pt x="3" y="0"/>
                    </a:lnTo>
                    <a:lnTo>
                      <a:pt x="10" y="7"/>
                    </a:lnTo>
                    <a:lnTo>
                      <a:pt x="18" y="13"/>
                    </a:lnTo>
                    <a:lnTo>
                      <a:pt x="24" y="23"/>
                    </a:lnTo>
                    <a:lnTo>
                      <a:pt x="31" y="34"/>
                    </a:lnTo>
                    <a:lnTo>
                      <a:pt x="34" y="46"/>
                    </a:lnTo>
                    <a:lnTo>
                      <a:pt x="34" y="52"/>
                    </a:lnTo>
                    <a:lnTo>
                      <a:pt x="34" y="61"/>
                    </a:lnTo>
                    <a:lnTo>
                      <a:pt x="33" y="67"/>
                    </a:lnTo>
                    <a:lnTo>
                      <a:pt x="28" y="74"/>
                    </a:lnTo>
                    <a:lnTo>
                      <a:pt x="28" y="74"/>
                    </a:lnTo>
                    <a:close/>
                  </a:path>
                </a:pathLst>
              </a:custGeom>
              <a:solidFill>
                <a:srgbClr val="2E3192"/>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21" name="Group 109"/>
            <p:cNvGrpSpPr/>
            <p:nvPr/>
          </p:nvGrpSpPr>
          <p:grpSpPr>
            <a:xfrm>
              <a:off x="3643306" y="3571882"/>
              <a:ext cx="573088" cy="576262"/>
              <a:chOff x="2093913" y="1893888"/>
              <a:chExt cx="573088" cy="576262"/>
            </a:xfrm>
          </p:grpSpPr>
          <p:sp>
            <p:nvSpPr>
              <p:cNvPr id="22" name="Freeform 3241"/>
              <p:cNvSpPr/>
              <p:nvPr/>
            </p:nvSpPr>
            <p:spPr bwMode="auto">
              <a:xfrm>
                <a:off x="2147888" y="1908175"/>
                <a:ext cx="519113" cy="561975"/>
              </a:xfrm>
              <a:custGeom>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b="b" l="0" r="r" t="0"/>
                <a:pathLst>
                  <a:path h="707" w="653">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close/>
                  </a:path>
                </a:pathLst>
              </a:custGeom>
              <a:solidFill>
                <a:srgbClr val="C1C1C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3" name="Freeform 3242"/>
              <p:cNvSpPr/>
              <p:nvPr/>
            </p:nvSpPr>
            <p:spPr bwMode="auto">
              <a:xfrm>
                <a:off x="2147888" y="1908175"/>
                <a:ext cx="519113" cy="561975"/>
              </a:xfrm>
              <a:custGeom>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b="b" l="0" r="r" t="0"/>
                <a:pathLst>
                  <a:path h="707" w="653">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path>
                </a:pathLst>
              </a:custGeom>
              <a:no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4" name="Freeform 3796"/>
              <p:cNvSpPr/>
              <p:nvPr/>
            </p:nvSpPr>
            <p:spPr bwMode="auto">
              <a:xfrm>
                <a:off x="2093913" y="1893888"/>
                <a:ext cx="366713" cy="276225"/>
              </a:xfrm>
              <a:custGeom>
                <a:cxnLst>
                  <a:cxn ang="0">
                    <a:pos x="399" y="17"/>
                  </a:cxn>
                  <a:cxn ang="0">
                    <a:pos x="399" y="17"/>
                  </a:cxn>
                  <a:cxn ang="0">
                    <a:pos x="395" y="12"/>
                  </a:cxn>
                  <a:cxn ang="0">
                    <a:pos x="391" y="7"/>
                  </a:cxn>
                  <a:cxn ang="0">
                    <a:pos x="386" y="3"/>
                  </a:cxn>
                  <a:cxn ang="0">
                    <a:pos x="381" y="2"/>
                  </a:cxn>
                  <a:cxn ang="0">
                    <a:pos x="376" y="0"/>
                  </a:cxn>
                  <a:cxn ang="0">
                    <a:pos x="369" y="0"/>
                  </a:cxn>
                  <a:cxn ang="0">
                    <a:pos x="364" y="2"/>
                  </a:cxn>
                  <a:cxn ang="0">
                    <a:pos x="358" y="3"/>
                  </a:cxn>
                  <a:cxn ang="0">
                    <a:pos x="16" y="191"/>
                  </a:cxn>
                  <a:cxn ang="0">
                    <a:pos x="16" y="191"/>
                  </a:cxn>
                  <a:cxn ang="0">
                    <a:pos x="11" y="194"/>
                  </a:cxn>
                  <a:cxn ang="0">
                    <a:pos x="6" y="199"/>
                  </a:cxn>
                  <a:cxn ang="0">
                    <a:pos x="3" y="204"/>
                  </a:cxn>
                  <a:cxn ang="0">
                    <a:pos x="1" y="209"/>
                  </a:cxn>
                  <a:cxn ang="0">
                    <a:pos x="0" y="215"/>
                  </a:cxn>
                  <a:cxn ang="0">
                    <a:pos x="0" y="220"/>
                  </a:cxn>
                  <a:cxn ang="0">
                    <a:pos x="1" y="227"/>
                  </a:cxn>
                  <a:cxn ang="0">
                    <a:pos x="3" y="231"/>
                  </a:cxn>
                  <a:cxn ang="0">
                    <a:pos x="68" y="349"/>
                  </a:cxn>
                  <a:cxn ang="0">
                    <a:pos x="462" y="134"/>
                  </a:cxn>
                  <a:cxn ang="0">
                    <a:pos x="399" y="17"/>
                  </a:cxn>
                </a:cxnLst>
                <a:rect b="b" l="0" r="r" t="0"/>
                <a:pathLst>
                  <a:path h="349" w="462">
                    <a:moveTo>
                      <a:pt x="399" y="17"/>
                    </a:moveTo>
                    <a:lnTo>
                      <a:pt x="399" y="17"/>
                    </a:lnTo>
                    <a:lnTo>
                      <a:pt x="395" y="12"/>
                    </a:lnTo>
                    <a:lnTo>
                      <a:pt x="391" y="7"/>
                    </a:lnTo>
                    <a:lnTo>
                      <a:pt x="386" y="3"/>
                    </a:lnTo>
                    <a:lnTo>
                      <a:pt x="381" y="2"/>
                    </a:lnTo>
                    <a:lnTo>
                      <a:pt x="376" y="0"/>
                    </a:lnTo>
                    <a:lnTo>
                      <a:pt x="369" y="0"/>
                    </a:lnTo>
                    <a:lnTo>
                      <a:pt x="364" y="2"/>
                    </a:lnTo>
                    <a:lnTo>
                      <a:pt x="358" y="3"/>
                    </a:lnTo>
                    <a:lnTo>
                      <a:pt x="16" y="191"/>
                    </a:lnTo>
                    <a:lnTo>
                      <a:pt x="16" y="191"/>
                    </a:lnTo>
                    <a:lnTo>
                      <a:pt x="11" y="194"/>
                    </a:lnTo>
                    <a:lnTo>
                      <a:pt x="6" y="199"/>
                    </a:lnTo>
                    <a:lnTo>
                      <a:pt x="3" y="204"/>
                    </a:lnTo>
                    <a:lnTo>
                      <a:pt x="1" y="209"/>
                    </a:lnTo>
                    <a:lnTo>
                      <a:pt x="0" y="215"/>
                    </a:lnTo>
                    <a:lnTo>
                      <a:pt x="0" y="220"/>
                    </a:lnTo>
                    <a:lnTo>
                      <a:pt x="1" y="227"/>
                    </a:lnTo>
                    <a:lnTo>
                      <a:pt x="3" y="231"/>
                    </a:lnTo>
                    <a:lnTo>
                      <a:pt x="68" y="349"/>
                    </a:lnTo>
                    <a:lnTo>
                      <a:pt x="462" y="134"/>
                    </a:lnTo>
                    <a:lnTo>
                      <a:pt x="399" y="17"/>
                    </a:lnTo>
                    <a:close/>
                  </a:path>
                </a:pathLst>
              </a:custGeom>
              <a:solidFill>
                <a:srgbClr val="1A1A1A"/>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5" name="Freeform 3797"/>
              <p:cNvSpPr/>
              <p:nvPr/>
            </p:nvSpPr>
            <p:spPr bwMode="auto">
              <a:xfrm>
                <a:off x="2147888" y="1998663"/>
                <a:ext cx="463550" cy="455613"/>
              </a:xfrm>
              <a:custGeom>
                <a:cxnLst>
                  <a:cxn ang="0">
                    <a:pos x="0" y="215"/>
                  </a:cxn>
                  <a:cxn ang="0">
                    <a:pos x="186" y="558"/>
                  </a:cxn>
                  <a:cxn ang="0">
                    <a:pos x="186" y="558"/>
                  </a:cxn>
                  <a:cxn ang="0">
                    <a:pos x="191" y="563"/>
                  </a:cxn>
                  <a:cxn ang="0">
                    <a:pos x="194" y="567"/>
                  </a:cxn>
                  <a:cxn ang="0">
                    <a:pos x="199" y="570"/>
                  </a:cxn>
                  <a:cxn ang="0">
                    <a:pos x="204" y="573"/>
                  </a:cxn>
                  <a:cxn ang="0">
                    <a:pos x="210" y="573"/>
                  </a:cxn>
                  <a:cxn ang="0">
                    <a:pos x="215" y="573"/>
                  </a:cxn>
                  <a:cxn ang="0">
                    <a:pos x="222" y="571"/>
                  </a:cxn>
                  <a:cxn ang="0">
                    <a:pos x="226" y="570"/>
                  </a:cxn>
                  <a:cxn ang="0">
                    <a:pos x="570" y="382"/>
                  </a:cxn>
                  <a:cxn ang="0">
                    <a:pos x="570" y="382"/>
                  </a:cxn>
                  <a:cxn ang="0">
                    <a:pos x="575" y="379"/>
                  </a:cxn>
                  <a:cxn ang="0">
                    <a:pos x="578" y="376"/>
                  </a:cxn>
                  <a:cxn ang="0">
                    <a:pos x="581" y="371"/>
                  </a:cxn>
                  <a:cxn ang="0">
                    <a:pos x="585" y="365"/>
                  </a:cxn>
                  <a:cxn ang="0">
                    <a:pos x="585" y="360"/>
                  </a:cxn>
                  <a:cxn ang="0">
                    <a:pos x="585" y="353"/>
                  </a:cxn>
                  <a:cxn ang="0">
                    <a:pos x="585" y="348"/>
                  </a:cxn>
                  <a:cxn ang="0">
                    <a:pos x="581" y="343"/>
                  </a:cxn>
                  <a:cxn ang="0">
                    <a:pos x="394" y="0"/>
                  </a:cxn>
                  <a:cxn ang="0">
                    <a:pos x="0" y="215"/>
                  </a:cxn>
                </a:cxnLst>
                <a:rect b="b" l="0" r="r" t="0"/>
                <a:pathLst>
                  <a:path h="573" w="585">
                    <a:moveTo>
                      <a:pt x="0" y="215"/>
                    </a:moveTo>
                    <a:lnTo>
                      <a:pt x="186" y="558"/>
                    </a:lnTo>
                    <a:lnTo>
                      <a:pt x="186" y="558"/>
                    </a:lnTo>
                    <a:lnTo>
                      <a:pt x="191" y="563"/>
                    </a:lnTo>
                    <a:lnTo>
                      <a:pt x="194" y="567"/>
                    </a:lnTo>
                    <a:lnTo>
                      <a:pt x="199" y="570"/>
                    </a:lnTo>
                    <a:lnTo>
                      <a:pt x="204" y="573"/>
                    </a:lnTo>
                    <a:lnTo>
                      <a:pt x="210" y="573"/>
                    </a:lnTo>
                    <a:lnTo>
                      <a:pt x="215" y="573"/>
                    </a:lnTo>
                    <a:lnTo>
                      <a:pt x="222" y="571"/>
                    </a:lnTo>
                    <a:lnTo>
                      <a:pt x="226" y="570"/>
                    </a:lnTo>
                    <a:lnTo>
                      <a:pt x="570" y="382"/>
                    </a:lnTo>
                    <a:lnTo>
                      <a:pt x="570" y="382"/>
                    </a:lnTo>
                    <a:lnTo>
                      <a:pt x="575" y="379"/>
                    </a:lnTo>
                    <a:lnTo>
                      <a:pt x="578" y="376"/>
                    </a:lnTo>
                    <a:lnTo>
                      <a:pt x="581" y="371"/>
                    </a:lnTo>
                    <a:lnTo>
                      <a:pt x="585" y="365"/>
                    </a:lnTo>
                    <a:lnTo>
                      <a:pt x="585" y="360"/>
                    </a:lnTo>
                    <a:lnTo>
                      <a:pt x="585" y="353"/>
                    </a:lnTo>
                    <a:lnTo>
                      <a:pt x="585" y="348"/>
                    </a:lnTo>
                    <a:lnTo>
                      <a:pt x="581" y="343"/>
                    </a:lnTo>
                    <a:lnTo>
                      <a:pt x="394" y="0"/>
                    </a:lnTo>
                    <a:lnTo>
                      <a:pt x="0" y="215"/>
                    </a:lnTo>
                    <a:close/>
                  </a:path>
                </a:pathLst>
              </a:custGeom>
              <a:solidFill>
                <a:srgbClr val="33333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6" name="Freeform 3798"/>
              <p:cNvSpPr/>
              <p:nvPr/>
            </p:nvSpPr>
            <p:spPr bwMode="auto">
              <a:xfrm>
                <a:off x="2146301" y="1998663"/>
                <a:ext cx="315913" cy="173038"/>
              </a:xfrm>
              <a:custGeom>
                <a:cxnLst>
                  <a:cxn ang="0">
                    <a:pos x="398" y="3"/>
                  </a:cxn>
                  <a:cxn ang="0">
                    <a:pos x="2" y="218"/>
                  </a:cxn>
                  <a:cxn ang="0">
                    <a:pos x="0" y="215"/>
                  </a:cxn>
                  <a:cxn ang="0">
                    <a:pos x="396" y="0"/>
                  </a:cxn>
                  <a:cxn ang="0">
                    <a:pos x="398" y="3"/>
                  </a:cxn>
                </a:cxnLst>
                <a:rect b="b" l="0" r="r" t="0"/>
                <a:pathLst>
                  <a:path h="218" w="398">
                    <a:moveTo>
                      <a:pt x="398" y="3"/>
                    </a:moveTo>
                    <a:lnTo>
                      <a:pt x="2" y="218"/>
                    </a:lnTo>
                    <a:lnTo>
                      <a:pt x="0" y="215"/>
                    </a:lnTo>
                    <a:lnTo>
                      <a:pt x="396" y="0"/>
                    </a:lnTo>
                    <a:lnTo>
                      <a:pt x="398" y="3"/>
                    </a:lnTo>
                    <a:close/>
                  </a:path>
                </a:pathLst>
              </a:custGeom>
              <a:solidFill>
                <a:srgbClr val="33333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7" name="Freeform 3799"/>
              <p:cNvSpPr/>
              <p:nvPr/>
            </p:nvSpPr>
            <p:spPr bwMode="auto">
              <a:xfrm>
                <a:off x="2276476" y="2308225"/>
                <a:ext cx="58738" cy="52388"/>
              </a:xfrm>
              <a:custGeom>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5" y="60"/>
                  </a:cxn>
                  <a:cxn ang="0">
                    <a:pos x="2" y="37"/>
                  </a:cxn>
                  <a:cxn ang="0">
                    <a:pos x="2" y="37"/>
                  </a:cxn>
                  <a:cxn ang="0">
                    <a:pos x="0" y="33"/>
                  </a:cxn>
                  <a:cxn ang="0">
                    <a:pos x="0" y="29"/>
                  </a:cxn>
                  <a:cxn ang="0">
                    <a:pos x="2" y="24"/>
                  </a:cxn>
                  <a:cxn ang="0">
                    <a:pos x="6" y="21"/>
                  </a:cxn>
                  <a:cxn ang="0">
                    <a:pos x="42" y="2"/>
                  </a:cxn>
                  <a:cxn ang="0">
                    <a:pos x="42" y="2"/>
                  </a:cxn>
                  <a:cxn ang="0">
                    <a:pos x="47" y="0"/>
                  </a:cxn>
                  <a:cxn ang="0">
                    <a:pos x="52" y="0"/>
                  </a:cxn>
                  <a:cxn ang="0">
                    <a:pos x="55" y="3"/>
                  </a:cxn>
                  <a:cxn ang="0">
                    <a:pos x="59" y="7"/>
                  </a:cxn>
                  <a:cxn ang="0">
                    <a:pos x="72" y="29"/>
                  </a:cxn>
                </a:cxnLst>
                <a:rect b="b" l="0" r="r" t="0"/>
                <a:pathLst>
                  <a:path h="67" w="73">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5" y="60"/>
                    </a:lnTo>
                    <a:lnTo>
                      <a:pt x="2" y="37"/>
                    </a:lnTo>
                    <a:lnTo>
                      <a:pt x="2" y="37"/>
                    </a:lnTo>
                    <a:lnTo>
                      <a:pt x="0" y="33"/>
                    </a:lnTo>
                    <a:lnTo>
                      <a:pt x="0" y="29"/>
                    </a:lnTo>
                    <a:lnTo>
                      <a:pt x="2" y="24"/>
                    </a:lnTo>
                    <a:lnTo>
                      <a:pt x="6" y="21"/>
                    </a:lnTo>
                    <a:lnTo>
                      <a:pt x="42" y="2"/>
                    </a:lnTo>
                    <a:lnTo>
                      <a:pt x="42" y="2"/>
                    </a:lnTo>
                    <a:lnTo>
                      <a:pt x="47" y="0"/>
                    </a:lnTo>
                    <a:lnTo>
                      <a:pt x="52" y="0"/>
                    </a:lnTo>
                    <a:lnTo>
                      <a:pt x="55" y="3"/>
                    </a:lnTo>
                    <a:lnTo>
                      <a:pt x="59" y="7"/>
                    </a:lnTo>
                    <a:lnTo>
                      <a:pt x="72" y="29"/>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8" name="Freeform 3800"/>
              <p:cNvSpPr/>
              <p:nvPr/>
            </p:nvSpPr>
            <p:spPr bwMode="auto">
              <a:xfrm>
                <a:off x="2328863" y="2279650"/>
                <a:ext cx="57150" cy="53975"/>
              </a:xfrm>
              <a:custGeom>
                <a:cxnLst>
                  <a:cxn ang="0">
                    <a:pos x="72" y="31"/>
                  </a:cxn>
                  <a:cxn ang="0">
                    <a:pos x="72" y="31"/>
                  </a:cxn>
                  <a:cxn ang="0">
                    <a:pos x="72" y="34"/>
                  </a:cxn>
                  <a:cxn ang="0">
                    <a:pos x="72" y="39"/>
                  </a:cxn>
                  <a:cxn ang="0">
                    <a:pos x="70" y="44"/>
                  </a:cxn>
                  <a:cxn ang="0">
                    <a:pos x="67" y="46"/>
                  </a:cxn>
                  <a:cxn ang="0">
                    <a:pos x="29" y="67"/>
                  </a:cxn>
                  <a:cxn ang="0">
                    <a:pos x="29" y="67"/>
                  </a:cxn>
                  <a:cxn ang="0">
                    <a:pos x="26" y="69"/>
                  </a:cxn>
                  <a:cxn ang="0">
                    <a:pos x="21" y="67"/>
                  </a:cxn>
                  <a:cxn ang="0">
                    <a:pos x="16" y="65"/>
                  </a:cxn>
                  <a:cxn ang="0">
                    <a:pos x="13" y="62"/>
                  </a:cxn>
                  <a:cxn ang="0">
                    <a:pos x="2" y="38"/>
                  </a:cxn>
                  <a:cxn ang="0">
                    <a:pos x="2" y="38"/>
                  </a:cxn>
                  <a:cxn ang="0">
                    <a:pos x="0" y="34"/>
                  </a:cxn>
                  <a:cxn ang="0">
                    <a:pos x="0" y="29"/>
                  </a:cxn>
                  <a:cxn ang="0">
                    <a:pos x="2" y="25"/>
                  </a:cxn>
                  <a:cxn ang="0">
                    <a:pos x="5" y="23"/>
                  </a:cxn>
                  <a:cxn ang="0">
                    <a:pos x="42" y="2"/>
                  </a:cxn>
                  <a:cxn ang="0">
                    <a:pos x="42" y="2"/>
                  </a:cxn>
                  <a:cxn ang="0">
                    <a:pos x="47" y="0"/>
                  </a:cxn>
                  <a:cxn ang="0">
                    <a:pos x="51" y="2"/>
                  </a:cxn>
                  <a:cxn ang="0">
                    <a:pos x="55" y="3"/>
                  </a:cxn>
                  <a:cxn ang="0">
                    <a:pos x="59" y="7"/>
                  </a:cxn>
                  <a:cxn ang="0">
                    <a:pos x="72" y="31"/>
                  </a:cxn>
                </a:cxnLst>
                <a:rect b="b" l="0" r="r" t="0"/>
                <a:pathLst>
                  <a:path h="69" w="72">
                    <a:moveTo>
                      <a:pt x="72" y="31"/>
                    </a:moveTo>
                    <a:lnTo>
                      <a:pt x="72" y="31"/>
                    </a:lnTo>
                    <a:lnTo>
                      <a:pt x="72" y="34"/>
                    </a:lnTo>
                    <a:lnTo>
                      <a:pt x="72" y="39"/>
                    </a:lnTo>
                    <a:lnTo>
                      <a:pt x="70" y="44"/>
                    </a:lnTo>
                    <a:lnTo>
                      <a:pt x="67" y="46"/>
                    </a:lnTo>
                    <a:lnTo>
                      <a:pt x="29" y="67"/>
                    </a:lnTo>
                    <a:lnTo>
                      <a:pt x="29" y="67"/>
                    </a:lnTo>
                    <a:lnTo>
                      <a:pt x="26" y="69"/>
                    </a:lnTo>
                    <a:lnTo>
                      <a:pt x="21" y="67"/>
                    </a:lnTo>
                    <a:lnTo>
                      <a:pt x="16" y="65"/>
                    </a:lnTo>
                    <a:lnTo>
                      <a:pt x="13" y="62"/>
                    </a:lnTo>
                    <a:lnTo>
                      <a:pt x="2" y="38"/>
                    </a:lnTo>
                    <a:lnTo>
                      <a:pt x="2" y="38"/>
                    </a:lnTo>
                    <a:lnTo>
                      <a:pt x="0" y="34"/>
                    </a:lnTo>
                    <a:lnTo>
                      <a:pt x="0" y="29"/>
                    </a:lnTo>
                    <a:lnTo>
                      <a:pt x="2" y="25"/>
                    </a:lnTo>
                    <a:lnTo>
                      <a:pt x="5" y="23"/>
                    </a:lnTo>
                    <a:lnTo>
                      <a:pt x="42" y="2"/>
                    </a:lnTo>
                    <a:lnTo>
                      <a:pt x="42" y="2"/>
                    </a:lnTo>
                    <a:lnTo>
                      <a:pt x="47" y="0"/>
                    </a:lnTo>
                    <a:lnTo>
                      <a:pt x="51" y="2"/>
                    </a:lnTo>
                    <a:lnTo>
                      <a:pt x="55" y="3"/>
                    </a:lnTo>
                    <a:lnTo>
                      <a:pt x="59" y="7"/>
                    </a:lnTo>
                    <a:lnTo>
                      <a:pt x="72" y="31"/>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9" name="Freeform 3801"/>
              <p:cNvSpPr/>
              <p:nvPr/>
            </p:nvSpPr>
            <p:spPr bwMode="auto">
              <a:xfrm>
                <a:off x="2381251" y="2252663"/>
                <a:ext cx="55563" cy="52388"/>
              </a:xfrm>
              <a:custGeom>
                <a:cxnLst>
                  <a:cxn ang="0">
                    <a:pos x="70" y="29"/>
                  </a:cxn>
                  <a:cxn ang="0">
                    <a:pos x="70" y="29"/>
                  </a:cxn>
                  <a:cxn ang="0">
                    <a:pos x="72" y="34"/>
                  </a:cxn>
                  <a:cxn ang="0">
                    <a:pos x="72" y="37"/>
                  </a:cxn>
                  <a:cxn ang="0">
                    <a:pos x="70" y="42"/>
                  </a:cxn>
                  <a:cxn ang="0">
                    <a:pos x="65" y="46"/>
                  </a:cxn>
                  <a:cxn ang="0">
                    <a:pos x="30" y="65"/>
                  </a:cxn>
                  <a:cxn ang="0">
                    <a:pos x="30" y="65"/>
                  </a:cxn>
                  <a:cxn ang="0">
                    <a:pos x="25" y="67"/>
                  </a:cxn>
                  <a:cxn ang="0">
                    <a:pos x="21" y="67"/>
                  </a:cxn>
                  <a:cxn ang="0">
                    <a:pos x="16" y="63"/>
                  </a:cxn>
                  <a:cxn ang="0">
                    <a:pos x="13" y="60"/>
                  </a:cxn>
                  <a:cxn ang="0">
                    <a:pos x="0" y="37"/>
                  </a:cxn>
                  <a:cxn ang="0">
                    <a:pos x="0" y="37"/>
                  </a:cxn>
                  <a:cxn ang="0">
                    <a:pos x="0" y="33"/>
                  </a:cxn>
                  <a:cxn ang="0">
                    <a:pos x="0" y="28"/>
                  </a:cxn>
                  <a:cxn ang="0">
                    <a:pos x="2" y="24"/>
                  </a:cxn>
                  <a:cxn ang="0">
                    <a:pos x="5" y="21"/>
                  </a:cxn>
                  <a:cxn ang="0">
                    <a:pos x="43" y="2"/>
                  </a:cxn>
                  <a:cxn ang="0">
                    <a:pos x="43" y="2"/>
                  </a:cxn>
                  <a:cxn ang="0">
                    <a:pos x="46" y="0"/>
                  </a:cxn>
                  <a:cxn ang="0">
                    <a:pos x="51" y="0"/>
                  </a:cxn>
                  <a:cxn ang="0">
                    <a:pos x="56" y="2"/>
                  </a:cxn>
                  <a:cxn ang="0">
                    <a:pos x="59" y="6"/>
                  </a:cxn>
                  <a:cxn ang="0">
                    <a:pos x="70" y="29"/>
                  </a:cxn>
                </a:cxnLst>
                <a:rect b="b" l="0" r="r" t="0"/>
                <a:pathLst>
                  <a:path h="67" w="72">
                    <a:moveTo>
                      <a:pt x="70" y="29"/>
                    </a:moveTo>
                    <a:lnTo>
                      <a:pt x="70" y="29"/>
                    </a:lnTo>
                    <a:lnTo>
                      <a:pt x="72" y="34"/>
                    </a:lnTo>
                    <a:lnTo>
                      <a:pt x="72" y="37"/>
                    </a:lnTo>
                    <a:lnTo>
                      <a:pt x="70" y="42"/>
                    </a:lnTo>
                    <a:lnTo>
                      <a:pt x="65" y="46"/>
                    </a:lnTo>
                    <a:lnTo>
                      <a:pt x="30" y="65"/>
                    </a:lnTo>
                    <a:lnTo>
                      <a:pt x="30" y="65"/>
                    </a:lnTo>
                    <a:lnTo>
                      <a:pt x="25" y="67"/>
                    </a:lnTo>
                    <a:lnTo>
                      <a:pt x="21" y="67"/>
                    </a:lnTo>
                    <a:lnTo>
                      <a:pt x="16" y="63"/>
                    </a:lnTo>
                    <a:lnTo>
                      <a:pt x="13" y="60"/>
                    </a:lnTo>
                    <a:lnTo>
                      <a:pt x="0" y="37"/>
                    </a:lnTo>
                    <a:lnTo>
                      <a:pt x="0" y="37"/>
                    </a:lnTo>
                    <a:lnTo>
                      <a:pt x="0" y="33"/>
                    </a:lnTo>
                    <a:lnTo>
                      <a:pt x="0" y="28"/>
                    </a:lnTo>
                    <a:lnTo>
                      <a:pt x="2" y="24"/>
                    </a:lnTo>
                    <a:lnTo>
                      <a:pt x="5" y="21"/>
                    </a:lnTo>
                    <a:lnTo>
                      <a:pt x="43" y="2"/>
                    </a:lnTo>
                    <a:lnTo>
                      <a:pt x="43" y="2"/>
                    </a:lnTo>
                    <a:lnTo>
                      <a:pt x="46" y="0"/>
                    </a:lnTo>
                    <a:lnTo>
                      <a:pt x="51" y="0"/>
                    </a:lnTo>
                    <a:lnTo>
                      <a:pt x="56" y="2"/>
                    </a:lnTo>
                    <a:lnTo>
                      <a:pt x="59" y="6"/>
                    </a:lnTo>
                    <a:lnTo>
                      <a:pt x="70" y="29"/>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0" name="Freeform 3802"/>
              <p:cNvSpPr/>
              <p:nvPr/>
            </p:nvSpPr>
            <p:spPr bwMode="auto">
              <a:xfrm>
                <a:off x="2482851" y="2195513"/>
                <a:ext cx="58738" cy="53975"/>
              </a:xfrm>
              <a:custGeom>
                <a:cxnLst>
                  <a:cxn ang="0">
                    <a:pos x="72" y="31"/>
                  </a:cxn>
                  <a:cxn ang="0">
                    <a:pos x="72" y="31"/>
                  </a:cxn>
                  <a:cxn ang="0">
                    <a:pos x="73" y="35"/>
                  </a:cxn>
                  <a:cxn ang="0">
                    <a:pos x="73" y="39"/>
                  </a:cxn>
                  <a:cxn ang="0">
                    <a:pos x="70" y="44"/>
                  </a:cxn>
                  <a:cxn ang="0">
                    <a:pos x="67" y="46"/>
                  </a:cxn>
                  <a:cxn ang="0">
                    <a:pos x="31" y="67"/>
                  </a:cxn>
                  <a:cxn ang="0">
                    <a:pos x="31" y="67"/>
                  </a:cxn>
                  <a:cxn ang="0">
                    <a:pos x="26" y="67"/>
                  </a:cxn>
                  <a:cxn ang="0">
                    <a:pos x="21" y="67"/>
                  </a:cxn>
                  <a:cxn ang="0">
                    <a:pos x="18" y="65"/>
                  </a:cxn>
                  <a:cxn ang="0">
                    <a:pos x="15" y="62"/>
                  </a:cxn>
                  <a:cxn ang="0">
                    <a:pos x="1" y="38"/>
                  </a:cxn>
                  <a:cxn ang="0">
                    <a:pos x="1" y="38"/>
                  </a:cxn>
                  <a:cxn ang="0">
                    <a:pos x="0" y="35"/>
                  </a:cxn>
                  <a:cxn ang="0">
                    <a:pos x="0" y="30"/>
                  </a:cxn>
                  <a:cxn ang="0">
                    <a:pos x="3" y="25"/>
                  </a:cxn>
                  <a:cxn ang="0">
                    <a:pos x="6" y="23"/>
                  </a:cxn>
                  <a:cxn ang="0">
                    <a:pos x="42" y="2"/>
                  </a:cxn>
                  <a:cxn ang="0">
                    <a:pos x="42" y="2"/>
                  </a:cxn>
                  <a:cxn ang="0">
                    <a:pos x="47" y="0"/>
                  </a:cxn>
                  <a:cxn ang="0">
                    <a:pos x="52" y="2"/>
                  </a:cxn>
                  <a:cxn ang="0">
                    <a:pos x="55" y="4"/>
                  </a:cxn>
                  <a:cxn ang="0">
                    <a:pos x="58" y="7"/>
                  </a:cxn>
                  <a:cxn ang="0">
                    <a:pos x="72" y="31"/>
                  </a:cxn>
                </a:cxnLst>
                <a:rect b="b" l="0" r="r" t="0"/>
                <a:pathLst>
                  <a:path h="67" w="73">
                    <a:moveTo>
                      <a:pt x="72" y="31"/>
                    </a:moveTo>
                    <a:lnTo>
                      <a:pt x="72" y="31"/>
                    </a:lnTo>
                    <a:lnTo>
                      <a:pt x="73" y="35"/>
                    </a:lnTo>
                    <a:lnTo>
                      <a:pt x="73" y="39"/>
                    </a:lnTo>
                    <a:lnTo>
                      <a:pt x="70" y="44"/>
                    </a:lnTo>
                    <a:lnTo>
                      <a:pt x="67" y="46"/>
                    </a:lnTo>
                    <a:lnTo>
                      <a:pt x="31" y="67"/>
                    </a:lnTo>
                    <a:lnTo>
                      <a:pt x="31" y="67"/>
                    </a:lnTo>
                    <a:lnTo>
                      <a:pt x="26" y="67"/>
                    </a:lnTo>
                    <a:lnTo>
                      <a:pt x="21" y="67"/>
                    </a:lnTo>
                    <a:lnTo>
                      <a:pt x="18" y="65"/>
                    </a:lnTo>
                    <a:lnTo>
                      <a:pt x="15" y="62"/>
                    </a:lnTo>
                    <a:lnTo>
                      <a:pt x="1" y="38"/>
                    </a:lnTo>
                    <a:lnTo>
                      <a:pt x="1" y="38"/>
                    </a:lnTo>
                    <a:lnTo>
                      <a:pt x="0" y="35"/>
                    </a:lnTo>
                    <a:lnTo>
                      <a:pt x="0" y="30"/>
                    </a:lnTo>
                    <a:lnTo>
                      <a:pt x="3" y="25"/>
                    </a:lnTo>
                    <a:lnTo>
                      <a:pt x="6" y="23"/>
                    </a:lnTo>
                    <a:lnTo>
                      <a:pt x="42" y="2"/>
                    </a:lnTo>
                    <a:lnTo>
                      <a:pt x="42" y="2"/>
                    </a:lnTo>
                    <a:lnTo>
                      <a:pt x="47" y="0"/>
                    </a:lnTo>
                    <a:lnTo>
                      <a:pt x="52" y="2"/>
                    </a:lnTo>
                    <a:lnTo>
                      <a:pt x="55" y="4"/>
                    </a:lnTo>
                    <a:lnTo>
                      <a:pt x="58" y="7"/>
                    </a:lnTo>
                    <a:lnTo>
                      <a:pt x="72" y="31"/>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1" name="Freeform 3803"/>
              <p:cNvSpPr/>
              <p:nvPr/>
            </p:nvSpPr>
            <p:spPr bwMode="auto">
              <a:xfrm>
                <a:off x="2300288" y="2352675"/>
                <a:ext cx="58738" cy="52388"/>
              </a:xfrm>
              <a:custGeom>
                <a:cxnLst>
                  <a:cxn ang="0">
                    <a:pos x="72" y="30"/>
                  </a:cxn>
                  <a:cxn ang="0">
                    <a:pos x="72" y="30"/>
                  </a:cxn>
                  <a:cxn ang="0">
                    <a:pos x="73" y="35"/>
                  </a:cxn>
                  <a:cxn ang="0">
                    <a:pos x="73" y="39"/>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4"/>
                  </a:cxn>
                  <a:cxn ang="0">
                    <a:pos x="59" y="7"/>
                  </a:cxn>
                  <a:cxn ang="0">
                    <a:pos x="72" y="30"/>
                  </a:cxn>
                </a:cxnLst>
                <a:rect b="b" l="0" r="r" t="0"/>
                <a:pathLst>
                  <a:path h="67" w="73">
                    <a:moveTo>
                      <a:pt x="72" y="30"/>
                    </a:moveTo>
                    <a:lnTo>
                      <a:pt x="72" y="30"/>
                    </a:lnTo>
                    <a:lnTo>
                      <a:pt x="73" y="35"/>
                    </a:lnTo>
                    <a:lnTo>
                      <a:pt x="73" y="39"/>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4"/>
                    </a:lnTo>
                    <a:lnTo>
                      <a:pt x="59" y="7"/>
                    </a:lnTo>
                    <a:lnTo>
                      <a:pt x="72" y="30"/>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2" name="Freeform 3804"/>
              <p:cNvSpPr/>
              <p:nvPr/>
            </p:nvSpPr>
            <p:spPr bwMode="auto">
              <a:xfrm>
                <a:off x="2352676" y="2324100"/>
                <a:ext cx="57150" cy="52388"/>
              </a:xfrm>
              <a:custGeom>
                <a:cxnLst>
                  <a:cxn ang="0">
                    <a:pos x="72" y="29"/>
                  </a:cxn>
                  <a:cxn ang="0">
                    <a:pos x="72" y="29"/>
                  </a:cxn>
                  <a:cxn ang="0">
                    <a:pos x="74" y="34"/>
                  </a:cxn>
                  <a:cxn ang="0">
                    <a:pos x="74" y="39"/>
                  </a:cxn>
                  <a:cxn ang="0">
                    <a:pos x="70" y="42"/>
                  </a:cxn>
                  <a:cxn ang="0">
                    <a:pos x="67" y="45"/>
                  </a:cxn>
                  <a:cxn ang="0">
                    <a:pos x="31" y="65"/>
                  </a:cxn>
                  <a:cxn ang="0">
                    <a:pos x="31" y="65"/>
                  </a:cxn>
                  <a:cxn ang="0">
                    <a:pos x="26" y="66"/>
                  </a:cxn>
                  <a:cxn ang="0">
                    <a:pos x="22" y="66"/>
                  </a:cxn>
                  <a:cxn ang="0">
                    <a:pos x="18" y="65"/>
                  </a:cxn>
                  <a:cxn ang="0">
                    <a:pos x="15" y="61"/>
                  </a:cxn>
                  <a:cxn ang="0">
                    <a:pos x="2" y="37"/>
                  </a:cxn>
                  <a:cxn ang="0">
                    <a:pos x="2" y="37"/>
                  </a:cxn>
                  <a:cxn ang="0">
                    <a:pos x="0" y="32"/>
                  </a:cxn>
                  <a:cxn ang="0">
                    <a:pos x="0" y="29"/>
                  </a:cxn>
                  <a:cxn ang="0">
                    <a:pos x="4" y="24"/>
                  </a:cxn>
                  <a:cxn ang="0">
                    <a:pos x="7" y="21"/>
                  </a:cxn>
                  <a:cxn ang="0">
                    <a:pos x="43" y="1"/>
                  </a:cxn>
                  <a:cxn ang="0">
                    <a:pos x="43" y="1"/>
                  </a:cxn>
                  <a:cxn ang="0">
                    <a:pos x="48" y="0"/>
                  </a:cxn>
                  <a:cxn ang="0">
                    <a:pos x="52" y="1"/>
                  </a:cxn>
                  <a:cxn ang="0">
                    <a:pos x="56" y="3"/>
                  </a:cxn>
                  <a:cxn ang="0">
                    <a:pos x="59" y="6"/>
                  </a:cxn>
                  <a:cxn ang="0">
                    <a:pos x="72" y="29"/>
                  </a:cxn>
                </a:cxnLst>
                <a:rect b="b" l="0" r="r" t="0"/>
                <a:pathLst>
                  <a:path h="66" w="74">
                    <a:moveTo>
                      <a:pt x="72" y="29"/>
                    </a:moveTo>
                    <a:lnTo>
                      <a:pt x="72" y="29"/>
                    </a:lnTo>
                    <a:lnTo>
                      <a:pt x="74" y="34"/>
                    </a:lnTo>
                    <a:lnTo>
                      <a:pt x="74" y="39"/>
                    </a:lnTo>
                    <a:lnTo>
                      <a:pt x="70" y="42"/>
                    </a:lnTo>
                    <a:lnTo>
                      <a:pt x="67" y="45"/>
                    </a:lnTo>
                    <a:lnTo>
                      <a:pt x="31" y="65"/>
                    </a:lnTo>
                    <a:lnTo>
                      <a:pt x="31" y="65"/>
                    </a:lnTo>
                    <a:lnTo>
                      <a:pt x="26" y="66"/>
                    </a:lnTo>
                    <a:lnTo>
                      <a:pt x="22" y="66"/>
                    </a:lnTo>
                    <a:lnTo>
                      <a:pt x="18" y="65"/>
                    </a:lnTo>
                    <a:lnTo>
                      <a:pt x="15" y="61"/>
                    </a:lnTo>
                    <a:lnTo>
                      <a:pt x="2" y="37"/>
                    </a:lnTo>
                    <a:lnTo>
                      <a:pt x="2" y="37"/>
                    </a:lnTo>
                    <a:lnTo>
                      <a:pt x="0" y="32"/>
                    </a:lnTo>
                    <a:lnTo>
                      <a:pt x="0" y="29"/>
                    </a:lnTo>
                    <a:lnTo>
                      <a:pt x="4" y="24"/>
                    </a:lnTo>
                    <a:lnTo>
                      <a:pt x="7" y="21"/>
                    </a:lnTo>
                    <a:lnTo>
                      <a:pt x="43" y="1"/>
                    </a:lnTo>
                    <a:lnTo>
                      <a:pt x="43" y="1"/>
                    </a:lnTo>
                    <a:lnTo>
                      <a:pt x="48" y="0"/>
                    </a:lnTo>
                    <a:lnTo>
                      <a:pt x="52" y="1"/>
                    </a:lnTo>
                    <a:lnTo>
                      <a:pt x="56" y="3"/>
                    </a:lnTo>
                    <a:lnTo>
                      <a:pt x="59" y="6"/>
                    </a:lnTo>
                    <a:lnTo>
                      <a:pt x="72" y="29"/>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3" name="Freeform 3805"/>
              <p:cNvSpPr/>
              <p:nvPr/>
            </p:nvSpPr>
            <p:spPr bwMode="auto">
              <a:xfrm>
                <a:off x="2403476" y="2297113"/>
                <a:ext cx="58738" cy="52388"/>
              </a:xfrm>
              <a:custGeom>
                <a:cxnLst>
                  <a:cxn ang="0">
                    <a:pos x="71" y="30"/>
                  </a:cxn>
                  <a:cxn ang="0">
                    <a:pos x="71" y="30"/>
                  </a:cxn>
                  <a:cxn ang="0">
                    <a:pos x="73" y="33"/>
                  </a:cxn>
                  <a:cxn ang="0">
                    <a:pos x="71" y="38"/>
                  </a:cxn>
                  <a:cxn ang="0">
                    <a:pos x="70" y="43"/>
                  </a:cxn>
                  <a:cxn ang="0">
                    <a:pos x="66" y="46"/>
                  </a:cxn>
                  <a:cxn ang="0">
                    <a:pos x="29" y="65"/>
                  </a:cxn>
                  <a:cxn ang="0">
                    <a:pos x="29" y="65"/>
                  </a:cxn>
                  <a:cxn ang="0">
                    <a:pos x="26" y="67"/>
                  </a:cxn>
                  <a:cxn ang="0">
                    <a:pos x="21" y="65"/>
                  </a:cxn>
                  <a:cxn ang="0">
                    <a:pos x="16" y="64"/>
                  </a:cxn>
                  <a:cxn ang="0">
                    <a:pos x="14" y="61"/>
                  </a:cxn>
                  <a:cxn ang="0">
                    <a:pos x="1" y="38"/>
                  </a:cxn>
                  <a:cxn ang="0">
                    <a:pos x="1" y="38"/>
                  </a:cxn>
                  <a:cxn ang="0">
                    <a:pos x="0" y="33"/>
                  </a:cxn>
                  <a:cxn ang="0">
                    <a:pos x="0" y="28"/>
                  </a:cxn>
                  <a:cxn ang="0">
                    <a:pos x="1" y="25"/>
                  </a:cxn>
                  <a:cxn ang="0">
                    <a:pos x="6" y="22"/>
                  </a:cxn>
                  <a:cxn ang="0">
                    <a:pos x="42" y="0"/>
                  </a:cxn>
                  <a:cxn ang="0">
                    <a:pos x="42" y="0"/>
                  </a:cxn>
                  <a:cxn ang="0">
                    <a:pos x="47" y="0"/>
                  </a:cxn>
                  <a:cxn ang="0">
                    <a:pos x="52" y="0"/>
                  </a:cxn>
                  <a:cxn ang="0">
                    <a:pos x="55" y="2"/>
                  </a:cxn>
                  <a:cxn ang="0">
                    <a:pos x="58" y="5"/>
                  </a:cxn>
                  <a:cxn ang="0">
                    <a:pos x="71" y="30"/>
                  </a:cxn>
                </a:cxnLst>
                <a:rect b="b" l="0" r="r" t="0"/>
                <a:pathLst>
                  <a:path h="67" w="73">
                    <a:moveTo>
                      <a:pt x="71" y="30"/>
                    </a:moveTo>
                    <a:lnTo>
                      <a:pt x="71" y="30"/>
                    </a:lnTo>
                    <a:lnTo>
                      <a:pt x="73" y="33"/>
                    </a:lnTo>
                    <a:lnTo>
                      <a:pt x="71" y="38"/>
                    </a:lnTo>
                    <a:lnTo>
                      <a:pt x="70" y="43"/>
                    </a:lnTo>
                    <a:lnTo>
                      <a:pt x="66" y="46"/>
                    </a:lnTo>
                    <a:lnTo>
                      <a:pt x="29" y="65"/>
                    </a:lnTo>
                    <a:lnTo>
                      <a:pt x="29" y="65"/>
                    </a:lnTo>
                    <a:lnTo>
                      <a:pt x="26" y="67"/>
                    </a:lnTo>
                    <a:lnTo>
                      <a:pt x="21" y="65"/>
                    </a:lnTo>
                    <a:lnTo>
                      <a:pt x="16" y="64"/>
                    </a:lnTo>
                    <a:lnTo>
                      <a:pt x="14" y="61"/>
                    </a:lnTo>
                    <a:lnTo>
                      <a:pt x="1" y="38"/>
                    </a:lnTo>
                    <a:lnTo>
                      <a:pt x="1" y="38"/>
                    </a:lnTo>
                    <a:lnTo>
                      <a:pt x="0" y="33"/>
                    </a:lnTo>
                    <a:lnTo>
                      <a:pt x="0" y="28"/>
                    </a:lnTo>
                    <a:lnTo>
                      <a:pt x="1" y="25"/>
                    </a:lnTo>
                    <a:lnTo>
                      <a:pt x="6" y="22"/>
                    </a:lnTo>
                    <a:lnTo>
                      <a:pt x="42" y="0"/>
                    </a:lnTo>
                    <a:lnTo>
                      <a:pt x="42" y="0"/>
                    </a:lnTo>
                    <a:lnTo>
                      <a:pt x="47" y="0"/>
                    </a:lnTo>
                    <a:lnTo>
                      <a:pt x="52" y="0"/>
                    </a:lnTo>
                    <a:lnTo>
                      <a:pt x="55" y="2"/>
                    </a:lnTo>
                    <a:lnTo>
                      <a:pt x="58" y="5"/>
                    </a:lnTo>
                    <a:lnTo>
                      <a:pt x="71" y="30"/>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4" name="Freeform 3806"/>
              <p:cNvSpPr/>
              <p:nvPr/>
            </p:nvSpPr>
            <p:spPr bwMode="auto">
              <a:xfrm>
                <a:off x="2430463" y="2224088"/>
                <a:ext cx="82550" cy="96838"/>
              </a:xfrm>
              <a:custGeom>
                <a:cxnLst>
                  <a:cxn ang="0">
                    <a:pos x="42" y="2"/>
                  </a:cxn>
                  <a:cxn ang="0">
                    <a:pos x="6" y="21"/>
                  </a:cxn>
                  <a:cxn ang="0">
                    <a:pos x="6" y="21"/>
                  </a:cxn>
                  <a:cxn ang="0">
                    <a:pos x="3" y="25"/>
                  </a:cxn>
                  <a:cxn ang="0">
                    <a:pos x="1" y="29"/>
                  </a:cxn>
                  <a:cxn ang="0">
                    <a:pos x="0" y="33"/>
                  </a:cxn>
                  <a:cxn ang="0">
                    <a:pos x="1" y="38"/>
                  </a:cxn>
                  <a:cxn ang="0">
                    <a:pos x="44" y="116"/>
                  </a:cxn>
                  <a:cxn ang="0">
                    <a:pos x="44" y="116"/>
                  </a:cxn>
                  <a:cxn ang="0">
                    <a:pos x="47" y="119"/>
                  </a:cxn>
                  <a:cxn ang="0">
                    <a:pos x="52" y="122"/>
                  </a:cxn>
                  <a:cxn ang="0">
                    <a:pos x="57" y="122"/>
                  </a:cxn>
                  <a:cxn ang="0">
                    <a:pos x="60" y="121"/>
                  </a:cxn>
                  <a:cxn ang="0">
                    <a:pos x="97" y="101"/>
                  </a:cxn>
                  <a:cxn ang="0">
                    <a:pos x="97" y="101"/>
                  </a:cxn>
                  <a:cxn ang="0">
                    <a:pos x="101" y="98"/>
                  </a:cxn>
                  <a:cxn ang="0">
                    <a:pos x="102" y="95"/>
                  </a:cxn>
                  <a:cxn ang="0">
                    <a:pos x="102" y="90"/>
                  </a:cxn>
                  <a:cxn ang="0">
                    <a:pos x="102" y="85"/>
                  </a:cxn>
                  <a:cxn ang="0">
                    <a:pos x="58" y="7"/>
                  </a:cxn>
                  <a:cxn ang="0">
                    <a:pos x="58" y="7"/>
                  </a:cxn>
                  <a:cxn ang="0">
                    <a:pos x="57" y="3"/>
                  </a:cxn>
                  <a:cxn ang="0">
                    <a:pos x="52" y="0"/>
                  </a:cxn>
                  <a:cxn ang="0">
                    <a:pos x="47" y="0"/>
                  </a:cxn>
                  <a:cxn ang="0">
                    <a:pos x="42" y="2"/>
                  </a:cxn>
                  <a:cxn ang="0">
                    <a:pos x="42" y="2"/>
                  </a:cxn>
                </a:cxnLst>
                <a:rect b="b" l="0" r="r" t="0"/>
                <a:pathLst>
                  <a:path h="122" w="102">
                    <a:moveTo>
                      <a:pt x="42" y="2"/>
                    </a:moveTo>
                    <a:lnTo>
                      <a:pt x="6" y="21"/>
                    </a:lnTo>
                    <a:lnTo>
                      <a:pt x="6" y="21"/>
                    </a:lnTo>
                    <a:lnTo>
                      <a:pt x="3" y="25"/>
                    </a:lnTo>
                    <a:lnTo>
                      <a:pt x="1" y="29"/>
                    </a:lnTo>
                    <a:lnTo>
                      <a:pt x="0" y="33"/>
                    </a:lnTo>
                    <a:lnTo>
                      <a:pt x="1" y="38"/>
                    </a:lnTo>
                    <a:lnTo>
                      <a:pt x="44" y="116"/>
                    </a:lnTo>
                    <a:lnTo>
                      <a:pt x="44" y="116"/>
                    </a:lnTo>
                    <a:lnTo>
                      <a:pt x="47" y="119"/>
                    </a:lnTo>
                    <a:lnTo>
                      <a:pt x="52" y="122"/>
                    </a:lnTo>
                    <a:lnTo>
                      <a:pt x="57" y="122"/>
                    </a:lnTo>
                    <a:lnTo>
                      <a:pt x="60" y="121"/>
                    </a:lnTo>
                    <a:lnTo>
                      <a:pt x="97" y="101"/>
                    </a:lnTo>
                    <a:lnTo>
                      <a:pt x="97" y="101"/>
                    </a:lnTo>
                    <a:lnTo>
                      <a:pt x="101" y="98"/>
                    </a:lnTo>
                    <a:lnTo>
                      <a:pt x="102" y="95"/>
                    </a:lnTo>
                    <a:lnTo>
                      <a:pt x="102" y="90"/>
                    </a:lnTo>
                    <a:lnTo>
                      <a:pt x="102" y="85"/>
                    </a:lnTo>
                    <a:lnTo>
                      <a:pt x="58" y="7"/>
                    </a:lnTo>
                    <a:lnTo>
                      <a:pt x="58" y="7"/>
                    </a:lnTo>
                    <a:lnTo>
                      <a:pt x="57" y="3"/>
                    </a:lnTo>
                    <a:lnTo>
                      <a:pt x="52" y="0"/>
                    </a:lnTo>
                    <a:lnTo>
                      <a:pt x="47" y="0"/>
                    </a:lnTo>
                    <a:lnTo>
                      <a:pt x="42" y="2"/>
                    </a:lnTo>
                    <a:lnTo>
                      <a:pt x="42" y="2"/>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5" name="Freeform 3807"/>
              <p:cNvSpPr/>
              <p:nvPr/>
            </p:nvSpPr>
            <p:spPr bwMode="auto">
              <a:xfrm>
                <a:off x="2506663" y="2239963"/>
                <a:ext cx="57150" cy="52388"/>
              </a:xfrm>
              <a:custGeom>
                <a:cxnLst>
                  <a:cxn ang="0">
                    <a:pos x="70" y="29"/>
                  </a:cxn>
                  <a:cxn ang="0">
                    <a:pos x="70" y="29"/>
                  </a:cxn>
                  <a:cxn ang="0">
                    <a:pos x="71" y="34"/>
                  </a:cxn>
                  <a:cxn ang="0">
                    <a:pos x="71" y="39"/>
                  </a:cxn>
                  <a:cxn ang="0">
                    <a:pos x="70" y="42"/>
                  </a:cxn>
                  <a:cxn ang="0">
                    <a:pos x="65" y="45"/>
                  </a:cxn>
                  <a:cxn ang="0">
                    <a:pos x="29" y="65"/>
                  </a:cxn>
                  <a:cxn ang="0">
                    <a:pos x="29" y="65"/>
                  </a:cxn>
                  <a:cxn ang="0">
                    <a:pos x="24" y="66"/>
                  </a:cxn>
                  <a:cxn ang="0">
                    <a:pos x="21" y="66"/>
                  </a:cxn>
                  <a:cxn ang="0">
                    <a:pos x="16" y="65"/>
                  </a:cxn>
                  <a:cxn ang="0">
                    <a:pos x="13" y="62"/>
                  </a:cxn>
                  <a:cxn ang="0">
                    <a:pos x="0" y="37"/>
                  </a:cxn>
                  <a:cxn ang="0">
                    <a:pos x="0" y="37"/>
                  </a:cxn>
                  <a:cxn ang="0">
                    <a:pos x="0" y="32"/>
                  </a:cxn>
                  <a:cxn ang="0">
                    <a:pos x="0" y="29"/>
                  </a:cxn>
                  <a:cxn ang="0">
                    <a:pos x="1" y="24"/>
                  </a:cxn>
                  <a:cxn ang="0">
                    <a:pos x="5" y="21"/>
                  </a:cxn>
                  <a:cxn ang="0">
                    <a:pos x="42" y="1"/>
                  </a:cxn>
                  <a:cxn ang="0">
                    <a:pos x="42" y="1"/>
                  </a:cxn>
                  <a:cxn ang="0">
                    <a:pos x="45" y="0"/>
                  </a:cxn>
                  <a:cxn ang="0">
                    <a:pos x="50" y="1"/>
                  </a:cxn>
                  <a:cxn ang="0">
                    <a:pos x="55" y="3"/>
                  </a:cxn>
                  <a:cxn ang="0">
                    <a:pos x="58" y="6"/>
                  </a:cxn>
                  <a:cxn ang="0">
                    <a:pos x="70" y="29"/>
                  </a:cxn>
                </a:cxnLst>
                <a:rect b="b" l="0" r="r" t="0"/>
                <a:pathLst>
                  <a:path h="66" w="71">
                    <a:moveTo>
                      <a:pt x="70" y="29"/>
                    </a:moveTo>
                    <a:lnTo>
                      <a:pt x="70" y="29"/>
                    </a:lnTo>
                    <a:lnTo>
                      <a:pt x="71" y="34"/>
                    </a:lnTo>
                    <a:lnTo>
                      <a:pt x="71" y="39"/>
                    </a:lnTo>
                    <a:lnTo>
                      <a:pt x="70" y="42"/>
                    </a:lnTo>
                    <a:lnTo>
                      <a:pt x="65" y="45"/>
                    </a:lnTo>
                    <a:lnTo>
                      <a:pt x="29" y="65"/>
                    </a:lnTo>
                    <a:lnTo>
                      <a:pt x="29" y="65"/>
                    </a:lnTo>
                    <a:lnTo>
                      <a:pt x="24" y="66"/>
                    </a:lnTo>
                    <a:lnTo>
                      <a:pt x="21" y="66"/>
                    </a:lnTo>
                    <a:lnTo>
                      <a:pt x="16" y="65"/>
                    </a:lnTo>
                    <a:lnTo>
                      <a:pt x="13" y="62"/>
                    </a:lnTo>
                    <a:lnTo>
                      <a:pt x="0" y="37"/>
                    </a:lnTo>
                    <a:lnTo>
                      <a:pt x="0" y="37"/>
                    </a:lnTo>
                    <a:lnTo>
                      <a:pt x="0" y="32"/>
                    </a:lnTo>
                    <a:lnTo>
                      <a:pt x="0" y="29"/>
                    </a:lnTo>
                    <a:lnTo>
                      <a:pt x="1" y="24"/>
                    </a:lnTo>
                    <a:lnTo>
                      <a:pt x="5" y="21"/>
                    </a:lnTo>
                    <a:lnTo>
                      <a:pt x="42" y="1"/>
                    </a:lnTo>
                    <a:lnTo>
                      <a:pt x="42" y="1"/>
                    </a:lnTo>
                    <a:lnTo>
                      <a:pt x="45" y="0"/>
                    </a:lnTo>
                    <a:lnTo>
                      <a:pt x="50" y="1"/>
                    </a:lnTo>
                    <a:lnTo>
                      <a:pt x="55" y="3"/>
                    </a:lnTo>
                    <a:lnTo>
                      <a:pt x="58" y="6"/>
                    </a:lnTo>
                    <a:lnTo>
                      <a:pt x="70" y="29"/>
                    </a:lnTo>
                    <a:close/>
                  </a:path>
                </a:pathLst>
              </a:custGeom>
              <a:solidFill>
                <a:srgbClr val="00000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6" name="Freeform 3808"/>
              <p:cNvSpPr/>
              <p:nvPr/>
            </p:nvSpPr>
            <p:spPr bwMode="auto">
              <a:xfrm>
                <a:off x="2124076" y="1930400"/>
                <a:ext cx="292100" cy="193675"/>
              </a:xfrm>
              <a:custGeom>
                <a:cxnLst>
                  <a:cxn ang="0">
                    <a:pos x="40" y="243"/>
                  </a:cxn>
                  <a:cxn ang="0">
                    <a:pos x="40" y="243"/>
                  </a:cxn>
                  <a:cxn ang="0">
                    <a:pos x="37" y="245"/>
                  </a:cxn>
                  <a:cxn ang="0">
                    <a:pos x="32" y="245"/>
                  </a:cxn>
                  <a:cxn ang="0">
                    <a:pos x="31" y="243"/>
                  </a:cxn>
                  <a:cxn ang="0">
                    <a:pos x="27" y="240"/>
                  </a:cxn>
                  <a:cxn ang="0">
                    <a:pos x="0" y="189"/>
                  </a:cxn>
                  <a:cxn ang="0">
                    <a:pos x="0" y="189"/>
                  </a:cxn>
                  <a:cxn ang="0">
                    <a:pos x="0" y="186"/>
                  </a:cxn>
                  <a:cxn ang="0">
                    <a:pos x="0" y="183"/>
                  </a:cxn>
                  <a:cxn ang="0">
                    <a:pos x="1" y="180"/>
                  </a:cxn>
                  <a:cxn ang="0">
                    <a:pos x="3" y="176"/>
                  </a:cxn>
                  <a:cxn ang="0">
                    <a:pos x="325" y="2"/>
                  </a:cxn>
                  <a:cxn ang="0">
                    <a:pos x="325" y="2"/>
                  </a:cxn>
                  <a:cxn ang="0">
                    <a:pos x="329" y="0"/>
                  </a:cxn>
                  <a:cxn ang="0">
                    <a:pos x="332" y="0"/>
                  </a:cxn>
                  <a:cxn ang="0">
                    <a:pos x="335" y="2"/>
                  </a:cxn>
                  <a:cxn ang="0">
                    <a:pos x="337" y="5"/>
                  </a:cxn>
                  <a:cxn ang="0">
                    <a:pos x="365" y="56"/>
                  </a:cxn>
                  <a:cxn ang="0">
                    <a:pos x="365" y="56"/>
                  </a:cxn>
                  <a:cxn ang="0">
                    <a:pos x="366" y="59"/>
                  </a:cxn>
                  <a:cxn ang="0">
                    <a:pos x="366" y="62"/>
                  </a:cxn>
                  <a:cxn ang="0">
                    <a:pos x="365" y="66"/>
                  </a:cxn>
                  <a:cxn ang="0">
                    <a:pos x="361" y="69"/>
                  </a:cxn>
                  <a:cxn ang="0">
                    <a:pos x="40" y="243"/>
                  </a:cxn>
                </a:cxnLst>
                <a:rect b="b" l="0" r="r" t="0"/>
                <a:pathLst>
                  <a:path h="245" w="366">
                    <a:moveTo>
                      <a:pt x="40" y="243"/>
                    </a:moveTo>
                    <a:lnTo>
                      <a:pt x="40" y="243"/>
                    </a:lnTo>
                    <a:lnTo>
                      <a:pt x="37" y="245"/>
                    </a:lnTo>
                    <a:lnTo>
                      <a:pt x="32" y="245"/>
                    </a:lnTo>
                    <a:lnTo>
                      <a:pt x="31" y="243"/>
                    </a:lnTo>
                    <a:lnTo>
                      <a:pt x="27" y="240"/>
                    </a:lnTo>
                    <a:lnTo>
                      <a:pt x="0" y="189"/>
                    </a:lnTo>
                    <a:lnTo>
                      <a:pt x="0" y="189"/>
                    </a:lnTo>
                    <a:lnTo>
                      <a:pt x="0" y="186"/>
                    </a:lnTo>
                    <a:lnTo>
                      <a:pt x="0" y="183"/>
                    </a:lnTo>
                    <a:lnTo>
                      <a:pt x="1" y="180"/>
                    </a:lnTo>
                    <a:lnTo>
                      <a:pt x="3" y="176"/>
                    </a:lnTo>
                    <a:lnTo>
                      <a:pt x="325" y="2"/>
                    </a:lnTo>
                    <a:lnTo>
                      <a:pt x="325" y="2"/>
                    </a:lnTo>
                    <a:lnTo>
                      <a:pt x="329" y="0"/>
                    </a:lnTo>
                    <a:lnTo>
                      <a:pt x="332" y="0"/>
                    </a:lnTo>
                    <a:lnTo>
                      <a:pt x="335" y="2"/>
                    </a:lnTo>
                    <a:lnTo>
                      <a:pt x="337" y="5"/>
                    </a:lnTo>
                    <a:lnTo>
                      <a:pt x="365" y="56"/>
                    </a:lnTo>
                    <a:lnTo>
                      <a:pt x="365" y="56"/>
                    </a:lnTo>
                    <a:lnTo>
                      <a:pt x="366" y="59"/>
                    </a:lnTo>
                    <a:lnTo>
                      <a:pt x="366" y="62"/>
                    </a:lnTo>
                    <a:lnTo>
                      <a:pt x="365" y="66"/>
                    </a:lnTo>
                    <a:lnTo>
                      <a:pt x="361" y="69"/>
                    </a:lnTo>
                    <a:lnTo>
                      <a:pt x="40" y="243"/>
                    </a:lnTo>
                    <a:close/>
                  </a:path>
                </a:pathLst>
              </a:custGeom>
              <a:solidFill>
                <a:srgbClr val="FBF9E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7" name="Freeform 3809"/>
              <p:cNvSpPr/>
              <p:nvPr/>
            </p:nvSpPr>
            <p:spPr bwMode="auto">
              <a:xfrm>
                <a:off x="2136776" y="1944688"/>
                <a:ext cx="265113" cy="165100"/>
              </a:xfrm>
              <a:custGeom>
                <a:cxnLst>
                  <a:cxn ang="0">
                    <a:pos x="332" y="33"/>
                  </a:cxn>
                  <a:cxn ang="0">
                    <a:pos x="332" y="33"/>
                  </a:cxn>
                  <a:cxn ang="0">
                    <a:pos x="334" y="36"/>
                  </a:cxn>
                  <a:cxn ang="0">
                    <a:pos x="334" y="39"/>
                  </a:cxn>
                  <a:cxn ang="0">
                    <a:pos x="332" y="43"/>
                  </a:cxn>
                  <a:cxn ang="0">
                    <a:pos x="329" y="44"/>
                  </a:cxn>
                  <a:cxn ang="0">
                    <a:pos x="28" y="209"/>
                  </a:cxn>
                  <a:cxn ang="0">
                    <a:pos x="28" y="209"/>
                  </a:cxn>
                  <a:cxn ang="0">
                    <a:pos x="24" y="209"/>
                  </a:cxn>
                  <a:cxn ang="0">
                    <a:pos x="21" y="209"/>
                  </a:cxn>
                  <a:cxn ang="0">
                    <a:pos x="18" y="207"/>
                  </a:cxn>
                  <a:cxn ang="0">
                    <a:pos x="16" y="206"/>
                  </a:cxn>
                  <a:cxn ang="0">
                    <a:pos x="0" y="178"/>
                  </a:cxn>
                  <a:cxn ang="0">
                    <a:pos x="0" y="178"/>
                  </a:cxn>
                  <a:cxn ang="0">
                    <a:pos x="0" y="173"/>
                  </a:cxn>
                  <a:cxn ang="0">
                    <a:pos x="0" y="170"/>
                  </a:cxn>
                  <a:cxn ang="0">
                    <a:pos x="2" y="166"/>
                  </a:cxn>
                  <a:cxn ang="0">
                    <a:pos x="5" y="165"/>
                  </a:cxn>
                  <a:cxn ang="0">
                    <a:pos x="306" y="0"/>
                  </a:cxn>
                  <a:cxn ang="0">
                    <a:pos x="306" y="0"/>
                  </a:cxn>
                  <a:cxn ang="0">
                    <a:pos x="309" y="0"/>
                  </a:cxn>
                  <a:cxn ang="0">
                    <a:pos x="313" y="0"/>
                  </a:cxn>
                  <a:cxn ang="0">
                    <a:pos x="316" y="2"/>
                  </a:cxn>
                  <a:cxn ang="0">
                    <a:pos x="318" y="4"/>
                  </a:cxn>
                  <a:cxn ang="0">
                    <a:pos x="332" y="33"/>
                  </a:cxn>
                </a:cxnLst>
                <a:rect b="b" l="0" r="r" t="0"/>
                <a:pathLst>
                  <a:path h="209" w="334">
                    <a:moveTo>
                      <a:pt x="332" y="33"/>
                    </a:moveTo>
                    <a:lnTo>
                      <a:pt x="332" y="33"/>
                    </a:lnTo>
                    <a:lnTo>
                      <a:pt x="334" y="36"/>
                    </a:lnTo>
                    <a:lnTo>
                      <a:pt x="334" y="39"/>
                    </a:lnTo>
                    <a:lnTo>
                      <a:pt x="332" y="43"/>
                    </a:lnTo>
                    <a:lnTo>
                      <a:pt x="329" y="44"/>
                    </a:lnTo>
                    <a:lnTo>
                      <a:pt x="28" y="209"/>
                    </a:lnTo>
                    <a:lnTo>
                      <a:pt x="28" y="209"/>
                    </a:lnTo>
                    <a:lnTo>
                      <a:pt x="24" y="209"/>
                    </a:lnTo>
                    <a:lnTo>
                      <a:pt x="21" y="209"/>
                    </a:lnTo>
                    <a:lnTo>
                      <a:pt x="18" y="207"/>
                    </a:lnTo>
                    <a:lnTo>
                      <a:pt x="16" y="206"/>
                    </a:lnTo>
                    <a:lnTo>
                      <a:pt x="0" y="178"/>
                    </a:lnTo>
                    <a:lnTo>
                      <a:pt x="0" y="178"/>
                    </a:lnTo>
                    <a:lnTo>
                      <a:pt x="0" y="173"/>
                    </a:lnTo>
                    <a:lnTo>
                      <a:pt x="0" y="170"/>
                    </a:lnTo>
                    <a:lnTo>
                      <a:pt x="2" y="166"/>
                    </a:lnTo>
                    <a:lnTo>
                      <a:pt x="5" y="165"/>
                    </a:lnTo>
                    <a:lnTo>
                      <a:pt x="306" y="0"/>
                    </a:lnTo>
                    <a:lnTo>
                      <a:pt x="306" y="0"/>
                    </a:lnTo>
                    <a:lnTo>
                      <a:pt x="309" y="0"/>
                    </a:lnTo>
                    <a:lnTo>
                      <a:pt x="313" y="0"/>
                    </a:lnTo>
                    <a:lnTo>
                      <a:pt x="316" y="2"/>
                    </a:lnTo>
                    <a:lnTo>
                      <a:pt x="318" y="4"/>
                    </a:lnTo>
                    <a:lnTo>
                      <a:pt x="332" y="33"/>
                    </a:lnTo>
                    <a:close/>
                  </a:path>
                </a:pathLst>
              </a:custGeom>
              <a:solidFill>
                <a:srgbClr val="CCFFFF"/>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8" name="Freeform 3810"/>
              <p:cNvSpPr/>
              <p:nvPr/>
            </p:nvSpPr>
            <p:spPr bwMode="auto">
              <a:xfrm>
                <a:off x="2136776" y="1944688"/>
                <a:ext cx="254000" cy="142875"/>
              </a:xfrm>
              <a:custGeom>
                <a:cxnLst>
                  <a:cxn ang="0">
                    <a:pos x="306" y="0"/>
                  </a:cxn>
                  <a:cxn ang="0">
                    <a:pos x="5" y="165"/>
                  </a:cxn>
                  <a:cxn ang="0">
                    <a:pos x="5" y="165"/>
                  </a:cxn>
                  <a:cxn ang="0">
                    <a:pos x="2" y="166"/>
                  </a:cxn>
                  <a:cxn ang="0">
                    <a:pos x="0" y="170"/>
                  </a:cxn>
                  <a:cxn ang="0">
                    <a:pos x="0" y="173"/>
                  </a:cxn>
                  <a:cxn ang="0">
                    <a:pos x="0" y="178"/>
                  </a:cxn>
                  <a:cxn ang="0">
                    <a:pos x="2" y="180"/>
                  </a:cxn>
                  <a:cxn ang="0">
                    <a:pos x="2" y="180"/>
                  </a:cxn>
                  <a:cxn ang="0">
                    <a:pos x="2" y="176"/>
                  </a:cxn>
                  <a:cxn ang="0">
                    <a:pos x="2" y="173"/>
                  </a:cxn>
                  <a:cxn ang="0">
                    <a:pos x="3" y="170"/>
                  </a:cxn>
                  <a:cxn ang="0">
                    <a:pos x="5" y="168"/>
                  </a:cxn>
                  <a:cxn ang="0">
                    <a:pos x="306" y="4"/>
                  </a:cxn>
                  <a:cxn ang="0">
                    <a:pos x="306" y="4"/>
                  </a:cxn>
                  <a:cxn ang="0">
                    <a:pos x="309" y="2"/>
                  </a:cxn>
                  <a:cxn ang="0">
                    <a:pos x="314" y="2"/>
                  </a:cxn>
                  <a:cxn ang="0">
                    <a:pos x="316" y="4"/>
                  </a:cxn>
                  <a:cxn ang="0">
                    <a:pos x="319" y="7"/>
                  </a:cxn>
                  <a:cxn ang="0">
                    <a:pos x="318" y="4"/>
                  </a:cxn>
                  <a:cxn ang="0">
                    <a:pos x="318" y="4"/>
                  </a:cxn>
                  <a:cxn ang="0">
                    <a:pos x="316" y="2"/>
                  </a:cxn>
                  <a:cxn ang="0">
                    <a:pos x="313" y="0"/>
                  </a:cxn>
                  <a:cxn ang="0">
                    <a:pos x="309" y="0"/>
                  </a:cxn>
                  <a:cxn ang="0">
                    <a:pos x="306" y="0"/>
                  </a:cxn>
                  <a:cxn ang="0">
                    <a:pos x="306" y="0"/>
                  </a:cxn>
                </a:cxnLst>
                <a:rect b="b" l="0" r="r" t="0"/>
                <a:pathLst>
                  <a:path h="180" w="319">
                    <a:moveTo>
                      <a:pt x="306" y="0"/>
                    </a:moveTo>
                    <a:lnTo>
                      <a:pt x="5" y="165"/>
                    </a:lnTo>
                    <a:lnTo>
                      <a:pt x="5" y="165"/>
                    </a:lnTo>
                    <a:lnTo>
                      <a:pt x="2" y="166"/>
                    </a:lnTo>
                    <a:lnTo>
                      <a:pt x="0" y="170"/>
                    </a:lnTo>
                    <a:lnTo>
                      <a:pt x="0" y="173"/>
                    </a:lnTo>
                    <a:lnTo>
                      <a:pt x="0" y="178"/>
                    </a:lnTo>
                    <a:lnTo>
                      <a:pt x="2" y="180"/>
                    </a:lnTo>
                    <a:lnTo>
                      <a:pt x="2" y="180"/>
                    </a:lnTo>
                    <a:lnTo>
                      <a:pt x="2" y="176"/>
                    </a:lnTo>
                    <a:lnTo>
                      <a:pt x="2" y="173"/>
                    </a:lnTo>
                    <a:lnTo>
                      <a:pt x="3" y="170"/>
                    </a:lnTo>
                    <a:lnTo>
                      <a:pt x="5" y="168"/>
                    </a:lnTo>
                    <a:lnTo>
                      <a:pt x="306" y="4"/>
                    </a:lnTo>
                    <a:lnTo>
                      <a:pt x="306" y="4"/>
                    </a:lnTo>
                    <a:lnTo>
                      <a:pt x="309" y="2"/>
                    </a:lnTo>
                    <a:lnTo>
                      <a:pt x="314" y="2"/>
                    </a:lnTo>
                    <a:lnTo>
                      <a:pt x="316" y="4"/>
                    </a:lnTo>
                    <a:lnTo>
                      <a:pt x="319" y="7"/>
                    </a:lnTo>
                    <a:lnTo>
                      <a:pt x="318" y="4"/>
                    </a:lnTo>
                    <a:lnTo>
                      <a:pt x="318" y="4"/>
                    </a:lnTo>
                    <a:lnTo>
                      <a:pt x="316" y="2"/>
                    </a:lnTo>
                    <a:lnTo>
                      <a:pt x="313" y="0"/>
                    </a:lnTo>
                    <a:lnTo>
                      <a:pt x="309" y="0"/>
                    </a:lnTo>
                    <a:lnTo>
                      <a:pt x="306" y="0"/>
                    </a:lnTo>
                    <a:lnTo>
                      <a:pt x="306" y="0"/>
                    </a:lnTo>
                    <a:close/>
                  </a:path>
                </a:pathLst>
              </a:custGeom>
              <a:solidFill>
                <a:srgbClr val="BDC7B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9" name="Freeform 3811"/>
              <p:cNvSpPr/>
              <p:nvPr/>
            </p:nvSpPr>
            <p:spPr bwMode="auto">
              <a:xfrm>
                <a:off x="2411413" y="2066925"/>
                <a:ext cx="58738" cy="52388"/>
              </a:xfrm>
              <a:custGeom>
                <a:cxnLst>
                  <a:cxn ang="0">
                    <a:pos x="72" y="30"/>
                  </a:cxn>
                  <a:cxn ang="0">
                    <a:pos x="72" y="30"/>
                  </a:cxn>
                  <a:cxn ang="0">
                    <a:pos x="74" y="35"/>
                  </a:cxn>
                  <a:cxn ang="0">
                    <a:pos x="74" y="40"/>
                  </a:cxn>
                  <a:cxn ang="0">
                    <a:pos x="72" y="43"/>
                  </a:cxn>
                  <a:cxn ang="0">
                    <a:pos x="67" y="46"/>
                  </a:cxn>
                  <a:cxn ang="0">
                    <a:pos x="31" y="66"/>
                  </a:cxn>
                  <a:cxn ang="0">
                    <a:pos x="31" y="66"/>
                  </a:cxn>
                  <a:cxn ang="0">
                    <a:pos x="26" y="67"/>
                  </a:cxn>
                  <a:cxn ang="0">
                    <a:pos x="21" y="67"/>
                  </a:cxn>
                  <a:cxn ang="0">
                    <a:pos x="18" y="66"/>
                  </a:cxn>
                  <a:cxn ang="0">
                    <a:pos x="15" y="61"/>
                  </a:cxn>
                  <a:cxn ang="0">
                    <a:pos x="2" y="38"/>
                  </a:cxn>
                  <a:cxn ang="0">
                    <a:pos x="2" y="38"/>
                  </a:cxn>
                  <a:cxn ang="0">
                    <a:pos x="0" y="33"/>
                  </a:cxn>
                  <a:cxn ang="0">
                    <a:pos x="2" y="30"/>
                  </a:cxn>
                  <a:cxn ang="0">
                    <a:pos x="4" y="25"/>
                  </a:cxn>
                  <a:cxn ang="0">
                    <a:pos x="7" y="22"/>
                  </a:cxn>
                  <a:cxn ang="0">
                    <a:pos x="44" y="2"/>
                  </a:cxn>
                  <a:cxn ang="0">
                    <a:pos x="44" y="2"/>
                  </a:cxn>
                  <a:cxn ang="0">
                    <a:pos x="48" y="0"/>
                  </a:cxn>
                  <a:cxn ang="0">
                    <a:pos x="52" y="0"/>
                  </a:cxn>
                  <a:cxn ang="0">
                    <a:pos x="57" y="4"/>
                  </a:cxn>
                  <a:cxn ang="0">
                    <a:pos x="61" y="7"/>
                  </a:cxn>
                  <a:cxn ang="0">
                    <a:pos x="72" y="30"/>
                  </a:cxn>
                </a:cxnLst>
                <a:rect b="b" l="0" r="r" t="0"/>
                <a:pathLst>
                  <a:path h="67" w="74">
                    <a:moveTo>
                      <a:pt x="72" y="30"/>
                    </a:moveTo>
                    <a:lnTo>
                      <a:pt x="72" y="30"/>
                    </a:lnTo>
                    <a:lnTo>
                      <a:pt x="74" y="35"/>
                    </a:lnTo>
                    <a:lnTo>
                      <a:pt x="74" y="40"/>
                    </a:lnTo>
                    <a:lnTo>
                      <a:pt x="72" y="43"/>
                    </a:lnTo>
                    <a:lnTo>
                      <a:pt x="67" y="46"/>
                    </a:lnTo>
                    <a:lnTo>
                      <a:pt x="31" y="66"/>
                    </a:lnTo>
                    <a:lnTo>
                      <a:pt x="31" y="66"/>
                    </a:lnTo>
                    <a:lnTo>
                      <a:pt x="26" y="67"/>
                    </a:lnTo>
                    <a:lnTo>
                      <a:pt x="21" y="67"/>
                    </a:lnTo>
                    <a:lnTo>
                      <a:pt x="18" y="66"/>
                    </a:lnTo>
                    <a:lnTo>
                      <a:pt x="15" y="61"/>
                    </a:lnTo>
                    <a:lnTo>
                      <a:pt x="2" y="38"/>
                    </a:lnTo>
                    <a:lnTo>
                      <a:pt x="2" y="38"/>
                    </a:lnTo>
                    <a:lnTo>
                      <a:pt x="0" y="33"/>
                    </a:lnTo>
                    <a:lnTo>
                      <a:pt x="2" y="30"/>
                    </a:lnTo>
                    <a:lnTo>
                      <a:pt x="4" y="25"/>
                    </a:lnTo>
                    <a:lnTo>
                      <a:pt x="7" y="22"/>
                    </a:lnTo>
                    <a:lnTo>
                      <a:pt x="44" y="2"/>
                    </a:lnTo>
                    <a:lnTo>
                      <a:pt x="44" y="2"/>
                    </a:lnTo>
                    <a:lnTo>
                      <a:pt x="48" y="0"/>
                    </a:lnTo>
                    <a:lnTo>
                      <a:pt x="52" y="0"/>
                    </a:lnTo>
                    <a:lnTo>
                      <a:pt x="57" y="4"/>
                    </a:lnTo>
                    <a:lnTo>
                      <a:pt x="61" y="7"/>
                    </a:lnTo>
                    <a:lnTo>
                      <a:pt x="72" y="30"/>
                    </a:lnTo>
                    <a:close/>
                  </a:path>
                </a:pathLst>
              </a:custGeom>
              <a:solidFill>
                <a:srgbClr val="D34658"/>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0" name="Freeform 3812"/>
              <p:cNvSpPr/>
              <p:nvPr/>
            </p:nvSpPr>
            <p:spPr bwMode="auto">
              <a:xfrm>
                <a:off x="2411413" y="2065338"/>
                <a:ext cx="57150" cy="52388"/>
              </a:xfrm>
              <a:custGeom>
                <a:cxnLst>
                  <a:cxn ang="0">
                    <a:pos x="70" y="29"/>
                  </a:cxn>
                  <a:cxn ang="0">
                    <a:pos x="70" y="29"/>
                  </a:cxn>
                  <a:cxn ang="0">
                    <a:pos x="72" y="32"/>
                  </a:cxn>
                  <a:cxn ang="0">
                    <a:pos x="72" y="37"/>
                  </a:cxn>
                  <a:cxn ang="0">
                    <a:pos x="70" y="42"/>
                  </a:cxn>
                  <a:cxn ang="0">
                    <a:pos x="67" y="45"/>
                  </a:cxn>
                  <a:cxn ang="0">
                    <a:pos x="30" y="65"/>
                  </a:cxn>
                  <a:cxn ang="0">
                    <a:pos x="30" y="65"/>
                  </a:cxn>
                  <a:cxn ang="0">
                    <a:pos x="25" y="67"/>
                  </a:cxn>
                  <a:cxn ang="0">
                    <a:pos x="21" y="65"/>
                  </a:cxn>
                  <a:cxn ang="0">
                    <a:pos x="17" y="63"/>
                  </a:cxn>
                  <a:cxn ang="0">
                    <a:pos x="13" y="60"/>
                  </a:cxn>
                  <a:cxn ang="0">
                    <a:pos x="0" y="37"/>
                  </a:cxn>
                  <a:cxn ang="0">
                    <a:pos x="0" y="37"/>
                  </a:cxn>
                  <a:cxn ang="0">
                    <a:pos x="0" y="32"/>
                  </a:cxn>
                  <a:cxn ang="0">
                    <a:pos x="0" y="28"/>
                  </a:cxn>
                  <a:cxn ang="0">
                    <a:pos x="2" y="24"/>
                  </a:cxn>
                  <a:cxn ang="0">
                    <a:pos x="5" y="21"/>
                  </a:cxn>
                  <a:cxn ang="0">
                    <a:pos x="43" y="0"/>
                  </a:cxn>
                  <a:cxn ang="0">
                    <a:pos x="43" y="0"/>
                  </a:cxn>
                  <a:cxn ang="0">
                    <a:pos x="48" y="0"/>
                  </a:cxn>
                  <a:cxn ang="0">
                    <a:pos x="51" y="0"/>
                  </a:cxn>
                  <a:cxn ang="0">
                    <a:pos x="56" y="1"/>
                  </a:cxn>
                  <a:cxn ang="0">
                    <a:pos x="59" y="5"/>
                  </a:cxn>
                  <a:cxn ang="0">
                    <a:pos x="70" y="29"/>
                  </a:cxn>
                </a:cxnLst>
                <a:rect b="b" l="0" r="r" t="0"/>
                <a:pathLst>
                  <a:path h="67" w="72">
                    <a:moveTo>
                      <a:pt x="70" y="29"/>
                    </a:moveTo>
                    <a:lnTo>
                      <a:pt x="70" y="29"/>
                    </a:lnTo>
                    <a:lnTo>
                      <a:pt x="72" y="32"/>
                    </a:lnTo>
                    <a:lnTo>
                      <a:pt x="72" y="37"/>
                    </a:lnTo>
                    <a:lnTo>
                      <a:pt x="70" y="42"/>
                    </a:lnTo>
                    <a:lnTo>
                      <a:pt x="67" y="45"/>
                    </a:lnTo>
                    <a:lnTo>
                      <a:pt x="30" y="65"/>
                    </a:lnTo>
                    <a:lnTo>
                      <a:pt x="30" y="65"/>
                    </a:lnTo>
                    <a:lnTo>
                      <a:pt x="25" y="67"/>
                    </a:lnTo>
                    <a:lnTo>
                      <a:pt x="21" y="65"/>
                    </a:lnTo>
                    <a:lnTo>
                      <a:pt x="17" y="63"/>
                    </a:lnTo>
                    <a:lnTo>
                      <a:pt x="13" y="60"/>
                    </a:lnTo>
                    <a:lnTo>
                      <a:pt x="0" y="37"/>
                    </a:lnTo>
                    <a:lnTo>
                      <a:pt x="0" y="37"/>
                    </a:lnTo>
                    <a:lnTo>
                      <a:pt x="0" y="32"/>
                    </a:lnTo>
                    <a:lnTo>
                      <a:pt x="0" y="28"/>
                    </a:lnTo>
                    <a:lnTo>
                      <a:pt x="2" y="24"/>
                    </a:lnTo>
                    <a:lnTo>
                      <a:pt x="5" y="21"/>
                    </a:lnTo>
                    <a:lnTo>
                      <a:pt x="43" y="0"/>
                    </a:lnTo>
                    <a:lnTo>
                      <a:pt x="43" y="0"/>
                    </a:lnTo>
                    <a:lnTo>
                      <a:pt x="48" y="0"/>
                    </a:lnTo>
                    <a:lnTo>
                      <a:pt x="51" y="0"/>
                    </a:lnTo>
                    <a:lnTo>
                      <a:pt x="56" y="1"/>
                    </a:lnTo>
                    <a:lnTo>
                      <a:pt x="59" y="5"/>
                    </a:lnTo>
                    <a:lnTo>
                      <a:pt x="70" y="29"/>
                    </a:lnTo>
                    <a:close/>
                  </a:path>
                </a:pathLst>
              </a:custGeom>
              <a:solidFill>
                <a:srgbClr val="D34658"/>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1" name="Freeform 3813"/>
              <p:cNvSpPr/>
              <p:nvPr/>
            </p:nvSpPr>
            <p:spPr bwMode="auto">
              <a:xfrm>
                <a:off x="2422526" y="2089150"/>
                <a:ext cx="46038" cy="28575"/>
              </a:xfrm>
              <a:custGeom>
                <a:cxnLst>
                  <a:cxn ang="0">
                    <a:pos x="57" y="0"/>
                  </a:cxn>
                  <a:cxn ang="0">
                    <a:pos x="57" y="0"/>
                  </a:cxn>
                  <a:cxn ang="0">
                    <a:pos x="59" y="5"/>
                  </a:cxn>
                  <a:cxn ang="0">
                    <a:pos x="59" y="10"/>
                  </a:cxn>
                  <a:cxn ang="0">
                    <a:pos x="59" y="10"/>
                  </a:cxn>
                  <a:cxn ang="0">
                    <a:pos x="57" y="13"/>
                  </a:cxn>
                  <a:cxn ang="0">
                    <a:pos x="52" y="16"/>
                  </a:cxn>
                  <a:cxn ang="0">
                    <a:pos x="35" y="26"/>
                  </a:cxn>
                  <a:cxn ang="0">
                    <a:pos x="18" y="36"/>
                  </a:cxn>
                  <a:cxn ang="0">
                    <a:pos x="18" y="36"/>
                  </a:cxn>
                  <a:cxn ang="0">
                    <a:pos x="13" y="38"/>
                  </a:cxn>
                  <a:cxn ang="0">
                    <a:pos x="8" y="38"/>
                  </a:cxn>
                  <a:cxn ang="0">
                    <a:pos x="8" y="38"/>
                  </a:cxn>
                  <a:cxn ang="0">
                    <a:pos x="4" y="34"/>
                  </a:cxn>
                  <a:cxn ang="0">
                    <a:pos x="0" y="31"/>
                  </a:cxn>
                  <a:cxn ang="0">
                    <a:pos x="0" y="31"/>
                  </a:cxn>
                  <a:cxn ang="0">
                    <a:pos x="4" y="34"/>
                  </a:cxn>
                  <a:cxn ang="0">
                    <a:pos x="8" y="36"/>
                  </a:cxn>
                  <a:cxn ang="0">
                    <a:pos x="8" y="36"/>
                  </a:cxn>
                  <a:cxn ang="0">
                    <a:pos x="13" y="36"/>
                  </a:cxn>
                  <a:cxn ang="0">
                    <a:pos x="18" y="34"/>
                  </a:cxn>
                  <a:cxn ang="0">
                    <a:pos x="35" y="25"/>
                  </a:cxn>
                  <a:cxn ang="0">
                    <a:pos x="52" y="16"/>
                  </a:cxn>
                  <a:cxn ang="0">
                    <a:pos x="52" y="16"/>
                  </a:cxn>
                  <a:cxn ang="0">
                    <a:pos x="56" y="13"/>
                  </a:cxn>
                  <a:cxn ang="0">
                    <a:pos x="59" y="10"/>
                  </a:cxn>
                  <a:cxn ang="0">
                    <a:pos x="59" y="10"/>
                  </a:cxn>
                  <a:cxn ang="0">
                    <a:pos x="59" y="5"/>
                  </a:cxn>
                  <a:cxn ang="0">
                    <a:pos x="57" y="0"/>
                  </a:cxn>
                  <a:cxn ang="0">
                    <a:pos x="57" y="0"/>
                  </a:cxn>
                </a:cxnLst>
                <a:rect b="b" l="0" r="r" t="0"/>
                <a:pathLst>
                  <a:path h="38" w="59">
                    <a:moveTo>
                      <a:pt x="57" y="0"/>
                    </a:moveTo>
                    <a:lnTo>
                      <a:pt x="57" y="0"/>
                    </a:lnTo>
                    <a:lnTo>
                      <a:pt x="59" y="5"/>
                    </a:lnTo>
                    <a:lnTo>
                      <a:pt x="59" y="10"/>
                    </a:lnTo>
                    <a:lnTo>
                      <a:pt x="59" y="10"/>
                    </a:lnTo>
                    <a:lnTo>
                      <a:pt x="57" y="13"/>
                    </a:lnTo>
                    <a:lnTo>
                      <a:pt x="52" y="16"/>
                    </a:lnTo>
                    <a:lnTo>
                      <a:pt x="35" y="26"/>
                    </a:lnTo>
                    <a:lnTo>
                      <a:pt x="18" y="36"/>
                    </a:lnTo>
                    <a:lnTo>
                      <a:pt x="18" y="36"/>
                    </a:lnTo>
                    <a:lnTo>
                      <a:pt x="13" y="38"/>
                    </a:lnTo>
                    <a:lnTo>
                      <a:pt x="8" y="38"/>
                    </a:lnTo>
                    <a:lnTo>
                      <a:pt x="8" y="38"/>
                    </a:lnTo>
                    <a:lnTo>
                      <a:pt x="4" y="34"/>
                    </a:lnTo>
                    <a:lnTo>
                      <a:pt x="0" y="31"/>
                    </a:lnTo>
                    <a:lnTo>
                      <a:pt x="0" y="31"/>
                    </a:lnTo>
                    <a:lnTo>
                      <a:pt x="4" y="34"/>
                    </a:lnTo>
                    <a:lnTo>
                      <a:pt x="8" y="36"/>
                    </a:lnTo>
                    <a:lnTo>
                      <a:pt x="8" y="36"/>
                    </a:lnTo>
                    <a:lnTo>
                      <a:pt x="13" y="36"/>
                    </a:lnTo>
                    <a:lnTo>
                      <a:pt x="18" y="34"/>
                    </a:lnTo>
                    <a:lnTo>
                      <a:pt x="35" y="25"/>
                    </a:lnTo>
                    <a:lnTo>
                      <a:pt x="52" y="16"/>
                    </a:lnTo>
                    <a:lnTo>
                      <a:pt x="52" y="16"/>
                    </a:lnTo>
                    <a:lnTo>
                      <a:pt x="56" y="13"/>
                    </a:lnTo>
                    <a:lnTo>
                      <a:pt x="59" y="10"/>
                    </a:lnTo>
                    <a:lnTo>
                      <a:pt x="59" y="10"/>
                    </a:lnTo>
                    <a:lnTo>
                      <a:pt x="59" y="5"/>
                    </a:lnTo>
                    <a:lnTo>
                      <a:pt x="57" y="0"/>
                    </a:lnTo>
                    <a:lnTo>
                      <a:pt x="57" y="0"/>
                    </a:lnTo>
                    <a:close/>
                  </a:path>
                </a:pathLst>
              </a:custGeom>
              <a:solidFill>
                <a:srgbClr val="D34658"/>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2" name="Freeform 3814"/>
              <p:cNvSpPr/>
              <p:nvPr/>
            </p:nvSpPr>
            <p:spPr bwMode="auto">
              <a:xfrm>
                <a:off x="2276476" y="2306638"/>
                <a:ext cx="57150" cy="53975"/>
              </a:xfrm>
              <a:custGeom>
                <a:cxnLst>
                  <a:cxn ang="0">
                    <a:pos x="72" y="30"/>
                  </a:cxn>
                  <a:cxn ang="0">
                    <a:pos x="72" y="30"/>
                  </a:cxn>
                  <a:cxn ang="0">
                    <a:pos x="74" y="33"/>
                  </a:cxn>
                  <a:cxn ang="0">
                    <a:pos x="74"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0" y="28"/>
                  </a:cxn>
                  <a:cxn ang="0">
                    <a:pos x="4" y="23"/>
                  </a:cxn>
                  <a:cxn ang="0">
                    <a:pos x="7" y="22"/>
                  </a:cxn>
                  <a:cxn ang="0">
                    <a:pos x="43" y="0"/>
                  </a:cxn>
                  <a:cxn ang="0">
                    <a:pos x="43" y="0"/>
                  </a:cxn>
                  <a:cxn ang="0">
                    <a:pos x="47" y="0"/>
                  </a:cxn>
                  <a:cxn ang="0">
                    <a:pos x="52" y="0"/>
                  </a:cxn>
                  <a:cxn ang="0">
                    <a:pos x="56" y="2"/>
                  </a:cxn>
                  <a:cxn ang="0">
                    <a:pos x="59" y="5"/>
                  </a:cxn>
                  <a:cxn ang="0">
                    <a:pos x="72" y="30"/>
                  </a:cxn>
                </a:cxnLst>
                <a:rect b="b" l="0" r="r" t="0"/>
                <a:pathLst>
                  <a:path h="67" w="74">
                    <a:moveTo>
                      <a:pt x="72" y="30"/>
                    </a:moveTo>
                    <a:lnTo>
                      <a:pt x="72" y="30"/>
                    </a:lnTo>
                    <a:lnTo>
                      <a:pt x="74" y="33"/>
                    </a:lnTo>
                    <a:lnTo>
                      <a:pt x="74"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0" y="28"/>
                    </a:lnTo>
                    <a:lnTo>
                      <a:pt x="4" y="23"/>
                    </a:lnTo>
                    <a:lnTo>
                      <a:pt x="7" y="22"/>
                    </a:lnTo>
                    <a:lnTo>
                      <a:pt x="43" y="0"/>
                    </a:lnTo>
                    <a:lnTo>
                      <a:pt x="43" y="0"/>
                    </a:lnTo>
                    <a:lnTo>
                      <a:pt x="47" y="0"/>
                    </a:lnTo>
                    <a:lnTo>
                      <a:pt x="52" y="0"/>
                    </a:lnTo>
                    <a:lnTo>
                      <a:pt x="56" y="2"/>
                    </a:lnTo>
                    <a:lnTo>
                      <a:pt x="59" y="5"/>
                    </a:lnTo>
                    <a:lnTo>
                      <a:pt x="72" y="3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3" name="Freeform 3815"/>
              <p:cNvSpPr/>
              <p:nvPr/>
            </p:nvSpPr>
            <p:spPr bwMode="auto">
              <a:xfrm>
                <a:off x="2327276" y="2278063"/>
                <a:ext cx="58738" cy="53975"/>
              </a:xfrm>
              <a:custGeom>
                <a:cxnLst>
                  <a:cxn ang="0">
                    <a:pos x="72" y="29"/>
                  </a:cxn>
                  <a:cxn ang="0">
                    <a:pos x="72" y="29"/>
                  </a:cxn>
                  <a:cxn ang="0">
                    <a:pos x="74" y="34"/>
                  </a:cxn>
                  <a:cxn ang="0">
                    <a:pos x="72" y="37"/>
                  </a:cxn>
                  <a:cxn ang="0">
                    <a:pos x="70" y="42"/>
                  </a:cxn>
                  <a:cxn ang="0">
                    <a:pos x="67" y="45"/>
                  </a:cxn>
                  <a:cxn ang="0">
                    <a:pos x="30" y="65"/>
                  </a:cxn>
                  <a:cxn ang="0">
                    <a:pos x="30" y="65"/>
                  </a:cxn>
                  <a:cxn ang="0">
                    <a:pos x="26" y="66"/>
                  </a:cxn>
                  <a:cxn ang="0">
                    <a:pos x="22" y="66"/>
                  </a:cxn>
                  <a:cxn ang="0">
                    <a:pos x="17" y="63"/>
                  </a:cxn>
                  <a:cxn ang="0">
                    <a:pos x="13" y="60"/>
                  </a:cxn>
                  <a:cxn ang="0">
                    <a:pos x="2" y="37"/>
                  </a:cxn>
                  <a:cxn ang="0">
                    <a:pos x="2" y="37"/>
                  </a:cxn>
                  <a:cxn ang="0">
                    <a:pos x="0" y="32"/>
                  </a:cxn>
                  <a:cxn ang="0">
                    <a:pos x="0" y="27"/>
                  </a:cxn>
                  <a:cxn ang="0">
                    <a:pos x="2" y="24"/>
                  </a:cxn>
                  <a:cxn ang="0">
                    <a:pos x="7" y="21"/>
                  </a:cxn>
                  <a:cxn ang="0">
                    <a:pos x="43" y="1"/>
                  </a:cxn>
                  <a:cxn ang="0">
                    <a:pos x="43" y="1"/>
                  </a:cxn>
                  <a:cxn ang="0">
                    <a:pos x="48" y="0"/>
                  </a:cxn>
                  <a:cxn ang="0">
                    <a:pos x="53" y="0"/>
                  </a:cxn>
                  <a:cxn ang="0">
                    <a:pos x="56" y="1"/>
                  </a:cxn>
                  <a:cxn ang="0">
                    <a:pos x="59" y="6"/>
                  </a:cxn>
                  <a:cxn ang="0">
                    <a:pos x="72" y="29"/>
                  </a:cxn>
                </a:cxnLst>
                <a:rect b="b" l="0" r="r" t="0"/>
                <a:pathLst>
                  <a:path h="66" w="74">
                    <a:moveTo>
                      <a:pt x="72" y="29"/>
                    </a:moveTo>
                    <a:lnTo>
                      <a:pt x="72" y="29"/>
                    </a:lnTo>
                    <a:lnTo>
                      <a:pt x="74" y="34"/>
                    </a:lnTo>
                    <a:lnTo>
                      <a:pt x="72" y="37"/>
                    </a:lnTo>
                    <a:lnTo>
                      <a:pt x="70" y="42"/>
                    </a:lnTo>
                    <a:lnTo>
                      <a:pt x="67" y="45"/>
                    </a:lnTo>
                    <a:lnTo>
                      <a:pt x="30" y="65"/>
                    </a:lnTo>
                    <a:lnTo>
                      <a:pt x="30" y="65"/>
                    </a:lnTo>
                    <a:lnTo>
                      <a:pt x="26" y="66"/>
                    </a:lnTo>
                    <a:lnTo>
                      <a:pt x="22" y="66"/>
                    </a:lnTo>
                    <a:lnTo>
                      <a:pt x="17" y="63"/>
                    </a:lnTo>
                    <a:lnTo>
                      <a:pt x="13" y="60"/>
                    </a:lnTo>
                    <a:lnTo>
                      <a:pt x="2" y="37"/>
                    </a:lnTo>
                    <a:lnTo>
                      <a:pt x="2" y="37"/>
                    </a:lnTo>
                    <a:lnTo>
                      <a:pt x="0" y="32"/>
                    </a:lnTo>
                    <a:lnTo>
                      <a:pt x="0" y="27"/>
                    </a:lnTo>
                    <a:lnTo>
                      <a:pt x="2" y="24"/>
                    </a:lnTo>
                    <a:lnTo>
                      <a:pt x="7" y="21"/>
                    </a:lnTo>
                    <a:lnTo>
                      <a:pt x="43" y="1"/>
                    </a:lnTo>
                    <a:lnTo>
                      <a:pt x="43" y="1"/>
                    </a:lnTo>
                    <a:lnTo>
                      <a:pt x="48" y="0"/>
                    </a:lnTo>
                    <a:lnTo>
                      <a:pt x="53" y="0"/>
                    </a:lnTo>
                    <a:lnTo>
                      <a:pt x="56" y="1"/>
                    </a:lnTo>
                    <a:lnTo>
                      <a:pt x="59" y="6"/>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4" name="Freeform 3816"/>
              <p:cNvSpPr/>
              <p:nvPr/>
            </p:nvSpPr>
            <p:spPr bwMode="auto">
              <a:xfrm>
                <a:off x="2379663" y="2249488"/>
                <a:ext cx="57150" cy="53975"/>
              </a:xfrm>
              <a:custGeom>
                <a:cxnLst>
                  <a:cxn ang="0">
                    <a:pos x="71" y="29"/>
                  </a:cxn>
                  <a:cxn ang="0">
                    <a:pos x="71" y="29"/>
                  </a:cxn>
                  <a:cxn ang="0">
                    <a:pos x="71" y="34"/>
                  </a:cxn>
                  <a:cxn ang="0">
                    <a:pos x="71" y="39"/>
                  </a:cxn>
                  <a:cxn ang="0">
                    <a:pos x="70" y="42"/>
                  </a:cxn>
                  <a:cxn ang="0">
                    <a:pos x="66" y="45"/>
                  </a:cxn>
                  <a:cxn ang="0">
                    <a:pos x="29" y="65"/>
                  </a:cxn>
                  <a:cxn ang="0">
                    <a:pos x="29" y="65"/>
                  </a:cxn>
                  <a:cxn ang="0">
                    <a:pos x="24" y="66"/>
                  </a:cxn>
                  <a:cxn ang="0">
                    <a:pos x="21" y="66"/>
                  </a:cxn>
                  <a:cxn ang="0">
                    <a:pos x="16" y="65"/>
                  </a:cxn>
                  <a:cxn ang="0">
                    <a:pos x="13" y="60"/>
                  </a:cxn>
                  <a:cxn ang="0">
                    <a:pos x="0" y="37"/>
                  </a:cxn>
                  <a:cxn ang="0">
                    <a:pos x="0" y="37"/>
                  </a:cxn>
                  <a:cxn ang="0">
                    <a:pos x="0" y="32"/>
                  </a:cxn>
                  <a:cxn ang="0">
                    <a:pos x="0" y="29"/>
                  </a:cxn>
                  <a:cxn ang="0">
                    <a:pos x="1" y="24"/>
                  </a:cxn>
                  <a:cxn ang="0">
                    <a:pos x="4" y="21"/>
                  </a:cxn>
                  <a:cxn ang="0">
                    <a:pos x="42" y="1"/>
                  </a:cxn>
                  <a:cxn ang="0">
                    <a:pos x="42" y="1"/>
                  </a:cxn>
                  <a:cxn ang="0">
                    <a:pos x="47" y="0"/>
                  </a:cxn>
                  <a:cxn ang="0">
                    <a:pos x="50" y="0"/>
                  </a:cxn>
                  <a:cxn ang="0">
                    <a:pos x="55" y="3"/>
                  </a:cxn>
                  <a:cxn ang="0">
                    <a:pos x="58" y="6"/>
                  </a:cxn>
                  <a:cxn ang="0">
                    <a:pos x="71" y="29"/>
                  </a:cxn>
                </a:cxnLst>
                <a:rect b="b" l="0" r="r" t="0"/>
                <a:pathLst>
                  <a:path h="66" w="71">
                    <a:moveTo>
                      <a:pt x="71" y="29"/>
                    </a:moveTo>
                    <a:lnTo>
                      <a:pt x="71" y="29"/>
                    </a:lnTo>
                    <a:lnTo>
                      <a:pt x="71" y="34"/>
                    </a:lnTo>
                    <a:lnTo>
                      <a:pt x="71" y="39"/>
                    </a:lnTo>
                    <a:lnTo>
                      <a:pt x="70" y="42"/>
                    </a:lnTo>
                    <a:lnTo>
                      <a:pt x="66" y="45"/>
                    </a:lnTo>
                    <a:lnTo>
                      <a:pt x="29" y="65"/>
                    </a:lnTo>
                    <a:lnTo>
                      <a:pt x="29" y="65"/>
                    </a:lnTo>
                    <a:lnTo>
                      <a:pt x="24" y="66"/>
                    </a:lnTo>
                    <a:lnTo>
                      <a:pt x="21" y="66"/>
                    </a:lnTo>
                    <a:lnTo>
                      <a:pt x="16" y="65"/>
                    </a:lnTo>
                    <a:lnTo>
                      <a:pt x="13" y="60"/>
                    </a:lnTo>
                    <a:lnTo>
                      <a:pt x="0" y="37"/>
                    </a:lnTo>
                    <a:lnTo>
                      <a:pt x="0" y="37"/>
                    </a:lnTo>
                    <a:lnTo>
                      <a:pt x="0" y="32"/>
                    </a:lnTo>
                    <a:lnTo>
                      <a:pt x="0" y="29"/>
                    </a:lnTo>
                    <a:lnTo>
                      <a:pt x="1" y="24"/>
                    </a:lnTo>
                    <a:lnTo>
                      <a:pt x="4" y="21"/>
                    </a:lnTo>
                    <a:lnTo>
                      <a:pt x="42" y="1"/>
                    </a:lnTo>
                    <a:lnTo>
                      <a:pt x="42" y="1"/>
                    </a:lnTo>
                    <a:lnTo>
                      <a:pt x="47" y="0"/>
                    </a:lnTo>
                    <a:lnTo>
                      <a:pt x="50" y="0"/>
                    </a:lnTo>
                    <a:lnTo>
                      <a:pt x="55" y="3"/>
                    </a:lnTo>
                    <a:lnTo>
                      <a:pt x="58" y="6"/>
                    </a:lnTo>
                    <a:lnTo>
                      <a:pt x="71"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5" name="Freeform 3817"/>
              <p:cNvSpPr/>
              <p:nvPr/>
            </p:nvSpPr>
            <p:spPr bwMode="auto">
              <a:xfrm>
                <a:off x="2481263" y="2193925"/>
                <a:ext cx="58738" cy="53975"/>
              </a:xfrm>
              <a:custGeom>
                <a:cxnLst>
                  <a:cxn ang="0">
                    <a:pos x="72" y="29"/>
                  </a:cxn>
                  <a:cxn ang="0">
                    <a:pos x="72" y="29"/>
                  </a:cxn>
                  <a:cxn ang="0">
                    <a:pos x="74" y="34"/>
                  </a:cxn>
                  <a:cxn ang="0">
                    <a:pos x="74" y="37"/>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1"/>
                  </a:cxn>
                  <a:cxn ang="0">
                    <a:pos x="59" y="6"/>
                  </a:cxn>
                  <a:cxn ang="0">
                    <a:pos x="72" y="29"/>
                  </a:cxn>
                </a:cxnLst>
                <a:rect b="b" l="0" r="r" t="0"/>
                <a:pathLst>
                  <a:path h="66" w="74">
                    <a:moveTo>
                      <a:pt x="72" y="29"/>
                    </a:moveTo>
                    <a:lnTo>
                      <a:pt x="72" y="29"/>
                    </a:lnTo>
                    <a:lnTo>
                      <a:pt x="74" y="34"/>
                    </a:lnTo>
                    <a:lnTo>
                      <a:pt x="74" y="37"/>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1"/>
                    </a:lnTo>
                    <a:lnTo>
                      <a:pt x="59" y="6"/>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6" name="Freeform 3818"/>
              <p:cNvSpPr/>
              <p:nvPr/>
            </p:nvSpPr>
            <p:spPr bwMode="auto">
              <a:xfrm>
                <a:off x="2298701" y="2349500"/>
                <a:ext cx="58738" cy="52388"/>
              </a:xfrm>
              <a:custGeom>
                <a:cxnLst>
                  <a:cxn ang="0">
                    <a:pos x="71" y="29"/>
                  </a:cxn>
                  <a:cxn ang="0">
                    <a:pos x="71" y="29"/>
                  </a:cxn>
                  <a:cxn ang="0">
                    <a:pos x="73" y="34"/>
                  </a:cxn>
                  <a:cxn ang="0">
                    <a:pos x="73" y="39"/>
                  </a:cxn>
                  <a:cxn ang="0">
                    <a:pos x="71" y="42"/>
                  </a:cxn>
                  <a:cxn ang="0">
                    <a:pos x="66" y="46"/>
                  </a:cxn>
                  <a:cxn ang="0">
                    <a:pos x="31" y="67"/>
                  </a:cxn>
                  <a:cxn ang="0">
                    <a:pos x="31" y="67"/>
                  </a:cxn>
                  <a:cxn ang="0">
                    <a:pos x="26" y="67"/>
                  </a:cxn>
                  <a:cxn ang="0">
                    <a:pos x="21" y="67"/>
                  </a:cxn>
                  <a:cxn ang="0">
                    <a:pos x="17" y="65"/>
                  </a:cxn>
                  <a:cxn ang="0">
                    <a:pos x="14" y="62"/>
                  </a:cxn>
                  <a:cxn ang="0">
                    <a:pos x="1" y="38"/>
                  </a:cxn>
                  <a:cxn ang="0">
                    <a:pos x="1" y="38"/>
                  </a:cxn>
                  <a:cxn ang="0">
                    <a:pos x="0" y="34"/>
                  </a:cxn>
                  <a:cxn ang="0">
                    <a:pos x="1" y="29"/>
                  </a:cxn>
                  <a:cxn ang="0">
                    <a:pos x="3" y="25"/>
                  </a:cxn>
                  <a:cxn ang="0">
                    <a:pos x="6" y="21"/>
                  </a:cxn>
                  <a:cxn ang="0">
                    <a:pos x="44" y="2"/>
                  </a:cxn>
                  <a:cxn ang="0">
                    <a:pos x="44" y="2"/>
                  </a:cxn>
                  <a:cxn ang="0">
                    <a:pos x="47" y="0"/>
                  </a:cxn>
                  <a:cxn ang="0">
                    <a:pos x="52" y="2"/>
                  </a:cxn>
                  <a:cxn ang="0">
                    <a:pos x="57" y="3"/>
                  </a:cxn>
                  <a:cxn ang="0">
                    <a:pos x="60" y="7"/>
                  </a:cxn>
                  <a:cxn ang="0">
                    <a:pos x="71" y="29"/>
                  </a:cxn>
                </a:cxnLst>
                <a:rect b="b" l="0" r="r" t="0"/>
                <a:pathLst>
                  <a:path h="67" w="73">
                    <a:moveTo>
                      <a:pt x="71" y="29"/>
                    </a:moveTo>
                    <a:lnTo>
                      <a:pt x="71" y="29"/>
                    </a:lnTo>
                    <a:lnTo>
                      <a:pt x="73" y="34"/>
                    </a:lnTo>
                    <a:lnTo>
                      <a:pt x="73" y="39"/>
                    </a:lnTo>
                    <a:lnTo>
                      <a:pt x="71" y="42"/>
                    </a:lnTo>
                    <a:lnTo>
                      <a:pt x="66" y="46"/>
                    </a:lnTo>
                    <a:lnTo>
                      <a:pt x="31" y="67"/>
                    </a:lnTo>
                    <a:lnTo>
                      <a:pt x="31" y="67"/>
                    </a:lnTo>
                    <a:lnTo>
                      <a:pt x="26" y="67"/>
                    </a:lnTo>
                    <a:lnTo>
                      <a:pt x="21" y="67"/>
                    </a:lnTo>
                    <a:lnTo>
                      <a:pt x="17" y="65"/>
                    </a:lnTo>
                    <a:lnTo>
                      <a:pt x="14" y="62"/>
                    </a:lnTo>
                    <a:lnTo>
                      <a:pt x="1" y="38"/>
                    </a:lnTo>
                    <a:lnTo>
                      <a:pt x="1" y="38"/>
                    </a:lnTo>
                    <a:lnTo>
                      <a:pt x="0" y="34"/>
                    </a:lnTo>
                    <a:lnTo>
                      <a:pt x="1" y="29"/>
                    </a:lnTo>
                    <a:lnTo>
                      <a:pt x="3" y="25"/>
                    </a:lnTo>
                    <a:lnTo>
                      <a:pt x="6" y="21"/>
                    </a:lnTo>
                    <a:lnTo>
                      <a:pt x="44" y="2"/>
                    </a:lnTo>
                    <a:lnTo>
                      <a:pt x="44" y="2"/>
                    </a:lnTo>
                    <a:lnTo>
                      <a:pt x="47" y="0"/>
                    </a:lnTo>
                    <a:lnTo>
                      <a:pt x="52" y="2"/>
                    </a:lnTo>
                    <a:lnTo>
                      <a:pt x="57" y="3"/>
                    </a:lnTo>
                    <a:lnTo>
                      <a:pt x="60" y="7"/>
                    </a:lnTo>
                    <a:lnTo>
                      <a:pt x="71"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7" name="Freeform 3819"/>
              <p:cNvSpPr/>
              <p:nvPr/>
            </p:nvSpPr>
            <p:spPr bwMode="auto">
              <a:xfrm>
                <a:off x="2351088" y="2322513"/>
                <a:ext cx="58738" cy="52388"/>
              </a:xfrm>
              <a:custGeom>
                <a:cxnLst>
                  <a:cxn ang="0">
                    <a:pos x="71" y="29"/>
                  </a:cxn>
                  <a:cxn ang="0">
                    <a:pos x="71" y="29"/>
                  </a:cxn>
                  <a:cxn ang="0">
                    <a:pos x="73" y="34"/>
                  </a:cxn>
                  <a:cxn ang="0">
                    <a:pos x="73" y="37"/>
                  </a:cxn>
                  <a:cxn ang="0">
                    <a:pos x="70" y="42"/>
                  </a:cxn>
                  <a:cxn ang="0">
                    <a:pos x="67" y="46"/>
                  </a:cxn>
                  <a:cxn ang="0">
                    <a:pos x="31" y="65"/>
                  </a:cxn>
                  <a:cxn ang="0">
                    <a:pos x="31" y="65"/>
                  </a:cxn>
                  <a:cxn ang="0">
                    <a:pos x="26" y="67"/>
                  </a:cxn>
                  <a:cxn ang="0">
                    <a:pos x="21" y="65"/>
                  </a:cxn>
                  <a:cxn ang="0">
                    <a:pos x="18" y="63"/>
                  </a:cxn>
                  <a:cxn ang="0">
                    <a:pos x="14" y="60"/>
                  </a:cxn>
                  <a:cxn ang="0">
                    <a:pos x="1" y="37"/>
                  </a:cxn>
                  <a:cxn ang="0">
                    <a:pos x="1" y="37"/>
                  </a:cxn>
                  <a:cxn ang="0">
                    <a:pos x="0" y="32"/>
                  </a:cxn>
                  <a:cxn ang="0">
                    <a:pos x="1" y="28"/>
                  </a:cxn>
                  <a:cxn ang="0">
                    <a:pos x="3" y="24"/>
                  </a:cxn>
                  <a:cxn ang="0">
                    <a:pos x="6" y="21"/>
                  </a:cxn>
                  <a:cxn ang="0">
                    <a:pos x="42" y="2"/>
                  </a:cxn>
                  <a:cxn ang="0">
                    <a:pos x="42" y="2"/>
                  </a:cxn>
                  <a:cxn ang="0">
                    <a:pos x="47" y="0"/>
                  </a:cxn>
                  <a:cxn ang="0">
                    <a:pos x="52" y="0"/>
                  </a:cxn>
                  <a:cxn ang="0">
                    <a:pos x="57" y="2"/>
                  </a:cxn>
                  <a:cxn ang="0">
                    <a:pos x="58" y="5"/>
                  </a:cxn>
                  <a:cxn ang="0">
                    <a:pos x="71" y="29"/>
                  </a:cxn>
                </a:cxnLst>
                <a:rect b="b" l="0" r="r" t="0"/>
                <a:pathLst>
                  <a:path h="67" w="73">
                    <a:moveTo>
                      <a:pt x="71" y="29"/>
                    </a:moveTo>
                    <a:lnTo>
                      <a:pt x="71" y="29"/>
                    </a:lnTo>
                    <a:lnTo>
                      <a:pt x="73" y="34"/>
                    </a:lnTo>
                    <a:lnTo>
                      <a:pt x="73" y="37"/>
                    </a:lnTo>
                    <a:lnTo>
                      <a:pt x="70" y="42"/>
                    </a:lnTo>
                    <a:lnTo>
                      <a:pt x="67" y="46"/>
                    </a:lnTo>
                    <a:lnTo>
                      <a:pt x="31" y="65"/>
                    </a:lnTo>
                    <a:lnTo>
                      <a:pt x="31" y="65"/>
                    </a:lnTo>
                    <a:lnTo>
                      <a:pt x="26" y="67"/>
                    </a:lnTo>
                    <a:lnTo>
                      <a:pt x="21" y="65"/>
                    </a:lnTo>
                    <a:lnTo>
                      <a:pt x="18" y="63"/>
                    </a:lnTo>
                    <a:lnTo>
                      <a:pt x="14" y="60"/>
                    </a:lnTo>
                    <a:lnTo>
                      <a:pt x="1" y="37"/>
                    </a:lnTo>
                    <a:lnTo>
                      <a:pt x="1" y="37"/>
                    </a:lnTo>
                    <a:lnTo>
                      <a:pt x="0" y="32"/>
                    </a:lnTo>
                    <a:lnTo>
                      <a:pt x="1" y="28"/>
                    </a:lnTo>
                    <a:lnTo>
                      <a:pt x="3" y="24"/>
                    </a:lnTo>
                    <a:lnTo>
                      <a:pt x="6" y="21"/>
                    </a:lnTo>
                    <a:lnTo>
                      <a:pt x="42" y="2"/>
                    </a:lnTo>
                    <a:lnTo>
                      <a:pt x="42" y="2"/>
                    </a:lnTo>
                    <a:lnTo>
                      <a:pt x="47" y="0"/>
                    </a:lnTo>
                    <a:lnTo>
                      <a:pt x="52" y="0"/>
                    </a:lnTo>
                    <a:lnTo>
                      <a:pt x="57" y="2"/>
                    </a:lnTo>
                    <a:lnTo>
                      <a:pt x="58" y="5"/>
                    </a:lnTo>
                    <a:lnTo>
                      <a:pt x="71"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pic>
            <p:nvPicPr>
              <p:cNvPr id="48" name="Picture 3820"/>
              <p:cNvPicPr>
                <a:picLocks noChangeArrowheads="1" noChangeAspect="1"/>
              </p:cNvPicPr>
              <p:nvPr/>
            </p:nvPicPr>
            <p:blipFill>
              <a:blip r:embed="rId2"/>
              <a:stretch>
                <a:fillRect/>
              </a:stretch>
            </p:blipFill>
            <p:spPr bwMode="auto">
              <a:xfrm>
                <a:off x="2395538" y="2287588"/>
                <a:ext cx="69850" cy="65088"/>
              </a:xfrm>
              <a:prstGeom prst="rect">
                <a:avLst/>
              </a:prstGeom>
              <a:noFill/>
              <a:ln w="9525">
                <a:noFill/>
                <a:miter lim="800000"/>
              </a:ln>
            </p:spPr>
          </p:pic>
          <p:pic>
            <p:nvPicPr>
              <p:cNvPr id="49" name="Picture 3821"/>
              <p:cNvPicPr>
                <a:picLocks noChangeArrowheads="1" noChangeAspect="1"/>
              </p:cNvPicPr>
              <p:nvPr/>
            </p:nvPicPr>
            <p:blipFill>
              <a:blip r:embed="rId3"/>
              <a:stretch>
                <a:fillRect/>
              </a:stretch>
            </p:blipFill>
            <p:spPr bwMode="auto">
              <a:xfrm>
                <a:off x="2422526" y="2216150"/>
                <a:ext cx="93663" cy="109538"/>
              </a:xfrm>
              <a:prstGeom prst="rect">
                <a:avLst/>
              </a:prstGeom>
              <a:noFill/>
              <a:ln w="9525">
                <a:noFill/>
                <a:miter lim="800000"/>
              </a:ln>
            </p:spPr>
          </p:pic>
          <p:sp>
            <p:nvSpPr>
              <p:cNvPr id="50" name="Freeform 3822"/>
              <p:cNvSpPr/>
              <p:nvPr/>
            </p:nvSpPr>
            <p:spPr bwMode="auto">
              <a:xfrm>
                <a:off x="2228851" y="2220913"/>
                <a:ext cx="58738" cy="53975"/>
              </a:xfrm>
              <a:custGeom>
                <a:cxnLst>
                  <a:cxn ang="0">
                    <a:pos x="71" y="29"/>
                  </a:cxn>
                  <a:cxn ang="0">
                    <a:pos x="71" y="29"/>
                  </a:cxn>
                  <a:cxn ang="0">
                    <a:pos x="73" y="34"/>
                  </a:cxn>
                  <a:cxn ang="0">
                    <a:pos x="73" y="39"/>
                  </a:cxn>
                  <a:cxn ang="0">
                    <a:pos x="71" y="42"/>
                  </a:cxn>
                  <a:cxn ang="0">
                    <a:pos x="66" y="45"/>
                  </a:cxn>
                  <a:cxn ang="0">
                    <a:pos x="31" y="65"/>
                  </a:cxn>
                  <a:cxn ang="0">
                    <a:pos x="31" y="65"/>
                  </a:cxn>
                  <a:cxn ang="0">
                    <a:pos x="26" y="67"/>
                  </a:cxn>
                  <a:cxn ang="0">
                    <a:pos x="21" y="67"/>
                  </a:cxn>
                  <a:cxn ang="0">
                    <a:pos x="18" y="65"/>
                  </a:cxn>
                  <a:cxn ang="0">
                    <a:pos x="14" y="60"/>
                  </a:cxn>
                  <a:cxn ang="0">
                    <a:pos x="1" y="37"/>
                  </a:cxn>
                  <a:cxn ang="0">
                    <a:pos x="1" y="37"/>
                  </a:cxn>
                  <a:cxn ang="0">
                    <a:pos x="0" y="32"/>
                  </a:cxn>
                  <a:cxn ang="0">
                    <a:pos x="1" y="29"/>
                  </a:cxn>
                  <a:cxn ang="0">
                    <a:pos x="3" y="24"/>
                  </a:cxn>
                  <a:cxn ang="0">
                    <a:pos x="6" y="21"/>
                  </a:cxn>
                  <a:cxn ang="0">
                    <a:pos x="44" y="2"/>
                  </a:cxn>
                  <a:cxn ang="0">
                    <a:pos x="44" y="2"/>
                  </a:cxn>
                  <a:cxn ang="0">
                    <a:pos x="47" y="0"/>
                  </a:cxn>
                  <a:cxn ang="0">
                    <a:pos x="52" y="0"/>
                  </a:cxn>
                  <a:cxn ang="0">
                    <a:pos x="57" y="3"/>
                  </a:cxn>
                  <a:cxn ang="0">
                    <a:pos x="60" y="6"/>
                  </a:cxn>
                  <a:cxn ang="0">
                    <a:pos x="71" y="29"/>
                  </a:cxn>
                </a:cxnLst>
                <a:rect b="b" l="0" r="r" t="0"/>
                <a:pathLst>
                  <a:path h="67" w="73">
                    <a:moveTo>
                      <a:pt x="71" y="29"/>
                    </a:moveTo>
                    <a:lnTo>
                      <a:pt x="71" y="29"/>
                    </a:lnTo>
                    <a:lnTo>
                      <a:pt x="73" y="34"/>
                    </a:lnTo>
                    <a:lnTo>
                      <a:pt x="73" y="39"/>
                    </a:lnTo>
                    <a:lnTo>
                      <a:pt x="71" y="42"/>
                    </a:lnTo>
                    <a:lnTo>
                      <a:pt x="66" y="45"/>
                    </a:lnTo>
                    <a:lnTo>
                      <a:pt x="31" y="65"/>
                    </a:lnTo>
                    <a:lnTo>
                      <a:pt x="31" y="65"/>
                    </a:lnTo>
                    <a:lnTo>
                      <a:pt x="26" y="67"/>
                    </a:lnTo>
                    <a:lnTo>
                      <a:pt x="21" y="67"/>
                    </a:lnTo>
                    <a:lnTo>
                      <a:pt x="18" y="65"/>
                    </a:lnTo>
                    <a:lnTo>
                      <a:pt x="14" y="60"/>
                    </a:lnTo>
                    <a:lnTo>
                      <a:pt x="1" y="37"/>
                    </a:lnTo>
                    <a:lnTo>
                      <a:pt x="1" y="37"/>
                    </a:lnTo>
                    <a:lnTo>
                      <a:pt x="0" y="32"/>
                    </a:lnTo>
                    <a:lnTo>
                      <a:pt x="1" y="29"/>
                    </a:lnTo>
                    <a:lnTo>
                      <a:pt x="3" y="24"/>
                    </a:lnTo>
                    <a:lnTo>
                      <a:pt x="6" y="21"/>
                    </a:lnTo>
                    <a:lnTo>
                      <a:pt x="44" y="2"/>
                    </a:lnTo>
                    <a:lnTo>
                      <a:pt x="44" y="2"/>
                    </a:lnTo>
                    <a:lnTo>
                      <a:pt x="47" y="0"/>
                    </a:lnTo>
                    <a:lnTo>
                      <a:pt x="52" y="0"/>
                    </a:lnTo>
                    <a:lnTo>
                      <a:pt x="57" y="3"/>
                    </a:lnTo>
                    <a:lnTo>
                      <a:pt x="60" y="6"/>
                    </a:lnTo>
                    <a:lnTo>
                      <a:pt x="71"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1" name="Freeform 3823"/>
              <p:cNvSpPr/>
              <p:nvPr/>
            </p:nvSpPr>
            <p:spPr bwMode="auto">
              <a:xfrm>
                <a:off x="2281238" y="2193925"/>
                <a:ext cx="58738" cy="53975"/>
              </a:xfrm>
              <a:custGeom>
                <a:cxnLst>
                  <a:cxn ang="0">
                    <a:pos x="71" y="31"/>
                  </a:cxn>
                  <a:cxn ang="0">
                    <a:pos x="71" y="31"/>
                  </a:cxn>
                  <a:cxn ang="0">
                    <a:pos x="73" y="34"/>
                  </a:cxn>
                  <a:cxn ang="0">
                    <a:pos x="73" y="39"/>
                  </a:cxn>
                  <a:cxn ang="0">
                    <a:pos x="70" y="44"/>
                  </a:cxn>
                  <a:cxn ang="0">
                    <a:pos x="67" y="46"/>
                  </a:cxn>
                  <a:cxn ang="0">
                    <a:pos x="31" y="67"/>
                  </a:cxn>
                  <a:cxn ang="0">
                    <a:pos x="31" y="67"/>
                  </a:cxn>
                  <a:cxn ang="0">
                    <a:pos x="26" y="68"/>
                  </a:cxn>
                  <a:cxn ang="0">
                    <a:pos x="21" y="67"/>
                  </a:cxn>
                  <a:cxn ang="0">
                    <a:pos x="18" y="65"/>
                  </a:cxn>
                  <a:cxn ang="0">
                    <a:pos x="14" y="62"/>
                  </a:cxn>
                  <a:cxn ang="0">
                    <a:pos x="1" y="38"/>
                  </a:cxn>
                  <a:cxn ang="0">
                    <a:pos x="1" y="38"/>
                  </a:cxn>
                  <a:cxn ang="0">
                    <a:pos x="0" y="34"/>
                  </a:cxn>
                  <a:cxn ang="0">
                    <a:pos x="0" y="29"/>
                  </a:cxn>
                  <a:cxn ang="0">
                    <a:pos x="3" y="24"/>
                  </a:cxn>
                  <a:cxn ang="0">
                    <a:pos x="6" y="23"/>
                  </a:cxn>
                  <a:cxn ang="0">
                    <a:pos x="42" y="2"/>
                  </a:cxn>
                  <a:cxn ang="0">
                    <a:pos x="42" y="2"/>
                  </a:cxn>
                  <a:cxn ang="0">
                    <a:pos x="47" y="0"/>
                  </a:cxn>
                  <a:cxn ang="0">
                    <a:pos x="52" y="2"/>
                  </a:cxn>
                  <a:cxn ang="0">
                    <a:pos x="55" y="3"/>
                  </a:cxn>
                  <a:cxn ang="0">
                    <a:pos x="58" y="7"/>
                  </a:cxn>
                  <a:cxn ang="0">
                    <a:pos x="71" y="31"/>
                  </a:cxn>
                </a:cxnLst>
                <a:rect b="b" l="0" r="r" t="0"/>
                <a:pathLst>
                  <a:path h="68" w="73">
                    <a:moveTo>
                      <a:pt x="71" y="31"/>
                    </a:moveTo>
                    <a:lnTo>
                      <a:pt x="71" y="31"/>
                    </a:lnTo>
                    <a:lnTo>
                      <a:pt x="73" y="34"/>
                    </a:lnTo>
                    <a:lnTo>
                      <a:pt x="73" y="39"/>
                    </a:lnTo>
                    <a:lnTo>
                      <a:pt x="70" y="44"/>
                    </a:lnTo>
                    <a:lnTo>
                      <a:pt x="67" y="46"/>
                    </a:lnTo>
                    <a:lnTo>
                      <a:pt x="31" y="67"/>
                    </a:lnTo>
                    <a:lnTo>
                      <a:pt x="31" y="67"/>
                    </a:lnTo>
                    <a:lnTo>
                      <a:pt x="26" y="68"/>
                    </a:lnTo>
                    <a:lnTo>
                      <a:pt x="21" y="67"/>
                    </a:lnTo>
                    <a:lnTo>
                      <a:pt x="18" y="65"/>
                    </a:lnTo>
                    <a:lnTo>
                      <a:pt x="14" y="62"/>
                    </a:lnTo>
                    <a:lnTo>
                      <a:pt x="1" y="38"/>
                    </a:lnTo>
                    <a:lnTo>
                      <a:pt x="1" y="38"/>
                    </a:lnTo>
                    <a:lnTo>
                      <a:pt x="0" y="34"/>
                    </a:lnTo>
                    <a:lnTo>
                      <a:pt x="0" y="29"/>
                    </a:lnTo>
                    <a:lnTo>
                      <a:pt x="3" y="24"/>
                    </a:lnTo>
                    <a:lnTo>
                      <a:pt x="6" y="23"/>
                    </a:lnTo>
                    <a:lnTo>
                      <a:pt x="42" y="2"/>
                    </a:lnTo>
                    <a:lnTo>
                      <a:pt x="42" y="2"/>
                    </a:lnTo>
                    <a:lnTo>
                      <a:pt x="47" y="0"/>
                    </a:lnTo>
                    <a:lnTo>
                      <a:pt x="52" y="2"/>
                    </a:lnTo>
                    <a:lnTo>
                      <a:pt x="55" y="3"/>
                    </a:lnTo>
                    <a:lnTo>
                      <a:pt x="58" y="7"/>
                    </a:lnTo>
                    <a:lnTo>
                      <a:pt x="71" y="31"/>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2" name="Freeform 3824"/>
              <p:cNvSpPr/>
              <p:nvPr/>
            </p:nvSpPr>
            <p:spPr bwMode="auto">
              <a:xfrm>
                <a:off x="2332038" y="2165350"/>
                <a:ext cx="58738" cy="53975"/>
              </a:xfrm>
              <a:custGeom>
                <a:cxnLst>
                  <a:cxn ang="0">
                    <a:pos x="72" y="29"/>
                  </a:cxn>
                  <a:cxn ang="0">
                    <a:pos x="72" y="29"/>
                  </a:cxn>
                  <a:cxn ang="0">
                    <a:pos x="73" y="34"/>
                  </a:cxn>
                  <a:cxn ang="0">
                    <a:pos x="72" y="37"/>
                  </a:cxn>
                  <a:cxn ang="0">
                    <a:pos x="70" y="42"/>
                  </a:cxn>
                  <a:cxn ang="0">
                    <a:pos x="67" y="45"/>
                  </a:cxn>
                  <a:cxn ang="0">
                    <a:pos x="31" y="65"/>
                  </a:cxn>
                  <a:cxn ang="0">
                    <a:pos x="31" y="65"/>
                  </a:cxn>
                  <a:cxn ang="0">
                    <a:pos x="26" y="67"/>
                  </a:cxn>
                  <a:cxn ang="0">
                    <a:pos x="21" y="67"/>
                  </a:cxn>
                  <a:cxn ang="0">
                    <a:pos x="16" y="63"/>
                  </a:cxn>
                  <a:cxn ang="0">
                    <a:pos x="15" y="60"/>
                  </a:cxn>
                  <a:cxn ang="0">
                    <a:pos x="2" y="37"/>
                  </a:cxn>
                  <a:cxn ang="0">
                    <a:pos x="2" y="37"/>
                  </a:cxn>
                  <a:cxn ang="0">
                    <a:pos x="0" y="32"/>
                  </a:cxn>
                  <a:cxn ang="0">
                    <a:pos x="0" y="28"/>
                  </a:cxn>
                  <a:cxn ang="0">
                    <a:pos x="3" y="24"/>
                  </a:cxn>
                  <a:cxn ang="0">
                    <a:pos x="6" y="21"/>
                  </a:cxn>
                  <a:cxn ang="0">
                    <a:pos x="42" y="1"/>
                  </a:cxn>
                  <a:cxn ang="0">
                    <a:pos x="42" y="1"/>
                  </a:cxn>
                  <a:cxn ang="0">
                    <a:pos x="47" y="0"/>
                  </a:cxn>
                  <a:cxn ang="0">
                    <a:pos x="52" y="0"/>
                  </a:cxn>
                  <a:cxn ang="0">
                    <a:pos x="55" y="1"/>
                  </a:cxn>
                  <a:cxn ang="0">
                    <a:pos x="59" y="6"/>
                  </a:cxn>
                  <a:cxn ang="0">
                    <a:pos x="72" y="29"/>
                  </a:cxn>
                </a:cxnLst>
                <a:rect b="b" l="0" r="r" t="0"/>
                <a:pathLst>
                  <a:path h="67" w="73">
                    <a:moveTo>
                      <a:pt x="72" y="29"/>
                    </a:moveTo>
                    <a:lnTo>
                      <a:pt x="72" y="29"/>
                    </a:lnTo>
                    <a:lnTo>
                      <a:pt x="73" y="34"/>
                    </a:lnTo>
                    <a:lnTo>
                      <a:pt x="72" y="37"/>
                    </a:lnTo>
                    <a:lnTo>
                      <a:pt x="70" y="42"/>
                    </a:lnTo>
                    <a:lnTo>
                      <a:pt x="67" y="45"/>
                    </a:lnTo>
                    <a:lnTo>
                      <a:pt x="31" y="65"/>
                    </a:lnTo>
                    <a:lnTo>
                      <a:pt x="31" y="65"/>
                    </a:lnTo>
                    <a:lnTo>
                      <a:pt x="26" y="67"/>
                    </a:lnTo>
                    <a:lnTo>
                      <a:pt x="21" y="67"/>
                    </a:lnTo>
                    <a:lnTo>
                      <a:pt x="16" y="63"/>
                    </a:lnTo>
                    <a:lnTo>
                      <a:pt x="15" y="60"/>
                    </a:lnTo>
                    <a:lnTo>
                      <a:pt x="2" y="37"/>
                    </a:lnTo>
                    <a:lnTo>
                      <a:pt x="2" y="37"/>
                    </a:lnTo>
                    <a:lnTo>
                      <a:pt x="0" y="32"/>
                    </a:lnTo>
                    <a:lnTo>
                      <a:pt x="0" y="28"/>
                    </a:lnTo>
                    <a:lnTo>
                      <a:pt x="3" y="24"/>
                    </a:lnTo>
                    <a:lnTo>
                      <a:pt x="6" y="21"/>
                    </a:lnTo>
                    <a:lnTo>
                      <a:pt x="42" y="1"/>
                    </a:lnTo>
                    <a:lnTo>
                      <a:pt x="42" y="1"/>
                    </a:lnTo>
                    <a:lnTo>
                      <a:pt x="47" y="0"/>
                    </a:lnTo>
                    <a:lnTo>
                      <a:pt x="52" y="0"/>
                    </a:lnTo>
                    <a:lnTo>
                      <a:pt x="55" y="1"/>
                    </a:lnTo>
                    <a:lnTo>
                      <a:pt x="59" y="6"/>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3" name="Freeform 3825"/>
              <p:cNvSpPr/>
              <p:nvPr/>
            </p:nvSpPr>
            <p:spPr bwMode="auto">
              <a:xfrm>
                <a:off x="2384426" y="2138363"/>
                <a:ext cx="58738" cy="52388"/>
              </a:xfrm>
              <a:custGeom>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3" y="60"/>
                  </a:cxn>
                  <a:cxn ang="0">
                    <a:pos x="2" y="37"/>
                  </a:cxn>
                  <a:cxn ang="0">
                    <a:pos x="2" y="37"/>
                  </a:cxn>
                  <a:cxn ang="0">
                    <a:pos x="0" y="33"/>
                  </a:cxn>
                  <a:cxn ang="0">
                    <a:pos x="0" y="29"/>
                  </a:cxn>
                  <a:cxn ang="0">
                    <a:pos x="2" y="24"/>
                  </a:cxn>
                  <a:cxn ang="0">
                    <a:pos x="7" y="21"/>
                  </a:cxn>
                  <a:cxn ang="0">
                    <a:pos x="42" y="2"/>
                  </a:cxn>
                  <a:cxn ang="0">
                    <a:pos x="42" y="2"/>
                  </a:cxn>
                  <a:cxn ang="0">
                    <a:pos x="47" y="0"/>
                  </a:cxn>
                  <a:cxn ang="0">
                    <a:pos x="52" y="0"/>
                  </a:cxn>
                  <a:cxn ang="0">
                    <a:pos x="55" y="3"/>
                  </a:cxn>
                  <a:cxn ang="0">
                    <a:pos x="59" y="7"/>
                  </a:cxn>
                  <a:cxn ang="0">
                    <a:pos x="72" y="29"/>
                  </a:cxn>
                </a:cxnLst>
                <a:rect b="b" l="0" r="r" t="0"/>
                <a:pathLst>
                  <a:path h="67" w="73">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3" y="60"/>
                    </a:lnTo>
                    <a:lnTo>
                      <a:pt x="2" y="37"/>
                    </a:lnTo>
                    <a:lnTo>
                      <a:pt x="2" y="37"/>
                    </a:lnTo>
                    <a:lnTo>
                      <a:pt x="0" y="33"/>
                    </a:lnTo>
                    <a:lnTo>
                      <a:pt x="0" y="29"/>
                    </a:lnTo>
                    <a:lnTo>
                      <a:pt x="2" y="24"/>
                    </a:lnTo>
                    <a:lnTo>
                      <a:pt x="7" y="21"/>
                    </a:lnTo>
                    <a:lnTo>
                      <a:pt x="42" y="2"/>
                    </a:lnTo>
                    <a:lnTo>
                      <a:pt x="42" y="2"/>
                    </a:lnTo>
                    <a:lnTo>
                      <a:pt x="47" y="0"/>
                    </a:lnTo>
                    <a:lnTo>
                      <a:pt x="52" y="0"/>
                    </a:lnTo>
                    <a:lnTo>
                      <a:pt x="55" y="3"/>
                    </a:lnTo>
                    <a:lnTo>
                      <a:pt x="59" y="7"/>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4" name="Freeform 3826"/>
              <p:cNvSpPr/>
              <p:nvPr/>
            </p:nvSpPr>
            <p:spPr bwMode="auto">
              <a:xfrm>
                <a:off x="2436813" y="2109788"/>
                <a:ext cx="55563" cy="52388"/>
              </a:xfrm>
              <a:custGeom>
                <a:cxnLst>
                  <a:cxn ang="0">
                    <a:pos x="70" y="30"/>
                  </a:cxn>
                  <a:cxn ang="0">
                    <a:pos x="70" y="30"/>
                  </a:cxn>
                  <a:cxn ang="0">
                    <a:pos x="72" y="34"/>
                  </a:cxn>
                  <a:cxn ang="0">
                    <a:pos x="72" y="39"/>
                  </a:cxn>
                  <a:cxn ang="0">
                    <a:pos x="70" y="44"/>
                  </a:cxn>
                  <a:cxn ang="0">
                    <a:pos x="67" y="46"/>
                  </a:cxn>
                  <a:cxn ang="0">
                    <a:pos x="30" y="67"/>
                  </a:cxn>
                  <a:cxn ang="0">
                    <a:pos x="30" y="67"/>
                  </a:cxn>
                  <a:cxn ang="0">
                    <a:pos x="25" y="67"/>
                  </a:cxn>
                  <a:cxn ang="0">
                    <a:pos x="21" y="67"/>
                  </a:cxn>
                  <a:cxn ang="0">
                    <a:pos x="17" y="65"/>
                  </a:cxn>
                  <a:cxn ang="0">
                    <a:pos x="13" y="62"/>
                  </a:cxn>
                  <a:cxn ang="0">
                    <a:pos x="0" y="38"/>
                  </a:cxn>
                  <a:cxn ang="0">
                    <a:pos x="0" y="38"/>
                  </a:cxn>
                  <a:cxn ang="0">
                    <a:pos x="0" y="34"/>
                  </a:cxn>
                  <a:cxn ang="0">
                    <a:pos x="0" y="30"/>
                  </a:cxn>
                  <a:cxn ang="0">
                    <a:pos x="2" y="25"/>
                  </a:cxn>
                  <a:cxn ang="0">
                    <a:pos x="5" y="21"/>
                  </a:cxn>
                  <a:cxn ang="0">
                    <a:pos x="43" y="2"/>
                  </a:cxn>
                  <a:cxn ang="0">
                    <a:pos x="43" y="2"/>
                  </a:cxn>
                  <a:cxn ang="0">
                    <a:pos x="47" y="0"/>
                  </a:cxn>
                  <a:cxn ang="0">
                    <a:pos x="51" y="2"/>
                  </a:cxn>
                  <a:cxn ang="0">
                    <a:pos x="56" y="3"/>
                  </a:cxn>
                  <a:cxn ang="0">
                    <a:pos x="59" y="7"/>
                  </a:cxn>
                  <a:cxn ang="0">
                    <a:pos x="70" y="30"/>
                  </a:cxn>
                </a:cxnLst>
                <a:rect b="b" l="0" r="r" t="0"/>
                <a:pathLst>
                  <a:path h="67" w="72">
                    <a:moveTo>
                      <a:pt x="70" y="30"/>
                    </a:moveTo>
                    <a:lnTo>
                      <a:pt x="70" y="30"/>
                    </a:lnTo>
                    <a:lnTo>
                      <a:pt x="72" y="34"/>
                    </a:lnTo>
                    <a:lnTo>
                      <a:pt x="72" y="39"/>
                    </a:lnTo>
                    <a:lnTo>
                      <a:pt x="70" y="44"/>
                    </a:lnTo>
                    <a:lnTo>
                      <a:pt x="67" y="46"/>
                    </a:lnTo>
                    <a:lnTo>
                      <a:pt x="30" y="67"/>
                    </a:lnTo>
                    <a:lnTo>
                      <a:pt x="30" y="67"/>
                    </a:lnTo>
                    <a:lnTo>
                      <a:pt x="25" y="67"/>
                    </a:lnTo>
                    <a:lnTo>
                      <a:pt x="21" y="67"/>
                    </a:lnTo>
                    <a:lnTo>
                      <a:pt x="17" y="65"/>
                    </a:lnTo>
                    <a:lnTo>
                      <a:pt x="13" y="62"/>
                    </a:lnTo>
                    <a:lnTo>
                      <a:pt x="0" y="38"/>
                    </a:lnTo>
                    <a:lnTo>
                      <a:pt x="0" y="38"/>
                    </a:lnTo>
                    <a:lnTo>
                      <a:pt x="0" y="34"/>
                    </a:lnTo>
                    <a:lnTo>
                      <a:pt x="0" y="30"/>
                    </a:lnTo>
                    <a:lnTo>
                      <a:pt x="2" y="25"/>
                    </a:lnTo>
                    <a:lnTo>
                      <a:pt x="5" y="21"/>
                    </a:lnTo>
                    <a:lnTo>
                      <a:pt x="43" y="2"/>
                    </a:lnTo>
                    <a:lnTo>
                      <a:pt x="43" y="2"/>
                    </a:lnTo>
                    <a:lnTo>
                      <a:pt x="47" y="0"/>
                    </a:lnTo>
                    <a:lnTo>
                      <a:pt x="51" y="2"/>
                    </a:lnTo>
                    <a:lnTo>
                      <a:pt x="56" y="3"/>
                    </a:lnTo>
                    <a:lnTo>
                      <a:pt x="59" y="7"/>
                    </a:lnTo>
                    <a:lnTo>
                      <a:pt x="70" y="3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5" name="Freeform 3827"/>
              <p:cNvSpPr/>
              <p:nvPr/>
            </p:nvSpPr>
            <p:spPr bwMode="auto">
              <a:xfrm>
                <a:off x="2228851" y="2220913"/>
                <a:ext cx="57150" cy="52388"/>
              </a:xfrm>
              <a:custGeom>
                <a:cxnLst>
                  <a:cxn ang="0">
                    <a:pos x="70" y="30"/>
                  </a:cxn>
                  <a:cxn ang="0">
                    <a:pos x="70" y="30"/>
                  </a:cxn>
                  <a:cxn ang="0">
                    <a:pos x="71" y="33"/>
                  </a:cxn>
                  <a:cxn ang="0">
                    <a:pos x="71" y="38"/>
                  </a:cxn>
                  <a:cxn ang="0">
                    <a:pos x="70" y="43"/>
                  </a:cxn>
                  <a:cxn ang="0">
                    <a:pos x="66" y="44"/>
                  </a:cxn>
                  <a:cxn ang="0">
                    <a:pos x="29" y="65"/>
                  </a:cxn>
                  <a:cxn ang="0">
                    <a:pos x="29" y="65"/>
                  </a:cxn>
                  <a:cxn ang="0">
                    <a:pos x="24" y="67"/>
                  </a:cxn>
                  <a:cxn ang="0">
                    <a:pos x="21" y="65"/>
                  </a:cxn>
                  <a:cxn ang="0">
                    <a:pos x="16" y="64"/>
                  </a:cxn>
                  <a:cxn ang="0">
                    <a:pos x="13" y="61"/>
                  </a:cxn>
                  <a:cxn ang="0">
                    <a:pos x="0" y="36"/>
                  </a:cxn>
                  <a:cxn ang="0">
                    <a:pos x="0" y="36"/>
                  </a:cxn>
                  <a:cxn ang="0">
                    <a:pos x="0" y="33"/>
                  </a:cxn>
                  <a:cxn ang="0">
                    <a:pos x="0" y="28"/>
                  </a:cxn>
                  <a:cxn ang="0">
                    <a:pos x="1" y="23"/>
                  </a:cxn>
                  <a:cxn ang="0">
                    <a:pos x="5" y="21"/>
                  </a:cxn>
                  <a:cxn ang="0">
                    <a:pos x="42" y="0"/>
                  </a:cxn>
                  <a:cxn ang="0">
                    <a:pos x="42" y="0"/>
                  </a:cxn>
                  <a:cxn ang="0">
                    <a:pos x="47" y="0"/>
                  </a:cxn>
                  <a:cxn ang="0">
                    <a:pos x="50" y="0"/>
                  </a:cxn>
                  <a:cxn ang="0">
                    <a:pos x="55" y="2"/>
                  </a:cxn>
                  <a:cxn ang="0">
                    <a:pos x="58" y="5"/>
                  </a:cxn>
                  <a:cxn ang="0">
                    <a:pos x="70" y="30"/>
                  </a:cxn>
                </a:cxnLst>
                <a:rect b="b" l="0" r="r" t="0"/>
                <a:pathLst>
                  <a:path h="67" w="71">
                    <a:moveTo>
                      <a:pt x="70" y="30"/>
                    </a:moveTo>
                    <a:lnTo>
                      <a:pt x="70" y="30"/>
                    </a:lnTo>
                    <a:lnTo>
                      <a:pt x="71" y="33"/>
                    </a:lnTo>
                    <a:lnTo>
                      <a:pt x="71" y="38"/>
                    </a:lnTo>
                    <a:lnTo>
                      <a:pt x="70" y="43"/>
                    </a:lnTo>
                    <a:lnTo>
                      <a:pt x="66" y="44"/>
                    </a:lnTo>
                    <a:lnTo>
                      <a:pt x="29" y="65"/>
                    </a:lnTo>
                    <a:lnTo>
                      <a:pt x="29" y="65"/>
                    </a:lnTo>
                    <a:lnTo>
                      <a:pt x="24" y="67"/>
                    </a:lnTo>
                    <a:lnTo>
                      <a:pt x="21" y="65"/>
                    </a:lnTo>
                    <a:lnTo>
                      <a:pt x="16" y="64"/>
                    </a:lnTo>
                    <a:lnTo>
                      <a:pt x="13" y="61"/>
                    </a:lnTo>
                    <a:lnTo>
                      <a:pt x="0" y="36"/>
                    </a:lnTo>
                    <a:lnTo>
                      <a:pt x="0" y="36"/>
                    </a:lnTo>
                    <a:lnTo>
                      <a:pt x="0" y="33"/>
                    </a:lnTo>
                    <a:lnTo>
                      <a:pt x="0" y="28"/>
                    </a:lnTo>
                    <a:lnTo>
                      <a:pt x="1" y="23"/>
                    </a:lnTo>
                    <a:lnTo>
                      <a:pt x="5" y="21"/>
                    </a:lnTo>
                    <a:lnTo>
                      <a:pt x="42" y="0"/>
                    </a:lnTo>
                    <a:lnTo>
                      <a:pt x="42" y="0"/>
                    </a:lnTo>
                    <a:lnTo>
                      <a:pt x="47" y="0"/>
                    </a:lnTo>
                    <a:lnTo>
                      <a:pt x="50" y="0"/>
                    </a:lnTo>
                    <a:lnTo>
                      <a:pt x="55" y="2"/>
                    </a:lnTo>
                    <a:lnTo>
                      <a:pt x="58" y="5"/>
                    </a:lnTo>
                    <a:lnTo>
                      <a:pt x="70" y="3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6" name="Freeform 3829"/>
              <p:cNvSpPr/>
              <p:nvPr/>
            </p:nvSpPr>
            <p:spPr bwMode="auto">
              <a:xfrm>
                <a:off x="2239963" y="2243138"/>
                <a:ext cx="46038" cy="30163"/>
              </a:xfrm>
              <a:custGeom>
                <a:cxnLst>
                  <a:cxn ang="0">
                    <a:pos x="57" y="0"/>
                  </a:cxn>
                  <a:cxn ang="0">
                    <a:pos x="57" y="0"/>
                  </a:cxn>
                  <a:cxn ang="0">
                    <a:pos x="58" y="3"/>
                  </a:cxn>
                  <a:cxn ang="0">
                    <a:pos x="58" y="9"/>
                  </a:cxn>
                  <a:cxn ang="0">
                    <a:pos x="58" y="9"/>
                  </a:cxn>
                  <a:cxn ang="0">
                    <a:pos x="55" y="13"/>
                  </a:cxn>
                  <a:cxn ang="0">
                    <a:pos x="52" y="16"/>
                  </a:cxn>
                  <a:cxn ang="0">
                    <a:pos x="34" y="26"/>
                  </a:cxn>
                  <a:cxn ang="0">
                    <a:pos x="18" y="35"/>
                  </a:cxn>
                  <a:cxn ang="0">
                    <a:pos x="18" y="35"/>
                  </a:cxn>
                  <a:cxn ang="0">
                    <a:pos x="13" y="37"/>
                  </a:cxn>
                  <a:cxn ang="0">
                    <a:pos x="8" y="37"/>
                  </a:cxn>
                  <a:cxn ang="0">
                    <a:pos x="8" y="37"/>
                  </a:cxn>
                  <a:cxn ang="0">
                    <a:pos x="3" y="34"/>
                  </a:cxn>
                  <a:cxn ang="0">
                    <a:pos x="0" y="31"/>
                  </a:cxn>
                  <a:cxn ang="0">
                    <a:pos x="0" y="31"/>
                  </a:cxn>
                  <a:cxn ang="0">
                    <a:pos x="3" y="34"/>
                  </a:cxn>
                  <a:cxn ang="0">
                    <a:pos x="8" y="35"/>
                  </a:cxn>
                  <a:cxn ang="0">
                    <a:pos x="8" y="35"/>
                  </a:cxn>
                  <a:cxn ang="0">
                    <a:pos x="13" y="35"/>
                  </a:cxn>
                  <a:cxn ang="0">
                    <a:pos x="18" y="34"/>
                  </a:cxn>
                  <a:cxn ang="0">
                    <a:pos x="34" y="24"/>
                  </a:cxn>
                  <a:cxn ang="0">
                    <a:pos x="52" y="16"/>
                  </a:cxn>
                  <a:cxn ang="0">
                    <a:pos x="52" y="16"/>
                  </a:cxn>
                  <a:cxn ang="0">
                    <a:pos x="55" y="13"/>
                  </a:cxn>
                  <a:cxn ang="0">
                    <a:pos x="58" y="8"/>
                  </a:cxn>
                  <a:cxn ang="0">
                    <a:pos x="58" y="8"/>
                  </a:cxn>
                  <a:cxn ang="0">
                    <a:pos x="58" y="3"/>
                  </a:cxn>
                  <a:cxn ang="0">
                    <a:pos x="57" y="0"/>
                  </a:cxn>
                  <a:cxn ang="0">
                    <a:pos x="57" y="0"/>
                  </a:cxn>
                </a:cxnLst>
                <a:rect b="b" l="0" r="r" t="0"/>
                <a:pathLst>
                  <a:path h="37" w="57">
                    <a:moveTo>
                      <a:pt x="57" y="0"/>
                    </a:moveTo>
                    <a:lnTo>
                      <a:pt x="57" y="0"/>
                    </a:lnTo>
                    <a:lnTo>
                      <a:pt x="58" y="3"/>
                    </a:lnTo>
                    <a:lnTo>
                      <a:pt x="58" y="9"/>
                    </a:lnTo>
                    <a:lnTo>
                      <a:pt x="58" y="9"/>
                    </a:lnTo>
                    <a:lnTo>
                      <a:pt x="55" y="13"/>
                    </a:lnTo>
                    <a:lnTo>
                      <a:pt x="52" y="16"/>
                    </a:lnTo>
                    <a:lnTo>
                      <a:pt x="34" y="26"/>
                    </a:lnTo>
                    <a:lnTo>
                      <a:pt x="18" y="35"/>
                    </a:lnTo>
                    <a:lnTo>
                      <a:pt x="18" y="35"/>
                    </a:lnTo>
                    <a:lnTo>
                      <a:pt x="13" y="37"/>
                    </a:lnTo>
                    <a:lnTo>
                      <a:pt x="8" y="37"/>
                    </a:lnTo>
                    <a:lnTo>
                      <a:pt x="8" y="37"/>
                    </a:lnTo>
                    <a:lnTo>
                      <a:pt x="3" y="34"/>
                    </a:lnTo>
                    <a:lnTo>
                      <a:pt x="0" y="31"/>
                    </a:lnTo>
                    <a:lnTo>
                      <a:pt x="0" y="31"/>
                    </a:lnTo>
                    <a:lnTo>
                      <a:pt x="3" y="34"/>
                    </a:lnTo>
                    <a:lnTo>
                      <a:pt x="8" y="35"/>
                    </a:lnTo>
                    <a:lnTo>
                      <a:pt x="8" y="35"/>
                    </a:lnTo>
                    <a:lnTo>
                      <a:pt x="13" y="35"/>
                    </a:lnTo>
                    <a:lnTo>
                      <a:pt x="18" y="34"/>
                    </a:lnTo>
                    <a:lnTo>
                      <a:pt x="34" y="24"/>
                    </a:lnTo>
                    <a:lnTo>
                      <a:pt x="52" y="16"/>
                    </a:lnTo>
                    <a:lnTo>
                      <a:pt x="52" y="16"/>
                    </a:lnTo>
                    <a:lnTo>
                      <a:pt x="55" y="13"/>
                    </a:lnTo>
                    <a:lnTo>
                      <a:pt x="58" y="8"/>
                    </a:lnTo>
                    <a:lnTo>
                      <a:pt x="58" y="8"/>
                    </a:lnTo>
                    <a:lnTo>
                      <a:pt x="58" y="3"/>
                    </a:lnTo>
                    <a:lnTo>
                      <a:pt x="57" y="0"/>
                    </a:lnTo>
                    <a:lnTo>
                      <a:pt x="57"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7" name="Freeform 3830"/>
              <p:cNvSpPr/>
              <p:nvPr/>
            </p:nvSpPr>
            <p:spPr bwMode="auto">
              <a:xfrm>
                <a:off x="2279650" y="2192338"/>
                <a:ext cx="58738" cy="52388"/>
              </a:xfrm>
              <a:custGeom>
                <a:cxnLst>
                  <a:cxn ang="0">
                    <a:pos x="72" y="30"/>
                  </a:cxn>
                  <a:cxn ang="0">
                    <a:pos x="72" y="30"/>
                  </a:cxn>
                  <a:cxn ang="0">
                    <a:pos x="73" y="35"/>
                  </a:cxn>
                  <a:cxn ang="0">
                    <a:pos x="73" y="38"/>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2"/>
                  </a:cxn>
                  <a:cxn ang="0">
                    <a:pos x="59" y="7"/>
                  </a:cxn>
                  <a:cxn ang="0">
                    <a:pos x="72" y="30"/>
                  </a:cxn>
                </a:cxnLst>
                <a:rect b="b" l="0" r="r" t="0"/>
                <a:pathLst>
                  <a:path h="67" w="73">
                    <a:moveTo>
                      <a:pt x="72" y="30"/>
                    </a:moveTo>
                    <a:lnTo>
                      <a:pt x="72" y="30"/>
                    </a:lnTo>
                    <a:lnTo>
                      <a:pt x="73" y="35"/>
                    </a:lnTo>
                    <a:lnTo>
                      <a:pt x="73" y="38"/>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2"/>
                    </a:lnTo>
                    <a:lnTo>
                      <a:pt x="59" y="7"/>
                    </a:lnTo>
                    <a:lnTo>
                      <a:pt x="72" y="3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8" name="Freeform 3831"/>
              <p:cNvSpPr/>
              <p:nvPr/>
            </p:nvSpPr>
            <p:spPr bwMode="auto">
              <a:xfrm>
                <a:off x="2290763" y="2214563"/>
                <a:ext cx="47625" cy="30163"/>
              </a:xfrm>
              <a:custGeom>
                <a:cxnLst>
                  <a:cxn ang="0">
                    <a:pos x="57" y="0"/>
                  </a:cxn>
                  <a:cxn ang="0">
                    <a:pos x="57" y="0"/>
                  </a:cxn>
                  <a:cxn ang="0">
                    <a:pos x="58" y="5"/>
                  </a:cxn>
                  <a:cxn ang="0">
                    <a:pos x="58" y="10"/>
                  </a:cxn>
                  <a:cxn ang="0">
                    <a:pos x="58" y="10"/>
                  </a:cxn>
                  <a:cxn ang="0">
                    <a:pos x="55" y="13"/>
                  </a:cxn>
                  <a:cxn ang="0">
                    <a:pos x="52" y="16"/>
                  </a:cxn>
                  <a:cxn ang="0">
                    <a:pos x="34"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6" y="36"/>
                  </a:cxn>
                  <a:cxn ang="0">
                    <a:pos x="34" y="26"/>
                  </a:cxn>
                  <a:cxn ang="0">
                    <a:pos x="52" y="16"/>
                  </a:cxn>
                  <a:cxn ang="0">
                    <a:pos x="52" y="16"/>
                  </a:cxn>
                  <a:cxn ang="0">
                    <a:pos x="55" y="13"/>
                  </a:cxn>
                  <a:cxn ang="0">
                    <a:pos x="58" y="10"/>
                  </a:cxn>
                  <a:cxn ang="0">
                    <a:pos x="58" y="10"/>
                  </a:cxn>
                  <a:cxn ang="0">
                    <a:pos x="58" y="5"/>
                  </a:cxn>
                  <a:cxn ang="0">
                    <a:pos x="57" y="0"/>
                  </a:cxn>
                  <a:cxn ang="0">
                    <a:pos x="57" y="0"/>
                  </a:cxn>
                </a:cxnLst>
                <a:rect b="b" l="0" r="r" t="0"/>
                <a:pathLst>
                  <a:path h="37" w="57">
                    <a:moveTo>
                      <a:pt x="57" y="0"/>
                    </a:moveTo>
                    <a:lnTo>
                      <a:pt x="57" y="0"/>
                    </a:lnTo>
                    <a:lnTo>
                      <a:pt x="58" y="5"/>
                    </a:lnTo>
                    <a:lnTo>
                      <a:pt x="58" y="10"/>
                    </a:lnTo>
                    <a:lnTo>
                      <a:pt x="58" y="10"/>
                    </a:lnTo>
                    <a:lnTo>
                      <a:pt x="55" y="13"/>
                    </a:lnTo>
                    <a:lnTo>
                      <a:pt x="52" y="16"/>
                    </a:lnTo>
                    <a:lnTo>
                      <a:pt x="34"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6" y="36"/>
                    </a:lnTo>
                    <a:lnTo>
                      <a:pt x="34" y="26"/>
                    </a:lnTo>
                    <a:lnTo>
                      <a:pt x="52" y="16"/>
                    </a:lnTo>
                    <a:lnTo>
                      <a:pt x="52" y="16"/>
                    </a:lnTo>
                    <a:lnTo>
                      <a:pt x="55" y="13"/>
                    </a:lnTo>
                    <a:lnTo>
                      <a:pt x="58" y="10"/>
                    </a:lnTo>
                    <a:lnTo>
                      <a:pt x="58" y="10"/>
                    </a:lnTo>
                    <a:lnTo>
                      <a:pt x="58" y="5"/>
                    </a:lnTo>
                    <a:lnTo>
                      <a:pt x="57" y="0"/>
                    </a:lnTo>
                    <a:lnTo>
                      <a:pt x="57"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9" name="Freeform 3832"/>
              <p:cNvSpPr/>
              <p:nvPr/>
            </p:nvSpPr>
            <p:spPr bwMode="auto">
              <a:xfrm>
                <a:off x="2332038" y="2163763"/>
                <a:ext cx="57150" cy="52388"/>
              </a:xfrm>
              <a:custGeom>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5"/>
                  </a:cxn>
                  <a:cxn ang="0">
                    <a:pos x="15" y="60"/>
                  </a:cxn>
                  <a:cxn ang="0">
                    <a:pos x="2" y="37"/>
                  </a:cxn>
                  <a:cxn ang="0">
                    <a:pos x="2" y="37"/>
                  </a:cxn>
                  <a:cxn ang="0">
                    <a:pos x="0" y="32"/>
                  </a:cxn>
                  <a:cxn ang="0">
                    <a:pos x="0" y="29"/>
                  </a:cxn>
                  <a:cxn ang="0">
                    <a:pos x="4" y="24"/>
                  </a:cxn>
                  <a:cxn ang="0">
                    <a:pos x="7" y="21"/>
                  </a:cxn>
                  <a:cxn ang="0">
                    <a:pos x="43" y="1"/>
                  </a:cxn>
                  <a:cxn ang="0">
                    <a:pos x="43" y="1"/>
                  </a:cxn>
                  <a:cxn ang="0">
                    <a:pos x="48" y="0"/>
                  </a:cxn>
                  <a:cxn ang="0">
                    <a:pos x="52" y="0"/>
                  </a:cxn>
                  <a:cxn ang="0">
                    <a:pos x="56" y="3"/>
                  </a:cxn>
                  <a:cxn ang="0">
                    <a:pos x="59" y="6"/>
                  </a:cxn>
                  <a:cxn ang="0">
                    <a:pos x="72" y="29"/>
                  </a:cxn>
                </a:cxnLst>
                <a:rect b="b" l="0" r="r" t="0"/>
                <a:pathLst>
                  <a:path h="66" w="74">
                    <a:moveTo>
                      <a:pt x="72" y="29"/>
                    </a:moveTo>
                    <a:lnTo>
                      <a:pt x="72" y="29"/>
                    </a:lnTo>
                    <a:lnTo>
                      <a:pt x="74" y="34"/>
                    </a:lnTo>
                    <a:lnTo>
                      <a:pt x="74" y="39"/>
                    </a:lnTo>
                    <a:lnTo>
                      <a:pt x="70" y="42"/>
                    </a:lnTo>
                    <a:lnTo>
                      <a:pt x="67" y="45"/>
                    </a:lnTo>
                    <a:lnTo>
                      <a:pt x="31" y="65"/>
                    </a:lnTo>
                    <a:lnTo>
                      <a:pt x="31" y="65"/>
                    </a:lnTo>
                    <a:lnTo>
                      <a:pt x="26" y="66"/>
                    </a:lnTo>
                    <a:lnTo>
                      <a:pt x="21" y="66"/>
                    </a:lnTo>
                    <a:lnTo>
                      <a:pt x="18" y="65"/>
                    </a:lnTo>
                    <a:lnTo>
                      <a:pt x="15" y="60"/>
                    </a:lnTo>
                    <a:lnTo>
                      <a:pt x="2" y="37"/>
                    </a:lnTo>
                    <a:lnTo>
                      <a:pt x="2" y="37"/>
                    </a:lnTo>
                    <a:lnTo>
                      <a:pt x="0" y="32"/>
                    </a:lnTo>
                    <a:lnTo>
                      <a:pt x="0" y="29"/>
                    </a:lnTo>
                    <a:lnTo>
                      <a:pt x="4" y="24"/>
                    </a:lnTo>
                    <a:lnTo>
                      <a:pt x="7" y="21"/>
                    </a:lnTo>
                    <a:lnTo>
                      <a:pt x="43" y="1"/>
                    </a:lnTo>
                    <a:lnTo>
                      <a:pt x="43" y="1"/>
                    </a:lnTo>
                    <a:lnTo>
                      <a:pt x="48" y="0"/>
                    </a:lnTo>
                    <a:lnTo>
                      <a:pt x="52" y="0"/>
                    </a:lnTo>
                    <a:lnTo>
                      <a:pt x="56" y="3"/>
                    </a:lnTo>
                    <a:lnTo>
                      <a:pt x="59" y="6"/>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0" name="Freeform 3833"/>
              <p:cNvSpPr/>
              <p:nvPr/>
            </p:nvSpPr>
            <p:spPr bwMode="auto">
              <a:xfrm>
                <a:off x="2382838" y="2135188"/>
                <a:ext cx="58738" cy="53975"/>
              </a:xfrm>
              <a:custGeom>
                <a:cxnLst>
                  <a:cxn ang="0">
                    <a:pos x="72" y="31"/>
                  </a:cxn>
                  <a:cxn ang="0">
                    <a:pos x="72" y="31"/>
                  </a:cxn>
                  <a:cxn ang="0">
                    <a:pos x="74" y="34"/>
                  </a:cxn>
                  <a:cxn ang="0">
                    <a:pos x="72" y="39"/>
                  </a:cxn>
                  <a:cxn ang="0">
                    <a:pos x="70" y="44"/>
                  </a:cxn>
                  <a:cxn ang="0">
                    <a:pos x="67" y="45"/>
                  </a:cxn>
                  <a:cxn ang="0">
                    <a:pos x="30" y="67"/>
                  </a:cxn>
                  <a:cxn ang="0">
                    <a:pos x="30" y="67"/>
                  </a:cxn>
                  <a:cxn ang="0">
                    <a:pos x="27" y="68"/>
                  </a:cxn>
                  <a:cxn ang="0">
                    <a:pos x="22" y="67"/>
                  </a:cxn>
                  <a:cxn ang="0">
                    <a:pos x="17" y="65"/>
                  </a:cxn>
                  <a:cxn ang="0">
                    <a:pos x="15" y="62"/>
                  </a:cxn>
                  <a:cxn ang="0">
                    <a:pos x="2" y="37"/>
                  </a:cxn>
                  <a:cxn ang="0">
                    <a:pos x="2" y="37"/>
                  </a:cxn>
                  <a:cxn ang="0">
                    <a:pos x="0" y="34"/>
                  </a:cxn>
                  <a:cxn ang="0">
                    <a:pos x="0" y="29"/>
                  </a:cxn>
                  <a:cxn ang="0">
                    <a:pos x="2" y="24"/>
                  </a:cxn>
                  <a:cxn ang="0">
                    <a:pos x="7" y="23"/>
                  </a:cxn>
                  <a:cxn ang="0">
                    <a:pos x="43" y="1"/>
                  </a:cxn>
                  <a:cxn ang="0">
                    <a:pos x="43" y="1"/>
                  </a:cxn>
                  <a:cxn ang="0">
                    <a:pos x="48" y="0"/>
                  </a:cxn>
                  <a:cxn ang="0">
                    <a:pos x="53" y="1"/>
                  </a:cxn>
                  <a:cxn ang="0">
                    <a:pos x="56" y="3"/>
                  </a:cxn>
                  <a:cxn ang="0">
                    <a:pos x="59" y="6"/>
                  </a:cxn>
                  <a:cxn ang="0">
                    <a:pos x="72" y="31"/>
                  </a:cxn>
                </a:cxnLst>
                <a:rect b="b" l="0" r="r" t="0"/>
                <a:pathLst>
                  <a:path h="68" w="74">
                    <a:moveTo>
                      <a:pt x="72" y="31"/>
                    </a:moveTo>
                    <a:lnTo>
                      <a:pt x="72" y="31"/>
                    </a:lnTo>
                    <a:lnTo>
                      <a:pt x="74" y="34"/>
                    </a:lnTo>
                    <a:lnTo>
                      <a:pt x="72" y="39"/>
                    </a:lnTo>
                    <a:lnTo>
                      <a:pt x="70" y="44"/>
                    </a:lnTo>
                    <a:lnTo>
                      <a:pt x="67" y="45"/>
                    </a:lnTo>
                    <a:lnTo>
                      <a:pt x="30" y="67"/>
                    </a:lnTo>
                    <a:lnTo>
                      <a:pt x="30" y="67"/>
                    </a:lnTo>
                    <a:lnTo>
                      <a:pt x="27" y="68"/>
                    </a:lnTo>
                    <a:lnTo>
                      <a:pt x="22" y="67"/>
                    </a:lnTo>
                    <a:lnTo>
                      <a:pt x="17" y="65"/>
                    </a:lnTo>
                    <a:lnTo>
                      <a:pt x="15" y="62"/>
                    </a:lnTo>
                    <a:lnTo>
                      <a:pt x="2" y="37"/>
                    </a:lnTo>
                    <a:lnTo>
                      <a:pt x="2" y="37"/>
                    </a:lnTo>
                    <a:lnTo>
                      <a:pt x="0" y="34"/>
                    </a:lnTo>
                    <a:lnTo>
                      <a:pt x="0" y="29"/>
                    </a:lnTo>
                    <a:lnTo>
                      <a:pt x="2" y="24"/>
                    </a:lnTo>
                    <a:lnTo>
                      <a:pt x="7" y="23"/>
                    </a:lnTo>
                    <a:lnTo>
                      <a:pt x="43" y="1"/>
                    </a:lnTo>
                    <a:lnTo>
                      <a:pt x="43" y="1"/>
                    </a:lnTo>
                    <a:lnTo>
                      <a:pt x="48" y="0"/>
                    </a:lnTo>
                    <a:lnTo>
                      <a:pt x="53" y="1"/>
                    </a:lnTo>
                    <a:lnTo>
                      <a:pt x="56" y="3"/>
                    </a:lnTo>
                    <a:lnTo>
                      <a:pt x="59" y="6"/>
                    </a:lnTo>
                    <a:lnTo>
                      <a:pt x="72" y="31"/>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1" name="Freeform 3834"/>
              <p:cNvSpPr/>
              <p:nvPr/>
            </p:nvSpPr>
            <p:spPr bwMode="auto">
              <a:xfrm>
                <a:off x="2435225" y="2108200"/>
                <a:ext cx="57150" cy="52388"/>
              </a:xfrm>
              <a:custGeom>
                <a:cxnLst>
                  <a:cxn ang="0">
                    <a:pos x="71" y="29"/>
                  </a:cxn>
                  <a:cxn ang="0">
                    <a:pos x="71" y="29"/>
                  </a:cxn>
                  <a:cxn ang="0">
                    <a:pos x="71" y="34"/>
                  </a:cxn>
                  <a:cxn ang="0">
                    <a:pos x="71" y="37"/>
                  </a:cxn>
                  <a:cxn ang="0">
                    <a:pos x="70" y="42"/>
                  </a:cxn>
                  <a:cxn ang="0">
                    <a:pos x="66" y="45"/>
                  </a:cxn>
                  <a:cxn ang="0">
                    <a:pos x="29" y="65"/>
                  </a:cxn>
                  <a:cxn ang="0">
                    <a:pos x="29" y="65"/>
                  </a:cxn>
                  <a:cxn ang="0">
                    <a:pos x="24" y="66"/>
                  </a:cxn>
                  <a:cxn ang="0">
                    <a:pos x="21" y="66"/>
                  </a:cxn>
                  <a:cxn ang="0">
                    <a:pos x="16" y="63"/>
                  </a:cxn>
                  <a:cxn ang="0">
                    <a:pos x="13" y="60"/>
                  </a:cxn>
                  <a:cxn ang="0">
                    <a:pos x="1" y="37"/>
                  </a:cxn>
                  <a:cxn ang="0">
                    <a:pos x="1" y="37"/>
                  </a:cxn>
                  <a:cxn ang="0">
                    <a:pos x="0" y="32"/>
                  </a:cxn>
                  <a:cxn ang="0">
                    <a:pos x="0" y="27"/>
                  </a:cxn>
                  <a:cxn ang="0">
                    <a:pos x="1" y="24"/>
                  </a:cxn>
                  <a:cxn ang="0">
                    <a:pos x="4" y="21"/>
                  </a:cxn>
                  <a:cxn ang="0">
                    <a:pos x="42" y="1"/>
                  </a:cxn>
                  <a:cxn ang="0">
                    <a:pos x="42" y="1"/>
                  </a:cxn>
                  <a:cxn ang="0">
                    <a:pos x="47" y="0"/>
                  </a:cxn>
                  <a:cxn ang="0">
                    <a:pos x="50" y="0"/>
                  </a:cxn>
                  <a:cxn ang="0">
                    <a:pos x="55" y="1"/>
                  </a:cxn>
                  <a:cxn ang="0">
                    <a:pos x="58" y="6"/>
                  </a:cxn>
                  <a:cxn ang="0">
                    <a:pos x="71" y="29"/>
                  </a:cxn>
                </a:cxnLst>
                <a:rect b="b" l="0" r="r" t="0"/>
                <a:pathLst>
                  <a:path h="66" w="71">
                    <a:moveTo>
                      <a:pt x="71" y="29"/>
                    </a:moveTo>
                    <a:lnTo>
                      <a:pt x="71" y="29"/>
                    </a:lnTo>
                    <a:lnTo>
                      <a:pt x="71" y="34"/>
                    </a:lnTo>
                    <a:lnTo>
                      <a:pt x="71" y="37"/>
                    </a:lnTo>
                    <a:lnTo>
                      <a:pt x="70" y="42"/>
                    </a:lnTo>
                    <a:lnTo>
                      <a:pt x="66" y="45"/>
                    </a:lnTo>
                    <a:lnTo>
                      <a:pt x="29" y="65"/>
                    </a:lnTo>
                    <a:lnTo>
                      <a:pt x="29" y="65"/>
                    </a:lnTo>
                    <a:lnTo>
                      <a:pt x="24" y="66"/>
                    </a:lnTo>
                    <a:lnTo>
                      <a:pt x="21" y="66"/>
                    </a:lnTo>
                    <a:lnTo>
                      <a:pt x="16" y="63"/>
                    </a:lnTo>
                    <a:lnTo>
                      <a:pt x="13" y="60"/>
                    </a:lnTo>
                    <a:lnTo>
                      <a:pt x="1" y="37"/>
                    </a:lnTo>
                    <a:lnTo>
                      <a:pt x="1" y="37"/>
                    </a:lnTo>
                    <a:lnTo>
                      <a:pt x="0" y="32"/>
                    </a:lnTo>
                    <a:lnTo>
                      <a:pt x="0" y="27"/>
                    </a:lnTo>
                    <a:lnTo>
                      <a:pt x="1" y="24"/>
                    </a:lnTo>
                    <a:lnTo>
                      <a:pt x="4" y="21"/>
                    </a:lnTo>
                    <a:lnTo>
                      <a:pt x="42" y="1"/>
                    </a:lnTo>
                    <a:lnTo>
                      <a:pt x="42" y="1"/>
                    </a:lnTo>
                    <a:lnTo>
                      <a:pt x="47" y="0"/>
                    </a:lnTo>
                    <a:lnTo>
                      <a:pt x="50" y="0"/>
                    </a:lnTo>
                    <a:lnTo>
                      <a:pt x="55" y="1"/>
                    </a:lnTo>
                    <a:lnTo>
                      <a:pt x="58" y="6"/>
                    </a:lnTo>
                    <a:lnTo>
                      <a:pt x="71"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2" name="Freeform 3835"/>
              <p:cNvSpPr/>
              <p:nvPr/>
            </p:nvSpPr>
            <p:spPr bwMode="auto">
              <a:xfrm>
                <a:off x="2343150" y="2185988"/>
                <a:ext cx="46038" cy="30163"/>
              </a:xfrm>
              <a:custGeom>
                <a:cxnLst>
                  <a:cxn ang="0">
                    <a:pos x="57" y="0"/>
                  </a:cxn>
                  <a:cxn ang="0">
                    <a:pos x="57" y="0"/>
                  </a:cxn>
                  <a:cxn ang="0">
                    <a:pos x="59" y="5"/>
                  </a:cxn>
                  <a:cxn ang="0">
                    <a:pos x="59" y="10"/>
                  </a:cxn>
                  <a:cxn ang="0">
                    <a:pos x="59" y="10"/>
                  </a:cxn>
                  <a:cxn ang="0">
                    <a:pos x="55" y="15"/>
                  </a:cxn>
                  <a:cxn ang="0">
                    <a:pos x="52" y="18"/>
                  </a:cxn>
                  <a:cxn ang="0">
                    <a:pos x="34" y="26"/>
                  </a:cxn>
                  <a:cxn ang="0">
                    <a:pos x="16" y="36"/>
                  </a:cxn>
                  <a:cxn ang="0">
                    <a:pos x="16" y="36"/>
                  </a:cxn>
                  <a:cxn ang="0">
                    <a:pos x="11" y="37"/>
                  </a:cxn>
                  <a:cxn ang="0">
                    <a:pos x="6" y="37"/>
                  </a:cxn>
                  <a:cxn ang="0">
                    <a:pos x="6" y="37"/>
                  </a:cxn>
                  <a:cxn ang="0">
                    <a:pos x="3" y="36"/>
                  </a:cxn>
                  <a:cxn ang="0">
                    <a:pos x="0" y="31"/>
                  </a:cxn>
                  <a:cxn ang="0">
                    <a:pos x="0" y="31"/>
                  </a:cxn>
                  <a:cxn ang="0">
                    <a:pos x="3" y="36"/>
                  </a:cxn>
                  <a:cxn ang="0">
                    <a:pos x="6" y="37"/>
                  </a:cxn>
                  <a:cxn ang="0">
                    <a:pos x="6" y="37"/>
                  </a:cxn>
                  <a:cxn ang="0">
                    <a:pos x="11" y="37"/>
                  </a:cxn>
                  <a:cxn ang="0">
                    <a:pos x="16" y="36"/>
                  </a:cxn>
                  <a:cxn ang="0">
                    <a:pos x="34" y="26"/>
                  </a:cxn>
                  <a:cxn ang="0">
                    <a:pos x="50" y="16"/>
                  </a:cxn>
                  <a:cxn ang="0">
                    <a:pos x="50" y="16"/>
                  </a:cxn>
                  <a:cxn ang="0">
                    <a:pos x="55" y="15"/>
                  </a:cxn>
                  <a:cxn ang="0">
                    <a:pos x="57" y="10"/>
                  </a:cxn>
                  <a:cxn ang="0">
                    <a:pos x="57" y="10"/>
                  </a:cxn>
                  <a:cxn ang="0">
                    <a:pos x="59" y="5"/>
                  </a:cxn>
                  <a:cxn ang="0">
                    <a:pos x="57" y="0"/>
                  </a:cxn>
                  <a:cxn ang="0">
                    <a:pos x="57" y="0"/>
                  </a:cxn>
                </a:cxnLst>
                <a:rect b="b" l="0" r="r" t="0"/>
                <a:pathLst>
                  <a:path h="37" w="59">
                    <a:moveTo>
                      <a:pt x="57" y="0"/>
                    </a:moveTo>
                    <a:lnTo>
                      <a:pt x="57" y="0"/>
                    </a:lnTo>
                    <a:lnTo>
                      <a:pt x="59" y="5"/>
                    </a:lnTo>
                    <a:lnTo>
                      <a:pt x="59" y="10"/>
                    </a:lnTo>
                    <a:lnTo>
                      <a:pt x="59" y="10"/>
                    </a:lnTo>
                    <a:lnTo>
                      <a:pt x="55" y="15"/>
                    </a:lnTo>
                    <a:lnTo>
                      <a:pt x="52" y="18"/>
                    </a:lnTo>
                    <a:lnTo>
                      <a:pt x="34" y="26"/>
                    </a:lnTo>
                    <a:lnTo>
                      <a:pt x="16" y="36"/>
                    </a:lnTo>
                    <a:lnTo>
                      <a:pt x="16" y="36"/>
                    </a:lnTo>
                    <a:lnTo>
                      <a:pt x="11" y="37"/>
                    </a:lnTo>
                    <a:lnTo>
                      <a:pt x="6" y="37"/>
                    </a:lnTo>
                    <a:lnTo>
                      <a:pt x="6" y="37"/>
                    </a:lnTo>
                    <a:lnTo>
                      <a:pt x="3" y="36"/>
                    </a:lnTo>
                    <a:lnTo>
                      <a:pt x="0" y="31"/>
                    </a:lnTo>
                    <a:lnTo>
                      <a:pt x="0" y="31"/>
                    </a:lnTo>
                    <a:lnTo>
                      <a:pt x="3" y="36"/>
                    </a:lnTo>
                    <a:lnTo>
                      <a:pt x="6" y="37"/>
                    </a:lnTo>
                    <a:lnTo>
                      <a:pt x="6" y="37"/>
                    </a:lnTo>
                    <a:lnTo>
                      <a:pt x="11" y="37"/>
                    </a:lnTo>
                    <a:lnTo>
                      <a:pt x="16" y="36"/>
                    </a:lnTo>
                    <a:lnTo>
                      <a:pt x="34" y="26"/>
                    </a:lnTo>
                    <a:lnTo>
                      <a:pt x="50" y="16"/>
                    </a:lnTo>
                    <a:lnTo>
                      <a:pt x="50" y="16"/>
                    </a:lnTo>
                    <a:lnTo>
                      <a:pt x="55" y="15"/>
                    </a:lnTo>
                    <a:lnTo>
                      <a:pt x="57" y="10"/>
                    </a:lnTo>
                    <a:lnTo>
                      <a:pt x="57" y="10"/>
                    </a:lnTo>
                    <a:lnTo>
                      <a:pt x="59" y="5"/>
                    </a:lnTo>
                    <a:lnTo>
                      <a:pt x="57" y="0"/>
                    </a:lnTo>
                    <a:lnTo>
                      <a:pt x="57"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3" name="Freeform 3836"/>
              <p:cNvSpPr/>
              <p:nvPr/>
            </p:nvSpPr>
            <p:spPr bwMode="auto">
              <a:xfrm>
                <a:off x="2395538" y="2159000"/>
                <a:ext cx="46038" cy="30163"/>
              </a:xfrm>
              <a:custGeom>
                <a:cxnLst>
                  <a:cxn ang="0">
                    <a:pos x="57" y="0"/>
                  </a:cxn>
                  <a:cxn ang="0">
                    <a:pos x="57" y="0"/>
                  </a:cxn>
                  <a:cxn ang="0">
                    <a:pos x="59" y="3"/>
                  </a:cxn>
                  <a:cxn ang="0">
                    <a:pos x="57" y="8"/>
                  </a:cxn>
                  <a:cxn ang="0">
                    <a:pos x="57" y="8"/>
                  </a:cxn>
                  <a:cxn ang="0">
                    <a:pos x="55" y="13"/>
                  </a:cxn>
                  <a:cxn ang="0">
                    <a:pos x="51" y="16"/>
                  </a:cxn>
                  <a:cxn ang="0">
                    <a:pos x="34" y="26"/>
                  </a:cxn>
                  <a:cxn ang="0">
                    <a:pos x="16" y="36"/>
                  </a:cxn>
                  <a:cxn ang="0">
                    <a:pos x="16" y="36"/>
                  </a:cxn>
                  <a:cxn ang="0">
                    <a:pos x="12" y="37"/>
                  </a:cxn>
                  <a:cxn ang="0">
                    <a:pos x="7" y="36"/>
                  </a:cxn>
                  <a:cxn ang="0">
                    <a:pos x="7" y="36"/>
                  </a:cxn>
                  <a:cxn ang="0">
                    <a:pos x="2" y="34"/>
                  </a:cxn>
                  <a:cxn ang="0">
                    <a:pos x="0" y="31"/>
                  </a:cxn>
                  <a:cxn ang="0">
                    <a:pos x="0" y="31"/>
                  </a:cxn>
                  <a:cxn ang="0">
                    <a:pos x="3" y="34"/>
                  </a:cxn>
                  <a:cxn ang="0">
                    <a:pos x="7" y="36"/>
                  </a:cxn>
                  <a:cxn ang="0">
                    <a:pos x="7" y="36"/>
                  </a:cxn>
                  <a:cxn ang="0">
                    <a:pos x="12" y="36"/>
                  </a:cxn>
                  <a:cxn ang="0">
                    <a:pos x="16" y="34"/>
                  </a:cxn>
                  <a:cxn ang="0">
                    <a:pos x="34" y="24"/>
                  </a:cxn>
                  <a:cxn ang="0">
                    <a:pos x="51" y="16"/>
                  </a:cxn>
                  <a:cxn ang="0">
                    <a:pos x="51" y="16"/>
                  </a:cxn>
                  <a:cxn ang="0">
                    <a:pos x="55" y="13"/>
                  </a:cxn>
                  <a:cxn ang="0">
                    <a:pos x="57" y="8"/>
                  </a:cxn>
                  <a:cxn ang="0">
                    <a:pos x="57" y="8"/>
                  </a:cxn>
                  <a:cxn ang="0">
                    <a:pos x="59" y="3"/>
                  </a:cxn>
                  <a:cxn ang="0">
                    <a:pos x="57" y="0"/>
                  </a:cxn>
                  <a:cxn ang="0">
                    <a:pos x="57" y="0"/>
                  </a:cxn>
                </a:cxnLst>
                <a:rect b="b" l="0" r="r" t="0"/>
                <a:pathLst>
                  <a:path h="37" w="59">
                    <a:moveTo>
                      <a:pt x="57" y="0"/>
                    </a:moveTo>
                    <a:lnTo>
                      <a:pt x="57" y="0"/>
                    </a:lnTo>
                    <a:lnTo>
                      <a:pt x="59" y="3"/>
                    </a:lnTo>
                    <a:lnTo>
                      <a:pt x="57" y="8"/>
                    </a:lnTo>
                    <a:lnTo>
                      <a:pt x="57" y="8"/>
                    </a:lnTo>
                    <a:lnTo>
                      <a:pt x="55" y="13"/>
                    </a:lnTo>
                    <a:lnTo>
                      <a:pt x="51" y="16"/>
                    </a:lnTo>
                    <a:lnTo>
                      <a:pt x="34" y="26"/>
                    </a:lnTo>
                    <a:lnTo>
                      <a:pt x="16" y="36"/>
                    </a:lnTo>
                    <a:lnTo>
                      <a:pt x="16" y="36"/>
                    </a:lnTo>
                    <a:lnTo>
                      <a:pt x="12" y="37"/>
                    </a:lnTo>
                    <a:lnTo>
                      <a:pt x="7" y="36"/>
                    </a:lnTo>
                    <a:lnTo>
                      <a:pt x="7" y="36"/>
                    </a:lnTo>
                    <a:lnTo>
                      <a:pt x="2" y="34"/>
                    </a:lnTo>
                    <a:lnTo>
                      <a:pt x="0" y="31"/>
                    </a:lnTo>
                    <a:lnTo>
                      <a:pt x="0" y="31"/>
                    </a:lnTo>
                    <a:lnTo>
                      <a:pt x="3" y="34"/>
                    </a:lnTo>
                    <a:lnTo>
                      <a:pt x="7" y="36"/>
                    </a:lnTo>
                    <a:lnTo>
                      <a:pt x="7" y="36"/>
                    </a:lnTo>
                    <a:lnTo>
                      <a:pt x="12" y="36"/>
                    </a:lnTo>
                    <a:lnTo>
                      <a:pt x="16" y="34"/>
                    </a:lnTo>
                    <a:lnTo>
                      <a:pt x="34" y="24"/>
                    </a:lnTo>
                    <a:lnTo>
                      <a:pt x="51" y="16"/>
                    </a:lnTo>
                    <a:lnTo>
                      <a:pt x="51" y="16"/>
                    </a:lnTo>
                    <a:lnTo>
                      <a:pt x="55" y="13"/>
                    </a:lnTo>
                    <a:lnTo>
                      <a:pt x="57" y="8"/>
                    </a:lnTo>
                    <a:lnTo>
                      <a:pt x="57" y="8"/>
                    </a:lnTo>
                    <a:lnTo>
                      <a:pt x="59" y="3"/>
                    </a:lnTo>
                    <a:lnTo>
                      <a:pt x="57" y="0"/>
                    </a:lnTo>
                    <a:lnTo>
                      <a:pt x="57"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4" name="Freeform 3837"/>
              <p:cNvSpPr/>
              <p:nvPr/>
            </p:nvSpPr>
            <p:spPr bwMode="auto">
              <a:xfrm>
                <a:off x="2444750" y="2130425"/>
                <a:ext cx="47625" cy="30163"/>
              </a:xfrm>
              <a:custGeom>
                <a:cxnLst>
                  <a:cxn ang="0">
                    <a:pos x="58" y="0"/>
                  </a:cxn>
                  <a:cxn ang="0">
                    <a:pos x="58" y="0"/>
                  </a:cxn>
                  <a:cxn ang="0">
                    <a:pos x="60" y="5"/>
                  </a:cxn>
                  <a:cxn ang="0">
                    <a:pos x="58" y="10"/>
                  </a:cxn>
                  <a:cxn ang="0">
                    <a:pos x="58" y="10"/>
                  </a:cxn>
                  <a:cxn ang="0">
                    <a:pos x="57" y="13"/>
                  </a:cxn>
                  <a:cxn ang="0">
                    <a:pos x="52" y="16"/>
                  </a:cxn>
                  <a:cxn ang="0">
                    <a:pos x="35"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8" y="36"/>
                  </a:cxn>
                  <a:cxn ang="0">
                    <a:pos x="34" y="26"/>
                  </a:cxn>
                  <a:cxn ang="0">
                    <a:pos x="52" y="16"/>
                  </a:cxn>
                  <a:cxn ang="0">
                    <a:pos x="52" y="16"/>
                  </a:cxn>
                  <a:cxn ang="0">
                    <a:pos x="55" y="13"/>
                  </a:cxn>
                  <a:cxn ang="0">
                    <a:pos x="58" y="10"/>
                  </a:cxn>
                  <a:cxn ang="0">
                    <a:pos x="58" y="10"/>
                  </a:cxn>
                  <a:cxn ang="0">
                    <a:pos x="58" y="5"/>
                  </a:cxn>
                  <a:cxn ang="0">
                    <a:pos x="58" y="0"/>
                  </a:cxn>
                  <a:cxn ang="0">
                    <a:pos x="58" y="0"/>
                  </a:cxn>
                </a:cxnLst>
                <a:rect b="b" l="0" r="r" t="0"/>
                <a:pathLst>
                  <a:path h="37" w="60">
                    <a:moveTo>
                      <a:pt x="58" y="0"/>
                    </a:moveTo>
                    <a:lnTo>
                      <a:pt x="58" y="0"/>
                    </a:lnTo>
                    <a:lnTo>
                      <a:pt x="60" y="5"/>
                    </a:lnTo>
                    <a:lnTo>
                      <a:pt x="58" y="10"/>
                    </a:lnTo>
                    <a:lnTo>
                      <a:pt x="58" y="10"/>
                    </a:lnTo>
                    <a:lnTo>
                      <a:pt x="57" y="13"/>
                    </a:lnTo>
                    <a:lnTo>
                      <a:pt x="52" y="16"/>
                    </a:lnTo>
                    <a:lnTo>
                      <a:pt x="35"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8" y="36"/>
                    </a:lnTo>
                    <a:lnTo>
                      <a:pt x="34" y="26"/>
                    </a:lnTo>
                    <a:lnTo>
                      <a:pt x="52" y="16"/>
                    </a:lnTo>
                    <a:lnTo>
                      <a:pt x="52" y="16"/>
                    </a:lnTo>
                    <a:lnTo>
                      <a:pt x="55" y="13"/>
                    </a:lnTo>
                    <a:lnTo>
                      <a:pt x="58" y="10"/>
                    </a:lnTo>
                    <a:lnTo>
                      <a:pt x="58" y="10"/>
                    </a:lnTo>
                    <a:lnTo>
                      <a:pt x="58" y="5"/>
                    </a:lnTo>
                    <a:lnTo>
                      <a:pt x="58" y="0"/>
                    </a:lnTo>
                    <a:lnTo>
                      <a:pt x="58"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5" name="Freeform 3838"/>
              <p:cNvSpPr/>
              <p:nvPr/>
            </p:nvSpPr>
            <p:spPr bwMode="auto">
              <a:xfrm>
                <a:off x="2254250" y="2263775"/>
                <a:ext cx="57150" cy="53975"/>
              </a:xfrm>
              <a:custGeom>
                <a:cxnLst>
                  <a:cxn ang="0">
                    <a:pos x="70" y="29"/>
                  </a:cxn>
                  <a:cxn ang="0">
                    <a:pos x="70" y="29"/>
                  </a:cxn>
                  <a:cxn ang="0">
                    <a:pos x="71" y="34"/>
                  </a:cxn>
                  <a:cxn ang="0">
                    <a:pos x="71" y="39"/>
                  </a:cxn>
                  <a:cxn ang="0">
                    <a:pos x="70" y="42"/>
                  </a:cxn>
                  <a:cxn ang="0">
                    <a:pos x="65" y="45"/>
                  </a:cxn>
                  <a:cxn ang="0">
                    <a:pos x="29" y="66"/>
                  </a:cxn>
                  <a:cxn ang="0">
                    <a:pos x="29" y="66"/>
                  </a:cxn>
                  <a:cxn ang="0">
                    <a:pos x="24" y="66"/>
                  </a:cxn>
                  <a:cxn ang="0">
                    <a:pos x="21" y="66"/>
                  </a:cxn>
                  <a:cxn ang="0">
                    <a:pos x="16" y="65"/>
                  </a:cxn>
                  <a:cxn ang="0">
                    <a:pos x="13" y="62"/>
                  </a:cxn>
                  <a:cxn ang="0">
                    <a:pos x="0" y="37"/>
                  </a:cxn>
                  <a:cxn ang="0">
                    <a:pos x="0" y="37"/>
                  </a:cxn>
                  <a:cxn ang="0">
                    <a:pos x="0" y="34"/>
                  </a:cxn>
                  <a:cxn ang="0">
                    <a:pos x="0" y="29"/>
                  </a:cxn>
                  <a:cxn ang="0">
                    <a:pos x="1" y="24"/>
                  </a:cxn>
                  <a:cxn ang="0">
                    <a:pos x="4" y="21"/>
                  </a:cxn>
                  <a:cxn ang="0">
                    <a:pos x="42" y="1"/>
                  </a:cxn>
                  <a:cxn ang="0">
                    <a:pos x="42" y="1"/>
                  </a:cxn>
                  <a:cxn ang="0">
                    <a:pos x="45" y="0"/>
                  </a:cxn>
                  <a:cxn ang="0">
                    <a:pos x="50" y="1"/>
                  </a:cxn>
                  <a:cxn ang="0">
                    <a:pos x="55" y="3"/>
                  </a:cxn>
                  <a:cxn ang="0">
                    <a:pos x="58" y="6"/>
                  </a:cxn>
                  <a:cxn ang="0">
                    <a:pos x="70" y="29"/>
                  </a:cxn>
                </a:cxnLst>
                <a:rect b="b" l="0" r="r" t="0"/>
                <a:pathLst>
                  <a:path h="66" w="71">
                    <a:moveTo>
                      <a:pt x="70" y="29"/>
                    </a:moveTo>
                    <a:lnTo>
                      <a:pt x="70" y="29"/>
                    </a:lnTo>
                    <a:lnTo>
                      <a:pt x="71" y="34"/>
                    </a:lnTo>
                    <a:lnTo>
                      <a:pt x="71" y="39"/>
                    </a:lnTo>
                    <a:lnTo>
                      <a:pt x="70" y="42"/>
                    </a:lnTo>
                    <a:lnTo>
                      <a:pt x="65" y="45"/>
                    </a:lnTo>
                    <a:lnTo>
                      <a:pt x="29" y="66"/>
                    </a:lnTo>
                    <a:lnTo>
                      <a:pt x="29" y="66"/>
                    </a:lnTo>
                    <a:lnTo>
                      <a:pt x="24" y="66"/>
                    </a:lnTo>
                    <a:lnTo>
                      <a:pt x="21" y="66"/>
                    </a:lnTo>
                    <a:lnTo>
                      <a:pt x="16" y="65"/>
                    </a:lnTo>
                    <a:lnTo>
                      <a:pt x="13" y="62"/>
                    </a:lnTo>
                    <a:lnTo>
                      <a:pt x="0" y="37"/>
                    </a:lnTo>
                    <a:lnTo>
                      <a:pt x="0" y="37"/>
                    </a:lnTo>
                    <a:lnTo>
                      <a:pt x="0" y="34"/>
                    </a:lnTo>
                    <a:lnTo>
                      <a:pt x="0" y="29"/>
                    </a:lnTo>
                    <a:lnTo>
                      <a:pt x="1" y="24"/>
                    </a:lnTo>
                    <a:lnTo>
                      <a:pt x="4" y="21"/>
                    </a:lnTo>
                    <a:lnTo>
                      <a:pt x="42" y="1"/>
                    </a:lnTo>
                    <a:lnTo>
                      <a:pt x="42" y="1"/>
                    </a:lnTo>
                    <a:lnTo>
                      <a:pt x="45" y="0"/>
                    </a:lnTo>
                    <a:lnTo>
                      <a:pt x="50" y="1"/>
                    </a:lnTo>
                    <a:lnTo>
                      <a:pt x="55" y="3"/>
                    </a:lnTo>
                    <a:lnTo>
                      <a:pt x="58" y="6"/>
                    </a:lnTo>
                    <a:lnTo>
                      <a:pt x="70"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6" name="Freeform 3839"/>
              <p:cNvSpPr/>
              <p:nvPr/>
            </p:nvSpPr>
            <p:spPr bwMode="auto">
              <a:xfrm>
                <a:off x="2305050" y="2236788"/>
                <a:ext cx="57150" cy="53975"/>
              </a:xfrm>
              <a:custGeom>
                <a:cxnLst>
                  <a:cxn ang="0">
                    <a:pos x="72" y="30"/>
                  </a:cxn>
                  <a:cxn ang="0">
                    <a:pos x="72" y="30"/>
                  </a:cxn>
                  <a:cxn ang="0">
                    <a:pos x="73" y="33"/>
                  </a:cxn>
                  <a:cxn ang="0">
                    <a:pos x="73"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2" y="28"/>
                  </a:cxn>
                  <a:cxn ang="0">
                    <a:pos x="3" y="25"/>
                  </a:cxn>
                  <a:cxn ang="0">
                    <a:pos x="7" y="22"/>
                  </a:cxn>
                  <a:cxn ang="0">
                    <a:pos x="42" y="0"/>
                  </a:cxn>
                  <a:cxn ang="0">
                    <a:pos x="42" y="0"/>
                  </a:cxn>
                  <a:cxn ang="0">
                    <a:pos x="47" y="0"/>
                  </a:cxn>
                  <a:cxn ang="0">
                    <a:pos x="52" y="0"/>
                  </a:cxn>
                  <a:cxn ang="0">
                    <a:pos x="57" y="2"/>
                  </a:cxn>
                  <a:cxn ang="0">
                    <a:pos x="59" y="5"/>
                  </a:cxn>
                  <a:cxn ang="0">
                    <a:pos x="72" y="30"/>
                  </a:cxn>
                </a:cxnLst>
                <a:rect b="b" l="0" r="r" t="0"/>
                <a:pathLst>
                  <a:path h="67" w="73">
                    <a:moveTo>
                      <a:pt x="72" y="30"/>
                    </a:moveTo>
                    <a:lnTo>
                      <a:pt x="72" y="30"/>
                    </a:lnTo>
                    <a:lnTo>
                      <a:pt x="73" y="33"/>
                    </a:lnTo>
                    <a:lnTo>
                      <a:pt x="73"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2" y="28"/>
                    </a:lnTo>
                    <a:lnTo>
                      <a:pt x="3" y="25"/>
                    </a:lnTo>
                    <a:lnTo>
                      <a:pt x="7" y="22"/>
                    </a:lnTo>
                    <a:lnTo>
                      <a:pt x="42" y="0"/>
                    </a:lnTo>
                    <a:lnTo>
                      <a:pt x="42" y="0"/>
                    </a:lnTo>
                    <a:lnTo>
                      <a:pt x="47" y="0"/>
                    </a:lnTo>
                    <a:lnTo>
                      <a:pt x="52" y="0"/>
                    </a:lnTo>
                    <a:lnTo>
                      <a:pt x="57" y="2"/>
                    </a:lnTo>
                    <a:lnTo>
                      <a:pt x="59" y="5"/>
                    </a:lnTo>
                    <a:lnTo>
                      <a:pt x="72" y="3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7" name="Freeform 3840"/>
              <p:cNvSpPr/>
              <p:nvPr/>
            </p:nvSpPr>
            <p:spPr bwMode="auto">
              <a:xfrm>
                <a:off x="2355850" y="2208213"/>
                <a:ext cx="58738" cy="53975"/>
              </a:xfrm>
              <a:custGeom>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3"/>
                  </a:cxn>
                  <a:cxn ang="0">
                    <a:pos x="59" y="6"/>
                  </a:cxn>
                  <a:cxn ang="0">
                    <a:pos x="72" y="29"/>
                  </a:cxn>
                </a:cxnLst>
                <a:rect b="b" l="0" r="r" t="0"/>
                <a:pathLst>
                  <a:path h="66" w="74">
                    <a:moveTo>
                      <a:pt x="72" y="29"/>
                    </a:moveTo>
                    <a:lnTo>
                      <a:pt x="72" y="29"/>
                    </a:lnTo>
                    <a:lnTo>
                      <a:pt x="74" y="34"/>
                    </a:lnTo>
                    <a:lnTo>
                      <a:pt x="74" y="39"/>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3"/>
                    </a:lnTo>
                    <a:lnTo>
                      <a:pt x="59" y="6"/>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8" name="Freeform 3841"/>
              <p:cNvSpPr/>
              <p:nvPr/>
            </p:nvSpPr>
            <p:spPr bwMode="auto">
              <a:xfrm>
                <a:off x="2408238" y="2179638"/>
                <a:ext cx="57150" cy="53975"/>
              </a:xfrm>
              <a:custGeom>
                <a:cxnLst>
                  <a:cxn ang="0">
                    <a:pos x="72" y="29"/>
                  </a:cxn>
                  <a:cxn ang="0">
                    <a:pos x="72" y="29"/>
                  </a:cxn>
                  <a:cxn ang="0">
                    <a:pos x="74" y="34"/>
                  </a:cxn>
                  <a:cxn ang="0">
                    <a:pos x="72" y="39"/>
                  </a:cxn>
                  <a:cxn ang="0">
                    <a:pos x="70" y="42"/>
                  </a:cxn>
                  <a:cxn ang="0">
                    <a:pos x="67" y="45"/>
                  </a:cxn>
                  <a:cxn ang="0">
                    <a:pos x="30" y="65"/>
                  </a:cxn>
                  <a:cxn ang="0">
                    <a:pos x="30" y="65"/>
                  </a:cxn>
                  <a:cxn ang="0">
                    <a:pos x="26" y="67"/>
                  </a:cxn>
                  <a:cxn ang="0">
                    <a:pos x="22" y="67"/>
                  </a:cxn>
                  <a:cxn ang="0">
                    <a:pos x="17" y="65"/>
                  </a:cxn>
                  <a:cxn ang="0">
                    <a:pos x="15" y="62"/>
                  </a:cxn>
                  <a:cxn ang="0">
                    <a:pos x="2" y="37"/>
                  </a:cxn>
                  <a:cxn ang="0">
                    <a:pos x="2" y="37"/>
                  </a:cxn>
                  <a:cxn ang="0">
                    <a:pos x="0" y="32"/>
                  </a:cxn>
                  <a:cxn ang="0">
                    <a:pos x="0" y="29"/>
                  </a:cxn>
                  <a:cxn ang="0">
                    <a:pos x="2" y="24"/>
                  </a:cxn>
                  <a:cxn ang="0">
                    <a:pos x="7" y="21"/>
                  </a:cxn>
                  <a:cxn ang="0">
                    <a:pos x="43" y="1"/>
                  </a:cxn>
                  <a:cxn ang="0">
                    <a:pos x="43" y="1"/>
                  </a:cxn>
                  <a:cxn ang="0">
                    <a:pos x="48" y="0"/>
                  </a:cxn>
                  <a:cxn ang="0">
                    <a:pos x="53" y="1"/>
                  </a:cxn>
                  <a:cxn ang="0">
                    <a:pos x="56" y="3"/>
                  </a:cxn>
                  <a:cxn ang="0">
                    <a:pos x="59" y="6"/>
                  </a:cxn>
                  <a:cxn ang="0">
                    <a:pos x="72" y="29"/>
                  </a:cxn>
                </a:cxnLst>
                <a:rect b="b" l="0" r="r" t="0"/>
                <a:pathLst>
                  <a:path h="67" w="74">
                    <a:moveTo>
                      <a:pt x="72" y="29"/>
                    </a:moveTo>
                    <a:lnTo>
                      <a:pt x="72" y="29"/>
                    </a:lnTo>
                    <a:lnTo>
                      <a:pt x="74" y="34"/>
                    </a:lnTo>
                    <a:lnTo>
                      <a:pt x="72" y="39"/>
                    </a:lnTo>
                    <a:lnTo>
                      <a:pt x="70" y="42"/>
                    </a:lnTo>
                    <a:lnTo>
                      <a:pt x="67" y="45"/>
                    </a:lnTo>
                    <a:lnTo>
                      <a:pt x="30" y="65"/>
                    </a:lnTo>
                    <a:lnTo>
                      <a:pt x="30" y="65"/>
                    </a:lnTo>
                    <a:lnTo>
                      <a:pt x="26" y="67"/>
                    </a:lnTo>
                    <a:lnTo>
                      <a:pt x="22" y="67"/>
                    </a:lnTo>
                    <a:lnTo>
                      <a:pt x="17" y="65"/>
                    </a:lnTo>
                    <a:lnTo>
                      <a:pt x="15" y="62"/>
                    </a:lnTo>
                    <a:lnTo>
                      <a:pt x="2" y="37"/>
                    </a:lnTo>
                    <a:lnTo>
                      <a:pt x="2" y="37"/>
                    </a:lnTo>
                    <a:lnTo>
                      <a:pt x="0" y="32"/>
                    </a:lnTo>
                    <a:lnTo>
                      <a:pt x="0" y="29"/>
                    </a:lnTo>
                    <a:lnTo>
                      <a:pt x="2" y="24"/>
                    </a:lnTo>
                    <a:lnTo>
                      <a:pt x="7" y="21"/>
                    </a:lnTo>
                    <a:lnTo>
                      <a:pt x="43" y="1"/>
                    </a:lnTo>
                    <a:lnTo>
                      <a:pt x="43" y="1"/>
                    </a:lnTo>
                    <a:lnTo>
                      <a:pt x="48" y="0"/>
                    </a:lnTo>
                    <a:lnTo>
                      <a:pt x="53" y="1"/>
                    </a:lnTo>
                    <a:lnTo>
                      <a:pt x="56" y="3"/>
                    </a:lnTo>
                    <a:lnTo>
                      <a:pt x="59" y="6"/>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9" name="Freeform 3842"/>
              <p:cNvSpPr/>
              <p:nvPr/>
            </p:nvSpPr>
            <p:spPr bwMode="auto">
              <a:xfrm>
                <a:off x="2459038" y="2152650"/>
                <a:ext cx="57150" cy="53975"/>
              </a:xfrm>
              <a:custGeom>
                <a:cxnLst>
                  <a:cxn ang="0">
                    <a:pos x="71" y="29"/>
                  </a:cxn>
                  <a:cxn ang="0">
                    <a:pos x="71" y="29"/>
                  </a:cxn>
                  <a:cxn ang="0">
                    <a:pos x="71" y="32"/>
                  </a:cxn>
                  <a:cxn ang="0">
                    <a:pos x="71" y="37"/>
                  </a:cxn>
                  <a:cxn ang="0">
                    <a:pos x="70" y="42"/>
                  </a:cxn>
                  <a:cxn ang="0">
                    <a:pos x="66" y="45"/>
                  </a:cxn>
                  <a:cxn ang="0">
                    <a:pos x="29" y="65"/>
                  </a:cxn>
                  <a:cxn ang="0">
                    <a:pos x="29" y="65"/>
                  </a:cxn>
                  <a:cxn ang="0">
                    <a:pos x="24" y="66"/>
                  </a:cxn>
                  <a:cxn ang="0">
                    <a:pos x="21" y="65"/>
                  </a:cxn>
                  <a:cxn ang="0">
                    <a:pos x="16" y="63"/>
                  </a:cxn>
                  <a:cxn ang="0">
                    <a:pos x="13" y="60"/>
                  </a:cxn>
                  <a:cxn ang="0">
                    <a:pos x="1" y="37"/>
                  </a:cxn>
                  <a:cxn ang="0">
                    <a:pos x="1" y="37"/>
                  </a:cxn>
                  <a:cxn ang="0">
                    <a:pos x="0" y="32"/>
                  </a:cxn>
                  <a:cxn ang="0">
                    <a:pos x="0" y="27"/>
                  </a:cxn>
                  <a:cxn ang="0">
                    <a:pos x="1" y="24"/>
                  </a:cxn>
                  <a:cxn ang="0">
                    <a:pos x="4" y="21"/>
                  </a:cxn>
                  <a:cxn ang="0">
                    <a:pos x="42" y="0"/>
                  </a:cxn>
                  <a:cxn ang="0">
                    <a:pos x="42" y="0"/>
                  </a:cxn>
                  <a:cxn ang="0">
                    <a:pos x="47" y="0"/>
                  </a:cxn>
                  <a:cxn ang="0">
                    <a:pos x="50" y="0"/>
                  </a:cxn>
                  <a:cxn ang="0">
                    <a:pos x="55" y="1"/>
                  </a:cxn>
                  <a:cxn ang="0">
                    <a:pos x="58" y="4"/>
                  </a:cxn>
                  <a:cxn ang="0">
                    <a:pos x="71" y="29"/>
                  </a:cxn>
                </a:cxnLst>
                <a:rect b="b" l="0" r="r" t="0"/>
                <a:pathLst>
                  <a:path h="66" w="71">
                    <a:moveTo>
                      <a:pt x="71" y="29"/>
                    </a:moveTo>
                    <a:lnTo>
                      <a:pt x="71" y="29"/>
                    </a:lnTo>
                    <a:lnTo>
                      <a:pt x="71" y="32"/>
                    </a:lnTo>
                    <a:lnTo>
                      <a:pt x="71" y="37"/>
                    </a:lnTo>
                    <a:lnTo>
                      <a:pt x="70" y="42"/>
                    </a:lnTo>
                    <a:lnTo>
                      <a:pt x="66" y="45"/>
                    </a:lnTo>
                    <a:lnTo>
                      <a:pt x="29" y="65"/>
                    </a:lnTo>
                    <a:lnTo>
                      <a:pt x="29" y="65"/>
                    </a:lnTo>
                    <a:lnTo>
                      <a:pt x="24" y="66"/>
                    </a:lnTo>
                    <a:lnTo>
                      <a:pt x="21" y="65"/>
                    </a:lnTo>
                    <a:lnTo>
                      <a:pt x="16" y="63"/>
                    </a:lnTo>
                    <a:lnTo>
                      <a:pt x="13" y="60"/>
                    </a:lnTo>
                    <a:lnTo>
                      <a:pt x="1" y="37"/>
                    </a:lnTo>
                    <a:lnTo>
                      <a:pt x="1" y="37"/>
                    </a:lnTo>
                    <a:lnTo>
                      <a:pt x="0" y="32"/>
                    </a:lnTo>
                    <a:lnTo>
                      <a:pt x="0" y="27"/>
                    </a:lnTo>
                    <a:lnTo>
                      <a:pt x="1" y="24"/>
                    </a:lnTo>
                    <a:lnTo>
                      <a:pt x="4" y="21"/>
                    </a:lnTo>
                    <a:lnTo>
                      <a:pt x="42" y="0"/>
                    </a:lnTo>
                    <a:lnTo>
                      <a:pt x="42" y="0"/>
                    </a:lnTo>
                    <a:lnTo>
                      <a:pt x="47" y="0"/>
                    </a:lnTo>
                    <a:lnTo>
                      <a:pt x="50" y="0"/>
                    </a:lnTo>
                    <a:lnTo>
                      <a:pt x="55" y="1"/>
                    </a:lnTo>
                    <a:lnTo>
                      <a:pt x="58" y="4"/>
                    </a:lnTo>
                    <a:lnTo>
                      <a:pt x="71"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0" name="Freeform 3843"/>
              <p:cNvSpPr/>
              <p:nvPr/>
            </p:nvSpPr>
            <p:spPr bwMode="auto">
              <a:xfrm>
                <a:off x="2252663" y="2262188"/>
                <a:ext cx="57150" cy="53975"/>
              </a:xfrm>
              <a:custGeom>
                <a:cxnLst>
                  <a:cxn ang="0">
                    <a:pos x="72" y="29"/>
                  </a:cxn>
                  <a:cxn ang="0">
                    <a:pos x="72" y="29"/>
                  </a:cxn>
                  <a:cxn ang="0">
                    <a:pos x="72" y="34"/>
                  </a:cxn>
                  <a:cxn ang="0">
                    <a:pos x="72" y="37"/>
                  </a:cxn>
                  <a:cxn ang="0">
                    <a:pos x="70" y="42"/>
                  </a:cxn>
                  <a:cxn ang="0">
                    <a:pos x="67" y="46"/>
                  </a:cxn>
                  <a:cxn ang="0">
                    <a:pos x="29" y="65"/>
                  </a:cxn>
                  <a:cxn ang="0">
                    <a:pos x="29" y="65"/>
                  </a:cxn>
                  <a:cxn ang="0">
                    <a:pos x="24" y="67"/>
                  </a:cxn>
                  <a:cxn ang="0">
                    <a:pos x="21" y="67"/>
                  </a:cxn>
                  <a:cxn ang="0">
                    <a:pos x="16" y="64"/>
                  </a:cxn>
                  <a:cxn ang="0">
                    <a:pos x="13" y="60"/>
                  </a:cxn>
                  <a:cxn ang="0">
                    <a:pos x="0" y="37"/>
                  </a:cxn>
                  <a:cxn ang="0">
                    <a:pos x="0" y="37"/>
                  </a:cxn>
                  <a:cxn ang="0">
                    <a:pos x="0" y="33"/>
                  </a:cxn>
                  <a:cxn ang="0">
                    <a:pos x="0" y="28"/>
                  </a:cxn>
                  <a:cxn ang="0">
                    <a:pos x="2" y="24"/>
                  </a:cxn>
                  <a:cxn ang="0">
                    <a:pos x="5" y="21"/>
                  </a:cxn>
                  <a:cxn ang="0">
                    <a:pos x="42" y="2"/>
                  </a:cxn>
                  <a:cxn ang="0">
                    <a:pos x="42" y="2"/>
                  </a:cxn>
                  <a:cxn ang="0">
                    <a:pos x="47" y="0"/>
                  </a:cxn>
                  <a:cxn ang="0">
                    <a:pos x="50" y="0"/>
                  </a:cxn>
                  <a:cxn ang="0">
                    <a:pos x="55" y="2"/>
                  </a:cxn>
                  <a:cxn ang="0">
                    <a:pos x="59" y="5"/>
                  </a:cxn>
                  <a:cxn ang="0">
                    <a:pos x="72" y="29"/>
                  </a:cxn>
                </a:cxnLst>
                <a:rect b="b" l="0" r="r" t="0"/>
                <a:pathLst>
                  <a:path h="67" w="72">
                    <a:moveTo>
                      <a:pt x="72" y="29"/>
                    </a:moveTo>
                    <a:lnTo>
                      <a:pt x="72" y="29"/>
                    </a:lnTo>
                    <a:lnTo>
                      <a:pt x="72" y="34"/>
                    </a:lnTo>
                    <a:lnTo>
                      <a:pt x="72" y="37"/>
                    </a:lnTo>
                    <a:lnTo>
                      <a:pt x="70" y="42"/>
                    </a:lnTo>
                    <a:lnTo>
                      <a:pt x="67" y="46"/>
                    </a:lnTo>
                    <a:lnTo>
                      <a:pt x="29" y="65"/>
                    </a:lnTo>
                    <a:lnTo>
                      <a:pt x="29" y="65"/>
                    </a:lnTo>
                    <a:lnTo>
                      <a:pt x="24" y="67"/>
                    </a:lnTo>
                    <a:lnTo>
                      <a:pt x="21" y="67"/>
                    </a:lnTo>
                    <a:lnTo>
                      <a:pt x="16" y="64"/>
                    </a:lnTo>
                    <a:lnTo>
                      <a:pt x="13" y="60"/>
                    </a:lnTo>
                    <a:lnTo>
                      <a:pt x="0" y="37"/>
                    </a:lnTo>
                    <a:lnTo>
                      <a:pt x="0" y="37"/>
                    </a:lnTo>
                    <a:lnTo>
                      <a:pt x="0" y="33"/>
                    </a:lnTo>
                    <a:lnTo>
                      <a:pt x="0" y="28"/>
                    </a:lnTo>
                    <a:lnTo>
                      <a:pt x="2" y="24"/>
                    </a:lnTo>
                    <a:lnTo>
                      <a:pt x="5" y="21"/>
                    </a:lnTo>
                    <a:lnTo>
                      <a:pt x="42" y="2"/>
                    </a:lnTo>
                    <a:lnTo>
                      <a:pt x="42" y="2"/>
                    </a:lnTo>
                    <a:lnTo>
                      <a:pt x="47" y="0"/>
                    </a:lnTo>
                    <a:lnTo>
                      <a:pt x="50" y="0"/>
                    </a:lnTo>
                    <a:lnTo>
                      <a:pt x="55" y="2"/>
                    </a:lnTo>
                    <a:lnTo>
                      <a:pt x="59" y="5"/>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1" name="Freeform 3844"/>
              <p:cNvSpPr/>
              <p:nvPr/>
            </p:nvSpPr>
            <p:spPr bwMode="auto">
              <a:xfrm>
                <a:off x="2303463" y="2235200"/>
                <a:ext cx="57150" cy="52388"/>
              </a:xfrm>
              <a:custGeom>
                <a:cxnLst>
                  <a:cxn ang="0">
                    <a:pos x="72" y="29"/>
                  </a:cxn>
                  <a:cxn ang="0">
                    <a:pos x="72" y="29"/>
                  </a:cxn>
                  <a:cxn ang="0">
                    <a:pos x="74" y="34"/>
                  </a:cxn>
                  <a:cxn ang="0">
                    <a:pos x="74" y="39"/>
                  </a:cxn>
                  <a:cxn ang="0">
                    <a:pos x="72" y="43"/>
                  </a:cxn>
                  <a:cxn ang="0">
                    <a:pos x="67" y="46"/>
                  </a:cxn>
                  <a:cxn ang="0">
                    <a:pos x="31" y="65"/>
                  </a:cxn>
                  <a:cxn ang="0">
                    <a:pos x="31" y="65"/>
                  </a:cxn>
                  <a:cxn ang="0">
                    <a:pos x="27" y="67"/>
                  </a:cxn>
                  <a:cxn ang="0">
                    <a:pos x="22" y="67"/>
                  </a:cxn>
                  <a:cxn ang="0">
                    <a:pos x="18" y="65"/>
                  </a:cxn>
                  <a:cxn ang="0">
                    <a:pos x="15" y="60"/>
                  </a:cxn>
                  <a:cxn ang="0">
                    <a:pos x="2" y="38"/>
                  </a:cxn>
                  <a:cxn ang="0">
                    <a:pos x="2" y="38"/>
                  </a:cxn>
                  <a:cxn ang="0">
                    <a:pos x="0" y="33"/>
                  </a:cxn>
                  <a:cxn ang="0">
                    <a:pos x="2" y="28"/>
                  </a:cxn>
                  <a:cxn ang="0">
                    <a:pos x="4" y="25"/>
                  </a:cxn>
                  <a:cxn ang="0">
                    <a:pos x="7" y="21"/>
                  </a:cxn>
                  <a:cxn ang="0">
                    <a:pos x="44" y="2"/>
                  </a:cxn>
                  <a:cxn ang="0">
                    <a:pos x="44" y="2"/>
                  </a:cxn>
                  <a:cxn ang="0">
                    <a:pos x="48" y="0"/>
                  </a:cxn>
                  <a:cxn ang="0">
                    <a:pos x="53" y="0"/>
                  </a:cxn>
                  <a:cxn ang="0">
                    <a:pos x="57" y="3"/>
                  </a:cxn>
                  <a:cxn ang="0">
                    <a:pos x="61" y="7"/>
                  </a:cxn>
                  <a:cxn ang="0">
                    <a:pos x="72" y="29"/>
                  </a:cxn>
                </a:cxnLst>
                <a:rect b="b" l="0" r="r" t="0"/>
                <a:pathLst>
                  <a:path h="67" w="74">
                    <a:moveTo>
                      <a:pt x="72" y="29"/>
                    </a:moveTo>
                    <a:lnTo>
                      <a:pt x="72" y="29"/>
                    </a:lnTo>
                    <a:lnTo>
                      <a:pt x="74" y="34"/>
                    </a:lnTo>
                    <a:lnTo>
                      <a:pt x="74" y="39"/>
                    </a:lnTo>
                    <a:lnTo>
                      <a:pt x="72" y="43"/>
                    </a:lnTo>
                    <a:lnTo>
                      <a:pt x="67" y="46"/>
                    </a:lnTo>
                    <a:lnTo>
                      <a:pt x="31" y="65"/>
                    </a:lnTo>
                    <a:lnTo>
                      <a:pt x="31" y="65"/>
                    </a:lnTo>
                    <a:lnTo>
                      <a:pt x="27" y="67"/>
                    </a:lnTo>
                    <a:lnTo>
                      <a:pt x="22" y="67"/>
                    </a:lnTo>
                    <a:lnTo>
                      <a:pt x="18" y="65"/>
                    </a:lnTo>
                    <a:lnTo>
                      <a:pt x="15" y="60"/>
                    </a:lnTo>
                    <a:lnTo>
                      <a:pt x="2" y="38"/>
                    </a:lnTo>
                    <a:lnTo>
                      <a:pt x="2" y="38"/>
                    </a:lnTo>
                    <a:lnTo>
                      <a:pt x="0" y="33"/>
                    </a:lnTo>
                    <a:lnTo>
                      <a:pt x="2" y="28"/>
                    </a:lnTo>
                    <a:lnTo>
                      <a:pt x="4" y="25"/>
                    </a:lnTo>
                    <a:lnTo>
                      <a:pt x="7" y="21"/>
                    </a:lnTo>
                    <a:lnTo>
                      <a:pt x="44" y="2"/>
                    </a:lnTo>
                    <a:lnTo>
                      <a:pt x="44" y="2"/>
                    </a:lnTo>
                    <a:lnTo>
                      <a:pt x="48" y="0"/>
                    </a:lnTo>
                    <a:lnTo>
                      <a:pt x="53" y="0"/>
                    </a:lnTo>
                    <a:lnTo>
                      <a:pt x="57" y="3"/>
                    </a:lnTo>
                    <a:lnTo>
                      <a:pt x="61" y="7"/>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2" name="Freeform 3845"/>
              <p:cNvSpPr/>
              <p:nvPr/>
            </p:nvSpPr>
            <p:spPr bwMode="auto">
              <a:xfrm>
                <a:off x="2354263" y="2206625"/>
                <a:ext cx="58738" cy="52388"/>
              </a:xfrm>
              <a:custGeom>
                <a:cxnLst>
                  <a:cxn ang="0">
                    <a:pos x="71" y="30"/>
                  </a:cxn>
                  <a:cxn ang="0">
                    <a:pos x="71" y="30"/>
                  </a:cxn>
                  <a:cxn ang="0">
                    <a:pos x="73" y="35"/>
                  </a:cxn>
                  <a:cxn ang="0">
                    <a:pos x="73" y="39"/>
                  </a:cxn>
                  <a:cxn ang="0">
                    <a:pos x="70" y="43"/>
                  </a:cxn>
                  <a:cxn ang="0">
                    <a:pos x="66" y="46"/>
                  </a:cxn>
                  <a:cxn ang="0">
                    <a:pos x="31" y="67"/>
                  </a:cxn>
                  <a:cxn ang="0">
                    <a:pos x="31" y="67"/>
                  </a:cxn>
                  <a:cxn ang="0">
                    <a:pos x="26" y="67"/>
                  </a:cxn>
                  <a:cxn ang="0">
                    <a:pos x="21" y="67"/>
                  </a:cxn>
                  <a:cxn ang="0">
                    <a:pos x="18" y="65"/>
                  </a:cxn>
                  <a:cxn ang="0">
                    <a:pos x="14" y="62"/>
                  </a:cxn>
                  <a:cxn ang="0">
                    <a:pos x="1" y="38"/>
                  </a:cxn>
                  <a:cxn ang="0">
                    <a:pos x="1" y="38"/>
                  </a:cxn>
                  <a:cxn ang="0">
                    <a:pos x="0" y="35"/>
                  </a:cxn>
                  <a:cxn ang="0">
                    <a:pos x="0" y="30"/>
                  </a:cxn>
                  <a:cxn ang="0">
                    <a:pos x="3" y="25"/>
                  </a:cxn>
                  <a:cxn ang="0">
                    <a:pos x="6" y="22"/>
                  </a:cxn>
                  <a:cxn ang="0">
                    <a:pos x="42" y="2"/>
                  </a:cxn>
                  <a:cxn ang="0">
                    <a:pos x="42" y="2"/>
                  </a:cxn>
                  <a:cxn ang="0">
                    <a:pos x="47" y="0"/>
                  </a:cxn>
                  <a:cxn ang="0">
                    <a:pos x="52" y="2"/>
                  </a:cxn>
                  <a:cxn ang="0">
                    <a:pos x="55" y="4"/>
                  </a:cxn>
                  <a:cxn ang="0">
                    <a:pos x="58" y="7"/>
                  </a:cxn>
                  <a:cxn ang="0">
                    <a:pos x="71" y="30"/>
                  </a:cxn>
                </a:cxnLst>
                <a:rect b="b" l="0" r="r" t="0"/>
                <a:pathLst>
                  <a:path h="67" w="73">
                    <a:moveTo>
                      <a:pt x="71" y="30"/>
                    </a:moveTo>
                    <a:lnTo>
                      <a:pt x="71" y="30"/>
                    </a:lnTo>
                    <a:lnTo>
                      <a:pt x="73" y="35"/>
                    </a:lnTo>
                    <a:lnTo>
                      <a:pt x="73" y="39"/>
                    </a:lnTo>
                    <a:lnTo>
                      <a:pt x="70" y="43"/>
                    </a:lnTo>
                    <a:lnTo>
                      <a:pt x="66" y="46"/>
                    </a:lnTo>
                    <a:lnTo>
                      <a:pt x="31" y="67"/>
                    </a:lnTo>
                    <a:lnTo>
                      <a:pt x="31" y="67"/>
                    </a:lnTo>
                    <a:lnTo>
                      <a:pt x="26" y="67"/>
                    </a:lnTo>
                    <a:lnTo>
                      <a:pt x="21" y="67"/>
                    </a:lnTo>
                    <a:lnTo>
                      <a:pt x="18" y="65"/>
                    </a:lnTo>
                    <a:lnTo>
                      <a:pt x="14" y="62"/>
                    </a:lnTo>
                    <a:lnTo>
                      <a:pt x="1" y="38"/>
                    </a:lnTo>
                    <a:lnTo>
                      <a:pt x="1" y="38"/>
                    </a:lnTo>
                    <a:lnTo>
                      <a:pt x="0" y="35"/>
                    </a:lnTo>
                    <a:lnTo>
                      <a:pt x="0" y="30"/>
                    </a:lnTo>
                    <a:lnTo>
                      <a:pt x="3" y="25"/>
                    </a:lnTo>
                    <a:lnTo>
                      <a:pt x="6" y="22"/>
                    </a:lnTo>
                    <a:lnTo>
                      <a:pt x="42" y="2"/>
                    </a:lnTo>
                    <a:lnTo>
                      <a:pt x="42" y="2"/>
                    </a:lnTo>
                    <a:lnTo>
                      <a:pt x="47" y="0"/>
                    </a:lnTo>
                    <a:lnTo>
                      <a:pt x="52" y="2"/>
                    </a:lnTo>
                    <a:lnTo>
                      <a:pt x="55" y="4"/>
                    </a:lnTo>
                    <a:lnTo>
                      <a:pt x="58" y="7"/>
                    </a:lnTo>
                    <a:lnTo>
                      <a:pt x="71" y="3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3" name="Freeform 3846"/>
              <p:cNvSpPr/>
              <p:nvPr/>
            </p:nvSpPr>
            <p:spPr bwMode="auto">
              <a:xfrm>
                <a:off x="2406650" y="2179638"/>
                <a:ext cx="58738" cy="52388"/>
              </a:xfrm>
              <a:custGeom>
                <a:cxnLst>
                  <a:cxn ang="0">
                    <a:pos x="71" y="29"/>
                  </a:cxn>
                  <a:cxn ang="0">
                    <a:pos x="71" y="29"/>
                  </a:cxn>
                  <a:cxn ang="0">
                    <a:pos x="73" y="34"/>
                  </a:cxn>
                  <a:cxn ang="0">
                    <a:pos x="71" y="38"/>
                  </a:cxn>
                  <a:cxn ang="0">
                    <a:pos x="70" y="42"/>
                  </a:cxn>
                  <a:cxn ang="0">
                    <a:pos x="67" y="46"/>
                  </a:cxn>
                  <a:cxn ang="0">
                    <a:pos x="31" y="65"/>
                  </a:cxn>
                  <a:cxn ang="0">
                    <a:pos x="31" y="65"/>
                  </a:cxn>
                  <a:cxn ang="0">
                    <a:pos x="26" y="67"/>
                  </a:cxn>
                  <a:cxn ang="0">
                    <a:pos x="21" y="65"/>
                  </a:cxn>
                  <a:cxn ang="0">
                    <a:pos x="18" y="64"/>
                  </a:cxn>
                  <a:cxn ang="0">
                    <a:pos x="14" y="60"/>
                  </a:cxn>
                  <a:cxn ang="0">
                    <a:pos x="1" y="38"/>
                  </a:cxn>
                  <a:cxn ang="0">
                    <a:pos x="1" y="38"/>
                  </a:cxn>
                  <a:cxn ang="0">
                    <a:pos x="0" y="33"/>
                  </a:cxn>
                  <a:cxn ang="0">
                    <a:pos x="0" y="28"/>
                  </a:cxn>
                  <a:cxn ang="0">
                    <a:pos x="3" y="25"/>
                  </a:cxn>
                  <a:cxn ang="0">
                    <a:pos x="6" y="21"/>
                  </a:cxn>
                  <a:cxn ang="0">
                    <a:pos x="42" y="2"/>
                  </a:cxn>
                  <a:cxn ang="0">
                    <a:pos x="42" y="2"/>
                  </a:cxn>
                  <a:cxn ang="0">
                    <a:pos x="47" y="0"/>
                  </a:cxn>
                  <a:cxn ang="0">
                    <a:pos x="52" y="0"/>
                  </a:cxn>
                  <a:cxn ang="0">
                    <a:pos x="55" y="2"/>
                  </a:cxn>
                  <a:cxn ang="0">
                    <a:pos x="58" y="5"/>
                  </a:cxn>
                  <a:cxn ang="0">
                    <a:pos x="71" y="29"/>
                  </a:cxn>
                </a:cxnLst>
                <a:rect b="b" l="0" r="r" t="0"/>
                <a:pathLst>
                  <a:path h="67" w="73">
                    <a:moveTo>
                      <a:pt x="71" y="29"/>
                    </a:moveTo>
                    <a:lnTo>
                      <a:pt x="71" y="29"/>
                    </a:lnTo>
                    <a:lnTo>
                      <a:pt x="73" y="34"/>
                    </a:lnTo>
                    <a:lnTo>
                      <a:pt x="71" y="38"/>
                    </a:lnTo>
                    <a:lnTo>
                      <a:pt x="70" y="42"/>
                    </a:lnTo>
                    <a:lnTo>
                      <a:pt x="67" y="46"/>
                    </a:lnTo>
                    <a:lnTo>
                      <a:pt x="31" y="65"/>
                    </a:lnTo>
                    <a:lnTo>
                      <a:pt x="31" y="65"/>
                    </a:lnTo>
                    <a:lnTo>
                      <a:pt x="26" y="67"/>
                    </a:lnTo>
                    <a:lnTo>
                      <a:pt x="21" y="65"/>
                    </a:lnTo>
                    <a:lnTo>
                      <a:pt x="18" y="64"/>
                    </a:lnTo>
                    <a:lnTo>
                      <a:pt x="14" y="60"/>
                    </a:lnTo>
                    <a:lnTo>
                      <a:pt x="1" y="38"/>
                    </a:lnTo>
                    <a:lnTo>
                      <a:pt x="1" y="38"/>
                    </a:lnTo>
                    <a:lnTo>
                      <a:pt x="0" y="33"/>
                    </a:lnTo>
                    <a:lnTo>
                      <a:pt x="0" y="28"/>
                    </a:lnTo>
                    <a:lnTo>
                      <a:pt x="3" y="25"/>
                    </a:lnTo>
                    <a:lnTo>
                      <a:pt x="6" y="21"/>
                    </a:lnTo>
                    <a:lnTo>
                      <a:pt x="42" y="2"/>
                    </a:lnTo>
                    <a:lnTo>
                      <a:pt x="42" y="2"/>
                    </a:lnTo>
                    <a:lnTo>
                      <a:pt x="47" y="0"/>
                    </a:lnTo>
                    <a:lnTo>
                      <a:pt x="52" y="0"/>
                    </a:lnTo>
                    <a:lnTo>
                      <a:pt x="55" y="2"/>
                    </a:lnTo>
                    <a:lnTo>
                      <a:pt x="58" y="5"/>
                    </a:lnTo>
                    <a:lnTo>
                      <a:pt x="71"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4" name="Freeform 3847"/>
              <p:cNvSpPr/>
              <p:nvPr/>
            </p:nvSpPr>
            <p:spPr bwMode="auto">
              <a:xfrm>
                <a:off x="2457450" y="2151063"/>
                <a:ext cx="58738" cy="52388"/>
              </a:xfrm>
              <a:custGeom>
                <a:cxnLst>
                  <a:cxn ang="0">
                    <a:pos x="72" y="30"/>
                  </a:cxn>
                  <a:cxn ang="0">
                    <a:pos x="72" y="30"/>
                  </a:cxn>
                  <a:cxn ang="0">
                    <a:pos x="73" y="35"/>
                  </a:cxn>
                  <a:cxn ang="0">
                    <a:pos x="72" y="39"/>
                  </a:cxn>
                  <a:cxn ang="0">
                    <a:pos x="70" y="43"/>
                  </a:cxn>
                  <a:cxn ang="0">
                    <a:pos x="67" y="46"/>
                  </a:cxn>
                  <a:cxn ang="0">
                    <a:pos x="29" y="65"/>
                  </a:cxn>
                  <a:cxn ang="0">
                    <a:pos x="29" y="65"/>
                  </a:cxn>
                  <a:cxn ang="0">
                    <a:pos x="26" y="67"/>
                  </a:cxn>
                  <a:cxn ang="0">
                    <a:pos x="21" y="67"/>
                  </a:cxn>
                  <a:cxn ang="0">
                    <a:pos x="16" y="65"/>
                  </a:cxn>
                  <a:cxn ang="0">
                    <a:pos x="13" y="61"/>
                  </a:cxn>
                  <a:cxn ang="0">
                    <a:pos x="2" y="38"/>
                  </a:cxn>
                  <a:cxn ang="0">
                    <a:pos x="2" y="38"/>
                  </a:cxn>
                  <a:cxn ang="0">
                    <a:pos x="0" y="33"/>
                  </a:cxn>
                  <a:cxn ang="0">
                    <a:pos x="0" y="28"/>
                  </a:cxn>
                  <a:cxn ang="0">
                    <a:pos x="2" y="25"/>
                  </a:cxn>
                  <a:cxn ang="0">
                    <a:pos x="6" y="21"/>
                  </a:cxn>
                  <a:cxn ang="0">
                    <a:pos x="42" y="2"/>
                  </a:cxn>
                  <a:cxn ang="0">
                    <a:pos x="42" y="2"/>
                  </a:cxn>
                  <a:cxn ang="0">
                    <a:pos x="47" y="0"/>
                  </a:cxn>
                  <a:cxn ang="0">
                    <a:pos x="52" y="0"/>
                  </a:cxn>
                  <a:cxn ang="0">
                    <a:pos x="55" y="4"/>
                  </a:cxn>
                  <a:cxn ang="0">
                    <a:pos x="59" y="7"/>
                  </a:cxn>
                  <a:cxn ang="0">
                    <a:pos x="72" y="30"/>
                  </a:cxn>
                </a:cxnLst>
                <a:rect b="b" l="0" r="r" t="0"/>
                <a:pathLst>
                  <a:path h="67" w="73">
                    <a:moveTo>
                      <a:pt x="72" y="30"/>
                    </a:moveTo>
                    <a:lnTo>
                      <a:pt x="72" y="30"/>
                    </a:lnTo>
                    <a:lnTo>
                      <a:pt x="73" y="35"/>
                    </a:lnTo>
                    <a:lnTo>
                      <a:pt x="72" y="39"/>
                    </a:lnTo>
                    <a:lnTo>
                      <a:pt x="70" y="43"/>
                    </a:lnTo>
                    <a:lnTo>
                      <a:pt x="67" y="46"/>
                    </a:lnTo>
                    <a:lnTo>
                      <a:pt x="29" y="65"/>
                    </a:lnTo>
                    <a:lnTo>
                      <a:pt x="29" y="65"/>
                    </a:lnTo>
                    <a:lnTo>
                      <a:pt x="26" y="67"/>
                    </a:lnTo>
                    <a:lnTo>
                      <a:pt x="21" y="67"/>
                    </a:lnTo>
                    <a:lnTo>
                      <a:pt x="16" y="65"/>
                    </a:lnTo>
                    <a:lnTo>
                      <a:pt x="13" y="61"/>
                    </a:lnTo>
                    <a:lnTo>
                      <a:pt x="2" y="38"/>
                    </a:lnTo>
                    <a:lnTo>
                      <a:pt x="2" y="38"/>
                    </a:lnTo>
                    <a:lnTo>
                      <a:pt x="0" y="33"/>
                    </a:lnTo>
                    <a:lnTo>
                      <a:pt x="0" y="28"/>
                    </a:lnTo>
                    <a:lnTo>
                      <a:pt x="2" y="25"/>
                    </a:lnTo>
                    <a:lnTo>
                      <a:pt x="6" y="21"/>
                    </a:lnTo>
                    <a:lnTo>
                      <a:pt x="42" y="2"/>
                    </a:lnTo>
                    <a:lnTo>
                      <a:pt x="42" y="2"/>
                    </a:lnTo>
                    <a:lnTo>
                      <a:pt x="47" y="0"/>
                    </a:lnTo>
                    <a:lnTo>
                      <a:pt x="52" y="0"/>
                    </a:lnTo>
                    <a:lnTo>
                      <a:pt x="55" y="4"/>
                    </a:lnTo>
                    <a:lnTo>
                      <a:pt x="59" y="7"/>
                    </a:lnTo>
                    <a:lnTo>
                      <a:pt x="72" y="3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5" name="Freeform 3848"/>
              <p:cNvSpPr/>
              <p:nvPr/>
            </p:nvSpPr>
            <p:spPr bwMode="auto">
              <a:xfrm>
                <a:off x="2262188" y="2286000"/>
                <a:ext cx="47625" cy="30163"/>
              </a:xfrm>
              <a:custGeom>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8"/>
                  </a:cxn>
                  <a:cxn ang="0">
                    <a:pos x="18" y="35"/>
                  </a:cxn>
                  <a:cxn ang="0">
                    <a:pos x="34" y="26"/>
                  </a:cxn>
                  <a:cxn ang="0">
                    <a:pos x="52" y="17"/>
                  </a:cxn>
                  <a:cxn ang="0">
                    <a:pos x="52" y="17"/>
                  </a:cxn>
                  <a:cxn ang="0">
                    <a:pos x="55" y="13"/>
                  </a:cxn>
                  <a:cxn ang="0">
                    <a:pos x="59" y="10"/>
                  </a:cxn>
                  <a:cxn ang="0">
                    <a:pos x="59" y="10"/>
                  </a:cxn>
                  <a:cxn ang="0">
                    <a:pos x="59" y="5"/>
                  </a:cxn>
                  <a:cxn ang="0">
                    <a:pos x="59" y="0"/>
                  </a:cxn>
                  <a:cxn ang="0">
                    <a:pos x="59" y="0"/>
                  </a:cxn>
                </a:cxnLst>
                <a:rect b="b" l="0" r="r" t="0"/>
                <a:pathLst>
                  <a:path h="38" w="59">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8"/>
                    </a:lnTo>
                    <a:lnTo>
                      <a:pt x="18" y="35"/>
                    </a:lnTo>
                    <a:lnTo>
                      <a:pt x="34" y="26"/>
                    </a:lnTo>
                    <a:lnTo>
                      <a:pt x="52" y="17"/>
                    </a:lnTo>
                    <a:lnTo>
                      <a:pt x="52" y="17"/>
                    </a:lnTo>
                    <a:lnTo>
                      <a:pt x="55" y="13"/>
                    </a:lnTo>
                    <a:lnTo>
                      <a:pt x="59" y="10"/>
                    </a:lnTo>
                    <a:lnTo>
                      <a:pt x="59" y="10"/>
                    </a:lnTo>
                    <a:lnTo>
                      <a:pt x="59" y="5"/>
                    </a:lnTo>
                    <a:lnTo>
                      <a:pt x="59" y="0"/>
                    </a:lnTo>
                    <a:lnTo>
                      <a:pt x="59"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6" name="Freeform 3849"/>
              <p:cNvSpPr/>
              <p:nvPr/>
            </p:nvSpPr>
            <p:spPr bwMode="auto">
              <a:xfrm>
                <a:off x="2314575" y="2257425"/>
                <a:ext cx="46038" cy="30163"/>
              </a:xfrm>
              <a:custGeom>
                <a:cxnLst>
                  <a:cxn ang="0">
                    <a:pos x="57" y="0"/>
                  </a:cxn>
                  <a:cxn ang="0">
                    <a:pos x="57" y="0"/>
                  </a:cxn>
                  <a:cxn ang="0">
                    <a:pos x="59" y="5"/>
                  </a:cxn>
                  <a:cxn ang="0">
                    <a:pos x="59" y="10"/>
                  </a:cxn>
                  <a:cxn ang="0">
                    <a:pos x="59" y="10"/>
                  </a:cxn>
                  <a:cxn ang="0">
                    <a:pos x="55" y="15"/>
                  </a:cxn>
                  <a:cxn ang="0">
                    <a:pos x="52" y="17"/>
                  </a:cxn>
                  <a:cxn ang="0">
                    <a:pos x="34" y="27"/>
                  </a:cxn>
                  <a:cxn ang="0">
                    <a:pos x="18" y="36"/>
                  </a:cxn>
                  <a:cxn ang="0">
                    <a:pos x="18" y="36"/>
                  </a:cxn>
                  <a:cxn ang="0">
                    <a:pos x="13" y="38"/>
                  </a:cxn>
                  <a:cxn ang="0">
                    <a:pos x="8" y="38"/>
                  </a:cxn>
                  <a:cxn ang="0">
                    <a:pos x="8" y="38"/>
                  </a:cxn>
                  <a:cxn ang="0">
                    <a:pos x="3" y="36"/>
                  </a:cxn>
                  <a:cxn ang="0">
                    <a:pos x="0" y="31"/>
                  </a:cxn>
                  <a:cxn ang="0">
                    <a:pos x="0" y="31"/>
                  </a:cxn>
                  <a:cxn ang="0">
                    <a:pos x="3" y="36"/>
                  </a:cxn>
                  <a:cxn ang="0">
                    <a:pos x="8" y="38"/>
                  </a:cxn>
                  <a:cxn ang="0">
                    <a:pos x="8" y="38"/>
                  </a:cxn>
                  <a:cxn ang="0">
                    <a:pos x="13" y="38"/>
                  </a:cxn>
                  <a:cxn ang="0">
                    <a:pos x="16" y="36"/>
                  </a:cxn>
                  <a:cxn ang="0">
                    <a:pos x="34" y="27"/>
                  </a:cxn>
                  <a:cxn ang="0">
                    <a:pos x="52" y="17"/>
                  </a:cxn>
                  <a:cxn ang="0">
                    <a:pos x="52" y="17"/>
                  </a:cxn>
                  <a:cxn ang="0">
                    <a:pos x="55" y="14"/>
                  </a:cxn>
                  <a:cxn ang="0">
                    <a:pos x="59" y="10"/>
                  </a:cxn>
                  <a:cxn ang="0">
                    <a:pos x="59" y="10"/>
                  </a:cxn>
                  <a:cxn ang="0">
                    <a:pos x="59" y="5"/>
                  </a:cxn>
                  <a:cxn ang="0">
                    <a:pos x="57" y="0"/>
                  </a:cxn>
                  <a:cxn ang="0">
                    <a:pos x="57" y="0"/>
                  </a:cxn>
                </a:cxnLst>
                <a:rect b="b" l="0" r="r" t="0"/>
                <a:pathLst>
                  <a:path h="38" w="59">
                    <a:moveTo>
                      <a:pt x="57" y="0"/>
                    </a:moveTo>
                    <a:lnTo>
                      <a:pt x="57" y="0"/>
                    </a:lnTo>
                    <a:lnTo>
                      <a:pt x="59" y="5"/>
                    </a:lnTo>
                    <a:lnTo>
                      <a:pt x="59" y="10"/>
                    </a:lnTo>
                    <a:lnTo>
                      <a:pt x="59" y="10"/>
                    </a:lnTo>
                    <a:lnTo>
                      <a:pt x="55" y="15"/>
                    </a:lnTo>
                    <a:lnTo>
                      <a:pt x="52" y="17"/>
                    </a:lnTo>
                    <a:lnTo>
                      <a:pt x="34" y="27"/>
                    </a:lnTo>
                    <a:lnTo>
                      <a:pt x="18" y="36"/>
                    </a:lnTo>
                    <a:lnTo>
                      <a:pt x="18" y="36"/>
                    </a:lnTo>
                    <a:lnTo>
                      <a:pt x="13" y="38"/>
                    </a:lnTo>
                    <a:lnTo>
                      <a:pt x="8" y="38"/>
                    </a:lnTo>
                    <a:lnTo>
                      <a:pt x="8" y="38"/>
                    </a:lnTo>
                    <a:lnTo>
                      <a:pt x="3" y="36"/>
                    </a:lnTo>
                    <a:lnTo>
                      <a:pt x="0" y="31"/>
                    </a:lnTo>
                    <a:lnTo>
                      <a:pt x="0" y="31"/>
                    </a:lnTo>
                    <a:lnTo>
                      <a:pt x="3" y="36"/>
                    </a:lnTo>
                    <a:lnTo>
                      <a:pt x="8" y="38"/>
                    </a:lnTo>
                    <a:lnTo>
                      <a:pt x="8" y="38"/>
                    </a:lnTo>
                    <a:lnTo>
                      <a:pt x="13" y="38"/>
                    </a:lnTo>
                    <a:lnTo>
                      <a:pt x="16" y="36"/>
                    </a:lnTo>
                    <a:lnTo>
                      <a:pt x="34" y="27"/>
                    </a:lnTo>
                    <a:lnTo>
                      <a:pt x="52" y="17"/>
                    </a:lnTo>
                    <a:lnTo>
                      <a:pt x="52" y="17"/>
                    </a:lnTo>
                    <a:lnTo>
                      <a:pt x="55" y="14"/>
                    </a:lnTo>
                    <a:lnTo>
                      <a:pt x="59" y="10"/>
                    </a:lnTo>
                    <a:lnTo>
                      <a:pt x="59" y="10"/>
                    </a:lnTo>
                    <a:lnTo>
                      <a:pt x="59" y="5"/>
                    </a:lnTo>
                    <a:lnTo>
                      <a:pt x="57" y="0"/>
                    </a:lnTo>
                    <a:lnTo>
                      <a:pt x="57"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7" name="Freeform 3850"/>
              <p:cNvSpPr/>
              <p:nvPr/>
            </p:nvSpPr>
            <p:spPr bwMode="auto">
              <a:xfrm>
                <a:off x="2366963" y="2228850"/>
                <a:ext cx="46038" cy="30163"/>
              </a:xfrm>
              <a:custGeom>
                <a:cxnLst>
                  <a:cxn ang="0">
                    <a:pos x="57" y="0"/>
                  </a:cxn>
                  <a:cxn ang="0">
                    <a:pos x="57" y="0"/>
                  </a:cxn>
                  <a:cxn ang="0">
                    <a:pos x="59" y="5"/>
                  </a:cxn>
                  <a:cxn ang="0">
                    <a:pos x="59" y="9"/>
                  </a:cxn>
                  <a:cxn ang="0">
                    <a:pos x="59" y="9"/>
                  </a:cxn>
                  <a:cxn ang="0">
                    <a:pos x="56" y="14"/>
                  </a:cxn>
                  <a:cxn ang="0">
                    <a:pos x="52" y="18"/>
                  </a:cxn>
                  <a:cxn ang="0">
                    <a:pos x="34" y="27"/>
                  </a:cxn>
                  <a:cxn ang="0">
                    <a:pos x="17" y="35"/>
                  </a:cxn>
                  <a:cxn ang="0">
                    <a:pos x="17" y="35"/>
                  </a:cxn>
                  <a:cxn ang="0">
                    <a:pos x="13" y="37"/>
                  </a:cxn>
                  <a:cxn ang="0">
                    <a:pos x="7" y="37"/>
                  </a:cxn>
                  <a:cxn ang="0">
                    <a:pos x="7" y="37"/>
                  </a:cxn>
                  <a:cxn ang="0">
                    <a:pos x="4" y="35"/>
                  </a:cxn>
                  <a:cxn ang="0">
                    <a:pos x="0" y="32"/>
                  </a:cxn>
                  <a:cxn ang="0">
                    <a:pos x="0" y="32"/>
                  </a:cxn>
                  <a:cxn ang="0">
                    <a:pos x="4" y="35"/>
                  </a:cxn>
                  <a:cxn ang="0">
                    <a:pos x="8" y="37"/>
                  </a:cxn>
                  <a:cxn ang="0">
                    <a:pos x="8" y="37"/>
                  </a:cxn>
                  <a:cxn ang="0">
                    <a:pos x="12" y="37"/>
                  </a:cxn>
                  <a:cxn ang="0">
                    <a:pos x="17" y="35"/>
                  </a:cxn>
                  <a:cxn ang="0">
                    <a:pos x="34" y="26"/>
                  </a:cxn>
                  <a:cxn ang="0">
                    <a:pos x="52" y="18"/>
                  </a:cxn>
                  <a:cxn ang="0">
                    <a:pos x="52" y="18"/>
                  </a:cxn>
                  <a:cxn ang="0">
                    <a:pos x="56" y="14"/>
                  </a:cxn>
                  <a:cxn ang="0">
                    <a:pos x="57" y="9"/>
                  </a:cxn>
                  <a:cxn ang="0">
                    <a:pos x="57" y="9"/>
                  </a:cxn>
                  <a:cxn ang="0">
                    <a:pos x="59" y="5"/>
                  </a:cxn>
                  <a:cxn ang="0">
                    <a:pos x="57" y="0"/>
                  </a:cxn>
                  <a:cxn ang="0">
                    <a:pos x="57" y="0"/>
                  </a:cxn>
                </a:cxnLst>
                <a:rect b="b" l="0" r="r" t="0"/>
                <a:pathLst>
                  <a:path h="37" w="59">
                    <a:moveTo>
                      <a:pt x="57" y="0"/>
                    </a:moveTo>
                    <a:lnTo>
                      <a:pt x="57" y="0"/>
                    </a:lnTo>
                    <a:lnTo>
                      <a:pt x="59" y="5"/>
                    </a:lnTo>
                    <a:lnTo>
                      <a:pt x="59" y="9"/>
                    </a:lnTo>
                    <a:lnTo>
                      <a:pt x="59" y="9"/>
                    </a:lnTo>
                    <a:lnTo>
                      <a:pt x="56" y="14"/>
                    </a:lnTo>
                    <a:lnTo>
                      <a:pt x="52" y="18"/>
                    </a:lnTo>
                    <a:lnTo>
                      <a:pt x="34" y="27"/>
                    </a:lnTo>
                    <a:lnTo>
                      <a:pt x="17" y="35"/>
                    </a:lnTo>
                    <a:lnTo>
                      <a:pt x="17" y="35"/>
                    </a:lnTo>
                    <a:lnTo>
                      <a:pt x="13" y="37"/>
                    </a:lnTo>
                    <a:lnTo>
                      <a:pt x="7" y="37"/>
                    </a:lnTo>
                    <a:lnTo>
                      <a:pt x="7" y="37"/>
                    </a:lnTo>
                    <a:lnTo>
                      <a:pt x="4" y="35"/>
                    </a:lnTo>
                    <a:lnTo>
                      <a:pt x="0" y="32"/>
                    </a:lnTo>
                    <a:lnTo>
                      <a:pt x="0" y="32"/>
                    </a:lnTo>
                    <a:lnTo>
                      <a:pt x="4" y="35"/>
                    </a:lnTo>
                    <a:lnTo>
                      <a:pt x="8" y="37"/>
                    </a:lnTo>
                    <a:lnTo>
                      <a:pt x="8" y="37"/>
                    </a:lnTo>
                    <a:lnTo>
                      <a:pt x="12" y="37"/>
                    </a:lnTo>
                    <a:lnTo>
                      <a:pt x="17" y="35"/>
                    </a:lnTo>
                    <a:lnTo>
                      <a:pt x="34" y="26"/>
                    </a:lnTo>
                    <a:lnTo>
                      <a:pt x="52" y="18"/>
                    </a:lnTo>
                    <a:lnTo>
                      <a:pt x="52" y="18"/>
                    </a:lnTo>
                    <a:lnTo>
                      <a:pt x="56" y="14"/>
                    </a:lnTo>
                    <a:lnTo>
                      <a:pt x="57" y="9"/>
                    </a:lnTo>
                    <a:lnTo>
                      <a:pt x="57" y="9"/>
                    </a:lnTo>
                    <a:lnTo>
                      <a:pt x="59" y="5"/>
                    </a:lnTo>
                    <a:lnTo>
                      <a:pt x="57" y="0"/>
                    </a:lnTo>
                    <a:lnTo>
                      <a:pt x="57"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8" name="Freeform 3851"/>
              <p:cNvSpPr/>
              <p:nvPr/>
            </p:nvSpPr>
            <p:spPr bwMode="auto">
              <a:xfrm>
                <a:off x="2417763" y="2201863"/>
                <a:ext cx="47625" cy="30163"/>
              </a:xfrm>
              <a:custGeom>
                <a:cxnLst>
                  <a:cxn ang="0">
                    <a:pos x="57" y="0"/>
                  </a:cxn>
                  <a:cxn ang="0">
                    <a:pos x="57" y="0"/>
                  </a:cxn>
                  <a:cxn ang="0">
                    <a:pos x="59" y="5"/>
                  </a:cxn>
                  <a:cxn ang="0">
                    <a:pos x="57" y="10"/>
                  </a:cxn>
                  <a:cxn ang="0">
                    <a:pos x="57" y="10"/>
                  </a:cxn>
                  <a:cxn ang="0">
                    <a:pos x="56" y="13"/>
                  </a:cxn>
                  <a:cxn ang="0">
                    <a:pos x="51" y="17"/>
                  </a:cxn>
                  <a:cxn ang="0">
                    <a:pos x="35" y="27"/>
                  </a:cxn>
                  <a:cxn ang="0">
                    <a:pos x="17" y="36"/>
                  </a:cxn>
                  <a:cxn ang="0">
                    <a:pos x="17" y="36"/>
                  </a:cxn>
                  <a:cxn ang="0">
                    <a:pos x="12" y="38"/>
                  </a:cxn>
                  <a:cxn ang="0">
                    <a:pos x="7" y="38"/>
                  </a:cxn>
                  <a:cxn ang="0">
                    <a:pos x="7" y="38"/>
                  </a:cxn>
                  <a:cxn ang="0">
                    <a:pos x="4" y="35"/>
                  </a:cxn>
                  <a:cxn ang="0">
                    <a:pos x="0" y="31"/>
                  </a:cxn>
                  <a:cxn ang="0">
                    <a:pos x="0" y="31"/>
                  </a:cxn>
                  <a:cxn ang="0">
                    <a:pos x="4" y="35"/>
                  </a:cxn>
                  <a:cxn ang="0">
                    <a:pos x="7" y="36"/>
                  </a:cxn>
                  <a:cxn ang="0">
                    <a:pos x="7" y="36"/>
                  </a:cxn>
                  <a:cxn ang="0">
                    <a:pos x="12" y="38"/>
                  </a:cxn>
                  <a:cxn ang="0">
                    <a:pos x="17" y="35"/>
                  </a:cxn>
                  <a:cxn ang="0">
                    <a:pos x="35" y="27"/>
                  </a:cxn>
                  <a:cxn ang="0">
                    <a:pos x="51" y="17"/>
                  </a:cxn>
                  <a:cxn ang="0">
                    <a:pos x="51" y="17"/>
                  </a:cxn>
                  <a:cxn ang="0">
                    <a:pos x="56" y="13"/>
                  </a:cxn>
                  <a:cxn ang="0">
                    <a:pos x="57" y="10"/>
                  </a:cxn>
                  <a:cxn ang="0">
                    <a:pos x="57" y="10"/>
                  </a:cxn>
                  <a:cxn ang="0">
                    <a:pos x="59" y="5"/>
                  </a:cxn>
                  <a:cxn ang="0">
                    <a:pos x="57" y="0"/>
                  </a:cxn>
                  <a:cxn ang="0">
                    <a:pos x="57" y="0"/>
                  </a:cxn>
                </a:cxnLst>
                <a:rect b="b" l="0" r="r" t="0"/>
                <a:pathLst>
                  <a:path h="38" w="59">
                    <a:moveTo>
                      <a:pt x="57" y="0"/>
                    </a:moveTo>
                    <a:lnTo>
                      <a:pt x="57" y="0"/>
                    </a:lnTo>
                    <a:lnTo>
                      <a:pt x="59" y="5"/>
                    </a:lnTo>
                    <a:lnTo>
                      <a:pt x="57" y="10"/>
                    </a:lnTo>
                    <a:lnTo>
                      <a:pt x="57" y="10"/>
                    </a:lnTo>
                    <a:lnTo>
                      <a:pt x="56" y="13"/>
                    </a:lnTo>
                    <a:lnTo>
                      <a:pt x="51" y="17"/>
                    </a:lnTo>
                    <a:lnTo>
                      <a:pt x="35" y="27"/>
                    </a:lnTo>
                    <a:lnTo>
                      <a:pt x="17" y="36"/>
                    </a:lnTo>
                    <a:lnTo>
                      <a:pt x="17" y="36"/>
                    </a:lnTo>
                    <a:lnTo>
                      <a:pt x="12" y="38"/>
                    </a:lnTo>
                    <a:lnTo>
                      <a:pt x="7" y="38"/>
                    </a:lnTo>
                    <a:lnTo>
                      <a:pt x="7" y="38"/>
                    </a:lnTo>
                    <a:lnTo>
                      <a:pt x="4" y="35"/>
                    </a:lnTo>
                    <a:lnTo>
                      <a:pt x="0" y="31"/>
                    </a:lnTo>
                    <a:lnTo>
                      <a:pt x="0" y="31"/>
                    </a:lnTo>
                    <a:lnTo>
                      <a:pt x="4" y="35"/>
                    </a:lnTo>
                    <a:lnTo>
                      <a:pt x="7" y="36"/>
                    </a:lnTo>
                    <a:lnTo>
                      <a:pt x="7" y="36"/>
                    </a:lnTo>
                    <a:lnTo>
                      <a:pt x="12" y="38"/>
                    </a:lnTo>
                    <a:lnTo>
                      <a:pt x="17" y="35"/>
                    </a:lnTo>
                    <a:lnTo>
                      <a:pt x="35" y="27"/>
                    </a:lnTo>
                    <a:lnTo>
                      <a:pt x="51" y="17"/>
                    </a:lnTo>
                    <a:lnTo>
                      <a:pt x="51" y="17"/>
                    </a:lnTo>
                    <a:lnTo>
                      <a:pt x="56" y="13"/>
                    </a:lnTo>
                    <a:lnTo>
                      <a:pt x="57" y="10"/>
                    </a:lnTo>
                    <a:lnTo>
                      <a:pt x="57" y="10"/>
                    </a:lnTo>
                    <a:lnTo>
                      <a:pt x="59" y="5"/>
                    </a:lnTo>
                    <a:lnTo>
                      <a:pt x="57" y="0"/>
                    </a:lnTo>
                    <a:lnTo>
                      <a:pt x="57"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9" name="Freeform 3852"/>
              <p:cNvSpPr/>
              <p:nvPr/>
            </p:nvSpPr>
            <p:spPr bwMode="auto">
              <a:xfrm>
                <a:off x="2468563" y="2173288"/>
                <a:ext cx="47625" cy="30163"/>
              </a:xfrm>
              <a:custGeom>
                <a:cxnLst>
                  <a:cxn ang="0">
                    <a:pos x="59" y="0"/>
                  </a:cxn>
                  <a:cxn ang="0">
                    <a:pos x="59" y="0"/>
                  </a:cxn>
                  <a:cxn ang="0">
                    <a:pos x="60" y="5"/>
                  </a:cxn>
                  <a:cxn ang="0">
                    <a:pos x="59" y="9"/>
                  </a:cxn>
                  <a:cxn ang="0">
                    <a:pos x="59" y="9"/>
                  </a:cxn>
                  <a:cxn ang="0">
                    <a:pos x="57" y="14"/>
                  </a:cxn>
                  <a:cxn ang="0">
                    <a:pos x="52" y="16"/>
                  </a:cxn>
                  <a:cxn ang="0">
                    <a:pos x="36" y="26"/>
                  </a:cxn>
                  <a:cxn ang="0">
                    <a:pos x="18" y="35"/>
                  </a:cxn>
                  <a:cxn ang="0">
                    <a:pos x="18" y="35"/>
                  </a:cxn>
                  <a:cxn ang="0">
                    <a:pos x="13" y="37"/>
                  </a:cxn>
                  <a:cxn ang="0">
                    <a:pos x="8" y="37"/>
                  </a:cxn>
                  <a:cxn ang="0">
                    <a:pos x="8" y="37"/>
                  </a:cxn>
                  <a:cxn ang="0">
                    <a:pos x="3" y="35"/>
                  </a:cxn>
                  <a:cxn ang="0">
                    <a:pos x="0" y="31"/>
                  </a:cxn>
                  <a:cxn ang="0">
                    <a:pos x="0" y="31"/>
                  </a:cxn>
                  <a:cxn ang="0">
                    <a:pos x="3" y="35"/>
                  </a:cxn>
                  <a:cxn ang="0">
                    <a:pos x="8" y="37"/>
                  </a:cxn>
                  <a:cxn ang="0">
                    <a:pos x="8" y="37"/>
                  </a:cxn>
                  <a:cxn ang="0">
                    <a:pos x="13" y="37"/>
                  </a:cxn>
                  <a:cxn ang="0">
                    <a:pos x="18" y="35"/>
                  </a:cxn>
                  <a:cxn ang="0">
                    <a:pos x="34" y="26"/>
                  </a:cxn>
                  <a:cxn ang="0">
                    <a:pos x="52" y="16"/>
                  </a:cxn>
                  <a:cxn ang="0">
                    <a:pos x="52" y="16"/>
                  </a:cxn>
                  <a:cxn ang="0">
                    <a:pos x="57" y="13"/>
                  </a:cxn>
                  <a:cxn ang="0">
                    <a:pos x="59" y="9"/>
                  </a:cxn>
                  <a:cxn ang="0">
                    <a:pos x="59" y="9"/>
                  </a:cxn>
                  <a:cxn ang="0">
                    <a:pos x="59" y="5"/>
                  </a:cxn>
                  <a:cxn ang="0">
                    <a:pos x="59" y="0"/>
                  </a:cxn>
                  <a:cxn ang="0">
                    <a:pos x="59" y="0"/>
                  </a:cxn>
                </a:cxnLst>
                <a:rect b="b" l="0" r="r" t="0"/>
                <a:pathLst>
                  <a:path h="37" w="60">
                    <a:moveTo>
                      <a:pt x="59" y="0"/>
                    </a:moveTo>
                    <a:lnTo>
                      <a:pt x="59" y="0"/>
                    </a:lnTo>
                    <a:lnTo>
                      <a:pt x="60" y="5"/>
                    </a:lnTo>
                    <a:lnTo>
                      <a:pt x="59" y="9"/>
                    </a:lnTo>
                    <a:lnTo>
                      <a:pt x="59" y="9"/>
                    </a:lnTo>
                    <a:lnTo>
                      <a:pt x="57" y="14"/>
                    </a:lnTo>
                    <a:lnTo>
                      <a:pt x="52" y="16"/>
                    </a:lnTo>
                    <a:lnTo>
                      <a:pt x="36" y="26"/>
                    </a:lnTo>
                    <a:lnTo>
                      <a:pt x="18" y="35"/>
                    </a:lnTo>
                    <a:lnTo>
                      <a:pt x="18" y="35"/>
                    </a:lnTo>
                    <a:lnTo>
                      <a:pt x="13" y="37"/>
                    </a:lnTo>
                    <a:lnTo>
                      <a:pt x="8" y="37"/>
                    </a:lnTo>
                    <a:lnTo>
                      <a:pt x="8" y="37"/>
                    </a:lnTo>
                    <a:lnTo>
                      <a:pt x="3" y="35"/>
                    </a:lnTo>
                    <a:lnTo>
                      <a:pt x="0" y="31"/>
                    </a:lnTo>
                    <a:lnTo>
                      <a:pt x="0" y="31"/>
                    </a:lnTo>
                    <a:lnTo>
                      <a:pt x="3" y="35"/>
                    </a:lnTo>
                    <a:lnTo>
                      <a:pt x="8" y="37"/>
                    </a:lnTo>
                    <a:lnTo>
                      <a:pt x="8" y="37"/>
                    </a:lnTo>
                    <a:lnTo>
                      <a:pt x="13" y="37"/>
                    </a:lnTo>
                    <a:lnTo>
                      <a:pt x="18" y="35"/>
                    </a:lnTo>
                    <a:lnTo>
                      <a:pt x="34" y="26"/>
                    </a:lnTo>
                    <a:lnTo>
                      <a:pt x="52" y="16"/>
                    </a:lnTo>
                    <a:lnTo>
                      <a:pt x="52" y="16"/>
                    </a:lnTo>
                    <a:lnTo>
                      <a:pt x="57" y="13"/>
                    </a:lnTo>
                    <a:lnTo>
                      <a:pt x="59" y="9"/>
                    </a:lnTo>
                    <a:lnTo>
                      <a:pt x="59" y="9"/>
                    </a:lnTo>
                    <a:lnTo>
                      <a:pt x="59" y="5"/>
                    </a:lnTo>
                    <a:lnTo>
                      <a:pt x="59" y="0"/>
                    </a:lnTo>
                    <a:lnTo>
                      <a:pt x="59" y="0"/>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0" name="Freeform 3853"/>
              <p:cNvSpPr/>
              <p:nvPr/>
            </p:nvSpPr>
            <p:spPr bwMode="auto">
              <a:xfrm>
                <a:off x="2287588" y="2330450"/>
                <a:ext cx="46038" cy="30163"/>
              </a:xfrm>
              <a:custGeom>
                <a:cxnLst>
                  <a:cxn ang="0">
                    <a:pos x="57" y="0"/>
                  </a:cxn>
                  <a:cxn ang="0">
                    <a:pos x="57" y="0"/>
                  </a:cxn>
                  <a:cxn ang="0">
                    <a:pos x="59" y="3"/>
                  </a:cxn>
                  <a:cxn ang="0">
                    <a:pos x="59" y="9"/>
                  </a:cxn>
                  <a:cxn ang="0">
                    <a:pos x="59" y="9"/>
                  </a:cxn>
                  <a:cxn ang="0">
                    <a:pos x="55" y="13"/>
                  </a:cxn>
                  <a:cxn ang="0">
                    <a:pos x="52" y="16"/>
                  </a:cxn>
                  <a:cxn ang="0">
                    <a:pos x="34" y="26"/>
                  </a:cxn>
                  <a:cxn ang="0">
                    <a:pos x="16" y="36"/>
                  </a:cxn>
                  <a:cxn ang="0">
                    <a:pos x="16" y="36"/>
                  </a:cxn>
                  <a:cxn ang="0">
                    <a:pos x="11" y="37"/>
                  </a:cxn>
                  <a:cxn ang="0">
                    <a:pos x="6" y="37"/>
                  </a:cxn>
                  <a:cxn ang="0">
                    <a:pos x="6" y="37"/>
                  </a:cxn>
                  <a:cxn ang="0">
                    <a:pos x="3" y="34"/>
                  </a:cxn>
                  <a:cxn ang="0">
                    <a:pos x="0" y="31"/>
                  </a:cxn>
                  <a:cxn ang="0">
                    <a:pos x="0" y="31"/>
                  </a:cxn>
                  <a:cxn ang="0">
                    <a:pos x="3" y="34"/>
                  </a:cxn>
                  <a:cxn ang="0">
                    <a:pos x="6" y="36"/>
                  </a:cxn>
                  <a:cxn ang="0">
                    <a:pos x="6" y="36"/>
                  </a:cxn>
                  <a:cxn ang="0">
                    <a:pos x="11" y="36"/>
                  </a:cxn>
                  <a:cxn ang="0">
                    <a:pos x="16" y="34"/>
                  </a:cxn>
                  <a:cxn ang="0">
                    <a:pos x="34" y="24"/>
                  </a:cxn>
                  <a:cxn ang="0">
                    <a:pos x="50" y="16"/>
                  </a:cxn>
                  <a:cxn ang="0">
                    <a:pos x="50" y="16"/>
                  </a:cxn>
                  <a:cxn ang="0">
                    <a:pos x="55" y="13"/>
                  </a:cxn>
                  <a:cxn ang="0">
                    <a:pos x="57" y="8"/>
                  </a:cxn>
                  <a:cxn ang="0">
                    <a:pos x="57" y="8"/>
                  </a:cxn>
                  <a:cxn ang="0">
                    <a:pos x="59" y="5"/>
                  </a:cxn>
                  <a:cxn ang="0">
                    <a:pos x="57" y="0"/>
                  </a:cxn>
                  <a:cxn ang="0">
                    <a:pos x="57" y="0"/>
                  </a:cxn>
                </a:cxnLst>
                <a:rect b="b" l="0" r="r" t="0"/>
                <a:pathLst>
                  <a:path h="37" w="59">
                    <a:moveTo>
                      <a:pt x="57" y="0"/>
                    </a:moveTo>
                    <a:lnTo>
                      <a:pt x="57" y="0"/>
                    </a:lnTo>
                    <a:lnTo>
                      <a:pt x="59" y="3"/>
                    </a:lnTo>
                    <a:lnTo>
                      <a:pt x="59" y="9"/>
                    </a:lnTo>
                    <a:lnTo>
                      <a:pt x="59" y="9"/>
                    </a:lnTo>
                    <a:lnTo>
                      <a:pt x="55" y="13"/>
                    </a:lnTo>
                    <a:lnTo>
                      <a:pt x="52" y="16"/>
                    </a:lnTo>
                    <a:lnTo>
                      <a:pt x="34" y="26"/>
                    </a:lnTo>
                    <a:lnTo>
                      <a:pt x="16" y="36"/>
                    </a:lnTo>
                    <a:lnTo>
                      <a:pt x="16" y="36"/>
                    </a:lnTo>
                    <a:lnTo>
                      <a:pt x="11" y="37"/>
                    </a:lnTo>
                    <a:lnTo>
                      <a:pt x="6" y="37"/>
                    </a:lnTo>
                    <a:lnTo>
                      <a:pt x="6" y="37"/>
                    </a:lnTo>
                    <a:lnTo>
                      <a:pt x="3" y="34"/>
                    </a:lnTo>
                    <a:lnTo>
                      <a:pt x="0" y="31"/>
                    </a:lnTo>
                    <a:lnTo>
                      <a:pt x="0" y="31"/>
                    </a:lnTo>
                    <a:lnTo>
                      <a:pt x="3" y="34"/>
                    </a:lnTo>
                    <a:lnTo>
                      <a:pt x="6" y="36"/>
                    </a:lnTo>
                    <a:lnTo>
                      <a:pt x="6" y="36"/>
                    </a:lnTo>
                    <a:lnTo>
                      <a:pt x="11" y="36"/>
                    </a:lnTo>
                    <a:lnTo>
                      <a:pt x="16" y="34"/>
                    </a:lnTo>
                    <a:lnTo>
                      <a:pt x="34" y="24"/>
                    </a:lnTo>
                    <a:lnTo>
                      <a:pt x="50" y="16"/>
                    </a:lnTo>
                    <a:lnTo>
                      <a:pt x="50" y="16"/>
                    </a:lnTo>
                    <a:lnTo>
                      <a:pt x="55" y="13"/>
                    </a:lnTo>
                    <a:lnTo>
                      <a:pt x="57" y="8"/>
                    </a:lnTo>
                    <a:lnTo>
                      <a:pt x="57" y="8"/>
                    </a:lnTo>
                    <a:lnTo>
                      <a:pt x="59" y="5"/>
                    </a:lnTo>
                    <a:lnTo>
                      <a:pt x="57" y="0"/>
                    </a:lnTo>
                    <a:lnTo>
                      <a:pt x="57"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1" name="Freeform 3854"/>
              <p:cNvSpPr/>
              <p:nvPr/>
            </p:nvSpPr>
            <p:spPr bwMode="auto">
              <a:xfrm>
                <a:off x="2338388" y="2301875"/>
                <a:ext cx="47625" cy="30163"/>
              </a:xfrm>
              <a:custGeom>
                <a:cxnLst>
                  <a:cxn ang="0">
                    <a:pos x="59" y="0"/>
                  </a:cxn>
                  <a:cxn ang="0">
                    <a:pos x="59" y="0"/>
                  </a:cxn>
                  <a:cxn ang="0">
                    <a:pos x="61" y="5"/>
                  </a:cxn>
                  <a:cxn ang="0">
                    <a:pos x="59" y="10"/>
                  </a:cxn>
                  <a:cxn ang="0">
                    <a:pos x="59" y="10"/>
                  </a:cxn>
                  <a:cxn ang="0">
                    <a:pos x="57" y="13"/>
                  </a:cxn>
                  <a:cxn ang="0">
                    <a:pos x="53" y="16"/>
                  </a:cxn>
                  <a:cxn ang="0">
                    <a:pos x="36" y="26"/>
                  </a:cxn>
                  <a:cxn ang="0">
                    <a:pos x="18" y="36"/>
                  </a:cxn>
                  <a:cxn ang="0">
                    <a:pos x="18" y="36"/>
                  </a:cxn>
                  <a:cxn ang="0">
                    <a:pos x="13" y="37"/>
                  </a:cxn>
                  <a:cxn ang="0">
                    <a:pos x="9" y="37"/>
                  </a:cxn>
                  <a:cxn ang="0">
                    <a:pos x="9" y="37"/>
                  </a:cxn>
                  <a:cxn ang="0">
                    <a:pos x="4" y="34"/>
                  </a:cxn>
                  <a:cxn ang="0">
                    <a:pos x="0" y="31"/>
                  </a:cxn>
                  <a:cxn ang="0">
                    <a:pos x="0" y="31"/>
                  </a:cxn>
                  <a:cxn ang="0">
                    <a:pos x="4" y="34"/>
                  </a:cxn>
                  <a:cxn ang="0">
                    <a:pos x="9" y="37"/>
                  </a:cxn>
                  <a:cxn ang="0">
                    <a:pos x="9" y="37"/>
                  </a:cxn>
                  <a:cxn ang="0">
                    <a:pos x="13" y="37"/>
                  </a:cxn>
                  <a:cxn ang="0">
                    <a:pos x="18" y="36"/>
                  </a:cxn>
                  <a:cxn ang="0">
                    <a:pos x="36" y="26"/>
                  </a:cxn>
                  <a:cxn ang="0">
                    <a:pos x="53" y="16"/>
                  </a:cxn>
                  <a:cxn ang="0">
                    <a:pos x="53" y="16"/>
                  </a:cxn>
                  <a:cxn ang="0">
                    <a:pos x="57" y="13"/>
                  </a:cxn>
                  <a:cxn ang="0">
                    <a:pos x="59" y="10"/>
                  </a:cxn>
                  <a:cxn ang="0">
                    <a:pos x="59" y="10"/>
                  </a:cxn>
                  <a:cxn ang="0">
                    <a:pos x="61" y="5"/>
                  </a:cxn>
                  <a:cxn ang="0">
                    <a:pos x="59" y="0"/>
                  </a:cxn>
                  <a:cxn ang="0">
                    <a:pos x="59" y="0"/>
                  </a:cxn>
                </a:cxnLst>
                <a:rect b="b" l="0" r="r" t="0"/>
                <a:pathLst>
                  <a:path h="37" w="61">
                    <a:moveTo>
                      <a:pt x="59" y="0"/>
                    </a:moveTo>
                    <a:lnTo>
                      <a:pt x="59" y="0"/>
                    </a:lnTo>
                    <a:lnTo>
                      <a:pt x="61" y="5"/>
                    </a:lnTo>
                    <a:lnTo>
                      <a:pt x="59" y="10"/>
                    </a:lnTo>
                    <a:lnTo>
                      <a:pt x="59" y="10"/>
                    </a:lnTo>
                    <a:lnTo>
                      <a:pt x="57" y="13"/>
                    </a:lnTo>
                    <a:lnTo>
                      <a:pt x="53" y="16"/>
                    </a:lnTo>
                    <a:lnTo>
                      <a:pt x="36" y="26"/>
                    </a:lnTo>
                    <a:lnTo>
                      <a:pt x="18" y="36"/>
                    </a:lnTo>
                    <a:lnTo>
                      <a:pt x="18" y="36"/>
                    </a:lnTo>
                    <a:lnTo>
                      <a:pt x="13" y="37"/>
                    </a:lnTo>
                    <a:lnTo>
                      <a:pt x="9" y="37"/>
                    </a:lnTo>
                    <a:lnTo>
                      <a:pt x="9" y="37"/>
                    </a:lnTo>
                    <a:lnTo>
                      <a:pt x="4" y="34"/>
                    </a:lnTo>
                    <a:lnTo>
                      <a:pt x="0" y="31"/>
                    </a:lnTo>
                    <a:lnTo>
                      <a:pt x="0" y="31"/>
                    </a:lnTo>
                    <a:lnTo>
                      <a:pt x="4" y="34"/>
                    </a:lnTo>
                    <a:lnTo>
                      <a:pt x="9" y="37"/>
                    </a:lnTo>
                    <a:lnTo>
                      <a:pt x="9" y="37"/>
                    </a:lnTo>
                    <a:lnTo>
                      <a:pt x="13" y="37"/>
                    </a:lnTo>
                    <a:lnTo>
                      <a:pt x="18" y="36"/>
                    </a:lnTo>
                    <a:lnTo>
                      <a:pt x="36" y="26"/>
                    </a:lnTo>
                    <a:lnTo>
                      <a:pt x="53" y="16"/>
                    </a:lnTo>
                    <a:lnTo>
                      <a:pt x="53" y="16"/>
                    </a:lnTo>
                    <a:lnTo>
                      <a:pt x="57" y="13"/>
                    </a:lnTo>
                    <a:lnTo>
                      <a:pt x="59" y="10"/>
                    </a:lnTo>
                    <a:lnTo>
                      <a:pt x="59" y="10"/>
                    </a:lnTo>
                    <a:lnTo>
                      <a:pt x="61" y="5"/>
                    </a:lnTo>
                    <a:lnTo>
                      <a:pt x="59" y="0"/>
                    </a:lnTo>
                    <a:lnTo>
                      <a:pt x="59"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2" name="Freeform 3855"/>
              <p:cNvSpPr/>
              <p:nvPr/>
            </p:nvSpPr>
            <p:spPr bwMode="auto">
              <a:xfrm>
                <a:off x="2389188" y="2273300"/>
                <a:ext cx="47625" cy="30163"/>
              </a:xfrm>
              <a:custGeom>
                <a:cxnLst>
                  <a:cxn ang="0">
                    <a:pos x="58" y="0"/>
                  </a:cxn>
                  <a:cxn ang="0">
                    <a:pos x="58" y="0"/>
                  </a:cxn>
                  <a:cxn ang="0">
                    <a:pos x="58" y="5"/>
                  </a:cxn>
                  <a:cxn ang="0">
                    <a:pos x="58" y="10"/>
                  </a:cxn>
                  <a:cxn ang="0">
                    <a:pos x="58" y="10"/>
                  </a:cxn>
                  <a:cxn ang="0">
                    <a:pos x="57" y="15"/>
                  </a:cxn>
                  <a:cxn ang="0">
                    <a:pos x="52" y="18"/>
                  </a:cxn>
                  <a:cxn ang="0">
                    <a:pos x="35" y="26"/>
                  </a:cxn>
                  <a:cxn ang="0">
                    <a:pos x="18" y="36"/>
                  </a:cxn>
                  <a:cxn ang="0">
                    <a:pos x="18" y="36"/>
                  </a:cxn>
                  <a:cxn ang="0">
                    <a:pos x="13" y="37"/>
                  </a:cxn>
                  <a:cxn ang="0">
                    <a:pos x="8" y="37"/>
                  </a:cxn>
                  <a:cxn ang="0">
                    <a:pos x="8" y="37"/>
                  </a:cxn>
                  <a:cxn ang="0">
                    <a:pos x="3" y="36"/>
                  </a:cxn>
                  <a:cxn ang="0">
                    <a:pos x="0" y="31"/>
                  </a:cxn>
                  <a:cxn ang="0">
                    <a:pos x="0" y="31"/>
                  </a:cxn>
                  <a:cxn ang="0">
                    <a:pos x="3" y="36"/>
                  </a:cxn>
                  <a:cxn ang="0">
                    <a:pos x="8" y="37"/>
                  </a:cxn>
                  <a:cxn ang="0">
                    <a:pos x="8" y="37"/>
                  </a:cxn>
                  <a:cxn ang="0">
                    <a:pos x="13" y="37"/>
                  </a:cxn>
                  <a:cxn ang="0">
                    <a:pos x="18" y="36"/>
                  </a:cxn>
                  <a:cxn ang="0">
                    <a:pos x="34" y="26"/>
                  </a:cxn>
                  <a:cxn ang="0">
                    <a:pos x="52" y="16"/>
                  </a:cxn>
                  <a:cxn ang="0">
                    <a:pos x="52" y="16"/>
                  </a:cxn>
                  <a:cxn ang="0">
                    <a:pos x="55" y="15"/>
                  </a:cxn>
                  <a:cxn ang="0">
                    <a:pos x="58" y="10"/>
                  </a:cxn>
                  <a:cxn ang="0">
                    <a:pos x="58" y="10"/>
                  </a:cxn>
                  <a:cxn ang="0">
                    <a:pos x="58" y="5"/>
                  </a:cxn>
                  <a:cxn ang="0">
                    <a:pos x="58" y="0"/>
                  </a:cxn>
                  <a:cxn ang="0">
                    <a:pos x="58" y="0"/>
                  </a:cxn>
                </a:cxnLst>
                <a:rect b="b" l="0" r="r" t="0"/>
                <a:pathLst>
                  <a:path h="37" w="57">
                    <a:moveTo>
                      <a:pt x="58" y="0"/>
                    </a:moveTo>
                    <a:lnTo>
                      <a:pt x="58" y="0"/>
                    </a:lnTo>
                    <a:lnTo>
                      <a:pt x="58" y="5"/>
                    </a:lnTo>
                    <a:lnTo>
                      <a:pt x="58" y="10"/>
                    </a:lnTo>
                    <a:lnTo>
                      <a:pt x="58" y="10"/>
                    </a:lnTo>
                    <a:lnTo>
                      <a:pt x="57" y="15"/>
                    </a:lnTo>
                    <a:lnTo>
                      <a:pt x="52" y="18"/>
                    </a:lnTo>
                    <a:lnTo>
                      <a:pt x="35" y="26"/>
                    </a:lnTo>
                    <a:lnTo>
                      <a:pt x="18" y="36"/>
                    </a:lnTo>
                    <a:lnTo>
                      <a:pt x="18" y="36"/>
                    </a:lnTo>
                    <a:lnTo>
                      <a:pt x="13" y="37"/>
                    </a:lnTo>
                    <a:lnTo>
                      <a:pt x="8" y="37"/>
                    </a:lnTo>
                    <a:lnTo>
                      <a:pt x="8" y="37"/>
                    </a:lnTo>
                    <a:lnTo>
                      <a:pt x="3" y="36"/>
                    </a:lnTo>
                    <a:lnTo>
                      <a:pt x="0" y="31"/>
                    </a:lnTo>
                    <a:lnTo>
                      <a:pt x="0" y="31"/>
                    </a:lnTo>
                    <a:lnTo>
                      <a:pt x="3" y="36"/>
                    </a:lnTo>
                    <a:lnTo>
                      <a:pt x="8" y="37"/>
                    </a:lnTo>
                    <a:lnTo>
                      <a:pt x="8" y="37"/>
                    </a:lnTo>
                    <a:lnTo>
                      <a:pt x="13" y="37"/>
                    </a:lnTo>
                    <a:lnTo>
                      <a:pt x="18" y="36"/>
                    </a:lnTo>
                    <a:lnTo>
                      <a:pt x="34" y="26"/>
                    </a:lnTo>
                    <a:lnTo>
                      <a:pt x="52" y="16"/>
                    </a:lnTo>
                    <a:lnTo>
                      <a:pt x="52" y="16"/>
                    </a:lnTo>
                    <a:lnTo>
                      <a:pt x="55" y="15"/>
                    </a:lnTo>
                    <a:lnTo>
                      <a:pt x="58" y="10"/>
                    </a:lnTo>
                    <a:lnTo>
                      <a:pt x="58" y="10"/>
                    </a:lnTo>
                    <a:lnTo>
                      <a:pt x="58" y="5"/>
                    </a:lnTo>
                    <a:lnTo>
                      <a:pt x="58" y="0"/>
                    </a:lnTo>
                    <a:lnTo>
                      <a:pt x="58"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3" name="Freeform 3856"/>
              <p:cNvSpPr/>
              <p:nvPr/>
            </p:nvSpPr>
            <p:spPr bwMode="auto">
              <a:xfrm>
                <a:off x="2492375" y="2217738"/>
                <a:ext cx="47625" cy="30163"/>
              </a:xfrm>
              <a:custGeom>
                <a:cxnLst>
                  <a:cxn ang="0">
                    <a:pos x="57" y="0"/>
                  </a:cxn>
                  <a:cxn ang="0">
                    <a:pos x="57" y="0"/>
                  </a:cxn>
                  <a:cxn ang="0">
                    <a:pos x="59" y="5"/>
                  </a:cxn>
                  <a:cxn ang="0">
                    <a:pos x="59" y="10"/>
                  </a:cxn>
                  <a:cxn ang="0">
                    <a:pos x="59" y="10"/>
                  </a:cxn>
                  <a:cxn ang="0">
                    <a:pos x="55" y="13"/>
                  </a:cxn>
                  <a:cxn ang="0">
                    <a:pos x="52" y="16"/>
                  </a:cxn>
                  <a:cxn ang="0">
                    <a:pos x="34" y="26"/>
                  </a:cxn>
                  <a:cxn ang="0">
                    <a:pos x="16" y="36"/>
                  </a:cxn>
                  <a:cxn ang="0">
                    <a:pos x="16" y="36"/>
                  </a:cxn>
                  <a:cxn ang="0">
                    <a:pos x="13" y="37"/>
                  </a:cxn>
                  <a:cxn ang="0">
                    <a:pos x="6" y="37"/>
                  </a:cxn>
                  <a:cxn ang="0">
                    <a:pos x="6" y="37"/>
                  </a:cxn>
                  <a:cxn ang="0">
                    <a:pos x="3" y="34"/>
                  </a:cxn>
                  <a:cxn ang="0">
                    <a:pos x="0" y="31"/>
                  </a:cxn>
                  <a:cxn ang="0">
                    <a:pos x="0" y="31"/>
                  </a:cxn>
                  <a:cxn ang="0">
                    <a:pos x="3" y="34"/>
                  </a:cxn>
                  <a:cxn ang="0">
                    <a:pos x="8" y="37"/>
                  </a:cxn>
                  <a:cxn ang="0">
                    <a:pos x="8" y="37"/>
                  </a:cxn>
                  <a:cxn ang="0">
                    <a:pos x="11" y="37"/>
                  </a:cxn>
                  <a:cxn ang="0">
                    <a:pos x="16" y="36"/>
                  </a:cxn>
                  <a:cxn ang="0">
                    <a:pos x="34" y="26"/>
                  </a:cxn>
                  <a:cxn ang="0">
                    <a:pos x="52" y="16"/>
                  </a:cxn>
                  <a:cxn ang="0">
                    <a:pos x="52" y="16"/>
                  </a:cxn>
                  <a:cxn ang="0">
                    <a:pos x="55" y="13"/>
                  </a:cxn>
                  <a:cxn ang="0">
                    <a:pos x="57" y="10"/>
                  </a:cxn>
                  <a:cxn ang="0">
                    <a:pos x="57" y="10"/>
                  </a:cxn>
                  <a:cxn ang="0">
                    <a:pos x="59" y="5"/>
                  </a:cxn>
                  <a:cxn ang="0">
                    <a:pos x="57" y="0"/>
                  </a:cxn>
                  <a:cxn ang="0">
                    <a:pos x="57" y="0"/>
                  </a:cxn>
                </a:cxnLst>
                <a:rect b="b" l="0" r="r" t="0"/>
                <a:pathLst>
                  <a:path h="37" w="59">
                    <a:moveTo>
                      <a:pt x="57" y="0"/>
                    </a:moveTo>
                    <a:lnTo>
                      <a:pt x="57" y="0"/>
                    </a:lnTo>
                    <a:lnTo>
                      <a:pt x="59" y="5"/>
                    </a:lnTo>
                    <a:lnTo>
                      <a:pt x="59" y="10"/>
                    </a:lnTo>
                    <a:lnTo>
                      <a:pt x="59" y="10"/>
                    </a:lnTo>
                    <a:lnTo>
                      <a:pt x="55" y="13"/>
                    </a:lnTo>
                    <a:lnTo>
                      <a:pt x="52" y="16"/>
                    </a:lnTo>
                    <a:lnTo>
                      <a:pt x="34" y="26"/>
                    </a:lnTo>
                    <a:lnTo>
                      <a:pt x="16" y="36"/>
                    </a:lnTo>
                    <a:lnTo>
                      <a:pt x="16" y="36"/>
                    </a:lnTo>
                    <a:lnTo>
                      <a:pt x="13" y="37"/>
                    </a:lnTo>
                    <a:lnTo>
                      <a:pt x="6" y="37"/>
                    </a:lnTo>
                    <a:lnTo>
                      <a:pt x="6" y="37"/>
                    </a:lnTo>
                    <a:lnTo>
                      <a:pt x="3" y="34"/>
                    </a:lnTo>
                    <a:lnTo>
                      <a:pt x="0" y="31"/>
                    </a:lnTo>
                    <a:lnTo>
                      <a:pt x="0" y="31"/>
                    </a:lnTo>
                    <a:lnTo>
                      <a:pt x="3" y="34"/>
                    </a:lnTo>
                    <a:lnTo>
                      <a:pt x="8" y="37"/>
                    </a:lnTo>
                    <a:lnTo>
                      <a:pt x="8" y="37"/>
                    </a:lnTo>
                    <a:lnTo>
                      <a:pt x="11" y="37"/>
                    </a:lnTo>
                    <a:lnTo>
                      <a:pt x="16" y="36"/>
                    </a:lnTo>
                    <a:lnTo>
                      <a:pt x="34" y="26"/>
                    </a:lnTo>
                    <a:lnTo>
                      <a:pt x="52" y="16"/>
                    </a:lnTo>
                    <a:lnTo>
                      <a:pt x="52" y="16"/>
                    </a:lnTo>
                    <a:lnTo>
                      <a:pt x="55" y="13"/>
                    </a:lnTo>
                    <a:lnTo>
                      <a:pt x="57" y="10"/>
                    </a:lnTo>
                    <a:lnTo>
                      <a:pt x="57" y="10"/>
                    </a:lnTo>
                    <a:lnTo>
                      <a:pt x="59" y="5"/>
                    </a:lnTo>
                    <a:lnTo>
                      <a:pt x="57" y="0"/>
                    </a:lnTo>
                    <a:lnTo>
                      <a:pt x="57"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4" name="Freeform 3857"/>
              <p:cNvSpPr/>
              <p:nvPr/>
            </p:nvSpPr>
            <p:spPr bwMode="auto">
              <a:xfrm>
                <a:off x="2401888" y="2293938"/>
                <a:ext cx="58738" cy="52388"/>
              </a:xfrm>
              <a:custGeom>
                <a:cxnLst>
                  <a:cxn ang="0">
                    <a:pos x="72" y="29"/>
                  </a:cxn>
                  <a:cxn ang="0">
                    <a:pos x="72" y="29"/>
                  </a:cxn>
                  <a:cxn ang="0">
                    <a:pos x="73" y="34"/>
                  </a:cxn>
                  <a:cxn ang="0">
                    <a:pos x="73" y="39"/>
                  </a:cxn>
                  <a:cxn ang="0">
                    <a:pos x="70" y="42"/>
                  </a:cxn>
                  <a:cxn ang="0">
                    <a:pos x="67" y="46"/>
                  </a:cxn>
                  <a:cxn ang="0">
                    <a:pos x="31" y="65"/>
                  </a:cxn>
                  <a:cxn ang="0">
                    <a:pos x="31" y="65"/>
                  </a:cxn>
                  <a:cxn ang="0">
                    <a:pos x="26" y="67"/>
                  </a:cxn>
                  <a:cxn ang="0">
                    <a:pos x="21" y="67"/>
                  </a:cxn>
                  <a:cxn ang="0">
                    <a:pos x="18" y="65"/>
                  </a:cxn>
                  <a:cxn ang="0">
                    <a:pos x="15" y="60"/>
                  </a:cxn>
                  <a:cxn ang="0">
                    <a:pos x="2" y="38"/>
                  </a:cxn>
                  <a:cxn ang="0">
                    <a:pos x="2" y="38"/>
                  </a:cxn>
                  <a:cxn ang="0">
                    <a:pos x="0" y="33"/>
                  </a:cxn>
                  <a:cxn ang="0">
                    <a:pos x="0" y="28"/>
                  </a:cxn>
                  <a:cxn ang="0">
                    <a:pos x="3" y="25"/>
                  </a:cxn>
                  <a:cxn ang="0">
                    <a:pos x="6" y="21"/>
                  </a:cxn>
                  <a:cxn ang="0">
                    <a:pos x="42" y="2"/>
                  </a:cxn>
                  <a:cxn ang="0">
                    <a:pos x="42" y="2"/>
                  </a:cxn>
                  <a:cxn ang="0">
                    <a:pos x="47" y="0"/>
                  </a:cxn>
                  <a:cxn ang="0">
                    <a:pos x="52" y="0"/>
                  </a:cxn>
                  <a:cxn ang="0">
                    <a:pos x="55" y="3"/>
                  </a:cxn>
                  <a:cxn ang="0">
                    <a:pos x="59" y="7"/>
                  </a:cxn>
                  <a:cxn ang="0">
                    <a:pos x="72" y="29"/>
                  </a:cxn>
                </a:cxnLst>
                <a:rect b="b" l="0" r="r" t="0"/>
                <a:pathLst>
                  <a:path h="67" w="73">
                    <a:moveTo>
                      <a:pt x="72" y="29"/>
                    </a:moveTo>
                    <a:lnTo>
                      <a:pt x="72" y="29"/>
                    </a:lnTo>
                    <a:lnTo>
                      <a:pt x="73" y="34"/>
                    </a:lnTo>
                    <a:lnTo>
                      <a:pt x="73" y="39"/>
                    </a:lnTo>
                    <a:lnTo>
                      <a:pt x="70" y="42"/>
                    </a:lnTo>
                    <a:lnTo>
                      <a:pt x="67" y="46"/>
                    </a:lnTo>
                    <a:lnTo>
                      <a:pt x="31" y="65"/>
                    </a:lnTo>
                    <a:lnTo>
                      <a:pt x="31" y="65"/>
                    </a:lnTo>
                    <a:lnTo>
                      <a:pt x="26" y="67"/>
                    </a:lnTo>
                    <a:lnTo>
                      <a:pt x="21" y="67"/>
                    </a:lnTo>
                    <a:lnTo>
                      <a:pt x="18" y="65"/>
                    </a:lnTo>
                    <a:lnTo>
                      <a:pt x="15" y="60"/>
                    </a:lnTo>
                    <a:lnTo>
                      <a:pt x="2" y="38"/>
                    </a:lnTo>
                    <a:lnTo>
                      <a:pt x="2" y="38"/>
                    </a:lnTo>
                    <a:lnTo>
                      <a:pt x="0" y="33"/>
                    </a:lnTo>
                    <a:lnTo>
                      <a:pt x="0" y="28"/>
                    </a:lnTo>
                    <a:lnTo>
                      <a:pt x="3" y="25"/>
                    </a:lnTo>
                    <a:lnTo>
                      <a:pt x="6" y="21"/>
                    </a:lnTo>
                    <a:lnTo>
                      <a:pt x="42" y="2"/>
                    </a:lnTo>
                    <a:lnTo>
                      <a:pt x="42" y="2"/>
                    </a:lnTo>
                    <a:lnTo>
                      <a:pt x="47" y="0"/>
                    </a:lnTo>
                    <a:lnTo>
                      <a:pt x="52" y="0"/>
                    </a:lnTo>
                    <a:lnTo>
                      <a:pt x="55" y="3"/>
                    </a:lnTo>
                    <a:lnTo>
                      <a:pt x="59" y="7"/>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5" name="Freeform 3858"/>
              <p:cNvSpPr/>
              <p:nvPr/>
            </p:nvSpPr>
            <p:spPr bwMode="auto">
              <a:xfrm>
                <a:off x="2430463" y="2220913"/>
                <a:ext cx="82550" cy="98425"/>
              </a:xfrm>
              <a:custGeom>
                <a:cxnLst>
                  <a:cxn ang="0">
                    <a:pos x="44" y="2"/>
                  </a:cxn>
                  <a:cxn ang="0">
                    <a:pos x="7" y="23"/>
                  </a:cxn>
                  <a:cxn ang="0">
                    <a:pos x="7" y="23"/>
                  </a:cxn>
                  <a:cxn ang="0">
                    <a:pos x="3" y="24"/>
                  </a:cxn>
                  <a:cxn ang="0">
                    <a:pos x="2" y="29"/>
                  </a:cxn>
                  <a:cxn ang="0">
                    <a:pos x="0" y="34"/>
                  </a:cxn>
                  <a:cxn ang="0">
                    <a:pos x="2" y="37"/>
                  </a:cxn>
                  <a:cxn ang="0">
                    <a:pos x="46" y="117"/>
                  </a:cxn>
                  <a:cxn ang="0">
                    <a:pos x="46" y="117"/>
                  </a:cxn>
                  <a:cxn ang="0">
                    <a:pos x="47" y="120"/>
                  </a:cxn>
                  <a:cxn ang="0">
                    <a:pos x="52" y="122"/>
                  </a:cxn>
                  <a:cxn ang="0">
                    <a:pos x="57" y="122"/>
                  </a:cxn>
                  <a:cxn ang="0">
                    <a:pos x="60" y="122"/>
                  </a:cxn>
                  <a:cxn ang="0">
                    <a:pos x="98" y="101"/>
                  </a:cxn>
                  <a:cxn ang="0">
                    <a:pos x="98" y="101"/>
                  </a:cxn>
                  <a:cxn ang="0">
                    <a:pos x="101" y="98"/>
                  </a:cxn>
                  <a:cxn ang="0">
                    <a:pos x="103" y="94"/>
                  </a:cxn>
                  <a:cxn ang="0">
                    <a:pos x="104" y="89"/>
                  </a:cxn>
                  <a:cxn ang="0">
                    <a:pos x="103" y="85"/>
                  </a:cxn>
                  <a:cxn ang="0">
                    <a:pos x="60" y="6"/>
                  </a:cxn>
                  <a:cxn ang="0">
                    <a:pos x="60" y="6"/>
                  </a:cxn>
                  <a:cxn ang="0">
                    <a:pos x="57" y="3"/>
                  </a:cxn>
                  <a:cxn ang="0">
                    <a:pos x="52" y="2"/>
                  </a:cxn>
                  <a:cxn ang="0">
                    <a:pos x="47" y="0"/>
                  </a:cxn>
                  <a:cxn ang="0">
                    <a:pos x="44" y="2"/>
                  </a:cxn>
                  <a:cxn ang="0">
                    <a:pos x="44" y="2"/>
                  </a:cxn>
                </a:cxnLst>
                <a:rect b="b" l="0" r="r" t="0"/>
                <a:pathLst>
                  <a:path h="122" w="104">
                    <a:moveTo>
                      <a:pt x="44" y="2"/>
                    </a:moveTo>
                    <a:lnTo>
                      <a:pt x="7" y="23"/>
                    </a:lnTo>
                    <a:lnTo>
                      <a:pt x="7" y="23"/>
                    </a:lnTo>
                    <a:lnTo>
                      <a:pt x="3" y="24"/>
                    </a:lnTo>
                    <a:lnTo>
                      <a:pt x="2" y="29"/>
                    </a:lnTo>
                    <a:lnTo>
                      <a:pt x="0" y="34"/>
                    </a:lnTo>
                    <a:lnTo>
                      <a:pt x="2" y="37"/>
                    </a:lnTo>
                    <a:lnTo>
                      <a:pt x="46" y="117"/>
                    </a:lnTo>
                    <a:lnTo>
                      <a:pt x="46" y="117"/>
                    </a:lnTo>
                    <a:lnTo>
                      <a:pt x="47" y="120"/>
                    </a:lnTo>
                    <a:lnTo>
                      <a:pt x="52" y="122"/>
                    </a:lnTo>
                    <a:lnTo>
                      <a:pt x="57" y="122"/>
                    </a:lnTo>
                    <a:lnTo>
                      <a:pt x="60" y="122"/>
                    </a:lnTo>
                    <a:lnTo>
                      <a:pt x="98" y="101"/>
                    </a:lnTo>
                    <a:lnTo>
                      <a:pt x="98" y="101"/>
                    </a:lnTo>
                    <a:lnTo>
                      <a:pt x="101" y="98"/>
                    </a:lnTo>
                    <a:lnTo>
                      <a:pt x="103" y="94"/>
                    </a:lnTo>
                    <a:lnTo>
                      <a:pt x="104" y="89"/>
                    </a:lnTo>
                    <a:lnTo>
                      <a:pt x="103" y="85"/>
                    </a:lnTo>
                    <a:lnTo>
                      <a:pt x="60" y="6"/>
                    </a:lnTo>
                    <a:lnTo>
                      <a:pt x="60" y="6"/>
                    </a:lnTo>
                    <a:lnTo>
                      <a:pt x="57" y="3"/>
                    </a:lnTo>
                    <a:lnTo>
                      <a:pt x="52" y="2"/>
                    </a:lnTo>
                    <a:lnTo>
                      <a:pt x="47" y="0"/>
                    </a:lnTo>
                    <a:lnTo>
                      <a:pt x="44" y="2"/>
                    </a:lnTo>
                    <a:lnTo>
                      <a:pt x="44" y="2"/>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6" name="Freeform 3859"/>
              <p:cNvSpPr/>
              <p:nvPr/>
            </p:nvSpPr>
            <p:spPr bwMode="auto">
              <a:xfrm>
                <a:off x="2465388" y="2289175"/>
                <a:ext cx="47625" cy="30163"/>
              </a:xfrm>
              <a:custGeom>
                <a:cxnLst>
                  <a:cxn ang="0">
                    <a:pos x="0" y="32"/>
                  </a:cxn>
                  <a:cxn ang="0">
                    <a:pos x="0" y="32"/>
                  </a:cxn>
                  <a:cxn ang="0">
                    <a:pos x="1" y="35"/>
                  </a:cxn>
                  <a:cxn ang="0">
                    <a:pos x="6" y="37"/>
                  </a:cxn>
                  <a:cxn ang="0">
                    <a:pos x="6" y="37"/>
                  </a:cxn>
                  <a:cxn ang="0">
                    <a:pos x="11" y="37"/>
                  </a:cxn>
                  <a:cxn ang="0">
                    <a:pos x="16" y="35"/>
                  </a:cxn>
                  <a:cxn ang="0">
                    <a:pos x="34" y="26"/>
                  </a:cxn>
                  <a:cxn ang="0">
                    <a:pos x="50" y="16"/>
                  </a:cxn>
                  <a:cxn ang="0">
                    <a:pos x="50" y="16"/>
                  </a:cxn>
                  <a:cxn ang="0">
                    <a:pos x="55" y="14"/>
                  </a:cxn>
                  <a:cxn ang="0">
                    <a:pos x="57" y="9"/>
                  </a:cxn>
                  <a:cxn ang="0">
                    <a:pos x="57" y="9"/>
                  </a:cxn>
                  <a:cxn ang="0">
                    <a:pos x="58" y="4"/>
                  </a:cxn>
                  <a:cxn ang="0">
                    <a:pos x="57" y="0"/>
                  </a:cxn>
                  <a:cxn ang="0">
                    <a:pos x="57" y="0"/>
                  </a:cxn>
                  <a:cxn ang="0">
                    <a:pos x="58" y="4"/>
                  </a:cxn>
                  <a:cxn ang="0">
                    <a:pos x="57" y="9"/>
                  </a:cxn>
                  <a:cxn ang="0">
                    <a:pos x="57" y="9"/>
                  </a:cxn>
                  <a:cxn ang="0">
                    <a:pos x="55" y="14"/>
                  </a:cxn>
                  <a:cxn ang="0">
                    <a:pos x="50" y="17"/>
                  </a:cxn>
                  <a:cxn ang="0">
                    <a:pos x="34" y="27"/>
                  </a:cxn>
                  <a:cxn ang="0">
                    <a:pos x="16" y="35"/>
                  </a:cxn>
                  <a:cxn ang="0">
                    <a:pos x="16" y="35"/>
                  </a:cxn>
                  <a:cxn ang="0">
                    <a:pos x="11" y="37"/>
                  </a:cxn>
                  <a:cxn ang="0">
                    <a:pos x="6" y="37"/>
                  </a:cxn>
                  <a:cxn ang="0">
                    <a:pos x="6" y="37"/>
                  </a:cxn>
                  <a:cxn ang="0">
                    <a:pos x="1" y="35"/>
                  </a:cxn>
                  <a:cxn ang="0">
                    <a:pos x="0" y="32"/>
                  </a:cxn>
                  <a:cxn ang="0">
                    <a:pos x="0" y="32"/>
                  </a:cxn>
                </a:cxnLst>
                <a:rect b="b" l="0" r="r" t="0"/>
                <a:pathLst>
                  <a:path h="37" w="57">
                    <a:moveTo>
                      <a:pt x="0" y="32"/>
                    </a:moveTo>
                    <a:lnTo>
                      <a:pt x="0" y="32"/>
                    </a:lnTo>
                    <a:lnTo>
                      <a:pt x="1" y="35"/>
                    </a:lnTo>
                    <a:lnTo>
                      <a:pt x="6" y="37"/>
                    </a:lnTo>
                    <a:lnTo>
                      <a:pt x="6" y="37"/>
                    </a:lnTo>
                    <a:lnTo>
                      <a:pt x="11" y="37"/>
                    </a:lnTo>
                    <a:lnTo>
                      <a:pt x="16" y="35"/>
                    </a:lnTo>
                    <a:lnTo>
                      <a:pt x="34" y="26"/>
                    </a:lnTo>
                    <a:lnTo>
                      <a:pt x="50" y="16"/>
                    </a:lnTo>
                    <a:lnTo>
                      <a:pt x="50" y="16"/>
                    </a:lnTo>
                    <a:lnTo>
                      <a:pt x="55" y="14"/>
                    </a:lnTo>
                    <a:lnTo>
                      <a:pt x="57" y="9"/>
                    </a:lnTo>
                    <a:lnTo>
                      <a:pt x="57" y="9"/>
                    </a:lnTo>
                    <a:lnTo>
                      <a:pt x="58" y="4"/>
                    </a:lnTo>
                    <a:lnTo>
                      <a:pt x="57" y="0"/>
                    </a:lnTo>
                    <a:lnTo>
                      <a:pt x="57" y="0"/>
                    </a:lnTo>
                    <a:lnTo>
                      <a:pt x="58" y="4"/>
                    </a:lnTo>
                    <a:lnTo>
                      <a:pt x="57" y="9"/>
                    </a:lnTo>
                    <a:lnTo>
                      <a:pt x="57" y="9"/>
                    </a:lnTo>
                    <a:lnTo>
                      <a:pt x="55" y="14"/>
                    </a:lnTo>
                    <a:lnTo>
                      <a:pt x="50" y="17"/>
                    </a:lnTo>
                    <a:lnTo>
                      <a:pt x="34" y="27"/>
                    </a:lnTo>
                    <a:lnTo>
                      <a:pt x="16" y="35"/>
                    </a:lnTo>
                    <a:lnTo>
                      <a:pt x="16" y="35"/>
                    </a:lnTo>
                    <a:lnTo>
                      <a:pt x="11" y="37"/>
                    </a:lnTo>
                    <a:lnTo>
                      <a:pt x="6" y="37"/>
                    </a:lnTo>
                    <a:lnTo>
                      <a:pt x="6" y="37"/>
                    </a:lnTo>
                    <a:lnTo>
                      <a:pt x="1" y="35"/>
                    </a:lnTo>
                    <a:lnTo>
                      <a:pt x="0" y="32"/>
                    </a:lnTo>
                    <a:lnTo>
                      <a:pt x="0" y="32"/>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7" name="Freeform 3860"/>
              <p:cNvSpPr/>
              <p:nvPr/>
            </p:nvSpPr>
            <p:spPr bwMode="auto">
              <a:xfrm>
                <a:off x="2506663" y="2238375"/>
                <a:ext cx="55563" cy="52388"/>
              </a:xfrm>
              <a:custGeom>
                <a:cxnLst>
                  <a:cxn ang="0">
                    <a:pos x="72" y="29"/>
                  </a:cxn>
                  <a:cxn ang="0">
                    <a:pos x="72" y="29"/>
                  </a:cxn>
                  <a:cxn ang="0">
                    <a:pos x="72" y="33"/>
                  </a:cxn>
                  <a:cxn ang="0">
                    <a:pos x="72" y="38"/>
                  </a:cxn>
                  <a:cxn ang="0">
                    <a:pos x="70" y="42"/>
                  </a:cxn>
                  <a:cxn ang="0">
                    <a:pos x="67" y="46"/>
                  </a:cxn>
                  <a:cxn ang="0">
                    <a:pos x="29" y="65"/>
                  </a:cxn>
                  <a:cxn ang="0">
                    <a:pos x="29" y="65"/>
                  </a:cxn>
                  <a:cxn ang="0">
                    <a:pos x="25" y="67"/>
                  </a:cxn>
                  <a:cxn ang="0">
                    <a:pos x="21" y="65"/>
                  </a:cxn>
                  <a:cxn ang="0">
                    <a:pos x="16" y="64"/>
                  </a:cxn>
                  <a:cxn ang="0">
                    <a:pos x="13" y="60"/>
                  </a:cxn>
                  <a:cxn ang="0">
                    <a:pos x="0" y="38"/>
                  </a:cxn>
                  <a:cxn ang="0">
                    <a:pos x="0" y="38"/>
                  </a:cxn>
                  <a:cxn ang="0">
                    <a:pos x="0" y="33"/>
                  </a:cxn>
                  <a:cxn ang="0">
                    <a:pos x="0" y="28"/>
                  </a:cxn>
                  <a:cxn ang="0">
                    <a:pos x="2" y="24"/>
                  </a:cxn>
                  <a:cxn ang="0">
                    <a:pos x="5" y="21"/>
                  </a:cxn>
                  <a:cxn ang="0">
                    <a:pos x="43" y="0"/>
                  </a:cxn>
                  <a:cxn ang="0">
                    <a:pos x="43" y="0"/>
                  </a:cxn>
                  <a:cxn ang="0">
                    <a:pos x="47" y="0"/>
                  </a:cxn>
                  <a:cxn ang="0">
                    <a:pos x="51" y="0"/>
                  </a:cxn>
                  <a:cxn ang="0">
                    <a:pos x="56" y="2"/>
                  </a:cxn>
                  <a:cxn ang="0">
                    <a:pos x="59" y="5"/>
                  </a:cxn>
                  <a:cxn ang="0">
                    <a:pos x="72" y="29"/>
                  </a:cxn>
                </a:cxnLst>
                <a:rect b="b" l="0" r="r" t="0"/>
                <a:pathLst>
                  <a:path h="67" w="72">
                    <a:moveTo>
                      <a:pt x="72" y="29"/>
                    </a:moveTo>
                    <a:lnTo>
                      <a:pt x="72" y="29"/>
                    </a:lnTo>
                    <a:lnTo>
                      <a:pt x="72" y="33"/>
                    </a:lnTo>
                    <a:lnTo>
                      <a:pt x="72" y="38"/>
                    </a:lnTo>
                    <a:lnTo>
                      <a:pt x="70" y="42"/>
                    </a:lnTo>
                    <a:lnTo>
                      <a:pt x="67" y="46"/>
                    </a:lnTo>
                    <a:lnTo>
                      <a:pt x="29" y="65"/>
                    </a:lnTo>
                    <a:lnTo>
                      <a:pt x="29" y="65"/>
                    </a:lnTo>
                    <a:lnTo>
                      <a:pt x="25" y="67"/>
                    </a:lnTo>
                    <a:lnTo>
                      <a:pt x="21" y="65"/>
                    </a:lnTo>
                    <a:lnTo>
                      <a:pt x="16" y="64"/>
                    </a:lnTo>
                    <a:lnTo>
                      <a:pt x="13" y="60"/>
                    </a:lnTo>
                    <a:lnTo>
                      <a:pt x="0" y="38"/>
                    </a:lnTo>
                    <a:lnTo>
                      <a:pt x="0" y="38"/>
                    </a:lnTo>
                    <a:lnTo>
                      <a:pt x="0" y="33"/>
                    </a:lnTo>
                    <a:lnTo>
                      <a:pt x="0" y="28"/>
                    </a:lnTo>
                    <a:lnTo>
                      <a:pt x="2" y="24"/>
                    </a:lnTo>
                    <a:lnTo>
                      <a:pt x="5" y="21"/>
                    </a:lnTo>
                    <a:lnTo>
                      <a:pt x="43" y="0"/>
                    </a:lnTo>
                    <a:lnTo>
                      <a:pt x="43" y="0"/>
                    </a:lnTo>
                    <a:lnTo>
                      <a:pt x="47" y="0"/>
                    </a:lnTo>
                    <a:lnTo>
                      <a:pt x="51" y="0"/>
                    </a:lnTo>
                    <a:lnTo>
                      <a:pt x="56" y="2"/>
                    </a:lnTo>
                    <a:lnTo>
                      <a:pt x="59" y="5"/>
                    </a:lnTo>
                    <a:lnTo>
                      <a:pt x="72" y="29"/>
                    </a:lnTo>
                    <a:close/>
                  </a:path>
                </a:pathLst>
              </a:custGeom>
              <a:solidFill>
                <a:srgbClr val="CCCCCC"/>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8" name="Freeform 3861"/>
              <p:cNvSpPr/>
              <p:nvPr/>
            </p:nvSpPr>
            <p:spPr bwMode="auto">
              <a:xfrm>
                <a:off x="2311400" y="2373313"/>
                <a:ext cx="46038" cy="28575"/>
              </a:xfrm>
              <a:custGeom>
                <a:cxnLst>
                  <a:cxn ang="0">
                    <a:pos x="57" y="0"/>
                  </a:cxn>
                  <a:cxn ang="0">
                    <a:pos x="57" y="0"/>
                  </a:cxn>
                  <a:cxn ang="0">
                    <a:pos x="59" y="5"/>
                  </a:cxn>
                  <a:cxn ang="0">
                    <a:pos x="59" y="10"/>
                  </a:cxn>
                  <a:cxn ang="0">
                    <a:pos x="59" y="10"/>
                  </a:cxn>
                  <a:cxn ang="0">
                    <a:pos x="56" y="15"/>
                  </a:cxn>
                  <a:cxn ang="0">
                    <a:pos x="52" y="18"/>
                  </a:cxn>
                  <a:cxn ang="0">
                    <a:pos x="34" y="28"/>
                  </a:cxn>
                  <a:cxn ang="0">
                    <a:pos x="18" y="36"/>
                  </a:cxn>
                  <a:cxn ang="0">
                    <a:pos x="18" y="36"/>
                  </a:cxn>
                  <a:cxn ang="0">
                    <a:pos x="13" y="38"/>
                  </a:cxn>
                  <a:cxn ang="0">
                    <a:pos x="8" y="38"/>
                  </a:cxn>
                  <a:cxn ang="0">
                    <a:pos x="8" y="38"/>
                  </a:cxn>
                  <a:cxn ang="0">
                    <a:pos x="3" y="36"/>
                  </a:cxn>
                  <a:cxn ang="0">
                    <a:pos x="0" y="33"/>
                  </a:cxn>
                  <a:cxn ang="0">
                    <a:pos x="0" y="33"/>
                  </a:cxn>
                  <a:cxn ang="0">
                    <a:pos x="3" y="36"/>
                  </a:cxn>
                  <a:cxn ang="0">
                    <a:pos x="8" y="38"/>
                  </a:cxn>
                  <a:cxn ang="0">
                    <a:pos x="8" y="38"/>
                  </a:cxn>
                  <a:cxn ang="0">
                    <a:pos x="13" y="38"/>
                  </a:cxn>
                  <a:cxn ang="0">
                    <a:pos x="18" y="36"/>
                  </a:cxn>
                  <a:cxn ang="0">
                    <a:pos x="34" y="26"/>
                  </a:cxn>
                  <a:cxn ang="0">
                    <a:pos x="52" y="18"/>
                  </a:cxn>
                  <a:cxn ang="0">
                    <a:pos x="52" y="18"/>
                  </a:cxn>
                  <a:cxn ang="0">
                    <a:pos x="56" y="15"/>
                  </a:cxn>
                  <a:cxn ang="0">
                    <a:pos x="59" y="10"/>
                  </a:cxn>
                  <a:cxn ang="0">
                    <a:pos x="59" y="10"/>
                  </a:cxn>
                  <a:cxn ang="0">
                    <a:pos x="59" y="5"/>
                  </a:cxn>
                  <a:cxn ang="0">
                    <a:pos x="57" y="0"/>
                  </a:cxn>
                  <a:cxn ang="0">
                    <a:pos x="57" y="0"/>
                  </a:cxn>
                </a:cxnLst>
                <a:rect b="b" l="0" r="r" t="0"/>
                <a:pathLst>
                  <a:path h="38" w="59">
                    <a:moveTo>
                      <a:pt x="57" y="0"/>
                    </a:moveTo>
                    <a:lnTo>
                      <a:pt x="57" y="0"/>
                    </a:lnTo>
                    <a:lnTo>
                      <a:pt x="59" y="5"/>
                    </a:lnTo>
                    <a:lnTo>
                      <a:pt x="59" y="10"/>
                    </a:lnTo>
                    <a:lnTo>
                      <a:pt x="59" y="10"/>
                    </a:lnTo>
                    <a:lnTo>
                      <a:pt x="56" y="15"/>
                    </a:lnTo>
                    <a:lnTo>
                      <a:pt x="52" y="18"/>
                    </a:lnTo>
                    <a:lnTo>
                      <a:pt x="34" y="28"/>
                    </a:lnTo>
                    <a:lnTo>
                      <a:pt x="18" y="36"/>
                    </a:lnTo>
                    <a:lnTo>
                      <a:pt x="18" y="36"/>
                    </a:lnTo>
                    <a:lnTo>
                      <a:pt x="13" y="38"/>
                    </a:lnTo>
                    <a:lnTo>
                      <a:pt x="8" y="38"/>
                    </a:lnTo>
                    <a:lnTo>
                      <a:pt x="8" y="38"/>
                    </a:lnTo>
                    <a:lnTo>
                      <a:pt x="3" y="36"/>
                    </a:lnTo>
                    <a:lnTo>
                      <a:pt x="0" y="33"/>
                    </a:lnTo>
                    <a:lnTo>
                      <a:pt x="0" y="33"/>
                    </a:lnTo>
                    <a:lnTo>
                      <a:pt x="3" y="36"/>
                    </a:lnTo>
                    <a:lnTo>
                      <a:pt x="8" y="38"/>
                    </a:lnTo>
                    <a:lnTo>
                      <a:pt x="8" y="38"/>
                    </a:lnTo>
                    <a:lnTo>
                      <a:pt x="13" y="38"/>
                    </a:lnTo>
                    <a:lnTo>
                      <a:pt x="18" y="36"/>
                    </a:lnTo>
                    <a:lnTo>
                      <a:pt x="34" y="26"/>
                    </a:lnTo>
                    <a:lnTo>
                      <a:pt x="52" y="18"/>
                    </a:lnTo>
                    <a:lnTo>
                      <a:pt x="52" y="18"/>
                    </a:lnTo>
                    <a:lnTo>
                      <a:pt x="56" y="15"/>
                    </a:lnTo>
                    <a:lnTo>
                      <a:pt x="59" y="10"/>
                    </a:lnTo>
                    <a:lnTo>
                      <a:pt x="59" y="10"/>
                    </a:lnTo>
                    <a:lnTo>
                      <a:pt x="59" y="5"/>
                    </a:lnTo>
                    <a:lnTo>
                      <a:pt x="57" y="0"/>
                    </a:lnTo>
                    <a:lnTo>
                      <a:pt x="57"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9" name="Freeform 3862"/>
              <p:cNvSpPr/>
              <p:nvPr/>
            </p:nvSpPr>
            <p:spPr bwMode="auto">
              <a:xfrm>
                <a:off x="2362200" y="2346325"/>
                <a:ext cx="47625" cy="28575"/>
              </a:xfrm>
              <a:custGeom>
                <a:cxnLst>
                  <a:cxn ang="0">
                    <a:pos x="57" y="0"/>
                  </a:cxn>
                  <a:cxn ang="0">
                    <a:pos x="57" y="0"/>
                  </a:cxn>
                  <a:cxn ang="0">
                    <a:pos x="59" y="5"/>
                  </a:cxn>
                  <a:cxn ang="0">
                    <a:pos x="59" y="10"/>
                  </a:cxn>
                  <a:cxn ang="0">
                    <a:pos x="59" y="10"/>
                  </a:cxn>
                  <a:cxn ang="0">
                    <a:pos x="56" y="13"/>
                  </a:cxn>
                  <a:cxn ang="0">
                    <a:pos x="53" y="17"/>
                  </a:cxn>
                  <a:cxn ang="0">
                    <a:pos x="35" y="26"/>
                  </a:cxn>
                  <a:cxn ang="0">
                    <a:pos x="17" y="36"/>
                  </a:cxn>
                  <a:cxn ang="0">
                    <a:pos x="17" y="36"/>
                  </a:cxn>
                  <a:cxn ang="0">
                    <a:pos x="13" y="38"/>
                  </a:cxn>
                  <a:cxn ang="0">
                    <a:pos x="9" y="38"/>
                  </a:cxn>
                  <a:cxn ang="0">
                    <a:pos x="9" y="38"/>
                  </a:cxn>
                  <a:cxn ang="0">
                    <a:pos x="4" y="34"/>
                  </a:cxn>
                  <a:cxn ang="0">
                    <a:pos x="0" y="31"/>
                  </a:cxn>
                  <a:cxn ang="0">
                    <a:pos x="0" y="31"/>
                  </a:cxn>
                  <a:cxn ang="0">
                    <a:pos x="4" y="34"/>
                  </a:cxn>
                  <a:cxn ang="0">
                    <a:pos x="9" y="36"/>
                  </a:cxn>
                  <a:cxn ang="0">
                    <a:pos x="9" y="36"/>
                  </a:cxn>
                  <a:cxn ang="0">
                    <a:pos x="13" y="38"/>
                  </a:cxn>
                  <a:cxn ang="0">
                    <a:pos x="17" y="34"/>
                  </a:cxn>
                  <a:cxn ang="0">
                    <a:pos x="35" y="26"/>
                  </a:cxn>
                  <a:cxn ang="0">
                    <a:pos x="53" y="17"/>
                  </a:cxn>
                  <a:cxn ang="0">
                    <a:pos x="53" y="17"/>
                  </a:cxn>
                  <a:cxn ang="0">
                    <a:pos x="56" y="13"/>
                  </a:cxn>
                  <a:cxn ang="0">
                    <a:pos x="59" y="10"/>
                  </a:cxn>
                  <a:cxn ang="0">
                    <a:pos x="59" y="10"/>
                  </a:cxn>
                  <a:cxn ang="0">
                    <a:pos x="59" y="5"/>
                  </a:cxn>
                  <a:cxn ang="0">
                    <a:pos x="57" y="0"/>
                  </a:cxn>
                  <a:cxn ang="0">
                    <a:pos x="57" y="0"/>
                  </a:cxn>
                </a:cxnLst>
                <a:rect b="b" l="0" r="r" t="0"/>
                <a:pathLst>
                  <a:path h="38" w="59">
                    <a:moveTo>
                      <a:pt x="57" y="0"/>
                    </a:moveTo>
                    <a:lnTo>
                      <a:pt x="57" y="0"/>
                    </a:lnTo>
                    <a:lnTo>
                      <a:pt x="59" y="5"/>
                    </a:lnTo>
                    <a:lnTo>
                      <a:pt x="59" y="10"/>
                    </a:lnTo>
                    <a:lnTo>
                      <a:pt x="59" y="10"/>
                    </a:lnTo>
                    <a:lnTo>
                      <a:pt x="56" y="13"/>
                    </a:lnTo>
                    <a:lnTo>
                      <a:pt x="53" y="17"/>
                    </a:lnTo>
                    <a:lnTo>
                      <a:pt x="35" y="26"/>
                    </a:lnTo>
                    <a:lnTo>
                      <a:pt x="17" y="36"/>
                    </a:lnTo>
                    <a:lnTo>
                      <a:pt x="17" y="36"/>
                    </a:lnTo>
                    <a:lnTo>
                      <a:pt x="13" y="38"/>
                    </a:lnTo>
                    <a:lnTo>
                      <a:pt x="9" y="38"/>
                    </a:lnTo>
                    <a:lnTo>
                      <a:pt x="9" y="38"/>
                    </a:lnTo>
                    <a:lnTo>
                      <a:pt x="4" y="34"/>
                    </a:lnTo>
                    <a:lnTo>
                      <a:pt x="0" y="31"/>
                    </a:lnTo>
                    <a:lnTo>
                      <a:pt x="0" y="31"/>
                    </a:lnTo>
                    <a:lnTo>
                      <a:pt x="4" y="34"/>
                    </a:lnTo>
                    <a:lnTo>
                      <a:pt x="9" y="36"/>
                    </a:lnTo>
                    <a:lnTo>
                      <a:pt x="9" y="36"/>
                    </a:lnTo>
                    <a:lnTo>
                      <a:pt x="13" y="38"/>
                    </a:lnTo>
                    <a:lnTo>
                      <a:pt x="17" y="34"/>
                    </a:lnTo>
                    <a:lnTo>
                      <a:pt x="35" y="26"/>
                    </a:lnTo>
                    <a:lnTo>
                      <a:pt x="53" y="17"/>
                    </a:lnTo>
                    <a:lnTo>
                      <a:pt x="53" y="17"/>
                    </a:lnTo>
                    <a:lnTo>
                      <a:pt x="56" y="13"/>
                    </a:lnTo>
                    <a:lnTo>
                      <a:pt x="59" y="10"/>
                    </a:lnTo>
                    <a:lnTo>
                      <a:pt x="59" y="10"/>
                    </a:lnTo>
                    <a:lnTo>
                      <a:pt x="59" y="5"/>
                    </a:lnTo>
                    <a:lnTo>
                      <a:pt x="57" y="0"/>
                    </a:lnTo>
                    <a:lnTo>
                      <a:pt x="57"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0" name="Freeform 3863"/>
              <p:cNvSpPr/>
              <p:nvPr/>
            </p:nvSpPr>
            <p:spPr bwMode="auto">
              <a:xfrm>
                <a:off x="2414588" y="2317750"/>
                <a:ext cx="46038" cy="28575"/>
              </a:xfrm>
              <a:custGeom>
                <a:cxnLst>
                  <a:cxn ang="0">
                    <a:pos x="57" y="0"/>
                  </a:cxn>
                  <a:cxn ang="0">
                    <a:pos x="57" y="0"/>
                  </a:cxn>
                  <a:cxn ang="0">
                    <a:pos x="58" y="5"/>
                  </a:cxn>
                  <a:cxn ang="0">
                    <a:pos x="58" y="10"/>
                  </a:cxn>
                  <a:cxn ang="0">
                    <a:pos x="58" y="10"/>
                  </a:cxn>
                  <a:cxn ang="0">
                    <a:pos x="55" y="15"/>
                  </a:cxn>
                  <a:cxn ang="0">
                    <a:pos x="52" y="17"/>
                  </a:cxn>
                  <a:cxn ang="0">
                    <a:pos x="34" y="26"/>
                  </a:cxn>
                  <a:cxn ang="0">
                    <a:pos x="16" y="36"/>
                  </a:cxn>
                  <a:cxn ang="0">
                    <a:pos x="16" y="36"/>
                  </a:cxn>
                  <a:cxn ang="0">
                    <a:pos x="11" y="38"/>
                  </a:cxn>
                  <a:cxn ang="0">
                    <a:pos x="6" y="38"/>
                  </a:cxn>
                  <a:cxn ang="0">
                    <a:pos x="6" y="38"/>
                  </a:cxn>
                  <a:cxn ang="0">
                    <a:pos x="3" y="36"/>
                  </a:cxn>
                  <a:cxn ang="0">
                    <a:pos x="0" y="31"/>
                  </a:cxn>
                  <a:cxn ang="0">
                    <a:pos x="0" y="31"/>
                  </a:cxn>
                  <a:cxn ang="0">
                    <a:pos x="3" y="36"/>
                  </a:cxn>
                  <a:cxn ang="0">
                    <a:pos x="6" y="38"/>
                  </a:cxn>
                  <a:cxn ang="0">
                    <a:pos x="6" y="38"/>
                  </a:cxn>
                  <a:cxn ang="0">
                    <a:pos x="11" y="38"/>
                  </a:cxn>
                  <a:cxn ang="0">
                    <a:pos x="16" y="36"/>
                  </a:cxn>
                  <a:cxn ang="0">
                    <a:pos x="34" y="26"/>
                  </a:cxn>
                  <a:cxn ang="0">
                    <a:pos x="50" y="17"/>
                  </a:cxn>
                  <a:cxn ang="0">
                    <a:pos x="50" y="17"/>
                  </a:cxn>
                  <a:cxn ang="0">
                    <a:pos x="55" y="13"/>
                  </a:cxn>
                  <a:cxn ang="0">
                    <a:pos x="57" y="10"/>
                  </a:cxn>
                  <a:cxn ang="0">
                    <a:pos x="57" y="10"/>
                  </a:cxn>
                  <a:cxn ang="0">
                    <a:pos x="58" y="5"/>
                  </a:cxn>
                  <a:cxn ang="0">
                    <a:pos x="57" y="0"/>
                  </a:cxn>
                  <a:cxn ang="0">
                    <a:pos x="57" y="0"/>
                  </a:cxn>
                </a:cxnLst>
                <a:rect b="b" l="0" r="r" t="0"/>
                <a:pathLst>
                  <a:path h="38" w="57">
                    <a:moveTo>
                      <a:pt x="57" y="0"/>
                    </a:moveTo>
                    <a:lnTo>
                      <a:pt x="57" y="0"/>
                    </a:lnTo>
                    <a:lnTo>
                      <a:pt x="58" y="5"/>
                    </a:lnTo>
                    <a:lnTo>
                      <a:pt x="58" y="10"/>
                    </a:lnTo>
                    <a:lnTo>
                      <a:pt x="58" y="10"/>
                    </a:lnTo>
                    <a:lnTo>
                      <a:pt x="55" y="15"/>
                    </a:lnTo>
                    <a:lnTo>
                      <a:pt x="52" y="17"/>
                    </a:lnTo>
                    <a:lnTo>
                      <a:pt x="34" y="26"/>
                    </a:lnTo>
                    <a:lnTo>
                      <a:pt x="16" y="36"/>
                    </a:lnTo>
                    <a:lnTo>
                      <a:pt x="16" y="36"/>
                    </a:lnTo>
                    <a:lnTo>
                      <a:pt x="11" y="38"/>
                    </a:lnTo>
                    <a:lnTo>
                      <a:pt x="6" y="38"/>
                    </a:lnTo>
                    <a:lnTo>
                      <a:pt x="6" y="38"/>
                    </a:lnTo>
                    <a:lnTo>
                      <a:pt x="3" y="36"/>
                    </a:lnTo>
                    <a:lnTo>
                      <a:pt x="0" y="31"/>
                    </a:lnTo>
                    <a:lnTo>
                      <a:pt x="0" y="31"/>
                    </a:lnTo>
                    <a:lnTo>
                      <a:pt x="3" y="36"/>
                    </a:lnTo>
                    <a:lnTo>
                      <a:pt x="6" y="38"/>
                    </a:lnTo>
                    <a:lnTo>
                      <a:pt x="6" y="38"/>
                    </a:lnTo>
                    <a:lnTo>
                      <a:pt x="11" y="38"/>
                    </a:lnTo>
                    <a:lnTo>
                      <a:pt x="16" y="36"/>
                    </a:lnTo>
                    <a:lnTo>
                      <a:pt x="34" y="26"/>
                    </a:lnTo>
                    <a:lnTo>
                      <a:pt x="50" y="17"/>
                    </a:lnTo>
                    <a:lnTo>
                      <a:pt x="50" y="17"/>
                    </a:lnTo>
                    <a:lnTo>
                      <a:pt x="55" y="13"/>
                    </a:lnTo>
                    <a:lnTo>
                      <a:pt x="57" y="10"/>
                    </a:lnTo>
                    <a:lnTo>
                      <a:pt x="57" y="10"/>
                    </a:lnTo>
                    <a:lnTo>
                      <a:pt x="58" y="5"/>
                    </a:lnTo>
                    <a:lnTo>
                      <a:pt x="57" y="0"/>
                    </a:lnTo>
                    <a:lnTo>
                      <a:pt x="57"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1" name="Freeform 3864"/>
              <p:cNvSpPr/>
              <p:nvPr/>
            </p:nvSpPr>
            <p:spPr bwMode="auto">
              <a:xfrm>
                <a:off x="2516188" y="2262188"/>
                <a:ext cx="46038" cy="28575"/>
              </a:xfrm>
              <a:custGeom>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6"/>
                  </a:cxn>
                  <a:cxn ang="0">
                    <a:pos x="18" y="35"/>
                  </a:cxn>
                  <a:cxn ang="0">
                    <a:pos x="34" y="26"/>
                  </a:cxn>
                  <a:cxn ang="0">
                    <a:pos x="52" y="17"/>
                  </a:cxn>
                  <a:cxn ang="0">
                    <a:pos x="52" y="17"/>
                  </a:cxn>
                  <a:cxn ang="0">
                    <a:pos x="56" y="13"/>
                  </a:cxn>
                  <a:cxn ang="0">
                    <a:pos x="59" y="10"/>
                  </a:cxn>
                  <a:cxn ang="0">
                    <a:pos x="59" y="10"/>
                  </a:cxn>
                  <a:cxn ang="0">
                    <a:pos x="59" y="5"/>
                  </a:cxn>
                  <a:cxn ang="0">
                    <a:pos x="59" y="0"/>
                  </a:cxn>
                  <a:cxn ang="0">
                    <a:pos x="59" y="0"/>
                  </a:cxn>
                </a:cxnLst>
                <a:rect b="b" l="0" r="r" t="0"/>
                <a:pathLst>
                  <a:path h="38" w="59">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6"/>
                    </a:lnTo>
                    <a:lnTo>
                      <a:pt x="18" y="35"/>
                    </a:lnTo>
                    <a:lnTo>
                      <a:pt x="34" y="26"/>
                    </a:lnTo>
                    <a:lnTo>
                      <a:pt x="52" y="17"/>
                    </a:lnTo>
                    <a:lnTo>
                      <a:pt x="52" y="17"/>
                    </a:lnTo>
                    <a:lnTo>
                      <a:pt x="56" y="13"/>
                    </a:lnTo>
                    <a:lnTo>
                      <a:pt x="59" y="10"/>
                    </a:lnTo>
                    <a:lnTo>
                      <a:pt x="59" y="10"/>
                    </a:lnTo>
                    <a:lnTo>
                      <a:pt x="59" y="5"/>
                    </a:lnTo>
                    <a:lnTo>
                      <a:pt x="59" y="0"/>
                    </a:lnTo>
                    <a:lnTo>
                      <a:pt x="59" y="0"/>
                    </a:lnTo>
                    <a:close/>
                  </a:path>
                </a:pathLst>
              </a:custGeom>
              <a:solidFill>
                <a:srgbClr val="515150"/>
              </a:solidFill>
              <a:ln w="9525">
                <a:noFill/>
                <a:round/>
              </a:ln>
            </p:spPr>
            <p:txBody>
              <a:bodyPr anchor="t" anchorCtr="0" bIns="45720" compatLnSpc="1" lIns="91440" numCol="1" rIns="91440" tIns="45720" vert="horz" wrap="square">
                <a:prstTxWarp prst="textNoShape">
                  <a:avLst/>
                </a:prstTxWarp>
              </a:bodyPr>
              <a:lstStyle/>
              <a:p>
                <a:endParaRPr lang="en-US"/>
              </a:p>
            </p:txBody>
          </p:sp>
          <p:pic>
            <p:nvPicPr>
              <p:cNvPr id="92" name="Picture 3865"/>
              <p:cNvPicPr>
                <a:picLocks noChangeArrowheads="1" noChangeAspect="1"/>
              </p:cNvPicPr>
              <p:nvPr/>
            </p:nvPicPr>
            <p:blipFill>
              <a:blip r:embed="rId4"/>
              <a:stretch>
                <a:fillRect/>
              </a:stretch>
            </p:blipFill>
            <p:spPr bwMode="auto">
              <a:xfrm>
                <a:off x="2354263" y="1984375"/>
                <a:ext cx="77788" cy="57150"/>
              </a:xfrm>
              <a:prstGeom prst="rect">
                <a:avLst/>
              </a:prstGeom>
              <a:noFill/>
              <a:ln w="9525">
                <a:noFill/>
                <a:miter lim="800000"/>
              </a:ln>
            </p:spPr>
          </p:pic>
          <p:sp>
            <p:nvSpPr>
              <p:cNvPr id="93" name="Freeform 3866"/>
              <p:cNvSpPr>
                <a:spLocks noEditPoints="1"/>
              </p:cNvSpPr>
              <p:nvPr/>
            </p:nvSpPr>
            <p:spPr bwMode="auto">
              <a:xfrm>
                <a:off x="2360613" y="1989138"/>
                <a:ext cx="68263" cy="47625"/>
              </a:xfrm>
              <a:custGeom>
                <a:cxnLst>
                  <a:cxn ang="0">
                    <a:pos x="86" y="19"/>
                  </a:cxn>
                  <a:cxn ang="0">
                    <a:pos x="12" y="60"/>
                  </a:cxn>
                  <a:cxn ang="0">
                    <a:pos x="0" y="40"/>
                  </a:cxn>
                  <a:cxn ang="0">
                    <a:pos x="75" y="0"/>
                  </a:cxn>
                  <a:cxn ang="0">
                    <a:pos x="86" y="19"/>
                  </a:cxn>
                  <a:cxn ang="0">
                    <a:pos x="12" y="60"/>
                  </a:cxn>
                  <a:cxn ang="0">
                    <a:pos x="85" y="19"/>
                  </a:cxn>
                  <a:cxn ang="0">
                    <a:pos x="75" y="1"/>
                  </a:cxn>
                  <a:cxn ang="0">
                    <a:pos x="2" y="42"/>
                  </a:cxn>
                  <a:cxn ang="0">
                    <a:pos x="12" y="60"/>
                  </a:cxn>
                </a:cxnLst>
                <a:rect b="b" l="0" r="r" t="0"/>
                <a:pathLst>
                  <a:path h="60" w="86">
                    <a:moveTo>
                      <a:pt x="86" y="19"/>
                    </a:moveTo>
                    <a:lnTo>
                      <a:pt x="12" y="60"/>
                    </a:lnTo>
                    <a:lnTo>
                      <a:pt x="0" y="40"/>
                    </a:lnTo>
                    <a:lnTo>
                      <a:pt x="75" y="0"/>
                    </a:lnTo>
                    <a:lnTo>
                      <a:pt x="86" y="19"/>
                    </a:lnTo>
                    <a:close/>
                    <a:moveTo>
                      <a:pt x="12" y="60"/>
                    </a:moveTo>
                    <a:lnTo>
                      <a:pt x="85" y="19"/>
                    </a:lnTo>
                    <a:lnTo>
                      <a:pt x="75" y="1"/>
                    </a:lnTo>
                    <a:lnTo>
                      <a:pt x="2" y="42"/>
                    </a:lnTo>
                    <a:lnTo>
                      <a:pt x="12" y="60"/>
                    </a:lnTo>
                    <a:close/>
                  </a:path>
                </a:pathLst>
              </a:custGeom>
              <a:solidFill>
                <a:srgbClr val="523D26"/>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4" name="Freeform 3867"/>
              <p:cNvSpPr/>
              <p:nvPr/>
            </p:nvSpPr>
            <p:spPr bwMode="auto">
              <a:xfrm>
                <a:off x="2374900" y="2012950"/>
                <a:ext cx="7938" cy="15875"/>
              </a:xfrm>
              <a:custGeom>
                <a:cxnLst>
                  <a:cxn ang="0">
                    <a:pos x="9" y="19"/>
                  </a:cxn>
                  <a:cxn ang="0">
                    <a:pos x="9" y="19"/>
                  </a:cxn>
                  <a:cxn ang="0">
                    <a:pos x="0" y="0"/>
                  </a:cxn>
                  <a:cxn ang="0">
                    <a:pos x="0" y="0"/>
                  </a:cxn>
                  <a:cxn ang="0">
                    <a:pos x="9" y="19"/>
                  </a:cxn>
                </a:cxnLst>
                <a:rect b="b" l="0" r="r" t="0"/>
                <a:pathLst>
                  <a:path h="19" w="9">
                    <a:moveTo>
                      <a:pt x="9" y="19"/>
                    </a:moveTo>
                    <a:lnTo>
                      <a:pt x="9" y="19"/>
                    </a:lnTo>
                    <a:lnTo>
                      <a:pt x="0" y="0"/>
                    </a:lnTo>
                    <a:lnTo>
                      <a:pt x="0" y="0"/>
                    </a:lnTo>
                    <a:lnTo>
                      <a:pt x="9" y="19"/>
                    </a:lnTo>
                    <a:close/>
                  </a:path>
                </a:pathLst>
              </a:custGeom>
              <a:solidFill>
                <a:srgbClr val="523D26"/>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5" name="Freeform 3868"/>
              <p:cNvSpPr/>
              <p:nvPr/>
            </p:nvSpPr>
            <p:spPr bwMode="auto">
              <a:xfrm>
                <a:off x="2390775" y="2005013"/>
                <a:ext cx="7938" cy="15875"/>
              </a:xfrm>
              <a:custGeom>
                <a:cxnLst>
                  <a:cxn ang="0">
                    <a:pos x="10" y="19"/>
                  </a:cxn>
                  <a:cxn ang="0">
                    <a:pos x="10" y="19"/>
                  </a:cxn>
                  <a:cxn ang="0">
                    <a:pos x="0" y="0"/>
                  </a:cxn>
                  <a:cxn ang="0">
                    <a:pos x="0" y="0"/>
                  </a:cxn>
                  <a:cxn ang="0">
                    <a:pos x="10" y="19"/>
                  </a:cxn>
                </a:cxnLst>
                <a:rect b="b" l="0" r="r" t="0"/>
                <a:pathLst>
                  <a:path h="19" w="10">
                    <a:moveTo>
                      <a:pt x="10" y="19"/>
                    </a:moveTo>
                    <a:lnTo>
                      <a:pt x="10" y="19"/>
                    </a:lnTo>
                    <a:lnTo>
                      <a:pt x="0" y="0"/>
                    </a:lnTo>
                    <a:lnTo>
                      <a:pt x="0" y="0"/>
                    </a:lnTo>
                    <a:lnTo>
                      <a:pt x="10" y="19"/>
                    </a:lnTo>
                    <a:close/>
                  </a:path>
                </a:pathLst>
              </a:custGeom>
              <a:solidFill>
                <a:srgbClr val="523D26"/>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6" name="Freeform 3869"/>
              <p:cNvSpPr/>
              <p:nvPr/>
            </p:nvSpPr>
            <p:spPr bwMode="auto">
              <a:xfrm>
                <a:off x="2405063" y="1998663"/>
                <a:ext cx="9525" cy="14288"/>
              </a:xfrm>
              <a:custGeom>
                <a:cxnLst>
                  <a:cxn ang="0">
                    <a:pos x="12" y="18"/>
                  </a:cxn>
                  <a:cxn ang="0">
                    <a:pos x="10" y="18"/>
                  </a:cxn>
                  <a:cxn ang="0">
                    <a:pos x="0" y="0"/>
                  </a:cxn>
                  <a:cxn ang="0">
                    <a:pos x="0" y="0"/>
                  </a:cxn>
                  <a:cxn ang="0">
                    <a:pos x="12" y="18"/>
                  </a:cxn>
                </a:cxnLst>
                <a:rect b="b" l="0" r="r" t="0"/>
                <a:pathLst>
                  <a:path h="18" w="12">
                    <a:moveTo>
                      <a:pt x="12" y="18"/>
                    </a:moveTo>
                    <a:lnTo>
                      <a:pt x="10" y="18"/>
                    </a:lnTo>
                    <a:lnTo>
                      <a:pt x="0" y="0"/>
                    </a:lnTo>
                    <a:lnTo>
                      <a:pt x="0" y="0"/>
                    </a:lnTo>
                    <a:lnTo>
                      <a:pt x="12" y="18"/>
                    </a:lnTo>
                    <a:close/>
                  </a:path>
                </a:pathLst>
              </a:custGeom>
              <a:solidFill>
                <a:srgbClr val="523D26"/>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sp>
        <p:nvSpPr>
          <p:cNvPr id="157" name="TextBox 19"/>
          <p:cNvSpPr txBox="1"/>
          <p:nvPr/>
        </p:nvSpPr>
        <p:spPr>
          <a:xfrm>
            <a:off x="2023960" y="1539107"/>
            <a:ext cx="8141120" cy="969264"/>
          </a:xfrm>
          <a:prstGeom prst="rect">
            <a:avLst/>
          </a:prstGeom>
          <a:noFill/>
        </p:spPr>
        <p:txBody>
          <a:bodyPr rtlCol="0" wrap="square">
            <a:spAutoFit/>
          </a:bodyPr>
          <a:lstStyle/>
          <a:p>
            <a:pPr defTabSz="1216817">
              <a:lnSpc>
                <a:spcPct val="120000"/>
              </a:lnSpc>
              <a:spcBef>
                <a:spcPct val="20000"/>
              </a:spcBef>
            </a:pPr>
            <a:r>
              <a:rPr altLang="en-US" lang="zh-CN" sz="160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p>
        </p:txBody>
      </p:sp>
    </p:spTree>
    <p:extLst>
      <p:ext uri="{BB962C8B-B14F-4D97-AF65-F5344CB8AC3E}">
        <p14:creationId val="361122158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285671" y="918988"/>
            <a:ext cx="7482848" cy="4590858"/>
            <a:chOff x="3689573" y="989327"/>
            <a:chExt cx="4812854" cy="2952770"/>
          </a:xfrm>
        </p:grpSpPr>
        <p:sp>
          <p:nvSpPr>
            <p:cNvPr id="3" name="等腰三角形 2"/>
            <p:cNvSpPr/>
            <p:nvPr/>
          </p:nvSpPr>
          <p:spPr>
            <a:xfrm flipV="1">
              <a:off x="4803235" y="1622349"/>
              <a:ext cx="2592733" cy="223511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H="1" flipV="1">
              <a:off x="3953546" y="2145444"/>
              <a:ext cx="1081670" cy="932474"/>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H="1">
              <a:off x="6205307" y="3127740"/>
              <a:ext cx="846479" cy="729724"/>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a:off x="6906229" y="1270481"/>
              <a:ext cx="649574" cy="559977"/>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a:off x="7276186" y="2042184"/>
              <a:ext cx="493530" cy="425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H="1">
              <a:off x="4394614" y="1477001"/>
              <a:ext cx="352219" cy="30363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a:off x="3689573" y="2373726"/>
              <a:ext cx="196350" cy="169268"/>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a:off x="8207902" y="2467640"/>
              <a:ext cx="196350" cy="169268"/>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a:off x="4606885" y="3821453"/>
              <a:ext cx="139948" cy="120644"/>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H="1">
              <a:off x="7802919" y="1279695"/>
              <a:ext cx="581091" cy="500941"/>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flipV="1">
              <a:off x="8306077" y="989327"/>
              <a:ext cx="196350" cy="16926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5244499" y="1884829"/>
              <a:ext cx="1921615" cy="1627155"/>
            </a:xfrm>
            <a:prstGeom prst="rect">
              <a:avLst/>
            </a:prstGeom>
            <a:noFill/>
          </p:spPr>
          <p:txBody>
            <a:bodyPr rtlCol="0" wrap="square">
              <a:spAutoFit/>
            </a:bodyPr>
            <a:lstStyle/>
            <a:p>
              <a:pPr algn="ctr"/>
              <a:r>
                <a:rPr altLang="en-US" lang="zh-CN" sz="8000">
                  <a:solidFill>
                    <a:schemeClr val="bg1"/>
                  </a:solidFill>
                  <a:latin charset="-122" panose="02000000000000000000" pitchFamily="2" typeface="张海山锐谐体"/>
                  <a:ea charset="-122" panose="02000000000000000000" pitchFamily="2" typeface="张海山锐谐体"/>
                </a:rPr>
                <a:t>感谢观看</a:t>
              </a:r>
            </a:p>
          </p:txBody>
        </p:sp>
        <p:sp>
          <p:nvSpPr>
            <p:cNvPr id="15" name="椭圆 14"/>
            <p:cNvSpPr/>
            <p:nvPr/>
          </p:nvSpPr>
          <p:spPr>
            <a:xfrm>
              <a:off x="4446795" y="3013161"/>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6063685" y="3825090"/>
              <a:ext cx="64747" cy="6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8185042" y="2444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58892290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85887" y="2476877"/>
            <a:ext cx="9620226" cy="3442101"/>
            <a:chOff x="1285887" y="2088950"/>
            <a:chExt cx="9620226" cy="3442101"/>
          </a:xfrm>
          <a:solidFill>
            <a:schemeClr val="bg1"/>
          </a:solidFill>
        </p:grpSpPr>
        <p:sp>
          <p:nvSpPr>
            <p:cNvPr id="3" name="Freeform 1"/>
            <p:cNvSpPr>
              <a:spLocks noChangeArrowheads="1"/>
            </p:cNvSpPr>
            <p:nvPr/>
          </p:nvSpPr>
          <p:spPr bwMode="auto">
            <a:xfrm>
              <a:off x="7551829" y="2647004"/>
              <a:ext cx="233874" cy="187561"/>
            </a:xfrm>
            <a:custGeom>
              <a:gdLst>
                <a:gd fmla="*/ 399 w 444" name="T0"/>
                <a:gd fmla="*/ 36 h 356" name="T1"/>
                <a:gd fmla="*/ 399 w 444" name="T2"/>
                <a:gd fmla="*/ 36 h 356" name="T3"/>
                <a:gd fmla="*/ 248 w 444" name="T4"/>
                <a:gd fmla="*/ 36 h 356" name="T5"/>
                <a:gd fmla="*/ 221 w 444" name="T6"/>
                <a:gd fmla="*/ 62 h 356" name="T7"/>
                <a:gd fmla="*/ 195 w 444" name="T8"/>
                <a:gd fmla="*/ 36 h 356" name="T9"/>
                <a:gd fmla="*/ 45 w 444" name="T10"/>
                <a:gd fmla="*/ 36 h 356" name="T11"/>
                <a:gd fmla="*/ 45 w 444" name="T12"/>
                <a:gd fmla="*/ 186 h 356" name="T13"/>
                <a:gd fmla="*/ 221 w 444" name="T14"/>
                <a:gd fmla="*/ 355 h 356" name="T15"/>
                <a:gd fmla="*/ 399 w 444" name="T16"/>
                <a:gd fmla="*/ 186 h 356" name="T17"/>
                <a:gd fmla="*/ 399 w 444" name="T18"/>
                <a:gd fmla="*/ 36 h 3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6" w="443">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 name="Freeform 2"/>
            <p:cNvSpPr>
              <a:spLocks noChangeArrowheads="1"/>
            </p:cNvSpPr>
            <p:nvPr/>
          </p:nvSpPr>
          <p:spPr bwMode="auto">
            <a:xfrm>
              <a:off x="3434739" y="2637742"/>
              <a:ext cx="129673" cy="210716"/>
            </a:xfrm>
            <a:custGeom>
              <a:gdLst>
                <a:gd fmla="*/ 125 w 249" name="T0"/>
                <a:gd fmla="*/ 0 h 400" name="T1"/>
                <a:gd fmla="*/ 125 w 249" name="T2"/>
                <a:gd fmla="*/ 0 h 400" name="T3"/>
                <a:gd fmla="*/ 0 w 249" name="T4"/>
                <a:gd fmla="*/ 125 h 400" name="T5"/>
                <a:gd fmla="*/ 125 w 249" name="T6"/>
                <a:gd fmla="*/ 399 h 400" name="T7"/>
                <a:gd fmla="*/ 248 w 249" name="T8"/>
                <a:gd fmla="*/ 125 h 400" name="T9"/>
                <a:gd fmla="*/ 125 w 249" name="T10"/>
                <a:gd fmla="*/ 0 h 400" name="T11"/>
                <a:gd fmla="*/ 125 w 249" name="T12"/>
                <a:gd fmla="*/ 196 h 400" name="T13"/>
                <a:gd fmla="*/ 125 w 249" name="T14"/>
                <a:gd fmla="*/ 196 h 400" name="T15"/>
                <a:gd fmla="*/ 53 w 249" name="T16"/>
                <a:gd fmla="*/ 125 h 400" name="T17"/>
                <a:gd fmla="*/ 125 w 249" name="T18"/>
                <a:gd fmla="*/ 54 h 400" name="T19"/>
                <a:gd fmla="*/ 195 w 249" name="T20"/>
                <a:gd fmla="*/ 125 h 400" name="T21"/>
                <a:gd fmla="*/ 125 w 249" name="T22"/>
                <a:gd fmla="*/ 196 h 40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00" w="249">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 name="Freeform 3"/>
            <p:cNvSpPr>
              <a:spLocks noChangeArrowheads="1"/>
            </p:cNvSpPr>
            <p:nvPr/>
          </p:nvSpPr>
          <p:spPr bwMode="auto">
            <a:xfrm>
              <a:off x="3890908" y="2637742"/>
              <a:ext cx="261659" cy="210716"/>
            </a:xfrm>
            <a:custGeom>
              <a:gdLst>
                <a:gd fmla="*/ 487 w 497" name="T0"/>
                <a:gd fmla="*/ 71 h 400" name="T1"/>
                <a:gd fmla="*/ 487 w 497" name="T2"/>
                <a:gd fmla="*/ 71 h 400" name="T3"/>
                <a:gd fmla="*/ 372 w 497" name="T4"/>
                <a:gd fmla="*/ 0 h 400" name="T5"/>
                <a:gd fmla="*/ 354 w 497" name="T6"/>
                <a:gd fmla="*/ 0 h 400" name="T7"/>
                <a:gd fmla="*/ 248 w 497" name="T8"/>
                <a:gd fmla="*/ 71 h 400" name="T9"/>
                <a:gd fmla="*/ 142 w 497" name="T10"/>
                <a:gd fmla="*/ 0 h 400" name="T11"/>
                <a:gd fmla="*/ 123 w 497" name="T12"/>
                <a:gd fmla="*/ 0 h 400" name="T13"/>
                <a:gd fmla="*/ 8 w 497" name="T14"/>
                <a:gd fmla="*/ 71 h 400" name="T15"/>
                <a:gd fmla="*/ 0 w 497" name="T16"/>
                <a:gd fmla="*/ 89 h 400" name="T17"/>
                <a:gd fmla="*/ 0 w 497" name="T18"/>
                <a:gd fmla="*/ 382 h 400" name="T19"/>
                <a:gd fmla="*/ 8 w 497" name="T20"/>
                <a:gd fmla="*/ 390 h 400" name="T21"/>
                <a:gd fmla="*/ 26 w 497" name="T22"/>
                <a:gd fmla="*/ 390 h 400" name="T23"/>
                <a:gd fmla="*/ 132 w 497" name="T24"/>
                <a:gd fmla="*/ 328 h 400" name="T25"/>
                <a:gd fmla="*/ 239 w 497" name="T26"/>
                <a:gd fmla="*/ 390 h 400" name="T27"/>
                <a:gd fmla="*/ 257 w 497" name="T28"/>
                <a:gd fmla="*/ 390 h 400" name="T29"/>
                <a:gd fmla="*/ 363 w 497" name="T30"/>
                <a:gd fmla="*/ 328 h 400" name="T31"/>
                <a:gd fmla="*/ 470 w 497" name="T32"/>
                <a:gd fmla="*/ 390 h 400" name="T33"/>
                <a:gd fmla="*/ 478 w 497" name="T34"/>
                <a:gd fmla="*/ 399 h 400" name="T35"/>
                <a:gd fmla="*/ 487 w 497" name="T36"/>
                <a:gd fmla="*/ 390 h 400" name="T37"/>
                <a:gd fmla="*/ 496 w 497" name="T38"/>
                <a:gd fmla="*/ 382 h 400" name="T39"/>
                <a:gd fmla="*/ 496 w 497" name="T40"/>
                <a:gd fmla="*/ 89 h 400" name="T41"/>
                <a:gd fmla="*/ 487 w 497" name="T42"/>
                <a:gd fmla="*/ 71 h 400" name="T43"/>
                <a:gd fmla="*/ 115 w 497" name="T44"/>
                <a:gd fmla="*/ 293 h 400" name="T45"/>
                <a:gd fmla="*/ 115 w 497" name="T46"/>
                <a:gd fmla="*/ 293 h 400" name="T47"/>
                <a:gd fmla="*/ 35 w 497" name="T48"/>
                <a:gd fmla="*/ 346 h 400" name="T49"/>
                <a:gd fmla="*/ 35 w 497" name="T50"/>
                <a:gd fmla="*/ 98 h 400" name="T51"/>
                <a:gd fmla="*/ 115 w 497" name="T52"/>
                <a:gd fmla="*/ 44 h 400" name="T53"/>
                <a:gd fmla="*/ 115 w 497" name="T54"/>
                <a:gd fmla="*/ 293 h 400" name="T55"/>
                <a:gd fmla="*/ 230 w 497" name="T56"/>
                <a:gd fmla="*/ 346 h 400" name="T57"/>
                <a:gd fmla="*/ 230 w 497" name="T58"/>
                <a:gd fmla="*/ 346 h 400" name="T59"/>
                <a:gd fmla="*/ 150 w 497" name="T60"/>
                <a:gd fmla="*/ 293 h 400" name="T61"/>
                <a:gd fmla="*/ 150 w 497" name="T62"/>
                <a:gd fmla="*/ 44 h 400" name="T63"/>
                <a:gd fmla="*/ 230 w 497" name="T64"/>
                <a:gd fmla="*/ 98 h 400" name="T65"/>
                <a:gd fmla="*/ 230 w 497" name="T66"/>
                <a:gd fmla="*/ 346 h 400" name="T67"/>
                <a:gd fmla="*/ 345 w 497" name="T68"/>
                <a:gd fmla="*/ 293 h 400" name="T69"/>
                <a:gd fmla="*/ 345 w 497" name="T70"/>
                <a:gd fmla="*/ 293 h 400" name="T71"/>
                <a:gd fmla="*/ 266 w 497" name="T72"/>
                <a:gd fmla="*/ 346 h 400" name="T73"/>
                <a:gd fmla="*/ 266 w 497" name="T74"/>
                <a:gd fmla="*/ 98 h 400" name="T75"/>
                <a:gd fmla="*/ 345 w 497" name="T76"/>
                <a:gd fmla="*/ 44 h 400" name="T77"/>
                <a:gd fmla="*/ 345 w 497" name="T78"/>
                <a:gd fmla="*/ 293 h 400" name="T79"/>
                <a:gd fmla="*/ 461 w 497" name="T80"/>
                <a:gd fmla="*/ 346 h 400" name="T81"/>
                <a:gd fmla="*/ 461 w 497" name="T82"/>
                <a:gd fmla="*/ 346 h 400" name="T83"/>
                <a:gd fmla="*/ 380 w 497" name="T84"/>
                <a:gd fmla="*/ 293 h 400" name="T85"/>
                <a:gd fmla="*/ 380 w 497" name="T86"/>
                <a:gd fmla="*/ 44 h 400" name="T87"/>
                <a:gd fmla="*/ 461 w 497" name="T88"/>
                <a:gd fmla="*/ 98 h 400" name="T89"/>
                <a:gd fmla="*/ 461 w 497" name="T90"/>
                <a:gd fmla="*/ 346 h 40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00" w="497">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 name="Freeform 4"/>
            <p:cNvSpPr>
              <a:spLocks noChangeArrowheads="1"/>
            </p:cNvSpPr>
            <p:nvPr/>
          </p:nvSpPr>
          <p:spPr bwMode="auto">
            <a:xfrm>
              <a:off x="2327896" y="2637742"/>
              <a:ext cx="261661" cy="206085"/>
            </a:xfrm>
            <a:custGeom>
              <a:gdLst>
                <a:gd fmla="*/ 372 w 498" name="T0"/>
                <a:gd fmla="*/ 337 h 391" name="T1"/>
                <a:gd fmla="*/ 372 w 498" name="T2"/>
                <a:gd fmla="*/ 337 h 391" name="T3"/>
                <a:gd fmla="*/ 53 w 498" name="T4"/>
                <a:gd fmla="*/ 337 h 391" name="T5"/>
                <a:gd fmla="*/ 53 w 498" name="T6"/>
                <a:gd fmla="*/ 116 h 391" name="T7"/>
                <a:gd fmla="*/ 116 w 498" name="T8"/>
                <a:gd fmla="*/ 116 h 391" name="T9"/>
                <a:gd fmla="*/ 169 w 498" name="T10"/>
                <a:gd fmla="*/ 71 h 391" name="T11"/>
                <a:gd fmla="*/ 27 w 498" name="T12"/>
                <a:gd fmla="*/ 71 h 391" name="T13"/>
                <a:gd fmla="*/ 0 w 498" name="T14"/>
                <a:gd fmla="*/ 89 h 391" name="T15"/>
                <a:gd fmla="*/ 0 w 498" name="T16"/>
                <a:gd fmla="*/ 363 h 391" name="T17"/>
                <a:gd fmla="*/ 27 w 498" name="T18"/>
                <a:gd fmla="*/ 390 h 391" name="T19"/>
                <a:gd fmla="*/ 399 w 498" name="T20"/>
                <a:gd fmla="*/ 390 h 391" name="T21"/>
                <a:gd fmla="*/ 426 w 498" name="T22"/>
                <a:gd fmla="*/ 363 h 391" name="T23"/>
                <a:gd fmla="*/ 426 w 498" name="T24"/>
                <a:gd fmla="*/ 275 h 391" name="T25"/>
                <a:gd fmla="*/ 372 w 498" name="T26"/>
                <a:gd fmla="*/ 310 h 391" name="T27"/>
                <a:gd fmla="*/ 372 w 498" name="T28"/>
                <a:gd fmla="*/ 337 h 391" name="T29"/>
                <a:gd fmla="*/ 328 w 498" name="T30"/>
                <a:gd fmla="*/ 169 h 391" name="T31"/>
                <a:gd fmla="*/ 328 w 498" name="T32"/>
                <a:gd fmla="*/ 169 h 391" name="T33"/>
                <a:gd fmla="*/ 328 w 498" name="T34"/>
                <a:gd fmla="*/ 257 h 391" name="T35"/>
                <a:gd fmla="*/ 497 w 498" name="T36"/>
                <a:gd fmla="*/ 125 h 391" name="T37"/>
                <a:gd fmla="*/ 328 w 498" name="T38"/>
                <a:gd fmla="*/ 0 h 391" name="T39"/>
                <a:gd fmla="*/ 328 w 498" name="T40"/>
                <a:gd fmla="*/ 80 h 391" name="T41"/>
                <a:gd fmla="*/ 133 w 498" name="T42"/>
                <a:gd fmla="*/ 275 h 391" name="T43"/>
                <a:gd fmla="*/ 328 w 498" name="T44"/>
                <a:gd fmla="*/ 169 h 39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91" w="498">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 name="Freeform 5"/>
            <p:cNvSpPr>
              <a:spLocks noChangeArrowheads="1"/>
            </p:cNvSpPr>
            <p:nvPr/>
          </p:nvSpPr>
          <p:spPr bwMode="auto">
            <a:xfrm>
              <a:off x="4416543" y="2614586"/>
              <a:ext cx="252398" cy="252397"/>
            </a:xfrm>
            <a:custGeom>
              <a:gdLst>
                <a:gd fmla="*/ 239 w 480" name="T0"/>
                <a:gd fmla="*/ 0 h 480" name="T1"/>
                <a:gd fmla="*/ 239 w 480" name="T2"/>
                <a:gd fmla="*/ 0 h 480" name="T3"/>
                <a:gd fmla="*/ 0 w 480" name="T4"/>
                <a:gd fmla="*/ 248 h 480" name="T5"/>
                <a:gd fmla="*/ 239 w 480" name="T6"/>
                <a:gd fmla="*/ 479 h 480" name="T7"/>
                <a:gd fmla="*/ 479 w 480" name="T8"/>
                <a:gd fmla="*/ 240 h 480" name="T9"/>
                <a:gd fmla="*/ 239 w 480" name="T10"/>
                <a:gd fmla="*/ 0 h 480" name="T11"/>
                <a:gd fmla="*/ 239 w 480" name="T12"/>
                <a:gd fmla="*/ 426 h 480" name="T13"/>
                <a:gd fmla="*/ 239 w 480" name="T14"/>
                <a:gd fmla="*/ 426 h 480" name="T15"/>
                <a:gd fmla="*/ 53 w 480" name="T16"/>
                <a:gd fmla="*/ 248 h 480" name="T17"/>
                <a:gd fmla="*/ 239 w 480" name="T18"/>
                <a:gd fmla="*/ 53 h 480" name="T19"/>
                <a:gd fmla="*/ 426 w 480" name="T20"/>
                <a:gd fmla="*/ 240 h 480" name="T21"/>
                <a:gd fmla="*/ 239 w 480" name="T22"/>
                <a:gd fmla="*/ 426 h 480" name="T23"/>
                <a:gd fmla="*/ 123 w 480" name="T24"/>
                <a:gd fmla="*/ 354 h 480" name="T25"/>
                <a:gd fmla="*/ 123 w 480" name="T26"/>
                <a:gd fmla="*/ 354 h 480" name="T27"/>
                <a:gd fmla="*/ 283 w 480" name="T28"/>
                <a:gd fmla="*/ 293 h 480" name="T29"/>
                <a:gd fmla="*/ 354 w 480" name="T30"/>
                <a:gd fmla="*/ 124 h 480" name="T31"/>
                <a:gd fmla="*/ 186 w 480" name="T32"/>
                <a:gd fmla="*/ 195 h 480" name="T33"/>
                <a:gd fmla="*/ 123 w 480" name="T34"/>
                <a:gd fmla="*/ 354 h 480" name="T35"/>
                <a:gd fmla="*/ 213 w 480" name="T36"/>
                <a:gd fmla="*/ 213 h 480" name="T37"/>
                <a:gd fmla="*/ 213 w 480" name="T38"/>
                <a:gd fmla="*/ 213 h 480" name="T39"/>
                <a:gd fmla="*/ 310 w 480" name="T40"/>
                <a:gd fmla="*/ 169 h 480" name="T41"/>
                <a:gd fmla="*/ 266 w 480" name="T42"/>
                <a:gd fmla="*/ 266 h 480" name="T43"/>
                <a:gd fmla="*/ 213 w 480" name="T44"/>
                <a:gd fmla="*/ 266 h 480" name="T45"/>
                <a:gd fmla="*/ 213 w 480" name="T46"/>
                <a:gd fmla="*/ 213 h 48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80" w="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 name="Freeform 6"/>
            <p:cNvSpPr>
              <a:spLocks noChangeArrowheads="1"/>
            </p:cNvSpPr>
            <p:nvPr/>
          </p:nvSpPr>
          <p:spPr bwMode="auto">
            <a:xfrm>
              <a:off x="4951441" y="2623848"/>
              <a:ext cx="233872" cy="229241"/>
            </a:xfrm>
            <a:custGeom>
              <a:gdLst>
                <a:gd fmla="*/ 425 w 444" name="T0"/>
                <a:gd fmla="*/ 17 h 435" name="T1"/>
                <a:gd fmla="*/ 425 w 444" name="T2"/>
                <a:gd fmla="*/ 17 h 435" name="T3"/>
                <a:gd fmla="*/ 345 w 444" name="T4"/>
                <a:gd fmla="*/ 35 h 435" name="T5"/>
                <a:gd fmla="*/ 0 w 444" name="T6"/>
                <a:gd fmla="*/ 222 h 435" name="T7"/>
                <a:gd fmla="*/ 195 w 444" name="T8"/>
                <a:gd fmla="*/ 248 h 435" name="T9"/>
                <a:gd fmla="*/ 221 w 444" name="T10"/>
                <a:gd fmla="*/ 434 h 435" name="T11"/>
                <a:gd fmla="*/ 399 w 444" name="T12"/>
                <a:gd fmla="*/ 89 h 435" name="T13"/>
                <a:gd fmla="*/ 425 w 444" name="T14"/>
                <a:gd fmla="*/ 17 h 435" name="T15"/>
                <a:gd fmla="*/ 381 w 444" name="T16"/>
                <a:gd fmla="*/ 62 h 435" name="T17"/>
                <a:gd fmla="*/ 381 w 444" name="T18"/>
                <a:gd fmla="*/ 62 h 435" name="T19"/>
                <a:gd fmla="*/ 239 w 444" name="T20"/>
                <a:gd fmla="*/ 319 h 435" name="T21"/>
                <a:gd fmla="*/ 230 w 444" name="T22"/>
                <a:gd fmla="*/ 204 h 435" name="T23"/>
                <a:gd fmla="*/ 381 w 444" name="T24"/>
                <a:gd fmla="*/ 62 h 4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5" w="443">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 name="Freeform 7"/>
            <p:cNvSpPr>
              <a:spLocks noChangeArrowheads="1"/>
            </p:cNvSpPr>
            <p:nvPr/>
          </p:nvSpPr>
          <p:spPr bwMode="auto">
            <a:xfrm>
              <a:off x="6523715" y="2623848"/>
              <a:ext cx="203770" cy="233872"/>
            </a:xfrm>
            <a:custGeom>
              <a:gdLst>
                <a:gd fmla="*/ 319 w 390" name="T0"/>
                <a:gd fmla="*/ 301 h 444" name="T1"/>
                <a:gd fmla="*/ 319 w 390" name="T2"/>
                <a:gd fmla="*/ 301 h 444" name="T3"/>
                <a:gd fmla="*/ 274 w 390" name="T4"/>
                <a:gd fmla="*/ 310 h 444" name="T5"/>
                <a:gd fmla="*/ 142 w 390" name="T6"/>
                <a:gd fmla="*/ 239 h 444" name="T7"/>
                <a:gd fmla="*/ 142 w 390" name="T8"/>
                <a:gd fmla="*/ 222 h 444" name="T9"/>
                <a:gd fmla="*/ 142 w 390" name="T10"/>
                <a:gd fmla="*/ 213 h 444" name="T11"/>
                <a:gd fmla="*/ 274 w 390" name="T12"/>
                <a:gd fmla="*/ 133 h 444" name="T13"/>
                <a:gd fmla="*/ 319 w 390" name="T14"/>
                <a:gd fmla="*/ 151 h 444" name="T15"/>
                <a:gd fmla="*/ 389 w 390" name="T16"/>
                <a:gd fmla="*/ 70 h 444" name="T17"/>
                <a:gd fmla="*/ 319 w 390" name="T18"/>
                <a:gd fmla="*/ 0 h 444" name="T19"/>
                <a:gd fmla="*/ 248 w 390" name="T20"/>
                <a:gd fmla="*/ 70 h 444" name="T21"/>
                <a:gd fmla="*/ 248 w 390" name="T22"/>
                <a:gd fmla="*/ 89 h 444" name="T23"/>
                <a:gd fmla="*/ 115 w 390" name="T24"/>
                <a:gd fmla="*/ 169 h 444" name="T25"/>
                <a:gd fmla="*/ 70 w 390" name="T26"/>
                <a:gd fmla="*/ 151 h 444" name="T27"/>
                <a:gd fmla="*/ 0 w 390" name="T28"/>
                <a:gd fmla="*/ 222 h 444" name="T29"/>
                <a:gd fmla="*/ 70 w 390" name="T30"/>
                <a:gd fmla="*/ 301 h 444" name="T31"/>
                <a:gd fmla="*/ 115 w 390" name="T32"/>
                <a:gd fmla="*/ 283 h 444" name="T33"/>
                <a:gd fmla="*/ 248 w 390" name="T34"/>
                <a:gd fmla="*/ 363 h 444" name="T35"/>
                <a:gd fmla="*/ 248 w 390" name="T36"/>
                <a:gd fmla="*/ 372 h 444" name="T37"/>
                <a:gd fmla="*/ 319 w 390" name="T38"/>
                <a:gd fmla="*/ 443 h 444" name="T39"/>
                <a:gd fmla="*/ 389 w 390" name="T40"/>
                <a:gd fmla="*/ 372 h 444" name="T41"/>
                <a:gd fmla="*/ 319 w 390" name="T42"/>
                <a:gd fmla="*/ 301 h 44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3" w="390">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 name="Freeform 8"/>
            <p:cNvSpPr>
              <a:spLocks noChangeArrowheads="1"/>
            </p:cNvSpPr>
            <p:nvPr/>
          </p:nvSpPr>
          <p:spPr bwMode="auto">
            <a:xfrm>
              <a:off x="1285887" y="2623848"/>
              <a:ext cx="261661" cy="233872"/>
            </a:xfrm>
            <a:custGeom>
              <a:gdLst>
                <a:gd fmla="*/ 310 w 497" name="T0"/>
                <a:gd fmla="*/ 336 h 444" name="T1"/>
                <a:gd fmla="*/ 310 w 497" name="T2"/>
                <a:gd fmla="*/ 336 h 444" name="T3"/>
                <a:gd fmla="*/ 221 w 497" name="T4"/>
                <a:gd fmla="*/ 257 h 444" name="T5"/>
                <a:gd fmla="*/ 248 w 497" name="T6"/>
                <a:gd fmla="*/ 195 h 444" name="T7"/>
                <a:gd fmla="*/ 274 w 497" name="T8"/>
                <a:gd fmla="*/ 151 h 444" name="T9"/>
                <a:gd fmla="*/ 266 w 497" name="T10"/>
                <a:gd fmla="*/ 133 h 444" name="T11"/>
                <a:gd fmla="*/ 274 w 497" name="T12"/>
                <a:gd fmla="*/ 89 h 444" name="T13"/>
                <a:gd fmla="*/ 177 w 497" name="T14"/>
                <a:gd fmla="*/ 0 h 444" name="T15"/>
                <a:gd fmla="*/ 70 w 497" name="T16"/>
                <a:gd fmla="*/ 89 h 444" name="T17"/>
                <a:gd fmla="*/ 79 w 497" name="T18"/>
                <a:gd fmla="*/ 133 h 444" name="T19"/>
                <a:gd fmla="*/ 70 w 497" name="T20"/>
                <a:gd fmla="*/ 151 h 444" name="T21"/>
                <a:gd fmla="*/ 97 w 497" name="T22"/>
                <a:gd fmla="*/ 195 h 444" name="T23"/>
                <a:gd fmla="*/ 123 w 497" name="T24"/>
                <a:gd fmla="*/ 257 h 444" name="T25"/>
                <a:gd fmla="*/ 35 w 497" name="T26"/>
                <a:gd fmla="*/ 336 h 444" name="T27"/>
                <a:gd fmla="*/ 0 w 497" name="T28"/>
                <a:gd fmla="*/ 345 h 444" name="T29"/>
                <a:gd fmla="*/ 0 w 497" name="T30"/>
                <a:gd fmla="*/ 443 h 444" name="T31"/>
                <a:gd fmla="*/ 398 w 497" name="T32"/>
                <a:gd fmla="*/ 443 h 444" name="T33"/>
                <a:gd fmla="*/ 398 w 497" name="T34"/>
                <a:gd fmla="*/ 399 h 444" name="T35"/>
                <a:gd fmla="*/ 310 w 497" name="T36"/>
                <a:gd fmla="*/ 336 h 444" name="T37"/>
                <a:gd fmla="*/ 425 w 497" name="T38"/>
                <a:gd fmla="*/ 195 h 444" name="T39"/>
                <a:gd fmla="*/ 425 w 497" name="T40"/>
                <a:gd fmla="*/ 195 h 444" name="T41"/>
                <a:gd fmla="*/ 425 w 497" name="T42"/>
                <a:gd fmla="*/ 124 h 444" name="T43"/>
                <a:gd fmla="*/ 372 w 497" name="T44"/>
                <a:gd fmla="*/ 124 h 444" name="T45"/>
                <a:gd fmla="*/ 372 w 497" name="T46"/>
                <a:gd fmla="*/ 195 h 444" name="T47"/>
                <a:gd fmla="*/ 301 w 497" name="T48"/>
                <a:gd fmla="*/ 195 h 444" name="T49"/>
                <a:gd fmla="*/ 301 w 497" name="T50"/>
                <a:gd fmla="*/ 248 h 444" name="T51"/>
                <a:gd fmla="*/ 372 w 497" name="T52"/>
                <a:gd fmla="*/ 248 h 444" name="T53"/>
                <a:gd fmla="*/ 372 w 497" name="T54"/>
                <a:gd fmla="*/ 319 h 444" name="T55"/>
                <a:gd fmla="*/ 425 w 497" name="T56"/>
                <a:gd fmla="*/ 319 h 444" name="T57"/>
                <a:gd fmla="*/ 425 w 497" name="T58"/>
                <a:gd fmla="*/ 248 h 444" name="T59"/>
                <a:gd fmla="*/ 496 w 497" name="T60"/>
                <a:gd fmla="*/ 248 h 444" name="T61"/>
                <a:gd fmla="*/ 496 w 497" name="T62"/>
                <a:gd fmla="*/ 195 h 444" name="T63"/>
                <a:gd fmla="*/ 425 w 497" name="T64"/>
                <a:gd fmla="*/ 195 h 4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3" w="497">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 name="Freeform 9"/>
            <p:cNvSpPr>
              <a:spLocks noChangeArrowheads="1"/>
            </p:cNvSpPr>
            <p:nvPr/>
          </p:nvSpPr>
          <p:spPr bwMode="auto">
            <a:xfrm>
              <a:off x="5472445" y="2628480"/>
              <a:ext cx="224611" cy="224610"/>
            </a:xfrm>
            <a:custGeom>
              <a:gdLst>
                <a:gd fmla="*/ 212 w 426" name="T0"/>
                <a:gd fmla="*/ 0 h 426" name="T1"/>
                <a:gd fmla="*/ 212 w 426" name="T2"/>
                <a:gd fmla="*/ 0 h 426" name="T3"/>
                <a:gd fmla="*/ 0 w 426" name="T4"/>
                <a:gd fmla="*/ 213 h 426" name="T5"/>
                <a:gd fmla="*/ 212 w 426" name="T6"/>
                <a:gd fmla="*/ 425 h 426" name="T7"/>
                <a:gd fmla="*/ 425 w 426" name="T8"/>
                <a:gd fmla="*/ 213 h 426" name="T9"/>
                <a:gd fmla="*/ 212 w 426" name="T10"/>
                <a:gd fmla="*/ 0 h 426" name="T11"/>
                <a:gd fmla="*/ 229 w 426" name="T12"/>
                <a:gd fmla="*/ 390 h 426" name="T13"/>
                <a:gd fmla="*/ 229 w 426" name="T14"/>
                <a:gd fmla="*/ 390 h 426" name="T15"/>
                <a:gd fmla="*/ 229 w 426" name="T16"/>
                <a:gd fmla="*/ 292 h 426" name="T17"/>
                <a:gd fmla="*/ 194 w 426" name="T18"/>
                <a:gd fmla="*/ 292 h 426" name="T19"/>
                <a:gd fmla="*/ 194 w 426" name="T20"/>
                <a:gd fmla="*/ 390 h 426" name="T21"/>
                <a:gd fmla="*/ 35 w 426" name="T22"/>
                <a:gd fmla="*/ 230 h 426" name="T23"/>
                <a:gd fmla="*/ 132 w 426" name="T24"/>
                <a:gd fmla="*/ 230 h 426" name="T25"/>
                <a:gd fmla="*/ 132 w 426" name="T26"/>
                <a:gd fmla="*/ 195 h 426" name="T27"/>
                <a:gd fmla="*/ 35 w 426" name="T28"/>
                <a:gd fmla="*/ 195 h 426" name="T29"/>
                <a:gd fmla="*/ 194 w 426" name="T30"/>
                <a:gd fmla="*/ 44 h 426" name="T31"/>
                <a:gd fmla="*/ 194 w 426" name="T32"/>
                <a:gd fmla="*/ 142 h 426" name="T33"/>
                <a:gd fmla="*/ 229 w 426" name="T34"/>
                <a:gd fmla="*/ 142 h 426" name="T35"/>
                <a:gd fmla="*/ 229 w 426" name="T36"/>
                <a:gd fmla="*/ 44 h 426" name="T37"/>
                <a:gd fmla="*/ 380 w 426" name="T38"/>
                <a:gd fmla="*/ 195 h 426" name="T39"/>
                <a:gd fmla="*/ 292 w 426" name="T40"/>
                <a:gd fmla="*/ 195 h 426" name="T41"/>
                <a:gd fmla="*/ 292 w 426" name="T42"/>
                <a:gd fmla="*/ 230 h 426" name="T43"/>
                <a:gd fmla="*/ 380 w 426" name="T44"/>
                <a:gd fmla="*/ 230 h 426" name="T45"/>
                <a:gd fmla="*/ 229 w 426" name="T46"/>
                <a:gd fmla="*/ 390 h 4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6" w="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 name="Freeform 11"/>
            <p:cNvSpPr>
              <a:spLocks noChangeArrowheads="1"/>
            </p:cNvSpPr>
            <p:nvPr/>
          </p:nvSpPr>
          <p:spPr bwMode="auto">
            <a:xfrm>
              <a:off x="9655928" y="2659338"/>
              <a:ext cx="219979" cy="219980"/>
            </a:xfrm>
            <a:custGeom>
              <a:gdLst>
                <a:gd fmla="*/ 204 w 418" name="T0"/>
                <a:gd fmla="*/ 0 h 417" name="T1"/>
                <a:gd fmla="*/ 204 w 418" name="T2"/>
                <a:gd fmla="*/ 0 h 417" name="T3"/>
                <a:gd fmla="*/ 0 w 418" name="T4"/>
                <a:gd fmla="*/ 204 h 417" name="T5"/>
                <a:gd fmla="*/ 204 w 418" name="T6"/>
                <a:gd fmla="*/ 416 h 417" name="T7"/>
                <a:gd fmla="*/ 417 w 418" name="T8"/>
                <a:gd fmla="*/ 204 h 417" name="T9"/>
                <a:gd fmla="*/ 204 w 418" name="T10"/>
                <a:gd fmla="*/ 0 h 417" name="T11"/>
                <a:gd fmla="*/ 328 w 418" name="T12"/>
                <a:gd fmla="*/ 177 h 417" name="T13"/>
                <a:gd fmla="*/ 328 w 418" name="T14"/>
                <a:gd fmla="*/ 177 h 417" name="T15"/>
                <a:gd fmla="*/ 328 w 418" name="T16"/>
                <a:gd fmla="*/ 230 h 417" name="T17"/>
                <a:gd fmla="*/ 80 w 418" name="T18"/>
                <a:gd fmla="*/ 230 h 417" name="T19"/>
                <a:gd fmla="*/ 80 w 418" name="T20"/>
                <a:gd fmla="*/ 177 h 417" name="T21"/>
                <a:gd fmla="*/ 328 w 418" name="T22"/>
                <a:gd fmla="*/ 177 h 4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7" w="418">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 name="Freeform 12"/>
            <p:cNvSpPr>
              <a:spLocks noChangeArrowheads="1"/>
            </p:cNvSpPr>
            <p:nvPr/>
          </p:nvSpPr>
          <p:spPr bwMode="auto">
            <a:xfrm>
              <a:off x="2844269" y="3171080"/>
              <a:ext cx="243134" cy="243134"/>
            </a:xfrm>
            <a:custGeom>
              <a:gdLst>
                <a:gd fmla="*/ 230 w 462" name="T0"/>
                <a:gd fmla="*/ 9 h 461" name="T1"/>
                <a:gd fmla="*/ 230 w 462" name="T2"/>
                <a:gd fmla="*/ 9 h 461" name="T3"/>
                <a:gd fmla="*/ 0 w 462" name="T4"/>
                <a:gd fmla="*/ 239 h 461" name="T5"/>
                <a:gd fmla="*/ 230 w 462" name="T6"/>
                <a:gd fmla="*/ 460 h 461" name="T7"/>
                <a:gd fmla="*/ 461 w 462" name="T8"/>
                <a:gd fmla="*/ 230 h 461" name="T9"/>
                <a:gd fmla="*/ 230 w 462" name="T10"/>
                <a:gd fmla="*/ 9 h 461" name="T11"/>
                <a:gd fmla="*/ 248 w 462" name="T12"/>
                <a:gd fmla="*/ 79 h 461" name="T13"/>
                <a:gd fmla="*/ 248 w 462" name="T14"/>
                <a:gd fmla="*/ 79 h 461" name="T15"/>
                <a:gd fmla="*/ 283 w 462" name="T16"/>
                <a:gd fmla="*/ 106 h 461" name="T17"/>
                <a:gd fmla="*/ 239 w 462" name="T18"/>
                <a:gd fmla="*/ 150 h 461" name="T19"/>
                <a:gd fmla="*/ 213 w 462" name="T20"/>
                <a:gd fmla="*/ 115 h 461" name="T21"/>
                <a:gd fmla="*/ 248 w 462" name="T22"/>
                <a:gd fmla="*/ 79 h 461" name="T23"/>
                <a:gd fmla="*/ 195 w 462" name="T24"/>
                <a:gd fmla="*/ 372 h 461" name="T25"/>
                <a:gd fmla="*/ 195 w 462" name="T26"/>
                <a:gd fmla="*/ 372 h 461" name="T27"/>
                <a:gd fmla="*/ 177 w 462" name="T28"/>
                <a:gd fmla="*/ 327 h 461" name="T29"/>
                <a:gd fmla="*/ 195 w 462" name="T30"/>
                <a:gd fmla="*/ 248 h 461" name="T31"/>
                <a:gd fmla="*/ 195 w 462" name="T32"/>
                <a:gd fmla="*/ 230 h 461" name="T33"/>
                <a:gd fmla="*/ 160 w 462" name="T34"/>
                <a:gd fmla="*/ 248 h 461" name="T35"/>
                <a:gd fmla="*/ 151 w 462" name="T36"/>
                <a:gd fmla="*/ 239 h 461" name="T37"/>
                <a:gd fmla="*/ 248 w 462" name="T38"/>
                <a:gd fmla="*/ 185 h 461" name="T39"/>
                <a:gd fmla="*/ 266 w 462" name="T40"/>
                <a:gd fmla="*/ 230 h 461" name="T41"/>
                <a:gd fmla="*/ 239 w 462" name="T42"/>
                <a:gd fmla="*/ 310 h 461" name="T43"/>
                <a:gd fmla="*/ 239 w 462" name="T44"/>
                <a:gd fmla="*/ 327 h 461" name="T45"/>
                <a:gd fmla="*/ 275 w 462" name="T46"/>
                <a:gd fmla="*/ 310 h 461" name="T47"/>
                <a:gd fmla="*/ 283 w 462" name="T48"/>
                <a:gd fmla="*/ 327 h 461" name="T49"/>
                <a:gd fmla="*/ 195 w 462" name="T50"/>
                <a:gd fmla="*/ 372 h 4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1" w="462">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4" name="Freeform 13"/>
            <p:cNvSpPr>
              <a:spLocks noChangeArrowheads="1"/>
            </p:cNvSpPr>
            <p:nvPr/>
          </p:nvSpPr>
          <p:spPr bwMode="auto">
            <a:xfrm>
              <a:off x="2878941" y="2579501"/>
              <a:ext cx="122726" cy="261659"/>
            </a:xfrm>
            <a:custGeom>
              <a:gdLst>
                <a:gd fmla="*/ 178 w 232" name="T0"/>
                <a:gd fmla="*/ 0 h 498" name="T1"/>
                <a:gd fmla="*/ 178 w 232" name="T2"/>
                <a:gd fmla="*/ 0 h 498" name="T3"/>
                <a:gd fmla="*/ 222 w 232" name="T4"/>
                <a:gd fmla="*/ 53 h 498" name="T5"/>
                <a:gd fmla="*/ 160 w 232" name="T6"/>
                <a:gd fmla="*/ 115 h 498" name="T7"/>
                <a:gd fmla="*/ 107 w 232" name="T8"/>
                <a:gd fmla="*/ 62 h 498" name="T9"/>
                <a:gd fmla="*/ 178 w 232" name="T10"/>
                <a:gd fmla="*/ 0 h 498" name="T11"/>
                <a:gd fmla="*/ 72 w 232" name="T12"/>
                <a:gd fmla="*/ 497 h 498" name="T13"/>
                <a:gd fmla="*/ 72 w 232" name="T14"/>
                <a:gd fmla="*/ 497 h 498" name="T15"/>
                <a:gd fmla="*/ 45 w 232" name="T16"/>
                <a:gd fmla="*/ 407 h 498" name="T17"/>
                <a:gd fmla="*/ 81 w 232" name="T18"/>
                <a:gd fmla="*/ 284 h 498" name="T19"/>
                <a:gd fmla="*/ 81 w 232" name="T20"/>
                <a:gd fmla="*/ 257 h 498" name="T21"/>
                <a:gd fmla="*/ 19 w 232" name="T22"/>
                <a:gd fmla="*/ 284 h 498" name="T23"/>
                <a:gd fmla="*/ 0 w 232" name="T24"/>
                <a:gd fmla="*/ 266 h 498" name="T25"/>
                <a:gd fmla="*/ 169 w 232" name="T26"/>
                <a:gd fmla="*/ 178 h 498" name="T27"/>
                <a:gd fmla="*/ 187 w 232" name="T28"/>
                <a:gd fmla="*/ 257 h 498" name="T29"/>
                <a:gd fmla="*/ 151 w 232" name="T30"/>
                <a:gd fmla="*/ 390 h 498" name="T31"/>
                <a:gd fmla="*/ 160 w 232" name="T32"/>
                <a:gd fmla="*/ 425 h 498" name="T33"/>
                <a:gd fmla="*/ 213 w 232" name="T34"/>
                <a:gd fmla="*/ 390 h 498" name="T35"/>
                <a:gd fmla="*/ 231 w 232" name="T36"/>
                <a:gd fmla="*/ 407 h 498" name="T37"/>
                <a:gd fmla="*/ 72 w 232" name="T38"/>
                <a:gd fmla="*/ 497 h 49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8" w="231">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5" name="Freeform 15"/>
            <p:cNvSpPr>
              <a:spLocks noChangeArrowheads="1"/>
            </p:cNvSpPr>
            <p:nvPr/>
          </p:nvSpPr>
          <p:spPr bwMode="auto">
            <a:xfrm>
              <a:off x="9099965" y="3171080"/>
              <a:ext cx="219980" cy="219979"/>
            </a:xfrm>
            <a:custGeom>
              <a:gdLst>
                <a:gd fmla="*/ 213 w 417" name="T0"/>
                <a:gd fmla="*/ 0 h 417" name="T1"/>
                <a:gd fmla="*/ 213 w 417" name="T2"/>
                <a:gd fmla="*/ 0 h 417" name="T3"/>
                <a:gd fmla="*/ 0 w 417" name="T4"/>
                <a:gd fmla="*/ 204 h 417" name="T5"/>
                <a:gd fmla="*/ 213 w 417" name="T6"/>
                <a:gd fmla="*/ 416 h 417" name="T7"/>
                <a:gd fmla="*/ 416 w 417" name="T8"/>
                <a:gd fmla="*/ 204 h 417" name="T9"/>
                <a:gd fmla="*/ 213 w 417" name="T10"/>
                <a:gd fmla="*/ 0 h 417" name="T11"/>
                <a:gd fmla="*/ 257 w 417" name="T12"/>
                <a:gd fmla="*/ 204 h 417" name="T13"/>
                <a:gd fmla="*/ 257 w 417" name="T14"/>
                <a:gd fmla="*/ 204 h 417" name="T15"/>
                <a:gd fmla="*/ 328 w 417" name="T16"/>
                <a:gd fmla="*/ 284 h 417" name="T17"/>
                <a:gd fmla="*/ 284 w 417" name="T18"/>
                <a:gd fmla="*/ 328 h 417" name="T19"/>
                <a:gd fmla="*/ 213 w 417" name="T20"/>
                <a:gd fmla="*/ 248 h 417" name="T21"/>
                <a:gd fmla="*/ 132 w 417" name="T22"/>
                <a:gd fmla="*/ 328 h 417" name="T23"/>
                <a:gd fmla="*/ 88 w 417" name="T24"/>
                <a:gd fmla="*/ 284 h 417" name="T25"/>
                <a:gd fmla="*/ 168 w 417" name="T26"/>
                <a:gd fmla="*/ 204 h 417" name="T27"/>
                <a:gd fmla="*/ 88 w 417" name="T28"/>
                <a:gd fmla="*/ 134 h 417" name="T29"/>
                <a:gd fmla="*/ 132 w 417" name="T30"/>
                <a:gd fmla="*/ 89 h 417" name="T31"/>
                <a:gd fmla="*/ 213 w 417" name="T32"/>
                <a:gd fmla="*/ 159 h 417" name="T33"/>
                <a:gd fmla="*/ 284 w 417" name="T34"/>
                <a:gd fmla="*/ 89 h 417" name="T35"/>
                <a:gd fmla="*/ 328 w 417" name="T36"/>
                <a:gd fmla="*/ 134 h 417" name="T37"/>
                <a:gd fmla="*/ 257 w 417" name="T38"/>
                <a:gd fmla="*/ 204 h 41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17" w="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6" name="Freeform 17"/>
            <p:cNvSpPr>
              <a:spLocks noChangeArrowheads="1"/>
            </p:cNvSpPr>
            <p:nvPr/>
          </p:nvSpPr>
          <p:spPr bwMode="auto">
            <a:xfrm>
              <a:off x="4946810" y="3144852"/>
              <a:ext cx="243134" cy="243134"/>
            </a:xfrm>
            <a:custGeom>
              <a:gdLst>
                <a:gd fmla="*/ 231 w 461" name="T0"/>
                <a:gd fmla="*/ 9 h 461" name="T1"/>
                <a:gd fmla="*/ 231 w 461" name="T2"/>
                <a:gd fmla="*/ 9 h 461" name="T3"/>
                <a:gd fmla="*/ 0 w 461" name="T4"/>
                <a:gd fmla="*/ 239 h 461" name="T5"/>
                <a:gd fmla="*/ 231 w 461" name="T6"/>
                <a:gd fmla="*/ 460 h 461" name="T7"/>
                <a:gd fmla="*/ 460 w 461" name="T8"/>
                <a:gd fmla="*/ 230 h 461" name="T9"/>
                <a:gd fmla="*/ 231 w 461" name="T10"/>
                <a:gd fmla="*/ 9 h 461" name="T11"/>
                <a:gd fmla="*/ 231 w 461" name="T12"/>
                <a:gd fmla="*/ 372 h 461" name="T13"/>
                <a:gd fmla="*/ 231 w 461" name="T14"/>
                <a:gd fmla="*/ 372 h 461" name="T15"/>
                <a:gd fmla="*/ 221 w 461" name="T16"/>
                <a:gd fmla="*/ 372 h 461" name="T17"/>
                <a:gd fmla="*/ 195 w 461" name="T18"/>
                <a:gd fmla="*/ 336 h 461" name="T19"/>
                <a:gd fmla="*/ 231 w 461" name="T20"/>
                <a:gd fmla="*/ 301 h 461" name="T21"/>
                <a:gd fmla="*/ 231 w 461" name="T22"/>
                <a:gd fmla="*/ 301 h 461" name="T23"/>
                <a:gd fmla="*/ 257 w 461" name="T24"/>
                <a:gd fmla="*/ 336 h 461" name="T25"/>
                <a:gd fmla="*/ 231 w 461" name="T26"/>
                <a:gd fmla="*/ 372 h 461" name="T27"/>
                <a:gd fmla="*/ 310 w 461" name="T28"/>
                <a:gd fmla="*/ 213 h 461" name="T29"/>
                <a:gd fmla="*/ 310 w 461" name="T30"/>
                <a:gd fmla="*/ 213 h 461" name="T31"/>
                <a:gd fmla="*/ 284 w 461" name="T32"/>
                <a:gd fmla="*/ 230 h 461" name="T33"/>
                <a:gd fmla="*/ 266 w 461" name="T34"/>
                <a:gd fmla="*/ 248 h 461" name="T35"/>
                <a:gd fmla="*/ 257 w 461" name="T36"/>
                <a:gd fmla="*/ 257 h 461" name="T37"/>
                <a:gd fmla="*/ 248 w 461" name="T38"/>
                <a:gd fmla="*/ 274 h 461" name="T39"/>
                <a:gd fmla="*/ 248 w 461" name="T40"/>
                <a:gd fmla="*/ 274 h 461" name="T41"/>
                <a:gd fmla="*/ 195 w 461" name="T42"/>
                <a:gd fmla="*/ 274 h 461" name="T43"/>
                <a:gd fmla="*/ 195 w 461" name="T44"/>
                <a:gd fmla="*/ 274 h 461" name="T45"/>
                <a:gd fmla="*/ 204 w 461" name="T46"/>
                <a:gd fmla="*/ 230 h 461" name="T47"/>
                <a:gd fmla="*/ 248 w 461" name="T48"/>
                <a:gd fmla="*/ 204 h 461" name="T49"/>
                <a:gd fmla="*/ 257 w 461" name="T50"/>
                <a:gd fmla="*/ 195 h 461" name="T51"/>
                <a:gd fmla="*/ 266 w 461" name="T52"/>
                <a:gd fmla="*/ 176 h 461" name="T53"/>
                <a:gd fmla="*/ 257 w 461" name="T54"/>
                <a:gd fmla="*/ 150 h 461" name="T55"/>
                <a:gd fmla="*/ 231 w 461" name="T56"/>
                <a:gd fmla="*/ 141 h 461" name="T57"/>
                <a:gd fmla="*/ 204 w 461" name="T58"/>
                <a:gd fmla="*/ 150 h 461" name="T59"/>
                <a:gd fmla="*/ 195 w 461" name="T60"/>
                <a:gd fmla="*/ 176 h 461" name="T61"/>
                <a:gd fmla="*/ 195 w 461" name="T62"/>
                <a:gd fmla="*/ 185 h 461" name="T63"/>
                <a:gd fmla="*/ 142 w 461" name="T64"/>
                <a:gd fmla="*/ 185 h 461" name="T65"/>
                <a:gd fmla="*/ 142 w 461" name="T66"/>
                <a:gd fmla="*/ 176 h 461" name="T67"/>
                <a:gd fmla="*/ 177 w 461" name="T68"/>
                <a:gd fmla="*/ 106 h 461" name="T69"/>
                <a:gd fmla="*/ 231 w 461" name="T70"/>
                <a:gd fmla="*/ 97 h 461" name="T71"/>
                <a:gd fmla="*/ 293 w 461" name="T72"/>
                <a:gd fmla="*/ 115 h 461" name="T73"/>
                <a:gd fmla="*/ 319 w 461" name="T74"/>
                <a:gd fmla="*/ 168 h 461" name="T75"/>
                <a:gd fmla="*/ 310 w 461" name="T76"/>
                <a:gd fmla="*/ 213 h 4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61" w="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7" name="Freeform 18"/>
            <p:cNvSpPr>
              <a:spLocks noChangeArrowheads="1"/>
            </p:cNvSpPr>
            <p:nvPr/>
          </p:nvSpPr>
          <p:spPr bwMode="auto">
            <a:xfrm>
              <a:off x="10179023" y="3203499"/>
              <a:ext cx="150513" cy="155142"/>
            </a:xfrm>
            <a:custGeom>
              <a:gdLst>
                <a:gd fmla="*/ 265 w 285" name="T0"/>
                <a:gd fmla="*/ 125 h 294" name="T1"/>
                <a:gd fmla="*/ 265 w 285" name="T2"/>
                <a:gd fmla="*/ 125 h 294" name="T3"/>
                <a:gd fmla="*/ 168 w 285" name="T4"/>
                <a:gd fmla="*/ 125 h 294" name="T5"/>
                <a:gd fmla="*/ 168 w 285" name="T6"/>
                <a:gd fmla="*/ 18 h 294" name="T7"/>
                <a:gd fmla="*/ 141 w 285" name="T8"/>
                <a:gd fmla="*/ 0 h 294" name="T9"/>
                <a:gd fmla="*/ 115 w 285" name="T10"/>
                <a:gd fmla="*/ 18 h 294" name="T11"/>
                <a:gd fmla="*/ 115 w 285" name="T12"/>
                <a:gd fmla="*/ 125 h 294" name="T13"/>
                <a:gd fmla="*/ 9 w 285" name="T14"/>
                <a:gd fmla="*/ 125 h 294" name="T15"/>
                <a:gd fmla="*/ 0 w 285" name="T16"/>
                <a:gd fmla="*/ 142 h 294" name="T17"/>
                <a:gd fmla="*/ 9 w 285" name="T18"/>
                <a:gd fmla="*/ 169 h 294" name="T19"/>
                <a:gd fmla="*/ 115 w 285" name="T20"/>
                <a:gd fmla="*/ 169 h 294" name="T21"/>
                <a:gd fmla="*/ 115 w 285" name="T22"/>
                <a:gd fmla="*/ 275 h 294" name="T23"/>
                <a:gd fmla="*/ 141 w 285" name="T24"/>
                <a:gd fmla="*/ 293 h 294" name="T25"/>
                <a:gd fmla="*/ 168 w 285" name="T26"/>
                <a:gd fmla="*/ 275 h 294" name="T27"/>
                <a:gd fmla="*/ 168 w 285" name="T28"/>
                <a:gd fmla="*/ 169 h 294" name="T29"/>
                <a:gd fmla="*/ 265 w 285" name="T30"/>
                <a:gd fmla="*/ 169 h 294" name="T31"/>
                <a:gd fmla="*/ 284 w 285" name="T32"/>
                <a:gd fmla="*/ 142 h 294" name="T33"/>
                <a:gd fmla="*/ 265 w 285" name="T34"/>
                <a:gd fmla="*/ 125 h 29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94" w="285">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8" name="Freeform 19"/>
            <p:cNvSpPr>
              <a:spLocks noChangeArrowheads="1"/>
            </p:cNvSpPr>
            <p:nvPr/>
          </p:nvSpPr>
          <p:spPr bwMode="auto">
            <a:xfrm>
              <a:off x="9658019" y="3268335"/>
              <a:ext cx="148197" cy="23156"/>
            </a:xfrm>
            <a:custGeom>
              <a:gdLst>
                <a:gd fmla="*/ 265 w 283" name="T0"/>
                <a:gd fmla="*/ 0 h 45" name="T1"/>
                <a:gd fmla="*/ 265 w 283" name="T2"/>
                <a:gd fmla="*/ 0 h 45" name="T3"/>
                <a:gd fmla="*/ 9 w 283" name="T4"/>
                <a:gd fmla="*/ 0 h 45" name="T5"/>
                <a:gd fmla="*/ 0 w 283" name="T6"/>
                <a:gd fmla="*/ 17 h 45" name="T7"/>
                <a:gd fmla="*/ 9 w 283" name="T8"/>
                <a:gd fmla="*/ 44 h 45" name="T9"/>
                <a:gd fmla="*/ 265 w 283" name="T10"/>
                <a:gd fmla="*/ 44 h 45" name="T11"/>
                <a:gd fmla="*/ 282 w 283" name="T12"/>
                <a:gd fmla="*/ 17 h 45" name="T13"/>
                <a:gd fmla="*/ 265 w 283" name="T14"/>
                <a:gd fmla="*/ 0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283">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9" name="Freeform 20"/>
            <p:cNvSpPr>
              <a:spLocks noChangeArrowheads="1"/>
            </p:cNvSpPr>
            <p:nvPr/>
          </p:nvSpPr>
          <p:spPr bwMode="auto">
            <a:xfrm>
              <a:off x="3374535" y="3651962"/>
              <a:ext cx="261661" cy="266290"/>
            </a:xfrm>
            <a:custGeom>
              <a:gdLst>
                <a:gd fmla="*/ 469 w 497" name="T0"/>
                <a:gd fmla="*/ 8 h 505" name="T1"/>
                <a:gd fmla="*/ 469 w 497" name="T2"/>
                <a:gd fmla="*/ 8 h 505" name="T3"/>
                <a:gd fmla="*/ 452 w 497" name="T4"/>
                <a:gd fmla="*/ 0 h 505" name="T5"/>
                <a:gd fmla="*/ 443 w 497" name="T6"/>
                <a:gd fmla="*/ 17 h 505" name="T7"/>
                <a:gd fmla="*/ 381 w 497" name="T8"/>
                <a:gd fmla="*/ 168 h 505" name="T9"/>
                <a:gd fmla="*/ 372 w 497" name="T10"/>
                <a:gd fmla="*/ 141 h 505" name="T11"/>
                <a:gd fmla="*/ 346 w 497" name="T12"/>
                <a:gd fmla="*/ 132 h 505" name="T13"/>
                <a:gd fmla="*/ 265 w 497" name="T14"/>
                <a:gd fmla="*/ 132 h 505" name="T15"/>
                <a:gd fmla="*/ 240 w 497" name="T16"/>
                <a:gd fmla="*/ 141 h 505" name="T17"/>
                <a:gd fmla="*/ 9 w 497" name="T18"/>
                <a:gd fmla="*/ 300 h 505" name="T19"/>
                <a:gd fmla="*/ 9 w 497" name="T20"/>
                <a:gd fmla="*/ 336 h 505" name="T21"/>
                <a:gd fmla="*/ 106 w 497" name="T22"/>
                <a:gd fmla="*/ 486 h 505" name="T23"/>
                <a:gd fmla="*/ 142 w 497" name="T24"/>
                <a:gd fmla="*/ 495 h 505" name="T25"/>
                <a:gd fmla="*/ 372 w 497" name="T26"/>
                <a:gd fmla="*/ 327 h 505" name="T27"/>
                <a:gd fmla="*/ 390 w 497" name="T28"/>
                <a:gd fmla="*/ 309 h 505" name="T29"/>
                <a:gd fmla="*/ 416 w 497" name="T30"/>
                <a:gd fmla="*/ 229 h 505" name="T31"/>
                <a:gd fmla="*/ 408 w 497" name="T32"/>
                <a:gd fmla="*/ 203 h 505" name="T33"/>
                <a:gd fmla="*/ 399 w 497" name="T34"/>
                <a:gd fmla="*/ 185 h 505" name="T35"/>
                <a:gd fmla="*/ 469 w 497" name="T36"/>
                <a:gd fmla="*/ 8 h 505" name="T37"/>
                <a:gd fmla="*/ 363 w 497" name="T38"/>
                <a:gd fmla="*/ 247 h 505" name="T39"/>
                <a:gd fmla="*/ 363 w 497" name="T40"/>
                <a:gd fmla="*/ 247 h 505" name="T41"/>
                <a:gd fmla="*/ 310 w 497" name="T42"/>
                <a:gd fmla="*/ 229 h 505" name="T43"/>
                <a:gd fmla="*/ 319 w 497" name="T44"/>
                <a:gd fmla="*/ 176 h 505" name="T45"/>
                <a:gd fmla="*/ 363 w 497" name="T46"/>
                <a:gd fmla="*/ 176 h 505" name="T47"/>
                <a:gd fmla="*/ 355 w 497" name="T48"/>
                <a:gd fmla="*/ 185 h 505" name="T49"/>
                <a:gd fmla="*/ 346 w 497" name="T50"/>
                <a:gd fmla="*/ 203 h 505" name="T51"/>
                <a:gd fmla="*/ 355 w 497" name="T52"/>
                <a:gd fmla="*/ 212 h 505" name="T53"/>
                <a:gd fmla="*/ 363 w 497" name="T54"/>
                <a:gd fmla="*/ 212 h 505" name="T55"/>
                <a:gd fmla="*/ 381 w 497" name="T56"/>
                <a:gd fmla="*/ 203 h 505" name="T57"/>
                <a:gd fmla="*/ 363 w 497" name="T58"/>
                <a:gd fmla="*/ 247 h 50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5" w="497">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0" name="Freeform 21"/>
            <p:cNvSpPr>
              <a:spLocks noChangeArrowheads="1"/>
            </p:cNvSpPr>
            <p:nvPr/>
          </p:nvSpPr>
          <p:spPr bwMode="auto">
            <a:xfrm>
              <a:off x="3369904" y="4233171"/>
              <a:ext cx="261661" cy="145882"/>
            </a:xfrm>
            <a:custGeom>
              <a:gdLst>
                <a:gd fmla="*/ 249 w 497" name="T0"/>
                <a:gd fmla="*/ 0 h 276" name="T1"/>
                <a:gd fmla="*/ 249 w 497" name="T2"/>
                <a:gd fmla="*/ 0 h 276" name="T3"/>
                <a:gd fmla="*/ 0 w 497" name="T4"/>
                <a:gd fmla="*/ 133 h 276" name="T5"/>
                <a:gd fmla="*/ 249 w 497" name="T6"/>
                <a:gd fmla="*/ 275 h 276" name="T7"/>
                <a:gd fmla="*/ 496 w 497" name="T8"/>
                <a:gd fmla="*/ 133 h 276" name="T9"/>
                <a:gd fmla="*/ 249 w 497" name="T10"/>
                <a:gd fmla="*/ 0 h 276" name="T11"/>
                <a:gd fmla="*/ 249 w 497" name="T12"/>
                <a:gd fmla="*/ 239 h 276" name="T13"/>
                <a:gd fmla="*/ 249 w 497" name="T14"/>
                <a:gd fmla="*/ 239 h 276" name="T15"/>
                <a:gd fmla="*/ 142 w 497" name="T16"/>
                <a:gd fmla="*/ 133 h 276" name="T17"/>
                <a:gd fmla="*/ 249 w 497" name="T18"/>
                <a:gd fmla="*/ 26 h 276" name="T19"/>
                <a:gd fmla="*/ 355 w 497" name="T20"/>
                <a:gd fmla="*/ 133 h 276" name="T21"/>
                <a:gd fmla="*/ 249 w 497" name="T22"/>
                <a:gd fmla="*/ 239 h 276" name="T23"/>
                <a:gd fmla="*/ 249 w 497" name="T24"/>
                <a:gd fmla="*/ 133 h 276" name="T25"/>
                <a:gd fmla="*/ 249 w 497" name="T26"/>
                <a:gd fmla="*/ 133 h 276" name="T27"/>
                <a:gd fmla="*/ 249 w 497" name="T28"/>
                <a:gd fmla="*/ 79 h 276" name="T29"/>
                <a:gd fmla="*/ 195 w 497" name="T30"/>
                <a:gd fmla="*/ 133 h 276" name="T31"/>
                <a:gd fmla="*/ 249 w 497" name="T32"/>
                <a:gd fmla="*/ 186 h 276" name="T33"/>
                <a:gd fmla="*/ 302 w 497" name="T34"/>
                <a:gd fmla="*/ 133 h 276" name="T35"/>
                <a:gd fmla="*/ 249 w 497" name="T36"/>
                <a:gd fmla="*/ 133 h 2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6" w="497">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1" name="Freeform 22"/>
            <p:cNvSpPr>
              <a:spLocks noChangeArrowheads="1"/>
            </p:cNvSpPr>
            <p:nvPr/>
          </p:nvSpPr>
          <p:spPr bwMode="auto">
            <a:xfrm>
              <a:off x="2858163" y="4182229"/>
              <a:ext cx="243134" cy="243136"/>
            </a:xfrm>
            <a:custGeom>
              <a:gdLst>
                <a:gd fmla="*/ 230 w 461" name="T0"/>
                <a:gd fmla="*/ 8 h 461" name="T1"/>
                <a:gd fmla="*/ 230 w 461" name="T2"/>
                <a:gd fmla="*/ 8 h 461" name="T3"/>
                <a:gd fmla="*/ 0 w 461" name="T4"/>
                <a:gd fmla="*/ 239 h 461" name="T5"/>
                <a:gd fmla="*/ 230 w 461" name="T6"/>
                <a:gd fmla="*/ 460 h 461" name="T7"/>
                <a:gd fmla="*/ 460 w 461" name="T8"/>
                <a:gd fmla="*/ 230 h 461" name="T9"/>
                <a:gd fmla="*/ 230 w 461" name="T10"/>
                <a:gd fmla="*/ 8 h 461" name="T11"/>
                <a:gd fmla="*/ 230 w 461" name="T12"/>
                <a:gd fmla="*/ 35 h 461" name="T13"/>
                <a:gd fmla="*/ 230 w 461" name="T14"/>
                <a:gd fmla="*/ 35 h 461" name="T15"/>
                <a:gd fmla="*/ 319 w 461" name="T16"/>
                <a:gd fmla="*/ 53 h 461" name="T17"/>
                <a:gd fmla="*/ 291 w 461" name="T18"/>
                <a:gd fmla="*/ 106 h 461" name="T19"/>
                <a:gd fmla="*/ 230 w 461" name="T20"/>
                <a:gd fmla="*/ 97 h 461" name="T21"/>
                <a:gd fmla="*/ 168 w 461" name="T22"/>
                <a:gd fmla="*/ 106 h 461" name="T23"/>
                <a:gd fmla="*/ 141 w 461" name="T24"/>
                <a:gd fmla="*/ 53 h 461" name="T25"/>
                <a:gd fmla="*/ 230 w 461" name="T26"/>
                <a:gd fmla="*/ 35 h 461" name="T27"/>
                <a:gd fmla="*/ 106 w 461" name="T28"/>
                <a:gd fmla="*/ 292 h 461" name="T29"/>
                <a:gd fmla="*/ 106 w 461" name="T30"/>
                <a:gd fmla="*/ 292 h 461" name="T31"/>
                <a:gd fmla="*/ 53 w 461" name="T32"/>
                <a:gd fmla="*/ 327 h 461" name="T33"/>
                <a:gd fmla="*/ 35 w 461" name="T34"/>
                <a:gd fmla="*/ 239 h 461" name="T35"/>
                <a:gd fmla="*/ 53 w 461" name="T36"/>
                <a:gd fmla="*/ 141 h 461" name="T37"/>
                <a:gd fmla="*/ 106 w 461" name="T38"/>
                <a:gd fmla="*/ 167 h 461" name="T39"/>
                <a:gd fmla="*/ 88 w 461" name="T40"/>
                <a:gd fmla="*/ 230 h 461" name="T41"/>
                <a:gd fmla="*/ 106 w 461" name="T42"/>
                <a:gd fmla="*/ 292 h 461" name="T43"/>
                <a:gd fmla="*/ 230 w 461" name="T44"/>
                <a:gd fmla="*/ 433 h 461" name="T45"/>
                <a:gd fmla="*/ 230 w 461" name="T46"/>
                <a:gd fmla="*/ 433 h 461" name="T47"/>
                <a:gd fmla="*/ 141 w 461" name="T48"/>
                <a:gd fmla="*/ 407 h 461" name="T49"/>
                <a:gd fmla="*/ 168 w 461" name="T50"/>
                <a:gd fmla="*/ 354 h 461" name="T51"/>
                <a:gd fmla="*/ 230 w 461" name="T52"/>
                <a:gd fmla="*/ 372 h 461" name="T53"/>
                <a:gd fmla="*/ 291 w 461" name="T54"/>
                <a:gd fmla="*/ 354 h 461" name="T55"/>
                <a:gd fmla="*/ 319 w 461" name="T56"/>
                <a:gd fmla="*/ 407 h 461" name="T57"/>
                <a:gd fmla="*/ 230 w 461" name="T58"/>
                <a:gd fmla="*/ 433 h 461" name="T59"/>
                <a:gd fmla="*/ 230 w 461" name="T60"/>
                <a:gd fmla="*/ 345 h 461" name="T61"/>
                <a:gd fmla="*/ 230 w 461" name="T62"/>
                <a:gd fmla="*/ 345 h 461" name="T63"/>
                <a:gd fmla="*/ 124 w 461" name="T64"/>
                <a:gd fmla="*/ 230 h 461" name="T65"/>
                <a:gd fmla="*/ 230 w 461" name="T66"/>
                <a:gd fmla="*/ 123 h 461" name="T67"/>
                <a:gd fmla="*/ 336 w 461" name="T68"/>
                <a:gd fmla="*/ 230 h 461" name="T69"/>
                <a:gd fmla="*/ 230 w 461" name="T70"/>
                <a:gd fmla="*/ 345 h 461" name="T71"/>
                <a:gd fmla="*/ 354 w 461" name="T72"/>
                <a:gd fmla="*/ 292 h 461" name="T73"/>
                <a:gd fmla="*/ 354 w 461" name="T74"/>
                <a:gd fmla="*/ 292 h 461" name="T75"/>
                <a:gd fmla="*/ 372 w 461" name="T76"/>
                <a:gd fmla="*/ 230 h 461" name="T77"/>
                <a:gd fmla="*/ 354 w 461" name="T78"/>
                <a:gd fmla="*/ 167 h 461" name="T79"/>
                <a:gd fmla="*/ 407 w 461" name="T80"/>
                <a:gd fmla="*/ 141 h 461" name="T81"/>
                <a:gd fmla="*/ 425 w 461" name="T82"/>
                <a:gd fmla="*/ 230 h 461" name="T83"/>
                <a:gd fmla="*/ 407 w 461" name="T84"/>
                <a:gd fmla="*/ 327 h 461" name="T85"/>
                <a:gd fmla="*/ 354 w 461" name="T86"/>
                <a:gd fmla="*/ 292 h 46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1" w="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2" name="Freeform 23"/>
            <p:cNvSpPr>
              <a:spLocks noChangeArrowheads="1"/>
            </p:cNvSpPr>
            <p:nvPr/>
          </p:nvSpPr>
          <p:spPr bwMode="auto">
            <a:xfrm>
              <a:off x="1825417" y="4196122"/>
              <a:ext cx="224610" cy="219980"/>
            </a:xfrm>
            <a:custGeom>
              <a:gdLst>
                <a:gd fmla="*/ 416 w 427" name="T0"/>
                <a:gd fmla="*/ 53 h 417" name="T1"/>
                <a:gd fmla="*/ 416 w 427" name="T2"/>
                <a:gd fmla="*/ 53 h 417" name="T3"/>
                <a:gd fmla="*/ 354 w 427" name="T4"/>
                <a:gd fmla="*/ 9 h 417" name="T5"/>
                <a:gd fmla="*/ 328 w 427" name="T6"/>
                <a:gd fmla="*/ 0 h 417" name="T7"/>
                <a:gd fmla="*/ 89 w 427" name="T8"/>
                <a:gd fmla="*/ 0 h 417" name="T9"/>
                <a:gd fmla="*/ 62 w 427" name="T10"/>
                <a:gd fmla="*/ 9 h 417" name="T11"/>
                <a:gd fmla="*/ 9 w 427" name="T12"/>
                <a:gd fmla="*/ 53 h 417" name="T13"/>
                <a:gd fmla="*/ 0 w 427" name="T14"/>
                <a:gd fmla="*/ 80 h 417" name="T15"/>
                <a:gd fmla="*/ 44 w 427" name="T16"/>
                <a:gd fmla="*/ 399 h 417" name="T17"/>
                <a:gd fmla="*/ 72 w 427" name="T18"/>
                <a:gd fmla="*/ 416 h 417" name="T19"/>
                <a:gd fmla="*/ 354 w 427" name="T20"/>
                <a:gd fmla="*/ 416 h 417" name="T21"/>
                <a:gd fmla="*/ 381 w 427" name="T22"/>
                <a:gd fmla="*/ 399 h 417" name="T23"/>
                <a:gd fmla="*/ 426 w 427" name="T24"/>
                <a:gd fmla="*/ 80 h 417" name="T25"/>
                <a:gd fmla="*/ 416 w 427" name="T26"/>
                <a:gd fmla="*/ 53 h 417" name="T27"/>
                <a:gd fmla="*/ 213 w 427" name="T28"/>
                <a:gd fmla="*/ 266 h 417" name="T29"/>
                <a:gd fmla="*/ 213 w 427" name="T30"/>
                <a:gd fmla="*/ 266 h 417" name="T31"/>
                <a:gd fmla="*/ 107 w 427" name="T32"/>
                <a:gd fmla="*/ 124 h 417" name="T33"/>
                <a:gd fmla="*/ 160 w 427" name="T34"/>
                <a:gd fmla="*/ 124 h 417" name="T35"/>
                <a:gd fmla="*/ 213 w 427" name="T36"/>
                <a:gd fmla="*/ 222 h 417" name="T37"/>
                <a:gd fmla="*/ 266 w 427" name="T38"/>
                <a:gd fmla="*/ 124 h 417" name="T39"/>
                <a:gd fmla="*/ 310 w 427" name="T40"/>
                <a:gd fmla="*/ 124 h 417" name="T41"/>
                <a:gd fmla="*/ 213 w 427" name="T42"/>
                <a:gd fmla="*/ 266 h 417" name="T43"/>
                <a:gd fmla="*/ 36 w 427" name="T44"/>
                <a:gd fmla="*/ 80 h 417" name="T45"/>
                <a:gd fmla="*/ 36 w 427" name="T46"/>
                <a:gd fmla="*/ 80 h 417" name="T47"/>
                <a:gd fmla="*/ 89 w 427" name="T48"/>
                <a:gd fmla="*/ 27 h 417" name="T49"/>
                <a:gd fmla="*/ 328 w 427" name="T50"/>
                <a:gd fmla="*/ 27 h 417" name="T51"/>
                <a:gd fmla="*/ 391 w 427" name="T52"/>
                <a:gd fmla="*/ 80 h 417" name="T53"/>
                <a:gd fmla="*/ 36 w 427" name="T54"/>
                <a:gd fmla="*/ 80 h 41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17" w="42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3" name="Freeform 24"/>
            <p:cNvSpPr>
              <a:spLocks noChangeArrowheads="1"/>
            </p:cNvSpPr>
            <p:nvPr/>
          </p:nvSpPr>
          <p:spPr bwMode="auto">
            <a:xfrm>
              <a:off x="3890908" y="3679750"/>
              <a:ext cx="261659" cy="208402"/>
            </a:xfrm>
            <a:custGeom>
              <a:gdLst>
                <a:gd fmla="*/ 248 w 497" name="T0"/>
                <a:gd fmla="*/ 150 h 399" name="T1"/>
                <a:gd fmla="*/ 248 w 497" name="T2"/>
                <a:gd fmla="*/ 150 h 399" name="T3"/>
                <a:gd fmla="*/ 177 w 497" name="T4"/>
                <a:gd fmla="*/ 221 h 399" name="T5"/>
                <a:gd fmla="*/ 248 w 497" name="T6"/>
                <a:gd fmla="*/ 292 h 399" name="T7"/>
                <a:gd fmla="*/ 319 w 497" name="T8"/>
                <a:gd fmla="*/ 221 h 399" name="T9"/>
                <a:gd fmla="*/ 248 w 497" name="T10"/>
                <a:gd fmla="*/ 150 h 399" name="T11"/>
                <a:gd fmla="*/ 442 w 497" name="T12"/>
                <a:gd fmla="*/ 70 h 399" name="T13"/>
                <a:gd fmla="*/ 442 w 497" name="T14"/>
                <a:gd fmla="*/ 70 h 399" name="T15"/>
                <a:gd fmla="*/ 389 w 497" name="T16"/>
                <a:gd fmla="*/ 70 h 399" name="T17"/>
                <a:gd fmla="*/ 363 w 497" name="T18"/>
                <a:gd fmla="*/ 61 h 399" name="T19"/>
                <a:gd fmla="*/ 354 w 497" name="T20"/>
                <a:gd fmla="*/ 8 h 399" name="T21"/>
                <a:gd fmla="*/ 327 w 497" name="T22"/>
                <a:gd fmla="*/ 0 h 399" name="T23"/>
                <a:gd fmla="*/ 159 w 497" name="T24"/>
                <a:gd fmla="*/ 0 h 399" name="T25"/>
                <a:gd fmla="*/ 142 w 497" name="T26"/>
                <a:gd fmla="*/ 8 h 399" name="T27"/>
                <a:gd fmla="*/ 123 w 497" name="T28"/>
                <a:gd fmla="*/ 61 h 399" name="T29"/>
                <a:gd fmla="*/ 106 w 497" name="T30"/>
                <a:gd fmla="*/ 70 h 399" name="T31"/>
                <a:gd fmla="*/ 53 w 497" name="T32"/>
                <a:gd fmla="*/ 70 h 399" name="T33"/>
                <a:gd fmla="*/ 0 w 497" name="T34"/>
                <a:gd fmla="*/ 123 h 399" name="T35"/>
                <a:gd fmla="*/ 0 w 497" name="T36"/>
                <a:gd fmla="*/ 345 h 399" name="T37"/>
                <a:gd fmla="*/ 53 w 497" name="T38"/>
                <a:gd fmla="*/ 398 h 399" name="T39"/>
                <a:gd fmla="*/ 442 w 497" name="T40"/>
                <a:gd fmla="*/ 398 h 399" name="T41"/>
                <a:gd fmla="*/ 496 w 497" name="T42"/>
                <a:gd fmla="*/ 345 h 399" name="T43"/>
                <a:gd fmla="*/ 496 w 497" name="T44"/>
                <a:gd fmla="*/ 123 h 399" name="T45"/>
                <a:gd fmla="*/ 442 w 497" name="T46"/>
                <a:gd fmla="*/ 70 h 399" name="T47"/>
                <a:gd fmla="*/ 248 w 497" name="T48"/>
                <a:gd fmla="*/ 345 h 399" name="T49"/>
                <a:gd fmla="*/ 248 w 497" name="T50"/>
                <a:gd fmla="*/ 345 h 399" name="T51"/>
                <a:gd fmla="*/ 123 w 497" name="T52"/>
                <a:gd fmla="*/ 221 h 399" name="T53"/>
                <a:gd fmla="*/ 248 w 497" name="T54"/>
                <a:gd fmla="*/ 97 h 399" name="T55"/>
                <a:gd fmla="*/ 372 w 497" name="T56"/>
                <a:gd fmla="*/ 221 h 399" name="T57"/>
                <a:gd fmla="*/ 248 w 497" name="T58"/>
                <a:gd fmla="*/ 345 h 399" name="T59"/>
                <a:gd fmla="*/ 425 w 497" name="T60"/>
                <a:gd fmla="*/ 159 h 399" name="T61"/>
                <a:gd fmla="*/ 425 w 497" name="T62"/>
                <a:gd fmla="*/ 159 h 399" name="T63"/>
                <a:gd fmla="*/ 407 w 497" name="T64"/>
                <a:gd fmla="*/ 141 h 399" name="T65"/>
                <a:gd fmla="*/ 425 w 497" name="T66"/>
                <a:gd fmla="*/ 123 h 399" name="T67"/>
                <a:gd fmla="*/ 442 w 497" name="T68"/>
                <a:gd fmla="*/ 141 h 399" name="T69"/>
                <a:gd fmla="*/ 425 w 497" name="T70"/>
                <a:gd fmla="*/ 159 h 39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99" w="497">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4" name="Freeform 25"/>
            <p:cNvSpPr>
              <a:spLocks noChangeArrowheads="1"/>
            </p:cNvSpPr>
            <p:nvPr/>
          </p:nvSpPr>
          <p:spPr bwMode="auto">
            <a:xfrm>
              <a:off x="6546871" y="3661225"/>
              <a:ext cx="180614" cy="252397"/>
            </a:xfrm>
            <a:custGeom>
              <a:gdLst>
                <a:gd fmla="*/ 195 w 346" name="T0"/>
                <a:gd fmla="*/ 0 h 479" name="T1"/>
                <a:gd fmla="*/ 195 w 346" name="T2"/>
                <a:gd fmla="*/ 0 h 479" name="T3"/>
                <a:gd fmla="*/ 160 w 346" name="T4"/>
                <a:gd fmla="*/ 0 h 479" name="T5"/>
                <a:gd fmla="*/ 160 w 346" name="T6"/>
                <a:gd fmla="*/ 328 h 479" name="T7"/>
                <a:gd fmla="*/ 80 w 346" name="T8"/>
                <a:gd fmla="*/ 328 h 479" name="T9"/>
                <a:gd fmla="*/ 10 w 346" name="T10"/>
                <a:gd fmla="*/ 425 h 479" name="T11"/>
                <a:gd fmla="*/ 124 w 346" name="T12"/>
                <a:gd fmla="*/ 461 h 479" name="T13"/>
                <a:gd fmla="*/ 195 w 346" name="T14"/>
                <a:gd fmla="*/ 372 h 479" name="T15"/>
                <a:gd fmla="*/ 195 w 346" name="T16"/>
                <a:gd fmla="*/ 106 h 479" name="T17"/>
                <a:gd fmla="*/ 257 w 346" name="T18"/>
                <a:gd fmla="*/ 230 h 479" name="T19"/>
                <a:gd fmla="*/ 275 w 346" name="T20"/>
                <a:gd fmla="*/ 230 h 479" name="T21"/>
                <a:gd fmla="*/ 195 w 346" name="T22"/>
                <a:gd fmla="*/ 0 h 4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79" w="346">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5" name="Freeform 26"/>
            <p:cNvSpPr>
              <a:spLocks noChangeArrowheads="1"/>
            </p:cNvSpPr>
            <p:nvPr/>
          </p:nvSpPr>
          <p:spPr bwMode="auto">
            <a:xfrm>
              <a:off x="4956072" y="3675119"/>
              <a:ext cx="224610" cy="229241"/>
            </a:xfrm>
            <a:custGeom>
              <a:gdLst>
                <a:gd fmla="*/ 256 w 426" name="T0"/>
                <a:gd fmla="*/ 265 h 435" name="T1"/>
                <a:gd fmla="*/ 256 w 426" name="T2"/>
                <a:gd fmla="*/ 265 h 435" name="T3"/>
                <a:gd fmla="*/ 0 w 426" name="T4"/>
                <a:gd fmla="*/ 301 h 435" name="T5"/>
                <a:gd fmla="*/ 35 w 426" name="T6"/>
                <a:gd fmla="*/ 345 h 435" name="T7"/>
                <a:gd fmla="*/ 346 w 426" name="T8"/>
                <a:gd fmla="*/ 345 h 435" name="T9"/>
                <a:gd fmla="*/ 346 w 426" name="T10"/>
                <a:gd fmla="*/ 35 h 435" name="T11"/>
                <a:gd fmla="*/ 292 w 426" name="T12"/>
                <a:gd fmla="*/ 0 h 435" name="T13"/>
                <a:gd fmla="*/ 256 w 426" name="T14"/>
                <a:gd fmla="*/ 265 h 4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5" w="426">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6" name="Freeform 27"/>
            <p:cNvSpPr>
              <a:spLocks noChangeArrowheads="1"/>
            </p:cNvSpPr>
            <p:nvPr/>
          </p:nvSpPr>
          <p:spPr bwMode="auto">
            <a:xfrm>
              <a:off x="5453920" y="3675119"/>
              <a:ext cx="266291" cy="208402"/>
            </a:xfrm>
            <a:custGeom>
              <a:gdLst>
                <a:gd fmla="*/ 434 w 506" name="T0"/>
                <a:gd fmla="*/ 70 h 399" name="T1"/>
                <a:gd fmla="*/ 434 w 506" name="T2"/>
                <a:gd fmla="*/ 70 h 399" name="T3"/>
                <a:gd fmla="*/ 168 w 506" name="T4"/>
                <a:gd fmla="*/ 35 h 399" name="T5"/>
                <a:gd fmla="*/ 9 w 506" name="T6"/>
                <a:gd fmla="*/ 221 h 399" name="T7"/>
                <a:gd fmla="*/ 195 w 506" name="T8"/>
                <a:gd fmla="*/ 398 h 399" name="T9"/>
                <a:gd fmla="*/ 381 w 506" name="T10"/>
                <a:gd fmla="*/ 310 h 399" name="T11"/>
                <a:gd fmla="*/ 363 w 506" name="T12"/>
                <a:gd fmla="*/ 212 h 399" name="T13"/>
                <a:gd fmla="*/ 469 w 506" name="T14"/>
                <a:gd fmla="*/ 203 h 399" name="T15"/>
                <a:gd fmla="*/ 434 w 506" name="T16"/>
                <a:gd fmla="*/ 70 h 399" name="T17"/>
                <a:gd fmla="*/ 274 w 506" name="T18"/>
                <a:gd fmla="*/ 301 h 399" name="T19"/>
                <a:gd fmla="*/ 274 w 506" name="T20"/>
                <a:gd fmla="*/ 301 h 399" name="T21"/>
                <a:gd fmla="*/ 239 w 506" name="T22"/>
                <a:gd fmla="*/ 265 h 399" name="T23"/>
                <a:gd fmla="*/ 274 w 506" name="T24"/>
                <a:gd fmla="*/ 230 h 399" name="T25"/>
                <a:gd fmla="*/ 309 w 506" name="T26"/>
                <a:gd fmla="*/ 265 h 399" name="T27"/>
                <a:gd fmla="*/ 274 w 506" name="T28"/>
                <a:gd fmla="*/ 301 h 39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99" w="506">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7" name="Freeform 28"/>
            <p:cNvSpPr>
              <a:spLocks noChangeArrowheads="1"/>
            </p:cNvSpPr>
            <p:nvPr/>
          </p:nvSpPr>
          <p:spPr bwMode="auto">
            <a:xfrm>
              <a:off x="5979556" y="3665856"/>
              <a:ext cx="261659" cy="219979"/>
            </a:xfrm>
            <a:custGeom>
              <a:gdLst>
                <a:gd fmla="*/ 124 w 498" name="T0"/>
                <a:gd fmla="*/ 81 h 418" name="T1"/>
                <a:gd fmla="*/ 124 w 498" name="T2"/>
                <a:gd fmla="*/ 81 h 418" name="T3"/>
                <a:gd fmla="*/ 36 w 498" name="T4"/>
                <a:gd fmla="*/ 258 h 418" name="T5"/>
                <a:gd fmla="*/ 346 w 498" name="T6"/>
                <a:gd fmla="*/ 116 h 418" name="T7"/>
                <a:gd fmla="*/ 9 w 498" name="T8"/>
                <a:gd fmla="*/ 382 h 418" name="T9"/>
                <a:gd fmla="*/ 44 w 498" name="T10"/>
                <a:gd fmla="*/ 400 h 418" name="T11"/>
                <a:gd fmla="*/ 97 w 498" name="T12"/>
                <a:gd fmla="*/ 311 h 418" name="T13"/>
                <a:gd fmla="*/ 293 w 498" name="T14"/>
                <a:gd fmla="*/ 311 h 418" name="T15"/>
                <a:gd fmla="*/ 469 w 498" name="T16"/>
                <a:gd fmla="*/ 72 h 418" name="T17"/>
                <a:gd fmla="*/ 124 w 498" name="T18"/>
                <a:gd fmla="*/ 81 h 4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8" w="49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8" name="Freeform 29"/>
            <p:cNvSpPr>
              <a:spLocks noChangeArrowheads="1"/>
            </p:cNvSpPr>
            <p:nvPr/>
          </p:nvSpPr>
          <p:spPr bwMode="auto">
            <a:xfrm>
              <a:off x="2862794" y="3661225"/>
              <a:ext cx="233872" cy="243134"/>
            </a:xfrm>
            <a:custGeom>
              <a:gdLst>
                <a:gd fmla="*/ 248 w 444" name="T0"/>
                <a:gd fmla="*/ 337 h 462" name="T1"/>
                <a:gd fmla="*/ 248 w 444" name="T2"/>
                <a:gd fmla="*/ 337 h 462" name="T3"/>
                <a:gd fmla="*/ 320 w 444" name="T4"/>
                <a:gd fmla="*/ 257 h 462" name="T5"/>
                <a:gd fmla="*/ 443 w 444" name="T6"/>
                <a:gd fmla="*/ 71 h 462" name="T7"/>
                <a:gd fmla="*/ 426 w 444" name="T8"/>
                <a:gd fmla="*/ 53 h 462" name="T9"/>
                <a:gd fmla="*/ 346 w 444" name="T10"/>
                <a:gd fmla="*/ 53 h 462" name="T11"/>
                <a:gd fmla="*/ 222 w 444" name="T12"/>
                <a:gd fmla="*/ 0 h 462" name="T13"/>
                <a:gd fmla="*/ 98 w 444" name="T14"/>
                <a:gd fmla="*/ 53 h 462" name="T15"/>
                <a:gd fmla="*/ 18 w 444" name="T16"/>
                <a:gd fmla="*/ 53 h 462" name="T17"/>
                <a:gd fmla="*/ 0 w 444" name="T18"/>
                <a:gd fmla="*/ 71 h 462" name="T19"/>
                <a:gd fmla="*/ 124 w 444" name="T20"/>
                <a:gd fmla="*/ 257 h 462" name="T21"/>
                <a:gd fmla="*/ 195 w 444" name="T22"/>
                <a:gd fmla="*/ 337 h 462" name="T23"/>
                <a:gd fmla="*/ 195 w 444" name="T24"/>
                <a:gd fmla="*/ 372 h 462" name="T25"/>
                <a:gd fmla="*/ 107 w 444" name="T26"/>
                <a:gd fmla="*/ 416 h 462" name="T27"/>
                <a:gd fmla="*/ 222 w 444" name="T28"/>
                <a:gd fmla="*/ 461 h 462" name="T29"/>
                <a:gd fmla="*/ 328 w 444" name="T30"/>
                <a:gd fmla="*/ 416 h 462" name="T31"/>
                <a:gd fmla="*/ 248 w 444" name="T32"/>
                <a:gd fmla="*/ 372 h 462" name="T33"/>
                <a:gd fmla="*/ 248 w 444" name="T34"/>
                <a:gd fmla="*/ 337 h 462" name="T35"/>
                <a:gd fmla="*/ 320 w 444" name="T36"/>
                <a:gd fmla="*/ 212 h 462" name="T37"/>
                <a:gd fmla="*/ 320 w 444" name="T38"/>
                <a:gd fmla="*/ 212 h 462" name="T39"/>
                <a:gd fmla="*/ 346 w 444" name="T40"/>
                <a:gd fmla="*/ 89 h 462" name="T41"/>
                <a:gd fmla="*/ 408 w 444" name="T42"/>
                <a:gd fmla="*/ 89 h 462" name="T43"/>
                <a:gd fmla="*/ 320 w 444" name="T44"/>
                <a:gd fmla="*/ 212 h 462" name="T45"/>
                <a:gd fmla="*/ 222 w 444" name="T46"/>
                <a:gd fmla="*/ 36 h 462" name="T47"/>
                <a:gd fmla="*/ 222 w 444" name="T48"/>
                <a:gd fmla="*/ 36 h 462" name="T49"/>
                <a:gd fmla="*/ 320 w 444" name="T50"/>
                <a:gd fmla="*/ 71 h 462" name="T51"/>
                <a:gd fmla="*/ 222 w 444" name="T52"/>
                <a:gd fmla="*/ 115 h 462" name="T53"/>
                <a:gd fmla="*/ 124 w 444" name="T54"/>
                <a:gd fmla="*/ 71 h 462" name="T55"/>
                <a:gd fmla="*/ 222 w 444" name="T56"/>
                <a:gd fmla="*/ 36 h 462" name="T57"/>
                <a:gd fmla="*/ 36 w 444" name="T58"/>
                <a:gd fmla="*/ 89 h 462" name="T59"/>
                <a:gd fmla="*/ 36 w 444" name="T60"/>
                <a:gd fmla="*/ 89 h 462" name="T61"/>
                <a:gd fmla="*/ 98 w 444" name="T62"/>
                <a:gd fmla="*/ 89 h 462" name="T63"/>
                <a:gd fmla="*/ 124 w 444" name="T64"/>
                <a:gd fmla="*/ 212 h 462" name="T65"/>
                <a:gd fmla="*/ 36 w 444" name="T66"/>
                <a:gd fmla="*/ 89 h 4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62" w="443">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29" name="Freeform 30"/>
            <p:cNvSpPr>
              <a:spLocks noChangeArrowheads="1"/>
            </p:cNvSpPr>
            <p:nvPr/>
          </p:nvSpPr>
          <p:spPr bwMode="auto">
            <a:xfrm>
              <a:off x="2327896" y="4182229"/>
              <a:ext cx="261661" cy="247767"/>
            </a:xfrm>
            <a:custGeom>
              <a:gdLst>
                <a:gd fmla="*/ 133 w 498" name="T0"/>
                <a:gd fmla="*/ 469 h 470" name="T1"/>
                <a:gd fmla="*/ 133 w 498" name="T2"/>
                <a:gd fmla="*/ 469 h 470" name="T3"/>
                <a:gd fmla="*/ 186 w 498" name="T4"/>
                <a:gd fmla="*/ 469 h 470" name="T5"/>
                <a:gd fmla="*/ 293 w 498" name="T6"/>
                <a:gd fmla="*/ 265 h 470" name="T7"/>
                <a:gd fmla="*/ 426 w 498" name="T8"/>
                <a:gd fmla="*/ 265 h 470" name="T9"/>
                <a:gd fmla="*/ 497 w 498" name="T10"/>
                <a:gd fmla="*/ 230 h 470" name="T11"/>
                <a:gd fmla="*/ 426 w 498" name="T12"/>
                <a:gd fmla="*/ 195 h 470" name="T13"/>
                <a:gd fmla="*/ 293 w 498" name="T14"/>
                <a:gd fmla="*/ 195 h 470" name="T15"/>
                <a:gd fmla="*/ 186 w 498" name="T16"/>
                <a:gd fmla="*/ 0 h 470" name="T17"/>
                <a:gd fmla="*/ 133 w 498" name="T18"/>
                <a:gd fmla="*/ 0 h 470" name="T19"/>
                <a:gd fmla="*/ 195 w 498" name="T20"/>
                <a:gd fmla="*/ 195 h 470" name="T21"/>
                <a:gd fmla="*/ 107 w 498" name="T22"/>
                <a:gd fmla="*/ 195 h 470" name="T23"/>
                <a:gd fmla="*/ 53 w 498" name="T24"/>
                <a:gd fmla="*/ 150 h 470" name="T25"/>
                <a:gd fmla="*/ 0 w 498" name="T26"/>
                <a:gd fmla="*/ 150 h 470" name="T27"/>
                <a:gd fmla="*/ 36 w 498" name="T28"/>
                <a:gd fmla="*/ 230 h 470" name="T29"/>
                <a:gd fmla="*/ 0 w 498" name="T30"/>
                <a:gd fmla="*/ 319 h 470" name="T31"/>
                <a:gd fmla="*/ 53 w 498" name="T32"/>
                <a:gd fmla="*/ 319 h 470" name="T33"/>
                <a:gd fmla="*/ 107 w 498" name="T34"/>
                <a:gd fmla="*/ 265 h 470" name="T35"/>
                <a:gd fmla="*/ 195 w 498" name="T36"/>
                <a:gd fmla="*/ 265 h 470" name="T37"/>
                <a:gd fmla="*/ 133 w 498" name="T38"/>
                <a:gd fmla="*/ 469 h 4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0" w="498">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0" name="Freeform 31"/>
            <p:cNvSpPr>
              <a:spLocks noChangeArrowheads="1"/>
            </p:cNvSpPr>
            <p:nvPr/>
          </p:nvSpPr>
          <p:spPr bwMode="auto">
            <a:xfrm>
              <a:off x="3900171" y="4186860"/>
              <a:ext cx="243134" cy="238505"/>
            </a:xfrm>
            <a:custGeom>
              <a:gdLst>
                <a:gd fmla="*/ 231 w 462" name="T0"/>
                <a:gd fmla="*/ 0 h 453" name="T1"/>
                <a:gd fmla="*/ 231 w 462" name="T2"/>
                <a:gd fmla="*/ 0 h 453" name="T3"/>
                <a:gd fmla="*/ 0 w 462" name="T4"/>
                <a:gd fmla="*/ 222 h 453" name="T5"/>
                <a:gd fmla="*/ 231 w 462" name="T6"/>
                <a:gd fmla="*/ 452 h 453" name="T7"/>
                <a:gd fmla="*/ 461 w 462" name="T8"/>
                <a:gd fmla="*/ 222 h 453" name="T9"/>
                <a:gd fmla="*/ 231 w 462" name="T10"/>
                <a:gd fmla="*/ 0 h 453" name="T11"/>
                <a:gd fmla="*/ 231 w 462" name="T12"/>
                <a:gd fmla="*/ 399 h 453" name="T13"/>
                <a:gd fmla="*/ 231 w 462" name="T14"/>
                <a:gd fmla="*/ 399 h 453" name="T15"/>
                <a:gd fmla="*/ 53 w 462" name="T16"/>
                <a:gd fmla="*/ 222 h 453" name="T17"/>
                <a:gd fmla="*/ 231 w 462" name="T18"/>
                <a:gd fmla="*/ 45 h 453" name="T19"/>
                <a:gd fmla="*/ 408 w 462" name="T20"/>
                <a:gd fmla="*/ 222 h 453" name="T21"/>
                <a:gd fmla="*/ 231 w 462" name="T22"/>
                <a:gd fmla="*/ 399 h 4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52" w="462">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1" name="Freeform 32"/>
            <p:cNvSpPr>
              <a:spLocks noChangeArrowheads="1"/>
            </p:cNvSpPr>
            <p:nvPr/>
          </p:nvSpPr>
          <p:spPr bwMode="auto">
            <a:xfrm>
              <a:off x="4011318" y="4237803"/>
              <a:ext cx="55574" cy="115778"/>
            </a:xfrm>
            <a:custGeom>
              <a:gdLst>
                <a:gd fmla="*/ 36 w 107" name="T0"/>
                <a:gd fmla="*/ 0 h 222" name="T1"/>
                <a:gd fmla="*/ 0 w 107" name="T2"/>
                <a:gd fmla="*/ 0 h 222" name="T3"/>
                <a:gd fmla="*/ 0 w 107" name="T4"/>
                <a:gd fmla="*/ 133 h 222" name="T5"/>
                <a:gd fmla="*/ 89 w 107" name="T6"/>
                <a:gd fmla="*/ 221 h 222" name="T7"/>
                <a:gd fmla="*/ 106 w 107" name="T8"/>
                <a:gd fmla="*/ 195 h 222" name="T9"/>
                <a:gd fmla="*/ 36 w 107" name="T10"/>
                <a:gd fmla="*/ 114 h 222" name="T11"/>
                <a:gd fmla="*/ 36 w 107" name="T12"/>
                <a:gd fmla="*/ 0 h 222" name="T13"/>
              </a:gdLst>
              <a:cxnLst>
                <a:cxn ang="0">
                  <a:pos x="T0" y="T1"/>
                </a:cxn>
                <a:cxn ang="0">
                  <a:pos x="T2" y="T3"/>
                </a:cxn>
                <a:cxn ang="0">
                  <a:pos x="T4" y="T5"/>
                </a:cxn>
                <a:cxn ang="0">
                  <a:pos x="T6" y="T7"/>
                </a:cxn>
                <a:cxn ang="0">
                  <a:pos x="T8" y="T9"/>
                </a:cxn>
                <a:cxn ang="0">
                  <a:pos x="T10" y="T11"/>
                </a:cxn>
                <a:cxn ang="0">
                  <a:pos x="T12" y="T13"/>
                </a:cxn>
              </a:cxnLst>
              <a:rect b="b" l="0" r="r" t="0"/>
              <a:pathLst>
                <a:path h="221" w="107">
                  <a:moveTo>
                    <a:pt x="36" y="0"/>
                  </a:moveTo>
                  <a:lnTo>
                    <a:pt x="0" y="0"/>
                  </a:lnTo>
                  <a:lnTo>
                    <a:pt x="0" y="133"/>
                  </a:lnTo>
                  <a:lnTo>
                    <a:pt x="89" y="221"/>
                  </a:lnTo>
                  <a:lnTo>
                    <a:pt x="106" y="195"/>
                  </a:lnTo>
                  <a:lnTo>
                    <a:pt x="36" y="114"/>
                  </a:lnTo>
                  <a:lnTo>
                    <a:pt x="36" y="0"/>
                  </a:ln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2" name="Freeform 33"/>
            <p:cNvSpPr>
              <a:spLocks noChangeArrowheads="1"/>
            </p:cNvSpPr>
            <p:nvPr/>
          </p:nvSpPr>
          <p:spPr bwMode="auto">
            <a:xfrm>
              <a:off x="9655928" y="5256655"/>
              <a:ext cx="178299" cy="187562"/>
            </a:xfrm>
            <a:custGeom>
              <a:gdLst>
                <a:gd fmla="*/ 124 w 338" name="T0"/>
                <a:gd fmla="*/ 355 h 356" name="T1"/>
                <a:gd fmla="*/ 124 w 338" name="T2"/>
                <a:gd fmla="*/ 355 h 356" name="T3"/>
                <a:gd fmla="*/ 98 w 338" name="T4"/>
                <a:gd fmla="*/ 337 h 356" name="T5"/>
                <a:gd fmla="*/ 9 w 338" name="T6"/>
                <a:gd fmla="*/ 222 h 356" name="T7"/>
                <a:gd fmla="*/ 18 w 338" name="T8"/>
                <a:gd fmla="*/ 178 h 356" name="T9"/>
                <a:gd fmla="*/ 62 w 338" name="T10"/>
                <a:gd fmla="*/ 178 h 356" name="T11"/>
                <a:gd fmla="*/ 124 w 338" name="T12"/>
                <a:gd fmla="*/ 258 h 356" name="T13"/>
                <a:gd fmla="*/ 266 w 338" name="T14"/>
                <a:gd fmla="*/ 27 h 356" name="T15"/>
                <a:gd fmla="*/ 319 w 338" name="T16"/>
                <a:gd fmla="*/ 9 h 356" name="T17"/>
                <a:gd fmla="*/ 328 w 338" name="T18"/>
                <a:gd fmla="*/ 62 h 356" name="T19"/>
                <a:gd fmla="*/ 160 w 338" name="T20"/>
                <a:gd fmla="*/ 337 h 356" name="T21"/>
                <a:gd fmla="*/ 124 w 338" name="T22"/>
                <a:gd fmla="*/ 355 h 35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6" w="338">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3" name="Freeform 34"/>
            <p:cNvSpPr>
              <a:spLocks noChangeArrowheads="1"/>
            </p:cNvSpPr>
            <p:nvPr/>
          </p:nvSpPr>
          <p:spPr bwMode="auto">
            <a:xfrm>
              <a:off x="8635518" y="4172966"/>
              <a:ext cx="148197" cy="261661"/>
            </a:xfrm>
            <a:custGeom>
              <a:gdLst>
                <a:gd fmla="*/ 283 w 284" name="T0"/>
                <a:gd fmla="*/ 115 h 497" name="T1"/>
                <a:gd fmla="*/ 283 w 284" name="T2"/>
                <a:gd fmla="*/ 115 h 497" name="T3"/>
                <a:gd fmla="*/ 283 w 284" name="T4"/>
                <a:gd fmla="*/ 62 h 497" name="T5"/>
                <a:gd fmla="*/ 142 w 284" name="T6"/>
                <a:gd fmla="*/ 0 h 497" name="T7"/>
                <a:gd fmla="*/ 0 w 284" name="T8"/>
                <a:gd fmla="*/ 62 h 497" name="T9"/>
                <a:gd fmla="*/ 0 w 284" name="T10"/>
                <a:gd fmla="*/ 115 h 497" name="T11"/>
                <a:gd fmla="*/ 97 w 284" name="T12"/>
                <a:gd fmla="*/ 248 h 497" name="T13"/>
                <a:gd fmla="*/ 0 w 284" name="T14"/>
                <a:gd fmla="*/ 381 h 497" name="T15"/>
                <a:gd fmla="*/ 0 w 284" name="T16"/>
                <a:gd fmla="*/ 443 h 497" name="T17"/>
                <a:gd fmla="*/ 142 w 284" name="T18"/>
                <a:gd fmla="*/ 496 h 497" name="T19"/>
                <a:gd fmla="*/ 283 w 284" name="T20"/>
                <a:gd fmla="*/ 443 h 497" name="T21"/>
                <a:gd fmla="*/ 283 w 284" name="T22"/>
                <a:gd fmla="*/ 381 h 497" name="T23"/>
                <a:gd fmla="*/ 186 w 284" name="T24"/>
                <a:gd fmla="*/ 248 h 497" name="T25"/>
                <a:gd fmla="*/ 283 w 284" name="T26"/>
                <a:gd fmla="*/ 115 h 497" name="T27"/>
                <a:gd fmla="*/ 44 w 284" name="T28"/>
                <a:gd fmla="*/ 62 h 497" name="T29"/>
                <a:gd fmla="*/ 44 w 284" name="T30"/>
                <a:gd fmla="*/ 62 h 497" name="T31"/>
                <a:gd fmla="*/ 142 w 284" name="T32"/>
                <a:gd fmla="*/ 35 h 497" name="T33"/>
                <a:gd fmla="*/ 239 w 284" name="T34"/>
                <a:gd fmla="*/ 62 h 497" name="T35"/>
                <a:gd fmla="*/ 248 w 284" name="T36"/>
                <a:gd fmla="*/ 71 h 497" name="T37"/>
                <a:gd fmla="*/ 142 w 284" name="T38"/>
                <a:gd fmla="*/ 97 h 497" name="T39"/>
                <a:gd fmla="*/ 35 w 284" name="T40"/>
                <a:gd fmla="*/ 71 h 497" name="T41"/>
                <a:gd fmla="*/ 44 w 284" name="T42"/>
                <a:gd fmla="*/ 62 h 497" name="T43"/>
                <a:gd fmla="*/ 151 w 284" name="T44"/>
                <a:gd fmla="*/ 248 h 497" name="T45"/>
                <a:gd fmla="*/ 151 w 284" name="T46"/>
                <a:gd fmla="*/ 248 h 497" name="T47"/>
                <a:gd fmla="*/ 204 w 284" name="T48"/>
                <a:gd fmla="*/ 328 h 497" name="T49"/>
                <a:gd fmla="*/ 248 w 284" name="T50"/>
                <a:gd fmla="*/ 381 h 497" name="T51"/>
                <a:gd fmla="*/ 248 w 284" name="T52"/>
                <a:gd fmla="*/ 416 h 497" name="T53"/>
                <a:gd fmla="*/ 151 w 284" name="T54"/>
                <a:gd fmla="*/ 354 h 497" name="T55"/>
                <a:gd fmla="*/ 133 w 284" name="T56"/>
                <a:gd fmla="*/ 354 h 497" name="T57"/>
                <a:gd fmla="*/ 35 w 284" name="T58"/>
                <a:gd fmla="*/ 416 h 497" name="T59"/>
                <a:gd fmla="*/ 35 w 284" name="T60"/>
                <a:gd fmla="*/ 381 h 497" name="T61"/>
                <a:gd fmla="*/ 80 w 284" name="T62"/>
                <a:gd fmla="*/ 328 h 497" name="T63"/>
                <a:gd fmla="*/ 133 w 284" name="T64"/>
                <a:gd fmla="*/ 248 h 497" name="T65"/>
                <a:gd fmla="*/ 80 w 284" name="T66"/>
                <a:gd fmla="*/ 177 h 497" name="T67"/>
                <a:gd fmla="*/ 35 w 284" name="T68"/>
                <a:gd fmla="*/ 115 h 497" name="T69"/>
                <a:gd fmla="*/ 35 w 284" name="T70"/>
                <a:gd fmla="*/ 88 h 497" name="T71"/>
                <a:gd fmla="*/ 142 w 284" name="T72"/>
                <a:gd fmla="*/ 115 h 497" name="T73"/>
                <a:gd fmla="*/ 248 w 284" name="T74"/>
                <a:gd fmla="*/ 88 h 497" name="T75"/>
                <a:gd fmla="*/ 248 w 284" name="T76"/>
                <a:gd fmla="*/ 115 h 497" name="T77"/>
                <a:gd fmla="*/ 204 w 284" name="T78"/>
                <a:gd fmla="*/ 177 h 497" name="T79"/>
                <a:gd fmla="*/ 151 w 284" name="T80"/>
                <a:gd fmla="*/ 248 h 49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97" w="284">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4" name="Freeform 35"/>
            <p:cNvSpPr>
              <a:spLocks noChangeArrowheads="1"/>
            </p:cNvSpPr>
            <p:nvPr/>
          </p:nvSpPr>
          <p:spPr bwMode="auto">
            <a:xfrm>
              <a:off x="10160498" y="2650075"/>
              <a:ext cx="187562" cy="219980"/>
            </a:xfrm>
            <a:custGeom>
              <a:gdLst>
                <a:gd fmla="*/ 319 w 355" name="T0"/>
                <a:gd fmla="*/ 141 h 417" name="T1"/>
                <a:gd fmla="*/ 319 w 355" name="T2"/>
                <a:gd fmla="*/ 141 h 417" name="T3"/>
                <a:gd fmla="*/ 274 w 355" name="T4"/>
                <a:gd fmla="*/ 141 h 417" name="T5"/>
                <a:gd fmla="*/ 274 w 355" name="T6"/>
                <a:gd fmla="*/ 106 h 417" name="T7"/>
                <a:gd fmla="*/ 176 w 355" name="T8"/>
                <a:gd fmla="*/ 0 h 417" name="T9"/>
                <a:gd fmla="*/ 79 w 355" name="T10"/>
                <a:gd fmla="*/ 106 h 417" name="T11"/>
                <a:gd fmla="*/ 79 w 355" name="T12"/>
                <a:gd fmla="*/ 141 h 417" name="T13"/>
                <a:gd fmla="*/ 25 w 355" name="T14"/>
                <a:gd fmla="*/ 141 h 417" name="T15"/>
                <a:gd fmla="*/ 0 w 355" name="T16"/>
                <a:gd fmla="*/ 177 h 417" name="T17"/>
                <a:gd fmla="*/ 0 w 355" name="T18"/>
                <a:gd fmla="*/ 372 h 417" name="T19"/>
                <a:gd fmla="*/ 25 w 355" name="T20"/>
                <a:gd fmla="*/ 398 h 417" name="T21"/>
                <a:gd fmla="*/ 53 w 355" name="T22"/>
                <a:gd fmla="*/ 407 h 417" name="T23"/>
                <a:gd fmla="*/ 106 w 355" name="T24"/>
                <a:gd fmla="*/ 416 h 417" name="T25"/>
                <a:gd fmla="*/ 247 w 355" name="T26"/>
                <a:gd fmla="*/ 416 h 417" name="T27"/>
                <a:gd fmla="*/ 300 w 355" name="T28"/>
                <a:gd fmla="*/ 407 h 417" name="T29"/>
                <a:gd fmla="*/ 327 w 355" name="T30"/>
                <a:gd fmla="*/ 398 h 417" name="T31"/>
                <a:gd fmla="*/ 354 w 355" name="T32"/>
                <a:gd fmla="*/ 372 h 417" name="T33"/>
                <a:gd fmla="*/ 354 w 355" name="T34"/>
                <a:gd fmla="*/ 177 h 417" name="T35"/>
                <a:gd fmla="*/ 319 w 355" name="T36"/>
                <a:gd fmla="*/ 141 h 417" name="T37"/>
                <a:gd fmla="*/ 123 w 355" name="T38"/>
                <a:gd fmla="*/ 97 h 417" name="T39"/>
                <a:gd fmla="*/ 123 w 355" name="T40"/>
                <a:gd fmla="*/ 97 h 417" name="T41"/>
                <a:gd fmla="*/ 176 w 355" name="T42"/>
                <a:gd fmla="*/ 44 h 417" name="T43"/>
                <a:gd fmla="*/ 229 w 355" name="T44"/>
                <a:gd fmla="*/ 97 h 417" name="T45"/>
                <a:gd fmla="*/ 229 w 355" name="T46"/>
                <a:gd fmla="*/ 141 h 417" name="T47"/>
                <a:gd fmla="*/ 123 w 355" name="T48"/>
                <a:gd fmla="*/ 141 h 417" name="T49"/>
                <a:gd fmla="*/ 123 w 355" name="T50"/>
                <a:gd fmla="*/ 97 h 41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17" w="355">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5" name="Freeform 36"/>
            <p:cNvSpPr>
              <a:spLocks noChangeArrowheads="1"/>
            </p:cNvSpPr>
            <p:nvPr/>
          </p:nvSpPr>
          <p:spPr bwMode="auto">
            <a:xfrm>
              <a:off x="9097875" y="4707865"/>
              <a:ext cx="252398" cy="229241"/>
            </a:xfrm>
            <a:custGeom>
              <a:gdLst>
                <a:gd fmla="*/ 239 w 480" name="T0"/>
                <a:gd fmla="*/ 328 h 436" name="T1"/>
                <a:gd fmla="*/ 239 w 480" name="T2"/>
                <a:gd fmla="*/ 328 h 436" name="T3"/>
                <a:gd fmla="*/ 186 w 480" name="T4"/>
                <a:gd fmla="*/ 382 h 436" name="T5"/>
                <a:gd fmla="*/ 239 w 480" name="T6"/>
                <a:gd fmla="*/ 435 h 436" name="T7"/>
                <a:gd fmla="*/ 292 w 480" name="T8"/>
                <a:gd fmla="*/ 382 h 436" name="T9"/>
                <a:gd fmla="*/ 239 w 480" name="T10"/>
                <a:gd fmla="*/ 328 h 436" name="T11"/>
                <a:gd fmla="*/ 133 w 480" name="T12"/>
                <a:gd fmla="*/ 275 h 436" name="T13"/>
                <a:gd fmla="*/ 133 w 480" name="T14"/>
                <a:gd fmla="*/ 275 h 436" name="T15"/>
                <a:gd fmla="*/ 168 w 480" name="T16"/>
                <a:gd fmla="*/ 311 h 436" name="T17"/>
                <a:gd fmla="*/ 310 w 480" name="T18"/>
                <a:gd fmla="*/ 311 h 436" name="T19"/>
                <a:gd fmla="*/ 345 w 480" name="T20"/>
                <a:gd fmla="*/ 275 h 436" name="T21"/>
                <a:gd fmla="*/ 133 w 480" name="T22"/>
                <a:gd fmla="*/ 275 h 436" name="T23"/>
                <a:gd fmla="*/ 62 w 480" name="T24"/>
                <a:gd fmla="*/ 204 h 436" name="T25"/>
                <a:gd fmla="*/ 62 w 480" name="T26"/>
                <a:gd fmla="*/ 204 h 436" name="T27"/>
                <a:gd fmla="*/ 98 w 480" name="T28"/>
                <a:gd fmla="*/ 240 h 436" name="T29"/>
                <a:gd fmla="*/ 381 w 480" name="T30"/>
                <a:gd fmla="*/ 240 h 436" name="T31"/>
                <a:gd fmla="*/ 417 w 480" name="T32"/>
                <a:gd fmla="*/ 204 h 436" name="T33"/>
                <a:gd fmla="*/ 62 w 480" name="T34"/>
                <a:gd fmla="*/ 204 h 436" name="T35"/>
                <a:gd fmla="*/ 0 w 480" name="T36"/>
                <a:gd fmla="*/ 134 h 436" name="T37"/>
                <a:gd fmla="*/ 0 w 480" name="T38"/>
                <a:gd fmla="*/ 134 h 436" name="T39"/>
                <a:gd fmla="*/ 26 w 480" name="T40"/>
                <a:gd fmla="*/ 169 h 436" name="T41"/>
                <a:gd fmla="*/ 443 w 480" name="T42"/>
                <a:gd fmla="*/ 169 h 436" name="T43"/>
                <a:gd fmla="*/ 479 w 480" name="T44"/>
                <a:gd fmla="*/ 134 h 436" name="T45"/>
                <a:gd fmla="*/ 0 w 480" name="T46"/>
                <a:gd fmla="*/ 134 h 43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36" w="480">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6" name="Freeform 37"/>
            <p:cNvSpPr>
              <a:spLocks noChangeArrowheads="1"/>
            </p:cNvSpPr>
            <p:nvPr/>
          </p:nvSpPr>
          <p:spPr bwMode="auto">
            <a:xfrm>
              <a:off x="10200088" y="5279811"/>
              <a:ext cx="125041" cy="141250"/>
            </a:xfrm>
            <a:custGeom>
              <a:gdLst>
                <a:gd fmla="*/ 230 w 240" name="T0"/>
                <a:gd fmla="*/ 213 h 267" name="T1"/>
                <a:gd fmla="*/ 230 w 240" name="T2"/>
                <a:gd fmla="*/ 213 h 267" name="T3"/>
                <a:gd fmla="*/ 160 w 240" name="T4"/>
                <a:gd fmla="*/ 133 h 267" name="T5"/>
                <a:gd fmla="*/ 230 w 240" name="T6"/>
                <a:gd fmla="*/ 53 h 267" name="T7"/>
                <a:gd fmla="*/ 230 w 240" name="T8"/>
                <a:gd fmla="*/ 17 h 267" name="T9"/>
                <a:gd fmla="*/ 185 w 240" name="T10"/>
                <a:gd fmla="*/ 17 h 267" name="T11"/>
                <a:gd fmla="*/ 124 w 240" name="T12"/>
                <a:gd fmla="*/ 88 h 267" name="T13"/>
                <a:gd fmla="*/ 62 w 240" name="T14"/>
                <a:gd fmla="*/ 17 h 267" name="T15"/>
                <a:gd fmla="*/ 18 w 240" name="T16"/>
                <a:gd fmla="*/ 17 h 267" name="T17"/>
                <a:gd fmla="*/ 18 w 240" name="T18"/>
                <a:gd fmla="*/ 53 h 267" name="T19"/>
                <a:gd fmla="*/ 88 w 240" name="T20"/>
                <a:gd fmla="*/ 133 h 267" name="T21"/>
                <a:gd fmla="*/ 18 w 240" name="T22"/>
                <a:gd fmla="*/ 213 h 267" name="T23"/>
                <a:gd fmla="*/ 18 w 240" name="T24"/>
                <a:gd fmla="*/ 257 h 267" name="T25"/>
                <a:gd fmla="*/ 62 w 240" name="T26"/>
                <a:gd fmla="*/ 257 h 267" name="T27"/>
                <a:gd fmla="*/ 124 w 240" name="T28"/>
                <a:gd fmla="*/ 177 h 267" name="T29"/>
                <a:gd fmla="*/ 185 w 240" name="T30"/>
                <a:gd fmla="*/ 257 h 267" name="T31"/>
                <a:gd fmla="*/ 230 w 240" name="T32"/>
                <a:gd fmla="*/ 257 h 267" name="T33"/>
                <a:gd fmla="*/ 230 w 240" name="T34"/>
                <a:gd fmla="*/ 213 h 2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7" w="240">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7" name="Freeform 38"/>
            <p:cNvSpPr>
              <a:spLocks noChangeArrowheads="1"/>
            </p:cNvSpPr>
            <p:nvPr/>
          </p:nvSpPr>
          <p:spPr bwMode="auto">
            <a:xfrm>
              <a:off x="5528018" y="4186860"/>
              <a:ext cx="106516" cy="238505"/>
            </a:xfrm>
            <a:custGeom>
              <a:gdLst>
                <a:gd fmla="*/ 26 w 205" name="T0"/>
                <a:gd fmla="*/ 443 h 453" name="T1"/>
                <a:gd fmla="*/ 26 w 205" name="T2"/>
                <a:gd fmla="*/ 443 h 453" name="T3"/>
                <a:gd fmla="*/ 106 w 205" name="T4"/>
                <a:gd fmla="*/ 266 h 453" name="T5"/>
                <a:gd fmla="*/ 8 w 205" name="T6"/>
                <a:gd fmla="*/ 212 h 453" name="T7"/>
                <a:gd fmla="*/ 186 w 205" name="T8"/>
                <a:gd fmla="*/ 0 h 453" name="T9"/>
                <a:gd fmla="*/ 106 w 205" name="T10"/>
                <a:gd fmla="*/ 187 h 453" name="T11"/>
                <a:gd fmla="*/ 204 w 205" name="T12"/>
                <a:gd fmla="*/ 240 h 453" name="T13"/>
                <a:gd fmla="*/ 26 w 205" name="T14"/>
                <a:gd fmla="*/ 443 h 4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2" w="205">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8" name="Freeform 39"/>
            <p:cNvSpPr>
              <a:spLocks noChangeArrowheads="1"/>
            </p:cNvSpPr>
            <p:nvPr/>
          </p:nvSpPr>
          <p:spPr bwMode="auto">
            <a:xfrm>
              <a:off x="4946810" y="4186860"/>
              <a:ext cx="233872" cy="233874"/>
            </a:xfrm>
            <a:custGeom>
              <a:gdLst>
                <a:gd fmla="*/ 399 w 444" name="T0"/>
                <a:gd fmla="*/ 53 h 444" name="T1"/>
                <a:gd fmla="*/ 399 w 444" name="T2"/>
                <a:gd fmla="*/ 53 h 444" name="T3"/>
                <a:gd fmla="*/ 372 w 444" name="T4"/>
                <a:gd fmla="*/ 53 h 444" name="T5"/>
                <a:gd fmla="*/ 372 w 444" name="T6"/>
                <a:gd fmla="*/ 98 h 444" name="T7"/>
                <a:gd fmla="*/ 293 w 444" name="T8"/>
                <a:gd fmla="*/ 98 h 444" name="T9"/>
                <a:gd fmla="*/ 293 w 444" name="T10"/>
                <a:gd fmla="*/ 53 h 444" name="T11"/>
                <a:gd fmla="*/ 151 w 444" name="T12"/>
                <a:gd fmla="*/ 53 h 444" name="T13"/>
                <a:gd fmla="*/ 151 w 444" name="T14"/>
                <a:gd fmla="*/ 98 h 444" name="T15"/>
                <a:gd fmla="*/ 71 w 444" name="T16"/>
                <a:gd fmla="*/ 98 h 444" name="T17"/>
                <a:gd fmla="*/ 71 w 444" name="T18"/>
                <a:gd fmla="*/ 53 h 444" name="T19"/>
                <a:gd fmla="*/ 45 w 444" name="T20"/>
                <a:gd fmla="*/ 53 h 444" name="T21"/>
                <a:gd fmla="*/ 0 w 444" name="T22"/>
                <a:gd fmla="*/ 98 h 444" name="T23"/>
                <a:gd fmla="*/ 0 w 444" name="T24"/>
                <a:gd fmla="*/ 399 h 444" name="T25"/>
                <a:gd fmla="*/ 45 w 444" name="T26"/>
                <a:gd fmla="*/ 443 h 444" name="T27"/>
                <a:gd fmla="*/ 399 w 444" name="T28"/>
                <a:gd fmla="*/ 443 h 444" name="T29"/>
                <a:gd fmla="*/ 443 w 444" name="T30"/>
                <a:gd fmla="*/ 399 h 444" name="T31"/>
                <a:gd fmla="*/ 443 w 444" name="T32"/>
                <a:gd fmla="*/ 98 h 444" name="T33"/>
                <a:gd fmla="*/ 399 w 444" name="T34"/>
                <a:gd fmla="*/ 53 h 444" name="T35"/>
                <a:gd fmla="*/ 399 w 444" name="T36"/>
                <a:gd fmla="*/ 399 h 444" name="T37"/>
                <a:gd fmla="*/ 399 w 444" name="T38"/>
                <a:gd fmla="*/ 399 h 444" name="T39"/>
                <a:gd fmla="*/ 45 w 444" name="T40"/>
                <a:gd fmla="*/ 399 h 444" name="T41"/>
                <a:gd fmla="*/ 45 w 444" name="T42"/>
                <a:gd fmla="*/ 196 h 444" name="T43"/>
                <a:gd fmla="*/ 399 w 444" name="T44"/>
                <a:gd fmla="*/ 196 h 444" name="T45"/>
                <a:gd fmla="*/ 399 w 444" name="T46"/>
                <a:gd fmla="*/ 399 h 444" name="T47"/>
                <a:gd fmla="*/ 124 w 444" name="T48"/>
                <a:gd fmla="*/ 0 h 444" name="T49"/>
                <a:gd fmla="*/ 124 w 444" name="T50"/>
                <a:gd fmla="*/ 0 h 444" name="T51"/>
                <a:gd fmla="*/ 89 w 444" name="T52"/>
                <a:gd fmla="*/ 0 h 444" name="T53"/>
                <a:gd fmla="*/ 89 w 444" name="T54"/>
                <a:gd fmla="*/ 89 h 444" name="T55"/>
                <a:gd fmla="*/ 124 w 444" name="T56"/>
                <a:gd fmla="*/ 89 h 444" name="T57"/>
                <a:gd fmla="*/ 124 w 444" name="T58"/>
                <a:gd fmla="*/ 0 h 444" name="T59"/>
                <a:gd fmla="*/ 354 w 444" name="T60"/>
                <a:gd fmla="*/ 0 h 444" name="T61"/>
                <a:gd fmla="*/ 354 w 444" name="T62"/>
                <a:gd fmla="*/ 0 h 444" name="T63"/>
                <a:gd fmla="*/ 319 w 444" name="T64"/>
                <a:gd fmla="*/ 0 h 444" name="T65"/>
                <a:gd fmla="*/ 319 w 444" name="T66"/>
                <a:gd fmla="*/ 89 h 444" name="T67"/>
                <a:gd fmla="*/ 354 w 444" name="T68"/>
                <a:gd fmla="*/ 89 h 444" name="T69"/>
                <a:gd fmla="*/ 354 w 444" name="T70"/>
                <a:gd fmla="*/ 0 h 44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3" w="443">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39" name="Freeform 40"/>
            <p:cNvSpPr>
              <a:spLocks noChangeArrowheads="1"/>
            </p:cNvSpPr>
            <p:nvPr/>
          </p:nvSpPr>
          <p:spPr bwMode="auto">
            <a:xfrm>
              <a:off x="4458223" y="4270221"/>
              <a:ext cx="169038" cy="164406"/>
            </a:xfrm>
            <a:custGeom>
              <a:gdLst>
                <a:gd fmla="*/ 311 w 320" name="T0"/>
                <a:gd fmla="*/ 0 h 312" name="T1"/>
                <a:gd fmla="*/ 311 w 320" name="T2"/>
                <a:gd fmla="*/ 0 h 312" name="T3"/>
                <a:gd fmla="*/ 293 w 320" name="T4"/>
                <a:gd fmla="*/ 0 h 312" name="T5"/>
                <a:gd fmla="*/ 284 w 320" name="T6"/>
                <a:gd fmla="*/ 9 h 312" name="T7"/>
                <a:gd fmla="*/ 284 w 320" name="T8"/>
                <a:gd fmla="*/ 72 h 312" name="T9"/>
                <a:gd fmla="*/ 160 w 320" name="T10"/>
                <a:gd fmla="*/ 160 h 312" name="T11"/>
                <a:gd fmla="*/ 36 w 320" name="T12"/>
                <a:gd fmla="*/ 72 h 312" name="T13"/>
                <a:gd fmla="*/ 36 w 320" name="T14"/>
                <a:gd fmla="*/ 9 h 312" name="T15"/>
                <a:gd fmla="*/ 28 w 320" name="T16"/>
                <a:gd fmla="*/ 0 h 312" name="T17"/>
                <a:gd fmla="*/ 9 w 320" name="T18"/>
                <a:gd fmla="*/ 0 h 312" name="T19"/>
                <a:gd fmla="*/ 0 w 320" name="T20"/>
                <a:gd fmla="*/ 9 h 312" name="T21"/>
                <a:gd fmla="*/ 0 w 320" name="T22"/>
                <a:gd fmla="*/ 72 h 312" name="T23"/>
                <a:gd fmla="*/ 134 w 320" name="T24"/>
                <a:gd fmla="*/ 196 h 312" name="T25"/>
                <a:gd fmla="*/ 134 w 320" name="T26"/>
                <a:gd fmla="*/ 266 h 312" name="T27"/>
                <a:gd fmla="*/ 72 w 320" name="T28"/>
                <a:gd fmla="*/ 266 h 312" name="T29"/>
                <a:gd fmla="*/ 63 w 320" name="T30"/>
                <a:gd fmla="*/ 275 h 312" name="T31"/>
                <a:gd fmla="*/ 63 w 320" name="T32"/>
                <a:gd fmla="*/ 302 h 312" name="T33"/>
                <a:gd fmla="*/ 72 w 320" name="T34"/>
                <a:gd fmla="*/ 311 h 312" name="T35"/>
                <a:gd fmla="*/ 249 w 320" name="T36"/>
                <a:gd fmla="*/ 311 h 312" name="T37"/>
                <a:gd fmla="*/ 257 w 320" name="T38"/>
                <a:gd fmla="*/ 302 h 312" name="T39"/>
                <a:gd fmla="*/ 257 w 320" name="T40"/>
                <a:gd fmla="*/ 275 h 312" name="T41"/>
                <a:gd fmla="*/ 249 w 320" name="T42"/>
                <a:gd fmla="*/ 266 h 312" name="T43"/>
                <a:gd fmla="*/ 187 w 320" name="T44"/>
                <a:gd fmla="*/ 266 h 312" name="T45"/>
                <a:gd fmla="*/ 187 w 320" name="T46"/>
                <a:gd fmla="*/ 196 h 312" name="T47"/>
                <a:gd fmla="*/ 319 w 320" name="T48"/>
                <a:gd fmla="*/ 72 h 312" name="T49"/>
                <a:gd fmla="*/ 319 w 320" name="T50"/>
                <a:gd fmla="*/ 9 h 312" name="T51"/>
                <a:gd fmla="*/ 311 w 320" name="T52"/>
                <a:gd fmla="*/ 0 h 31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12" w="320">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0" name="Freeform 41"/>
            <p:cNvSpPr>
              <a:spLocks noChangeArrowheads="1"/>
            </p:cNvSpPr>
            <p:nvPr/>
          </p:nvSpPr>
          <p:spPr bwMode="auto">
            <a:xfrm>
              <a:off x="4504534" y="4270221"/>
              <a:ext cx="74098" cy="62521"/>
            </a:xfrm>
            <a:custGeom>
              <a:gdLst>
                <a:gd fmla="*/ 71 w 143" name="T0"/>
                <a:gd fmla="*/ 116 h 117" name="T1"/>
                <a:gd fmla="*/ 71 w 143" name="T2"/>
                <a:gd fmla="*/ 116 h 117" name="T3"/>
                <a:gd fmla="*/ 142 w 143" name="T4"/>
                <a:gd fmla="*/ 72 h 117" name="T5"/>
                <a:gd fmla="*/ 142 w 143" name="T6"/>
                <a:gd fmla="*/ 0 h 117" name="T7"/>
                <a:gd fmla="*/ 0 w 143" name="T8"/>
                <a:gd fmla="*/ 0 h 117" name="T9"/>
                <a:gd fmla="*/ 0 w 143" name="T10"/>
                <a:gd fmla="*/ 72 h 117" name="T11"/>
                <a:gd fmla="*/ 71 w 143" name="T12"/>
                <a:gd fmla="*/ 116 h 117" name="T13"/>
              </a:gdLst>
              <a:cxnLst>
                <a:cxn ang="0">
                  <a:pos x="T0" y="T1"/>
                </a:cxn>
                <a:cxn ang="0">
                  <a:pos x="T2" y="T3"/>
                </a:cxn>
                <a:cxn ang="0">
                  <a:pos x="T4" y="T5"/>
                </a:cxn>
                <a:cxn ang="0">
                  <a:pos x="T6" y="T7"/>
                </a:cxn>
                <a:cxn ang="0">
                  <a:pos x="T8" y="T9"/>
                </a:cxn>
                <a:cxn ang="0">
                  <a:pos x="T10" y="T11"/>
                </a:cxn>
                <a:cxn ang="0">
                  <a:pos x="T12" y="T13"/>
                </a:cxn>
              </a:cxnLst>
              <a:rect b="b" l="0" r="r" t="0"/>
              <a:pathLst>
                <a:path h="117" w="143">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1" name="Freeform 42"/>
            <p:cNvSpPr>
              <a:spLocks noChangeArrowheads="1"/>
            </p:cNvSpPr>
            <p:nvPr/>
          </p:nvSpPr>
          <p:spPr bwMode="auto">
            <a:xfrm>
              <a:off x="4504534" y="4172966"/>
              <a:ext cx="74098" cy="78730"/>
            </a:xfrm>
            <a:custGeom>
              <a:gdLst>
                <a:gd fmla="*/ 142 w 143" name="T0"/>
                <a:gd fmla="*/ 44 h 151" name="T1"/>
                <a:gd fmla="*/ 142 w 143" name="T2"/>
                <a:gd fmla="*/ 44 h 151" name="T3"/>
                <a:gd fmla="*/ 71 w 143" name="T4"/>
                <a:gd fmla="*/ 0 h 151" name="T5"/>
                <a:gd fmla="*/ 0 w 143" name="T6"/>
                <a:gd fmla="*/ 44 h 151" name="T7"/>
                <a:gd fmla="*/ 0 w 143" name="T8"/>
                <a:gd fmla="*/ 150 h 151" name="T9"/>
                <a:gd fmla="*/ 142 w 143" name="T10"/>
                <a:gd fmla="*/ 150 h 151" name="T11"/>
                <a:gd fmla="*/ 142 w 143" name="T12"/>
                <a:gd fmla="*/ 44 h 151" name="T13"/>
              </a:gdLst>
              <a:cxnLst>
                <a:cxn ang="0">
                  <a:pos x="T0" y="T1"/>
                </a:cxn>
                <a:cxn ang="0">
                  <a:pos x="T2" y="T3"/>
                </a:cxn>
                <a:cxn ang="0">
                  <a:pos x="T4" y="T5"/>
                </a:cxn>
                <a:cxn ang="0">
                  <a:pos x="T6" y="T7"/>
                </a:cxn>
                <a:cxn ang="0">
                  <a:pos x="T8" y="T9"/>
                </a:cxn>
                <a:cxn ang="0">
                  <a:pos x="T10" y="T11"/>
                </a:cxn>
                <a:cxn ang="0">
                  <a:pos x="T12" y="T13"/>
                </a:cxn>
              </a:cxnLst>
              <a:rect b="b" l="0" r="r" t="0"/>
              <a:pathLst>
                <a:path h="151" w="143">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2" name="Freeform 44"/>
            <p:cNvSpPr>
              <a:spLocks noChangeArrowheads="1"/>
            </p:cNvSpPr>
            <p:nvPr/>
          </p:nvSpPr>
          <p:spPr bwMode="auto">
            <a:xfrm>
              <a:off x="10681503" y="2640813"/>
              <a:ext cx="187561" cy="238505"/>
            </a:xfrm>
            <a:custGeom>
              <a:gdLst>
                <a:gd fmla="*/ 319 w 355" name="T0"/>
                <a:gd fmla="*/ 177 h 453" name="T1"/>
                <a:gd fmla="*/ 319 w 355" name="T2"/>
                <a:gd fmla="*/ 177 h 453" name="T3"/>
                <a:gd fmla="*/ 275 w 355" name="T4"/>
                <a:gd fmla="*/ 177 h 453" name="T5"/>
                <a:gd fmla="*/ 275 w 355" name="T6"/>
                <a:gd fmla="*/ 115 h 453" name="T7"/>
                <a:gd fmla="*/ 177 w 355" name="T8"/>
                <a:gd fmla="*/ 0 h 453" name="T9"/>
                <a:gd fmla="*/ 79 w 355" name="T10"/>
                <a:gd fmla="*/ 115 h 453" name="T11"/>
                <a:gd fmla="*/ 79 w 355" name="T12"/>
                <a:gd fmla="*/ 124 h 453" name="T13"/>
                <a:gd fmla="*/ 124 w 355" name="T14"/>
                <a:gd fmla="*/ 124 h 453" name="T15"/>
                <a:gd fmla="*/ 124 w 355" name="T16"/>
                <a:gd fmla="*/ 106 h 453" name="T17"/>
                <a:gd fmla="*/ 177 w 355" name="T18"/>
                <a:gd fmla="*/ 53 h 453" name="T19"/>
                <a:gd fmla="*/ 230 w 355" name="T20"/>
                <a:gd fmla="*/ 106 h 453" name="T21"/>
                <a:gd fmla="*/ 230 w 355" name="T22"/>
                <a:gd fmla="*/ 177 h 453" name="T23"/>
                <a:gd fmla="*/ 26 w 355" name="T24"/>
                <a:gd fmla="*/ 177 h 453" name="T25"/>
                <a:gd fmla="*/ 0 w 355" name="T26"/>
                <a:gd fmla="*/ 204 h 453" name="T27"/>
                <a:gd fmla="*/ 0 w 355" name="T28"/>
                <a:gd fmla="*/ 399 h 453" name="T29"/>
                <a:gd fmla="*/ 26 w 355" name="T30"/>
                <a:gd fmla="*/ 434 h 453" name="T31"/>
                <a:gd fmla="*/ 53 w 355" name="T32"/>
                <a:gd fmla="*/ 443 h 453" name="T33"/>
                <a:gd fmla="*/ 106 w 355" name="T34"/>
                <a:gd fmla="*/ 452 h 453" name="T35"/>
                <a:gd fmla="*/ 248 w 355" name="T36"/>
                <a:gd fmla="*/ 452 h 453" name="T37"/>
                <a:gd fmla="*/ 301 w 355" name="T38"/>
                <a:gd fmla="*/ 443 h 453" name="T39"/>
                <a:gd fmla="*/ 328 w 355" name="T40"/>
                <a:gd fmla="*/ 434 h 453" name="T41"/>
                <a:gd fmla="*/ 354 w 355" name="T42"/>
                <a:gd fmla="*/ 399 h 453" name="T43"/>
                <a:gd fmla="*/ 354 w 355" name="T44"/>
                <a:gd fmla="*/ 204 h 453" name="T45"/>
                <a:gd fmla="*/ 319 w 355" name="T46"/>
                <a:gd fmla="*/ 177 h 4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52" w="355">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3" name="Freeform 45"/>
            <p:cNvSpPr>
              <a:spLocks noChangeArrowheads="1"/>
            </p:cNvSpPr>
            <p:nvPr/>
          </p:nvSpPr>
          <p:spPr bwMode="auto">
            <a:xfrm>
              <a:off x="4439698" y="2116736"/>
              <a:ext cx="206087" cy="206087"/>
            </a:xfrm>
            <a:custGeom>
              <a:gdLst>
                <a:gd fmla="*/ 354 w 391" name="T0"/>
                <a:gd fmla="*/ 35 h 391" name="T1"/>
                <a:gd fmla="*/ 354 w 391" name="T2"/>
                <a:gd fmla="*/ 35 h 391" name="T3"/>
                <a:gd fmla="*/ 292 w 391" name="T4"/>
                <a:gd fmla="*/ 0 h 391" name="T5"/>
                <a:gd fmla="*/ 169 w 391" name="T6"/>
                <a:gd fmla="*/ 133 h 391" name="T7"/>
                <a:gd fmla="*/ 26 w 391" name="T8"/>
                <a:gd fmla="*/ 275 h 391" name="T9"/>
                <a:gd fmla="*/ 0 w 391" name="T10"/>
                <a:gd fmla="*/ 390 h 391" name="T11"/>
                <a:gd fmla="*/ 116 w 391" name="T12"/>
                <a:gd fmla="*/ 363 h 391" name="T13"/>
                <a:gd fmla="*/ 266 w 391" name="T14"/>
                <a:gd fmla="*/ 222 h 391" name="T15"/>
                <a:gd fmla="*/ 390 w 391" name="T16"/>
                <a:gd fmla="*/ 97 h 391" name="T17"/>
                <a:gd fmla="*/ 354 w 391" name="T18"/>
                <a:gd fmla="*/ 35 h 391" name="T19"/>
                <a:gd fmla="*/ 116 w 391" name="T20"/>
                <a:gd fmla="*/ 354 h 391" name="T21"/>
                <a:gd fmla="*/ 116 w 391" name="T22"/>
                <a:gd fmla="*/ 354 h 391" name="T23"/>
                <a:gd fmla="*/ 71 w 391" name="T24"/>
                <a:gd fmla="*/ 363 h 391" name="T25"/>
                <a:gd fmla="*/ 54 w 391" name="T26"/>
                <a:gd fmla="*/ 337 h 391" name="T27"/>
                <a:gd fmla="*/ 35 w 391" name="T28"/>
                <a:gd fmla="*/ 319 h 391" name="T29"/>
                <a:gd fmla="*/ 44 w 391" name="T30"/>
                <a:gd fmla="*/ 284 h 391" name="T31"/>
                <a:gd fmla="*/ 54 w 391" name="T32"/>
                <a:gd fmla="*/ 266 h 391" name="T33"/>
                <a:gd fmla="*/ 98 w 391" name="T34"/>
                <a:gd fmla="*/ 292 h 391" name="T35"/>
                <a:gd fmla="*/ 124 w 391" name="T36"/>
                <a:gd fmla="*/ 337 h 391" name="T37"/>
                <a:gd fmla="*/ 116 w 391" name="T38"/>
                <a:gd fmla="*/ 354 h 39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1" w="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4" name="Freeform 46"/>
            <p:cNvSpPr>
              <a:spLocks noChangeArrowheads="1"/>
            </p:cNvSpPr>
            <p:nvPr/>
          </p:nvSpPr>
          <p:spPr bwMode="auto">
            <a:xfrm>
              <a:off x="8068203" y="2102844"/>
              <a:ext cx="243134" cy="231558"/>
            </a:xfrm>
            <a:custGeom>
              <a:gdLst>
                <a:gd fmla="*/ 363 w 461" name="T0"/>
                <a:gd fmla="*/ 336 h 443" name="T1"/>
                <a:gd fmla="*/ 363 w 461" name="T2"/>
                <a:gd fmla="*/ 336 h 443" name="T3"/>
                <a:gd fmla="*/ 284 w 461" name="T4"/>
                <a:gd fmla="*/ 248 h 443" name="T5"/>
                <a:gd fmla="*/ 310 w 461" name="T6"/>
                <a:gd fmla="*/ 195 h 443" name="T7"/>
                <a:gd fmla="*/ 328 w 461" name="T8"/>
                <a:gd fmla="*/ 151 h 443" name="T9"/>
                <a:gd fmla="*/ 319 w 461" name="T10"/>
                <a:gd fmla="*/ 132 h 443" name="T11"/>
                <a:gd fmla="*/ 328 w 461" name="T12"/>
                <a:gd fmla="*/ 88 h 443" name="T13"/>
                <a:gd fmla="*/ 230 w 461" name="T14"/>
                <a:gd fmla="*/ 0 h 443" name="T15"/>
                <a:gd fmla="*/ 132 w 461" name="T16"/>
                <a:gd fmla="*/ 88 h 443" name="T17"/>
                <a:gd fmla="*/ 141 w 461" name="T18"/>
                <a:gd fmla="*/ 132 h 443" name="T19"/>
                <a:gd fmla="*/ 132 w 461" name="T20"/>
                <a:gd fmla="*/ 151 h 443" name="T21"/>
                <a:gd fmla="*/ 150 w 461" name="T22"/>
                <a:gd fmla="*/ 195 h 443" name="T23"/>
                <a:gd fmla="*/ 177 w 461" name="T24"/>
                <a:gd fmla="*/ 248 h 443" name="T25"/>
                <a:gd fmla="*/ 97 w 461" name="T26"/>
                <a:gd fmla="*/ 336 h 443" name="T27"/>
                <a:gd fmla="*/ 0 w 461" name="T28"/>
                <a:gd fmla="*/ 398 h 443" name="T29"/>
                <a:gd fmla="*/ 0 w 461" name="T30"/>
                <a:gd fmla="*/ 442 h 443" name="T31"/>
                <a:gd fmla="*/ 230 w 461" name="T32"/>
                <a:gd fmla="*/ 442 h 443" name="T33"/>
                <a:gd fmla="*/ 460 w 461" name="T34"/>
                <a:gd fmla="*/ 442 h 443" name="T35"/>
                <a:gd fmla="*/ 460 w 461" name="T36"/>
                <a:gd fmla="*/ 398 h 443" name="T37"/>
                <a:gd fmla="*/ 363 w 461" name="T38"/>
                <a:gd fmla="*/ 336 h 44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42"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5" name="Freeform 47"/>
            <p:cNvSpPr>
              <a:spLocks noChangeArrowheads="1"/>
            </p:cNvSpPr>
            <p:nvPr/>
          </p:nvSpPr>
          <p:spPr bwMode="auto">
            <a:xfrm>
              <a:off x="8579944" y="2107475"/>
              <a:ext cx="261661" cy="229242"/>
            </a:xfrm>
            <a:custGeom>
              <a:gdLst>
                <a:gd fmla="*/ 497 w 498" name="T0"/>
                <a:gd fmla="*/ 434 h 435" name="T1"/>
                <a:gd fmla="*/ 497 w 498" name="T2"/>
                <a:gd fmla="*/ 434 h 435" name="T3"/>
                <a:gd fmla="*/ 487 w 498" name="T4"/>
                <a:gd fmla="*/ 328 h 435" name="T5"/>
                <a:gd fmla="*/ 425 w 498" name="T6"/>
                <a:gd fmla="*/ 293 h 435" name="T7"/>
                <a:gd fmla="*/ 372 w 498" name="T8"/>
                <a:gd fmla="*/ 231 h 435" name="T9"/>
                <a:gd fmla="*/ 390 w 498" name="T10"/>
                <a:gd fmla="*/ 196 h 435" name="T11"/>
                <a:gd fmla="*/ 408 w 498" name="T12"/>
                <a:gd fmla="*/ 159 h 435" name="T13"/>
                <a:gd fmla="*/ 399 w 498" name="T14"/>
                <a:gd fmla="*/ 151 h 435" name="T15"/>
                <a:gd fmla="*/ 408 w 498" name="T16"/>
                <a:gd fmla="*/ 115 h 435" name="T17"/>
                <a:gd fmla="*/ 346 w 498" name="T18"/>
                <a:gd fmla="*/ 62 h 435" name="T19"/>
                <a:gd fmla="*/ 284 w 498" name="T20"/>
                <a:gd fmla="*/ 115 h 435" name="T21"/>
                <a:gd fmla="*/ 293 w 498" name="T22"/>
                <a:gd fmla="*/ 151 h 435" name="T23"/>
                <a:gd fmla="*/ 284 w 498" name="T24"/>
                <a:gd fmla="*/ 159 h 435" name="T25"/>
                <a:gd fmla="*/ 302 w 498" name="T26"/>
                <a:gd fmla="*/ 196 h 435" name="T27"/>
                <a:gd fmla="*/ 311 w 498" name="T28"/>
                <a:gd fmla="*/ 231 h 435" name="T29"/>
                <a:gd fmla="*/ 293 w 498" name="T30"/>
                <a:gd fmla="*/ 275 h 435" name="T31"/>
                <a:gd fmla="*/ 381 w 498" name="T32"/>
                <a:gd fmla="*/ 364 h 435" name="T33"/>
                <a:gd fmla="*/ 381 w 498" name="T34"/>
                <a:gd fmla="*/ 434 h 435" name="T35"/>
                <a:gd fmla="*/ 497 w 498" name="T36"/>
                <a:gd fmla="*/ 434 h 435" name="T37"/>
                <a:gd fmla="*/ 258 w 498" name="T38"/>
                <a:gd fmla="*/ 302 h 435" name="T39"/>
                <a:gd fmla="*/ 258 w 498" name="T40"/>
                <a:gd fmla="*/ 302 h 435" name="T41"/>
                <a:gd fmla="*/ 187 w 498" name="T42"/>
                <a:gd fmla="*/ 231 h 435" name="T43"/>
                <a:gd fmla="*/ 213 w 498" name="T44"/>
                <a:gd fmla="*/ 168 h 435" name="T45"/>
                <a:gd fmla="*/ 231 w 498" name="T46"/>
                <a:gd fmla="*/ 133 h 435" name="T47"/>
                <a:gd fmla="*/ 222 w 498" name="T48"/>
                <a:gd fmla="*/ 115 h 435" name="T49"/>
                <a:gd fmla="*/ 231 w 498" name="T50"/>
                <a:gd fmla="*/ 71 h 435" name="T51"/>
                <a:gd fmla="*/ 151 w 498" name="T52"/>
                <a:gd fmla="*/ 0 h 435" name="T53"/>
                <a:gd fmla="*/ 71 w 498" name="T54"/>
                <a:gd fmla="*/ 71 h 435" name="T55"/>
                <a:gd fmla="*/ 71 w 498" name="T56"/>
                <a:gd fmla="*/ 115 h 435" name="T57"/>
                <a:gd fmla="*/ 71 w 498" name="T58"/>
                <a:gd fmla="*/ 133 h 435" name="T59"/>
                <a:gd fmla="*/ 89 w 498" name="T60"/>
                <a:gd fmla="*/ 168 h 435" name="T61"/>
                <a:gd fmla="*/ 107 w 498" name="T62"/>
                <a:gd fmla="*/ 231 h 435" name="T63"/>
                <a:gd fmla="*/ 45 w 498" name="T64"/>
                <a:gd fmla="*/ 302 h 435" name="T65"/>
                <a:gd fmla="*/ 0 w 498" name="T66"/>
                <a:gd fmla="*/ 346 h 435" name="T67"/>
                <a:gd fmla="*/ 0 w 498" name="T68"/>
                <a:gd fmla="*/ 434 h 435" name="T69"/>
                <a:gd fmla="*/ 346 w 498" name="T70"/>
                <a:gd fmla="*/ 434 h 435" name="T71"/>
                <a:gd fmla="*/ 346 w 498" name="T72"/>
                <a:gd fmla="*/ 364 h 435" name="T73"/>
                <a:gd fmla="*/ 258 w 498" name="T74"/>
                <a:gd fmla="*/ 302 h 4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35" w="498">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6" name="Freeform 48"/>
            <p:cNvSpPr>
              <a:spLocks noChangeArrowheads="1"/>
            </p:cNvSpPr>
            <p:nvPr/>
          </p:nvSpPr>
          <p:spPr bwMode="auto">
            <a:xfrm>
              <a:off x="6509821" y="2130631"/>
              <a:ext cx="233874" cy="175984"/>
            </a:xfrm>
            <a:custGeom>
              <a:gdLst>
                <a:gd fmla="*/ 444 w 445" name="T0"/>
                <a:gd fmla="*/ 336 h 337" name="T1"/>
                <a:gd fmla="*/ 444 w 445" name="T2"/>
                <a:gd fmla="*/ 336 h 337" name="T3"/>
                <a:gd fmla="*/ 178 w 445" name="T4"/>
                <a:gd fmla="*/ 98 h 337" name="T5"/>
                <a:gd fmla="*/ 178 w 445" name="T6"/>
                <a:gd fmla="*/ 0 h 337" name="T7"/>
                <a:gd fmla="*/ 0 w 445" name="T8"/>
                <a:gd fmla="*/ 159 h 337" name="T9"/>
                <a:gd fmla="*/ 178 w 445" name="T10"/>
                <a:gd fmla="*/ 327 h 337" name="T11"/>
                <a:gd fmla="*/ 178 w 445" name="T12"/>
                <a:gd fmla="*/ 221 h 337" name="T13"/>
                <a:gd fmla="*/ 444 w 445" name="T14"/>
                <a:gd fmla="*/ 336 h 3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7" w="445">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7" name="Freeform 49"/>
            <p:cNvSpPr>
              <a:spLocks noChangeArrowheads="1"/>
            </p:cNvSpPr>
            <p:nvPr/>
          </p:nvSpPr>
          <p:spPr bwMode="auto">
            <a:xfrm>
              <a:off x="7551829" y="2130631"/>
              <a:ext cx="233874" cy="175984"/>
            </a:xfrm>
            <a:custGeom>
              <a:gdLst>
                <a:gd fmla="*/ 266 w 444" name="T0"/>
                <a:gd fmla="*/ 221 h 337" name="T1"/>
                <a:gd fmla="*/ 266 w 444" name="T2"/>
                <a:gd fmla="*/ 221 h 337" name="T3"/>
                <a:gd fmla="*/ 266 w 444" name="T4"/>
                <a:gd fmla="*/ 327 h 337" name="T5"/>
                <a:gd fmla="*/ 443 w 444" name="T6"/>
                <a:gd fmla="*/ 159 h 337" name="T7"/>
                <a:gd fmla="*/ 266 w 444" name="T8"/>
                <a:gd fmla="*/ 0 h 337" name="T9"/>
                <a:gd fmla="*/ 266 w 444" name="T10"/>
                <a:gd fmla="*/ 98 h 337" name="T11"/>
                <a:gd fmla="*/ 0 w 444" name="T12"/>
                <a:gd fmla="*/ 336 h 337" name="T13"/>
                <a:gd fmla="*/ 266 w 444" name="T14"/>
                <a:gd fmla="*/ 221 h 3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7" w="443">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8" name="Freeform 50"/>
            <p:cNvSpPr>
              <a:spLocks noChangeArrowheads="1"/>
            </p:cNvSpPr>
            <p:nvPr/>
          </p:nvSpPr>
          <p:spPr bwMode="auto">
            <a:xfrm>
              <a:off x="1295149" y="2102844"/>
              <a:ext cx="233874" cy="231558"/>
            </a:xfrm>
            <a:custGeom>
              <a:gdLst>
                <a:gd fmla="*/ 257 w 444" name="T0"/>
                <a:gd fmla="*/ 257 h 443" name="T1"/>
                <a:gd fmla="*/ 257 w 444" name="T2"/>
                <a:gd fmla="*/ 257 h 443" name="T3"/>
                <a:gd fmla="*/ 160 w 444" name="T4"/>
                <a:gd fmla="*/ 310 h 443" name="T5"/>
                <a:gd fmla="*/ 62 w 444" name="T6"/>
                <a:gd fmla="*/ 310 h 443" name="T7"/>
                <a:gd fmla="*/ 71 w 444" name="T8"/>
                <a:gd fmla="*/ 407 h 443" name="T9"/>
                <a:gd fmla="*/ 310 w 444" name="T10"/>
                <a:gd fmla="*/ 310 h 443" name="T11"/>
                <a:gd fmla="*/ 416 w 444" name="T12"/>
                <a:gd fmla="*/ 61 h 443" name="T13"/>
                <a:gd fmla="*/ 319 w 444" name="T14"/>
                <a:gd fmla="*/ 53 h 443" name="T15"/>
                <a:gd fmla="*/ 319 w 444" name="T16"/>
                <a:gd fmla="*/ 151 h 443" name="T17"/>
                <a:gd fmla="*/ 257 w 444" name="T18"/>
                <a:gd fmla="*/ 257 h 4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2" w="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49" name="Freeform 51"/>
            <p:cNvSpPr>
              <a:spLocks noChangeArrowheads="1"/>
            </p:cNvSpPr>
            <p:nvPr/>
          </p:nvSpPr>
          <p:spPr bwMode="auto">
            <a:xfrm>
              <a:off x="3379166" y="2144525"/>
              <a:ext cx="243136" cy="150513"/>
            </a:xfrm>
            <a:custGeom>
              <a:gdLst>
                <a:gd fmla="*/ 18 w 461" name="T0"/>
                <a:gd fmla="*/ 27 h 285" name="T1"/>
                <a:gd fmla="*/ 18 w 461" name="T2"/>
                <a:gd fmla="*/ 27 h 285" name="T3"/>
                <a:gd fmla="*/ 203 w 461" name="T4"/>
                <a:gd fmla="*/ 125 h 285" name="T5"/>
                <a:gd fmla="*/ 231 w 461" name="T6"/>
                <a:gd fmla="*/ 133 h 285" name="T7"/>
                <a:gd fmla="*/ 248 w 461" name="T8"/>
                <a:gd fmla="*/ 125 h 285" name="T9"/>
                <a:gd fmla="*/ 434 w 461" name="T10"/>
                <a:gd fmla="*/ 27 h 285" name="T11"/>
                <a:gd fmla="*/ 443 w 461" name="T12"/>
                <a:gd fmla="*/ 0 h 285" name="T13"/>
                <a:gd fmla="*/ 18 w 461" name="T14"/>
                <a:gd fmla="*/ 0 h 285" name="T15"/>
                <a:gd fmla="*/ 18 w 461" name="T16"/>
                <a:gd fmla="*/ 27 h 285" name="T17"/>
                <a:gd fmla="*/ 443 w 461" name="T18"/>
                <a:gd fmla="*/ 80 h 285" name="T19"/>
                <a:gd fmla="*/ 443 w 461" name="T20"/>
                <a:gd fmla="*/ 80 h 285" name="T21"/>
                <a:gd fmla="*/ 248 w 461" name="T22"/>
                <a:gd fmla="*/ 178 h 285" name="T23"/>
                <a:gd fmla="*/ 231 w 461" name="T24"/>
                <a:gd fmla="*/ 178 h 285" name="T25"/>
                <a:gd fmla="*/ 203 w 461" name="T26"/>
                <a:gd fmla="*/ 178 h 285" name="T27"/>
                <a:gd fmla="*/ 18 w 461" name="T28"/>
                <a:gd fmla="*/ 80 h 285" name="T29"/>
                <a:gd fmla="*/ 9 w 461" name="T30"/>
                <a:gd fmla="*/ 80 h 285" name="T31"/>
                <a:gd fmla="*/ 9 w 461" name="T32"/>
                <a:gd fmla="*/ 266 h 285" name="T33"/>
                <a:gd fmla="*/ 35 w 461" name="T34"/>
                <a:gd fmla="*/ 284 h 285" name="T35"/>
                <a:gd fmla="*/ 425 w 461" name="T36"/>
                <a:gd fmla="*/ 284 h 285" name="T37"/>
                <a:gd fmla="*/ 452 w 461" name="T38"/>
                <a:gd fmla="*/ 266 h 285" name="T39"/>
                <a:gd fmla="*/ 452 w 461" name="T40"/>
                <a:gd fmla="*/ 80 h 285" name="T41"/>
                <a:gd fmla="*/ 443 w 461" name="T42"/>
                <a:gd fmla="*/ 80 h 28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5" w="461">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0" name="Freeform 52"/>
            <p:cNvSpPr>
              <a:spLocks noChangeArrowheads="1"/>
            </p:cNvSpPr>
            <p:nvPr/>
          </p:nvSpPr>
          <p:spPr bwMode="auto">
            <a:xfrm>
              <a:off x="5453920" y="2088950"/>
              <a:ext cx="252398" cy="261661"/>
            </a:xfrm>
            <a:custGeom>
              <a:gdLst>
                <a:gd fmla="*/ 133 w 479" name="T0"/>
                <a:gd fmla="*/ 497 h 498" name="T1"/>
                <a:gd fmla="*/ 133 w 479" name="T2"/>
                <a:gd fmla="*/ 497 h 498" name="T3"/>
                <a:gd fmla="*/ 53 w 479" name="T4"/>
                <a:gd fmla="*/ 460 h 498" name="T5"/>
                <a:gd fmla="*/ 53 w 479" name="T6"/>
                <a:gd fmla="*/ 284 h 498" name="T7"/>
                <a:gd fmla="*/ 301 w 479" name="T8"/>
                <a:gd fmla="*/ 35 h 498" name="T9"/>
                <a:gd fmla="*/ 390 w 479" name="T10"/>
                <a:gd fmla="*/ 9 h 498" name="T11"/>
                <a:gd fmla="*/ 452 w 479" name="T12"/>
                <a:gd fmla="*/ 71 h 498" name="T13"/>
                <a:gd fmla="*/ 425 w 479" name="T14"/>
                <a:gd fmla="*/ 159 h 498" name="T15"/>
                <a:gd fmla="*/ 195 w 479" name="T16"/>
                <a:gd fmla="*/ 390 h 498" name="T17"/>
                <a:gd fmla="*/ 150 w 479" name="T18"/>
                <a:gd fmla="*/ 416 h 498" name="T19"/>
                <a:gd fmla="*/ 106 w 479" name="T20"/>
                <a:gd fmla="*/ 399 h 498" name="T21"/>
                <a:gd fmla="*/ 115 w 479" name="T22"/>
                <a:gd fmla="*/ 319 h 498" name="T23"/>
                <a:gd fmla="*/ 284 w 479" name="T24"/>
                <a:gd fmla="*/ 150 h 498" name="T25"/>
                <a:gd fmla="*/ 309 w 479" name="T26"/>
                <a:gd fmla="*/ 150 h 498" name="T27"/>
                <a:gd fmla="*/ 309 w 479" name="T28"/>
                <a:gd fmla="*/ 178 h 498" name="T29"/>
                <a:gd fmla="*/ 142 w 479" name="T30"/>
                <a:gd fmla="*/ 345 h 498" name="T31"/>
                <a:gd fmla="*/ 133 w 479" name="T32"/>
                <a:gd fmla="*/ 381 h 498" name="T33"/>
                <a:gd fmla="*/ 142 w 479" name="T34"/>
                <a:gd fmla="*/ 381 h 498" name="T35"/>
                <a:gd fmla="*/ 168 w 479" name="T36"/>
                <a:gd fmla="*/ 372 h 498" name="T37"/>
                <a:gd fmla="*/ 399 w 479" name="T38"/>
                <a:gd fmla="*/ 133 h 498" name="T39"/>
                <a:gd fmla="*/ 416 w 479" name="T40"/>
                <a:gd fmla="*/ 80 h 498" name="T41"/>
                <a:gd fmla="*/ 381 w 479" name="T42"/>
                <a:gd fmla="*/ 44 h 498" name="T43"/>
                <a:gd fmla="*/ 328 w 479" name="T44"/>
                <a:gd fmla="*/ 62 h 498" name="T45"/>
                <a:gd fmla="*/ 80 w 479" name="T46"/>
                <a:gd fmla="*/ 301 h 498" name="T47"/>
                <a:gd fmla="*/ 80 w 479" name="T48"/>
                <a:gd fmla="*/ 434 h 498" name="T49"/>
                <a:gd fmla="*/ 203 w 479" name="T50"/>
                <a:gd fmla="*/ 425 h 498" name="T51"/>
                <a:gd fmla="*/ 452 w 479" name="T52"/>
                <a:gd fmla="*/ 186 h 498" name="T53"/>
                <a:gd fmla="*/ 478 w 479" name="T54"/>
                <a:gd fmla="*/ 186 h 498" name="T55"/>
                <a:gd fmla="*/ 478 w 479" name="T56"/>
                <a:gd fmla="*/ 203 h 498" name="T57"/>
                <a:gd fmla="*/ 230 w 479" name="T58"/>
                <a:gd fmla="*/ 452 h 498" name="T59"/>
                <a:gd fmla="*/ 133 w 479" name="T60"/>
                <a:gd fmla="*/ 497 h 4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98" w="479">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1" name="Freeform 53"/>
            <p:cNvSpPr>
              <a:spLocks noChangeArrowheads="1"/>
            </p:cNvSpPr>
            <p:nvPr/>
          </p:nvSpPr>
          <p:spPr bwMode="auto">
            <a:xfrm>
              <a:off x="7016932" y="2130631"/>
              <a:ext cx="261659" cy="175984"/>
            </a:xfrm>
            <a:custGeom>
              <a:gdLst>
                <a:gd fmla="*/ 177 w 497" name="T0"/>
                <a:gd fmla="*/ 70 h 337" name="T1"/>
                <a:gd fmla="*/ 177 w 497" name="T2"/>
                <a:gd fmla="*/ 70 h 337" name="T3"/>
                <a:gd fmla="*/ 177 w 497" name="T4"/>
                <a:gd fmla="*/ 0 h 337" name="T5"/>
                <a:gd fmla="*/ 0 w 497" name="T6"/>
                <a:gd fmla="*/ 159 h 337" name="T7"/>
                <a:gd fmla="*/ 177 w 497" name="T8"/>
                <a:gd fmla="*/ 327 h 337" name="T9"/>
                <a:gd fmla="*/ 177 w 497" name="T10"/>
                <a:gd fmla="*/ 257 h 337" name="T11"/>
                <a:gd fmla="*/ 71 w 497" name="T12"/>
                <a:gd fmla="*/ 159 h 337" name="T13"/>
                <a:gd fmla="*/ 177 w 497" name="T14"/>
                <a:gd fmla="*/ 70 h 337" name="T15"/>
                <a:gd fmla="*/ 301 w 497" name="T16"/>
                <a:gd fmla="*/ 98 h 337" name="T17"/>
                <a:gd fmla="*/ 301 w 497" name="T18"/>
                <a:gd fmla="*/ 98 h 337" name="T19"/>
                <a:gd fmla="*/ 301 w 497" name="T20"/>
                <a:gd fmla="*/ 0 h 337" name="T21"/>
                <a:gd fmla="*/ 124 w 497" name="T22"/>
                <a:gd fmla="*/ 159 h 337" name="T23"/>
                <a:gd fmla="*/ 301 w 497" name="T24"/>
                <a:gd fmla="*/ 327 h 337" name="T25"/>
                <a:gd fmla="*/ 301 w 497" name="T26"/>
                <a:gd fmla="*/ 221 h 337" name="T27"/>
                <a:gd fmla="*/ 496 w 497" name="T28"/>
                <a:gd fmla="*/ 336 h 337" name="T29"/>
                <a:gd fmla="*/ 301 w 497" name="T30"/>
                <a:gd fmla="*/ 98 h 3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7" w="49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2" name="Freeform 54"/>
            <p:cNvSpPr>
              <a:spLocks noChangeArrowheads="1"/>
            </p:cNvSpPr>
            <p:nvPr/>
          </p:nvSpPr>
          <p:spPr bwMode="auto">
            <a:xfrm>
              <a:off x="2848901" y="2102844"/>
              <a:ext cx="261659" cy="231558"/>
            </a:xfrm>
            <a:custGeom>
              <a:gdLst>
                <a:gd fmla="*/ 212 w 497" name="T0"/>
                <a:gd fmla="*/ 0 h 443" name="T1"/>
                <a:gd fmla="*/ 212 w 497" name="T2"/>
                <a:gd fmla="*/ 0 h 443" name="T3"/>
                <a:gd fmla="*/ 186 w 497" name="T4"/>
                <a:gd fmla="*/ 0 h 443" name="T5"/>
                <a:gd fmla="*/ 177 w 497" name="T6"/>
                <a:gd fmla="*/ 8 h 443" name="T7"/>
                <a:gd fmla="*/ 177 w 497" name="T8"/>
                <a:gd fmla="*/ 106 h 443" name="T9"/>
                <a:gd fmla="*/ 88 w 497" name="T10"/>
                <a:gd fmla="*/ 106 h 443" name="T11"/>
                <a:gd fmla="*/ 80 w 497" name="T12"/>
                <a:gd fmla="*/ 106 h 443" name="T13"/>
                <a:gd fmla="*/ 62 w 497" name="T14"/>
                <a:gd fmla="*/ 114 h 443" name="T15"/>
                <a:gd fmla="*/ 0 w 497" name="T16"/>
                <a:gd fmla="*/ 151 h 443" name="T17"/>
                <a:gd fmla="*/ 0 w 497" name="T18"/>
                <a:gd fmla="*/ 159 h 443" name="T19"/>
                <a:gd fmla="*/ 0 w 497" name="T20"/>
                <a:gd fmla="*/ 167 h 443" name="T21"/>
                <a:gd fmla="*/ 62 w 497" name="T22"/>
                <a:gd fmla="*/ 212 h 443" name="T23"/>
                <a:gd fmla="*/ 80 w 497" name="T24"/>
                <a:gd fmla="*/ 212 h 443" name="T25"/>
                <a:gd fmla="*/ 88 w 497" name="T26"/>
                <a:gd fmla="*/ 221 h 443" name="T27"/>
                <a:gd fmla="*/ 177 w 497" name="T28"/>
                <a:gd fmla="*/ 221 h 443" name="T29"/>
                <a:gd fmla="*/ 177 w 497" name="T30"/>
                <a:gd fmla="*/ 433 h 443" name="T31"/>
                <a:gd fmla="*/ 186 w 497" name="T32"/>
                <a:gd fmla="*/ 442 h 443" name="T33"/>
                <a:gd fmla="*/ 212 w 497" name="T34"/>
                <a:gd fmla="*/ 442 h 443" name="T35"/>
                <a:gd fmla="*/ 221 w 497" name="T36"/>
                <a:gd fmla="*/ 433 h 443" name="T37"/>
                <a:gd fmla="*/ 221 w 497" name="T38"/>
                <a:gd fmla="*/ 8 h 443" name="T39"/>
                <a:gd fmla="*/ 212 w 497" name="T40"/>
                <a:gd fmla="*/ 0 h 443" name="T41"/>
                <a:gd fmla="*/ 487 w 497" name="T42"/>
                <a:gd fmla="*/ 106 h 443" name="T43"/>
                <a:gd fmla="*/ 487 w 497" name="T44"/>
                <a:gd fmla="*/ 106 h 443" name="T45"/>
                <a:gd fmla="*/ 434 w 497" name="T46"/>
                <a:gd fmla="*/ 61 h 443" name="T47"/>
                <a:gd fmla="*/ 416 w 497" name="T48"/>
                <a:gd fmla="*/ 53 h 443" name="T49"/>
                <a:gd fmla="*/ 407 w 497" name="T50"/>
                <a:gd fmla="*/ 53 h 443" name="T51"/>
                <a:gd fmla="*/ 239 w 497" name="T52"/>
                <a:gd fmla="*/ 53 h 443" name="T53"/>
                <a:gd fmla="*/ 256 w 497" name="T54"/>
                <a:gd fmla="*/ 167 h 443" name="T55"/>
                <a:gd fmla="*/ 407 w 497" name="T56"/>
                <a:gd fmla="*/ 167 h 443" name="T57"/>
                <a:gd fmla="*/ 416 w 497" name="T58"/>
                <a:gd fmla="*/ 167 h 443" name="T59"/>
                <a:gd fmla="*/ 434 w 497" name="T60"/>
                <a:gd fmla="*/ 159 h 443" name="T61"/>
                <a:gd fmla="*/ 487 w 497" name="T62"/>
                <a:gd fmla="*/ 123 h 443" name="T63"/>
                <a:gd fmla="*/ 496 w 497" name="T64"/>
                <a:gd fmla="*/ 114 h 443" name="T65"/>
                <a:gd fmla="*/ 487 w 497" name="T66"/>
                <a:gd fmla="*/ 106 h 4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42" w="497">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3" name="Freeform 55"/>
            <p:cNvSpPr>
              <a:spLocks noChangeArrowheads="1"/>
            </p:cNvSpPr>
            <p:nvPr/>
          </p:nvSpPr>
          <p:spPr bwMode="auto">
            <a:xfrm>
              <a:off x="2378838" y="2088950"/>
              <a:ext cx="159776" cy="270922"/>
            </a:xfrm>
            <a:custGeom>
              <a:gdLst>
                <a:gd fmla="*/ 284 w 303" name="T0"/>
                <a:gd fmla="*/ 363 h 514" name="T1"/>
                <a:gd fmla="*/ 284 w 303" name="T2"/>
                <a:gd fmla="*/ 363 h 514" name="T3"/>
                <a:gd fmla="*/ 222 w 303" name="T4"/>
                <a:gd fmla="*/ 168 h 514" name="T5"/>
                <a:gd fmla="*/ 89 w 303" name="T6"/>
                <a:gd fmla="*/ 106 h 514" name="T7"/>
                <a:gd fmla="*/ 45 w 303" name="T8"/>
                <a:gd fmla="*/ 9 h 514" name="T9"/>
                <a:gd fmla="*/ 19 w 303" name="T10"/>
                <a:gd fmla="*/ 0 h 514" name="T11"/>
                <a:gd fmla="*/ 10 w 303" name="T12"/>
                <a:gd fmla="*/ 27 h 514" name="T13"/>
                <a:gd fmla="*/ 63 w 303" name="T14"/>
                <a:gd fmla="*/ 124 h 514" name="T15"/>
                <a:gd fmla="*/ 19 w 303" name="T16"/>
                <a:gd fmla="*/ 239 h 514" name="T17"/>
                <a:gd fmla="*/ 72 w 303" name="T18"/>
                <a:gd fmla="*/ 434 h 514" name="T19"/>
                <a:gd fmla="*/ 204 w 303" name="T20"/>
                <a:gd fmla="*/ 497 h 514" name="T21"/>
                <a:gd fmla="*/ 284 w 303" name="T22"/>
                <a:gd fmla="*/ 363 h 514" name="T23"/>
                <a:gd fmla="*/ 125 w 303" name="T24"/>
                <a:gd fmla="*/ 222 h 514" name="T25"/>
                <a:gd fmla="*/ 125 w 303" name="T26"/>
                <a:gd fmla="*/ 222 h 514" name="T27"/>
                <a:gd fmla="*/ 81 w 303" name="T28"/>
                <a:gd fmla="*/ 203 h 514" name="T29"/>
                <a:gd fmla="*/ 98 w 303" name="T30"/>
                <a:gd fmla="*/ 159 h 514" name="T31"/>
                <a:gd fmla="*/ 142 w 303" name="T32"/>
                <a:gd fmla="*/ 178 h 514" name="T33"/>
                <a:gd fmla="*/ 125 w 303" name="T34"/>
                <a:gd fmla="*/ 222 h 5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14" w="303">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4" name="Freeform 61"/>
            <p:cNvSpPr>
              <a:spLocks noChangeArrowheads="1"/>
            </p:cNvSpPr>
            <p:nvPr/>
          </p:nvSpPr>
          <p:spPr bwMode="auto">
            <a:xfrm>
              <a:off x="10155867" y="3724502"/>
              <a:ext cx="196825" cy="152828"/>
            </a:xfrm>
            <a:custGeom>
              <a:gdLst>
                <a:gd fmla="*/ 54 w 374" name="T0"/>
                <a:gd fmla="*/ 221 h 293" name="T1"/>
                <a:gd fmla="*/ 54 w 374" name="T2"/>
                <a:gd fmla="*/ 221 h 293" name="T3"/>
                <a:gd fmla="*/ 248 w 374" name="T4"/>
                <a:gd fmla="*/ 221 h 293" name="T5"/>
                <a:gd fmla="*/ 248 w 374" name="T6"/>
                <a:gd fmla="*/ 292 h 293" name="T7"/>
                <a:gd fmla="*/ 373 w 374" name="T8"/>
                <a:gd fmla="*/ 186 h 293" name="T9"/>
                <a:gd fmla="*/ 248 w 374" name="T10"/>
                <a:gd fmla="*/ 71 h 293" name="T11"/>
                <a:gd fmla="*/ 248 w 374" name="T12"/>
                <a:gd fmla="*/ 150 h 293" name="T13"/>
                <a:gd fmla="*/ 71 w 374" name="T14"/>
                <a:gd fmla="*/ 150 h 293" name="T15"/>
                <a:gd fmla="*/ 71 w 374" name="T16"/>
                <a:gd fmla="*/ 0 h 293" name="T17"/>
                <a:gd fmla="*/ 0 w 374" name="T18"/>
                <a:gd fmla="*/ 0 h 293" name="T19"/>
                <a:gd fmla="*/ 0 w 374" name="T20"/>
                <a:gd fmla="*/ 168 h 293" name="T21"/>
                <a:gd fmla="*/ 54 w 374" name="T22"/>
                <a:gd fmla="*/ 221 h 2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3" w="374">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5" name="Freeform 62"/>
            <p:cNvSpPr>
              <a:spLocks noChangeArrowheads="1"/>
            </p:cNvSpPr>
            <p:nvPr/>
          </p:nvSpPr>
          <p:spPr bwMode="auto">
            <a:xfrm>
              <a:off x="8607731" y="3154113"/>
              <a:ext cx="203770" cy="215349"/>
            </a:xfrm>
            <a:custGeom>
              <a:gdLst>
                <a:gd fmla="*/ 141 w 390" name="T0"/>
                <a:gd fmla="*/ 319 h 409" name="T1"/>
                <a:gd fmla="*/ 141 w 390" name="T2"/>
                <a:gd fmla="*/ 319 h 409" name="T3"/>
                <a:gd fmla="*/ 124 w 390" name="T4"/>
                <a:gd fmla="*/ 345 h 409" name="T5"/>
                <a:gd fmla="*/ 61 w 390" name="T6"/>
                <a:gd fmla="*/ 345 h 409" name="T7"/>
                <a:gd fmla="*/ 44 w 390" name="T8"/>
                <a:gd fmla="*/ 311 h 409" name="T9"/>
                <a:gd fmla="*/ 61 w 390" name="T10"/>
                <a:gd fmla="*/ 283 h 409" name="T11"/>
                <a:gd fmla="*/ 133 w 390" name="T12"/>
                <a:gd fmla="*/ 204 h 409" name="T13"/>
                <a:gd fmla="*/ 195 w 390" name="T14"/>
                <a:gd fmla="*/ 186 h 409" name="T15"/>
                <a:gd fmla="*/ 230 w 390" name="T16"/>
                <a:gd fmla="*/ 186 h 409" name="T17"/>
                <a:gd fmla="*/ 230 w 390" name="T18"/>
                <a:gd fmla="*/ 160 h 409" name="T19"/>
                <a:gd fmla="*/ 97 w 390" name="T20"/>
                <a:gd fmla="*/ 168 h 409" name="T21"/>
                <a:gd fmla="*/ 26 w 390" name="T22"/>
                <a:gd fmla="*/ 248 h 409" name="T23"/>
                <a:gd fmla="*/ 0 w 390" name="T24"/>
                <a:gd fmla="*/ 311 h 409" name="T25"/>
                <a:gd fmla="*/ 26 w 390" name="T26"/>
                <a:gd fmla="*/ 381 h 409" name="T27"/>
                <a:gd fmla="*/ 88 w 390" name="T28"/>
                <a:gd fmla="*/ 408 h 409" name="T29"/>
                <a:gd fmla="*/ 159 w 390" name="T30"/>
                <a:gd fmla="*/ 381 h 409" name="T31"/>
                <a:gd fmla="*/ 177 w 390" name="T32"/>
                <a:gd fmla="*/ 355 h 409" name="T33"/>
                <a:gd fmla="*/ 177 w 390" name="T34"/>
                <a:gd fmla="*/ 319 h 409" name="T35"/>
                <a:gd fmla="*/ 141 w 390" name="T36"/>
                <a:gd fmla="*/ 319 h 409" name="T37"/>
                <a:gd fmla="*/ 363 w 390" name="T38"/>
                <a:gd fmla="*/ 36 h 409" name="T39"/>
                <a:gd fmla="*/ 363 w 390" name="T40"/>
                <a:gd fmla="*/ 36 h 409" name="T41"/>
                <a:gd fmla="*/ 239 w 390" name="T42"/>
                <a:gd fmla="*/ 36 h 409" name="T43"/>
                <a:gd fmla="*/ 212 w 390" name="T44"/>
                <a:gd fmla="*/ 53 h 409" name="T45"/>
                <a:gd fmla="*/ 212 w 390" name="T46"/>
                <a:gd fmla="*/ 89 h 409" name="T47"/>
                <a:gd fmla="*/ 248 w 390" name="T48"/>
                <a:gd fmla="*/ 89 h 409" name="T49"/>
                <a:gd fmla="*/ 274 w 390" name="T50"/>
                <a:gd fmla="*/ 71 h 409" name="T51"/>
                <a:gd fmla="*/ 327 w 390" name="T52"/>
                <a:gd fmla="*/ 71 h 409" name="T53"/>
                <a:gd fmla="*/ 345 w 390" name="T54"/>
                <a:gd fmla="*/ 107 h 409" name="T55"/>
                <a:gd fmla="*/ 327 w 390" name="T56"/>
                <a:gd fmla="*/ 133 h 409" name="T57"/>
                <a:gd fmla="*/ 257 w 390" name="T58"/>
                <a:gd fmla="*/ 213 h 409" name="T59"/>
                <a:gd fmla="*/ 195 w 390" name="T60"/>
                <a:gd fmla="*/ 221 h 409" name="T61"/>
                <a:gd fmla="*/ 159 w 390" name="T62"/>
                <a:gd fmla="*/ 221 h 409" name="T63"/>
                <a:gd fmla="*/ 159 w 390" name="T64"/>
                <a:gd fmla="*/ 257 h 409" name="T65"/>
                <a:gd fmla="*/ 212 w 390" name="T66"/>
                <a:gd fmla="*/ 283 h 409" name="T67"/>
                <a:gd fmla="*/ 283 w 390" name="T68"/>
                <a:gd fmla="*/ 248 h 409" name="T69"/>
                <a:gd fmla="*/ 363 w 390" name="T70"/>
                <a:gd fmla="*/ 168 h 409" name="T71"/>
                <a:gd fmla="*/ 389 w 390" name="T72"/>
                <a:gd fmla="*/ 107 h 409" name="T73"/>
                <a:gd fmla="*/ 363 w 390" name="T74"/>
                <a:gd fmla="*/ 36 h 40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09" w="390">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6" name="Freeform 63"/>
            <p:cNvSpPr>
              <a:spLocks noChangeArrowheads="1"/>
            </p:cNvSpPr>
            <p:nvPr/>
          </p:nvSpPr>
          <p:spPr bwMode="auto">
            <a:xfrm>
              <a:off x="3918695" y="3172639"/>
              <a:ext cx="203770" cy="180614"/>
            </a:xfrm>
            <a:custGeom>
              <a:gdLst>
                <a:gd fmla="*/ 345 w 390" name="T0"/>
                <a:gd fmla="*/ 0 h 346" name="T1"/>
                <a:gd fmla="*/ 345 w 390" name="T2"/>
                <a:gd fmla="*/ 0 h 346" name="T3"/>
                <a:gd fmla="*/ 44 w 390" name="T4"/>
                <a:gd fmla="*/ 0 h 346" name="T5"/>
                <a:gd fmla="*/ 0 w 390" name="T6"/>
                <a:gd fmla="*/ 44 h 346" name="T7"/>
                <a:gd fmla="*/ 0 w 390" name="T8"/>
                <a:gd fmla="*/ 221 h 346" name="T9"/>
                <a:gd fmla="*/ 44 w 390" name="T10"/>
                <a:gd fmla="*/ 265 h 346" name="T11"/>
                <a:gd fmla="*/ 142 w 390" name="T12"/>
                <a:gd fmla="*/ 265 h 346" name="T13"/>
                <a:gd fmla="*/ 248 w 390" name="T14"/>
                <a:gd fmla="*/ 345 h 346" name="T15"/>
                <a:gd fmla="*/ 248 w 390" name="T16"/>
                <a:gd fmla="*/ 265 h 346" name="T17"/>
                <a:gd fmla="*/ 345 w 390" name="T18"/>
                <a:gd fmla="*/ 265 h 346" name="T19"/>
                <a:gd fmla="*/ 389 w 390" name="T20"/>
                <a:gd fmla="*/ 221 h 346" name="T21"/>
                <a:gd fmla="*/ 389 w 390" name="T22"/>
                <a:gd fmla="*/ 44 h 346" name="T23"/>
                <a:gd fmla="*/ 345 w 390" name="T24"/>
                <a:gd fmla="*/ 0 h 34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6" w="390">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7" name="Freeform 64"/>
            <p:cNvSpPr>
              <a:spLocks noChangeArrowheads="1"/>
            </p:cNvSpPr>
            <p:nvPr/>
          </p:nvSpPr>
          <p:spPr bwMode="auto">
            <a:xfrm>
              <a:off x="8593837" y="2628480"/>
              <a:ext cx="233874" cy="229241"/>
            </a:xfrm>
            <a:custGeom>
              <a:gdLst>
                <a:gd fmla="*/ 222 w 444" name="T0"/>
                <a:gd fmla="*/ 0 h 435" name="T1"/>
                <a:gd fmla="*/ 284 w 444" name="T2"/>
                <a:gd fmla="*/ 160 h 435" name="T3"/>
                <a:gd fmla="*/ 443 w 444" name="T4"/>
                <a:gd fmla="*/ 160 h 435" name="T5"/>
                <a:gd fmla="*/ 310 w 444" name="T6"/>
                <a:gd fmla="*/ 257 h 435" name="T7"/>
                <a:gd fmla="*/ 354 w 444" name="T8"/>
                <a:gd fmla="*/ 434 h 435" name="T9"/>
                <a:gd fmla="*/ 222 w 444" name="T10"/>
                <a:gd fmla="*/ 327 h 435" name="T11"/>
                <a:gd fmla="*/ 88 w 444" name="T12"/>
                <a:gd fmla="*/ 434 h 435" name="T13"/>
                <a:gd fmla="*/ 133 w 444" name="T14"/>
                <a:gd fmla="*/ 257 h 435" name="T15"/>
                <a:gd fmla="*/ 0 w 444" name="T16"/>
                <a:gd fmla="*/ 160 h 435" name="T17"/>
                <a:gd fmla="*/ 160 w 444" name="T18"/>
                <a:gd fmla="*/ 160 h 435" name="T19"/>
                <a:gd fmla="*/ 222 w 444" name="T20"/>
                <a:gd fmla="*/ 0 h 4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5" w="443">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8" name="Freeform 65"/>
            <p:cNvSpPr>
              <a:spLocks noChangeArrowheads="1"/>
            </p:cNvSpPr>
            <p:nvPr/>
          </p:nvSpPr>
          <p:spPr bwMode="auto">
            <a:xfrm>
              <a:off x="1825417" y="3675119"/>
              <a:ext cx="219979" cy="219979"/>
            </a:xfrm>
            <a:custGeom>
              <a:gdLst>
                <a:gd fmla="*/ 381 w 417" name="T0"/>
                <a:gd fmla="*/ 203 h 417" name="T1"/>
                <a:gd fmla="*/ 381 w 417" name="T2"/>
                <a:gd fmla="*/ 203 h 417" name="T3"/>
                <a:gd fmla="*/ 416 w 417" name="T4"/>
                <a:gd fmla="*/ 141 h 417" name="T5"/>
                <a:gd fmla="*/ 408 w 417" name="T6"/>
                <a:gd fmla="*/ 106 h 417" name="T7"/>
                <a:gd fmla="*/ 337 w 417" name="T8"/>
                <a:gd fmla="*/ 79 h 417" name="T9"/>
                <a:gd fmla="*/ 319 w 417" name="T10"/>
                <a:gd fmla="*/ 17 h 417" name="T11"/>
                <a:gd fmla="*/ 275 w 417" name="T12"/>
                <a:gd fmla="*/ 0 h 417" name="T13"/>
                <a:gd fmla="*/ 213 w 417" name="T14"/>
                <a:gd fmla="*/ 35 h 417" name="T15"/>
                <a:gd fmla="*/ 151 w 417" name="T16"/>
                <a:gd fmla="*/ 0 h 417" name="T17"/>
                <a:gd fmla="*/ 107 w 417" name="T18"/>
                <a:gd fmla="*/ 17 h 417" name="T19"/>
                <a:gd fmla="*/ 89 w 417" name="T20"/>
                <a:gd fmla="*/ 79 h 417" name="T21"/>
                <a:gd fmla="*/ 18 w 417" name="T22"/>
                <a:gd fmla="*/ 106 h 417" name="T23"/>
                <a:gd fmla="*/ 0 w 417" name="T24"/>
                <a:gd fmla="*/ 141 h 417" name="T25"/>
                <a:gd fmla="*/ 44 w 417" name="T26"/>
                <a:gd fmla="*/ 203 h 417" name="T27"/>
                <a:gd fmla="*/ 0 w 417" name="T28"/>
                <a:gd fmla="*/ 275 h 417" name="T29"/>
                <a:gd fmla="*/ 18 w 417" name="T30"/>
                <a:gd fmla="*/ 310 h 417" name="T31"/>
                <a:gd fmla="*/ 89 w 417" name="T32"/>
                <a:gd fmla="*/ 328 h 417" name="T33"/>
                <a:gd fmla="*/ 107 w 417" name="T34"/>
                <a:gd fmla="*/ 398 h 417" name="T35"/>
                <a:gd fmla="*/ 151 w 417" name="T36"/>
                <a:gd fmla="*/ 416 h 417" name="T37"/>
                <a:gd fmla="*/ 213 w 417" name="T38"/>
                <a:gd fmla="*/ 372 h 417" name="T39"/>
                <a:gd fmla="*/ 275 w 417" name="T40"/>
                <a:gd fmla="*/ 416 h 417" name="T41"/>
                <a:gd fmla="*/ 319 w 417" name="T42"/>
                <a:gd fmla="*/ 398 h 417" name="T43"/>
                <a:gd fmla="*/ 337 w 417" name="T44"/>
                <a:gd fmla="*/ 328 h 417" name="T45"/>
                <a:gd fmla="*/ 408 w 417" name="T46"/>
                <a:gd fmla="*/ 310 h 417" name="T47"/>
                <a:gd fmla="*/ 416 w 417" name="T48"/>
                <a:gd fmla="*/ 265 h 417" name="T49"/>
                <a:gd fmla="*/ 381 w 417" name="T50"/>
                <a:gd fmla="*/ 203 h 417" name="T51"/>
                <a:gd fmla="*/ 213 w 417" name="T52"/>
                <a:gd fmla="*/ 292 h 417" name="T53"/>
                <a:gd fmla="*/ 213 w 417" name="T54"/>
                <a:gd fmla="*/ 292 h 417" name="T55"/>
                <a:gd fmla="*/ 125 w 417" name="T56"/>
                <a:gd fmla="*/ 203 h 417" name="T57"/>
                <a:gd fmla="*/ 213 w 417" name="T58"/>
                <a:gd fmla="*/ 115 h 417" name="T59"/>
                <a:gd fmla="*/ 301 w 417" name="T60"/>
                <a:gd fmla="*/ 203 h 417" name="T61"/>
                <a:gd fmla="*/ 213 w 417" name="T62"/>
                <a:gd fmla="*/ 292 h 4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7" w="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59" name="Freeform 66"/>
            <p:cNvSpPr>
              <a:spLocks noChangeArrowheads="1"/>
            </p:cNvSpPr>
            <p:nvPr/>
          </p:nvSpPr>
          <p:spPr bwMode="auto">
            <a:xfrm>
              <a:off x="7026195" y="3140220"/>
              <a:ext cx="243134" cy="243136"/>
            </a:xfrm>
            <a:custGeom>
              <a:gdLst>
                <a:gd fmla="*/ 408 w 462" name="T0"/>
                <a:gd fmla="*/ 54 h 462" name="T1"/>
                <a:gd fmla="*/ 408 w 462" name="T2"/>
                <a:gd fmla="*/ 54 h 462" name="T3"/>
                <a:gd fmla="*/ 292 w 462" name="T4"/>
                <a:gd fmla="*/ 19 h 462" name="T5"/>
                <a:gd fmla="*/ 230 w 462" name="T6"/>
                <a:gd fmla="*/ 80 h 462" name="T7"/>
                <a:gd fmla="*/ 213 w 462" name="T8"/>
                <a:gd fmla="*/ 160 h 462" name="T9"/>
                <a:gd fmla="*/ 8 w 462" name="T10"/>
                <a:gd fmla="*/ 363 h 462" name="T11"/>
                <a:gd fmla="*/ 35 w 462" name="T12"/>
                <a:gd fmla="*/ 426 h 462" name="T13"/>
                <a:gd fmla="*/ 98 w 462" name="T14"/>
                <a:gd fmla="*/ 453 h 462" name="T15"/>
                <a:gd fmla="*/ 301 w 462" name="T16"/>
                <a:gd fmla="*/ 248 h 462" name="T17"/>
                <a:gd fmla="*/ 381 w 462" name="T18"/>
                <a:gd fmla="*/ 231 h 462" name="T19"/>
                <a:gd fmla="*/ 443 w 462" name="T20"/>
                <a:gd fmla="*/ 169 h 462" name="T21"/>
                <a:gd fmla="*/ 408 w 462" name="T22"/>
                <a:gd fmla="*/ 54 h 462" name="T23"/>
                <a:gd fmla="*/ 186 w 462" name="T24"/>
                <a:gd fmla="*/ 257 h 462" name="T25"/>
                <a:gd fmla="*/ 186 w 462" name="T26"/>
                <a:gd fmla="*/ 257 h 462" name="T27"/>
                <a:gd fmla="*/ 195 w 462" name="T28"/>
                <a:gd fmla="*/ 222 h 462" name="T29"/>
                <a:gd fmla="*/ 230 w 462" name="T30"/>
                <a:gd fmla="*/ 213 h 462" name="T31"/>
                <a:gd fmla="*/ 221 w 462" name="T32"/>
                <a:gd fmla="*/ 248 h 462" name="T33"/>
                <a:gd fmla="*/ 186 w 462" name="T34"/>
                <a:gd fmla="*/ 257 h 462" name="T35"/>
                <a:gd fmla="*/ 354 w 462" name="T36"/>
                <a:gd fmla="*/ 116 h 462" name="T37"/>
                <a:gd fmla="*/ 354 w 462" name="T38"/>
                <a:gd fmla="*/ 116 h 462" name="T39"/>
                <a:gd fmla="*/ 310 w 462" name="T40"/>
                <a:gd fmla="*/ 36 h 462" name="T41"/>
                <a:gd fmla="*/ 390 w 462" name="T42"/>
                <a:gd fmla="*/ 72 h 462" name="T43"/>
                <a:gd fmla="*/ 425 w 462" name="T44"/>
                <a:gd fmla="*/ 151 h 462" name="T45"/>
                <a:gd fmla="*/ 354 w 462" name="T46"/>
                <a:gd fmla="*/ 116 h 46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62" w="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lt"/>
              </a:endParaRPr>
            </a:p>
          </p:txBody>
        </p:sp>
        <p:sp>
          <p:nvSpPr>
            <p:cNvPr id="60" name="Freeform 67"/>
            <p:cNvSpPr>
              <a:spLocks noChangeArrowheads="1"/>
            </p:cNvSpPr>
            <p:nvPr/>
          </p:nvSpPr>
          <p:spPr bwMode="auto">
            <a:xfrm>
              <a:off x="1299781" y="3614914"/>
              <a:ext cx="238505" cy="280184"/>
            </a:xfrm>
            <a:custGeom>
              <a:gdLst>
                <a:gd fmla="*/ 434 w 453" name="T0"/>
                <a:gd fmla="*/ 186 h 533" name="T1"/>
                <a:gd fmla="*/ 434 w 453" name="T2"/>
                <a:gd fmla="*/ 186 h 533" name="T3"/>
                <a:gd fmla="*/ 44 w 453" name="T4"/>
                <a:gd fmla="*/ 160 h 533" name="T5"/>
                <a:gd fmla="*/ 0 w 453" name="T6"/>
                <a:gd fmla="*/ 178 h 533" name="T7"/>
                <a:gd fmla="*/ 88 w 453" name="T8"/>
                <a:gd fmla="*/ 532 h 533" name="T9"/>
                <a:gd fmla="*/ 141 w 453" name="T10"/>
                <a:gd fmla="*/ 532 h 533" name="T11"/>
                <a:gd fmla="*/ 97 w 453" name="T12"/>
                <a:gd fmla="*/ 355 h 533" name="T13"/>
                <a:gd fmla="*/ 443 w 453" name="T14"/>
                <a:gd fmla="*/ 195 h 533" name="T15"/>
                <a:gd fmla="*/ 434 w 453" name="T16"/>
                <a:gd fmla="*/ 186 h 5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33" w="452">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1" name="Freeform 68"/>
            <p:cNvSpPr>
              <a:spLocks noChangeArrowheads="1"/>
            </p:cNvSpPr>
            <p:nvPr/>
          </p:nvSpPr>
          <p:spPr bwMode="auto">
            <a:xfrm>
              <a:off x="8077465" y="3144851"/>
              <a:ext cx="224610" cy="243136"/>
            </a:xfrm>
            <a:custGeom>
              <a:gdLst>
                <a:gd fmla="*/ 327 w 426" name="T0"/>
                <a:gd fmla="*/ 186 h 462" name="T1"/>
                <a:gd fmla="*/ 327 w 426" name="T2"/>
                <a:gd fmla="*/ 186 h 462" name="T3"/>
                <a:gd fmla="*/ 150 w 426" name="T4"/>
                <a:gd fmla="*/ 18 h 462" name="T5"/>
                <a:gd fmla="*/ 97 w 426" name="T6"/>
                <a:gd fmla="*/ 10 h 462" name="T7"/>
                <a:gd fmla="*/ 70 w 426" name="T8"/>
                <a:gd fmla="*/ 54 h 462" name="T9"/>
                <a:gd fmla="*/ 35 w 426" name="T10"/>
                <a:gd fmla="*/ 293 h 462" name="T11"/>
                <a:gd fmla="*/ 26 w 426" name="T12"/>
                <a:gd fmla="*/ 408 h 462" name="T13"/>
                <a:gd fmla="*/ 248 w 426" name="T14"/>
                <a:gd fmla="*/ 417 h 462" name="T15"/>
                <a:gd fmla="*/ 407 w 426" name="T16"/>
                <a:gd fmla="*/ 266 h 462" name="T17"/>
                <a:gd fmla="*/ 327 w 426" name="T18"/>
                <a:gd fmla="*/ 186 h 462" name="T19"/>
                <a:gd fmla="*/ 238 w 426" name="T20"/>
                <a:gd fmla="*/ 391 h 462" name="T21"/>
                <a:gd fmla="*/ 238 w 426" name="T22"/>
                <a:gd fmla="*/ 391 h 462" name="T23"/>
                <a:gd fmla="*/ 53 w 426" name="T24"/>
                <a:gd fmla="*/ 391 h 462" name="T25"/>
                <a:gd fmla="*/ 194 w 426" name="T26"/>
                <a:gd fmla="*/ 284 h 462" name="T27"/>
                <a:gd fmla="*/ 372 w 426" name="T28"/>
                <a:gd fmla="*/ 275 h 462" name="T29"/>
                <a:gd fmla="*/ 238 w 426" name="T30"/>
                <a:gd fmla="*/ 391 h 462" name="T31"/>
                <a:gd fmla="*/ 203 w 426" name="T32"/>
                <a:gd fmla="*/ 301 h 462" name="T33"/>
                <a:gd fmla="*/ 203 w 426" name="T34"/>
                <a:gd fmla="*/ 301 h 462" name="T35"/>
                <a:gd fmla="*/ 97 w 426" name="T36"/>
                <a:gd fmla="*/ 363 h 462" name="T37"/>
                <a:gd fmla="*/ 167 w 426" name="T38"/>
                <a:gd fmla="*/ 363 h 462" name="T39"/>
                <a:gd fmla="*/ 221 w 426" name="T40"/>
                <a:gd fmla="*/ 293 h 462" name="T41"/>
                <a:gd fmla="*/ 221 w 426" name="T42"/>
                <a:gd fmla="*/ 293 h 462" name="T43"/>
                <a:gd fmla="*/ 203 w 426" name="T44"/>
                <a:gd fmla="*/ 301 h 46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62" w="426">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2" name="Freeform 69"/>
            <p:cNvSpPr>
              <a:spLocks noChangeArrowheads="1"/>
            </p:cNvSpPr>
            <p:nvPr/>
          </p:nvSpPr>
          <p:spPr bwMode="auto">
            <a:xfrm>
              <a:off x="7542567" y="3149482"/>
              <a:ext cx="252398" cy="224611"/>
            </a:xfrm>
            <a:custGeom>
              <a:gdLst>
                <a:gd fmla="*/ 26 w 479" name="T0"/>
                <a:gd fmla="*/ 123 h 426" name="T1"/>
                <a:gd fmla="*/ 26 w 479" name="T2"/>
                <a:gd fmla="*/ 123 h 426" name="T3"/>
                <a:gd fmla="*/ 451 w 479" name="T4"/>
                <a:gd fmla="*/ 123 h 426" name="T5"/>
                <a:gd fmla="*/ 451 w 479" name="T6"/>
                <a:gd fmla="*/ 106 h 426" name="T7"/>
                <a:gd fmla="*/ 354 w 479" name="T8"/>
                <a:gd fmla="*/ 79 h 426" name="T9"/>
                <a:gd fmla="*/ 336 w 479" name="T10"/>
                <a:gd fmla="*/ 79 h 426" name="T11"/>
                <a:gd fmla="*/ 336 w 479" name="T12"/>
                <a:gd fmla="*/ 0 h 426" name="T13"/>
                <a:gd fmla="*/ 141 w 479" name="T14"/>
                <a:gd fmla="*/ 0 h 426" name="T15"/>
                <a:gd fmla="*/ 141 w 479" name="T16"/>
                <a:gd fmla="*/ 79 h 426" name="T17"/>
                <a:gd fmla="*/ 124 w 479" name="T18"/>
                <a:gd fmla="*/ 79 h 426" name="T19"/>
                <a:gd fmla="*/ 26 w 479" name="T20"/>
                <a:gd fmla="*/ 106 h 426" name="T21"/>
                <a:gd fmla="*/ 26 w 479" name="T22"/>
                <a:gd fmla="*/ 123 h 426" name="T23"/>
                <a:gd fmla="*/ 451 w 479" name="T24"/>
                <a:gd fmla="*/ 159 h 426" name="T25"/>
                <a:gd fmla="*/ 451 w 479" name="T26"/>
                <a:gd fmla="*/ 159 h 426" name="T27"/>
                <a:gd fmla="*/ 26 w 479" name="T28"/>
                <a:gd fmla="*/ 159 h 426" name="T29"/>
                <a:gd fmla="*/ 0 w 479" name="T30"/>
                <a:gd fmla="*/ 185 h 426" name="T31"/>
                <a:gd fmla="*/ 0 w 479" name="T32"/>
                <a:gd fmla="*/ 274 h 426" name="T33"/>
                <a:gd fmla="*/ 26 w 479" name="T34"/>
                <a:gd fmla="*/ 300 h 426" name="T35"/>
                <a:gd fmla="*/ 71 w 479" name="T36"/>
                <a:gd fmla="*/ 300 h 426" name="T37"/>
                <a:gd fmla="*/ 53 w 479" name="T38"/>
                <a:gd fmla="*/ 425 h 426" name="T39"/>
                <a:gd fmla="*/ 425 w 479" name="T40"/>
                <a:gd fmla="*/ 425 h 426" name="T41"/>
                <a:gd fmla="*/ 407 w 479" name="T42"/>
                <a:gd fmla="*/ 300 h 426" name="T43"/>
                <a:gd fmla="*/ 451 w 479" name="T44"/>
                <a:gd fmla="*/ 300 h 426" name="T45"/>
                <a:gd fmla="*/ 478 w 479" name="T46"/>
                <a:gd fmla="*/ 274 h 426" name="T47"/>
                <a:gd fmla="*/ 478 w 479" name="T48"/>
                <a:gd fmla="*/ 185 h 426" name="T49"/>
                <a:gd fmla="*/ 451 w 479" name="T50"/>
                <a:gd fmla="*/ 159 h 426" name="T51"/>
                <a:gd fmla="*/ 97 w 479" name="T52"/>
                <a:gd fmla="*/ 372 h 426" name="T53"/>
                <a:gd fmla="*/ 97 w 479" name="T54"/>
                <a:gd fmla="*/ 372 h 426" name="T55"/>
                <a:gd fmla="*/ 132 w 479" name="T56"/>
                <a:gd fmla="*/ 212 h 426" name="T57"/>
                <a:gd fmla="*/ 345 w 479" name="T58"/>
                <a:gd fmla="*/ 212 h 426" name="T59"/>
                <a:gd fmla="*/ 381 w 479" name="T60"/>
                <a:gd fmla="*/ 372 h 426" name="T61"/>
                <a:gd fmla="*/ 97 w 479" name="T62"/>
                <a:gd fmla="*/ 372 h 4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26" w="479">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3" name="Freeform 70"/>
            <p:cNvSpPr>
              <a:spLocks noChangeArrowheads="1"/>
            </p:cNvSpPr>
            <p:nvPr/>
          </p:nvSpPr>
          <p:spPr bwMode="auto">
            <a:xfrm>
              <a:off x="3369904" y="3144851"/>
              <a:ext cx="261661" cy="233874"/>
            </a:xfrm>
            <a:custGeom>
              <a:gdLst>
                <a:gd fmla="*/ 142 w 497" name="T0"/>
                <a:gd fmla="*/ 275 h 445" name="T1"/>
                <a:gd fmla="*/ 142 w 497" name="T2"/>
                <a:gd fmla="*/ 275 h 445" name="T3"/>
                <a:gd fmla="*/ 142 w 497" name="T4"/>
                <a:gd fmla="*/ 125 h 445" name="T5"/>
                <a:gd fmla="*/ 53 w 497" name="T6"/>
                <a:gd fmla="*/ 125 h 445" name="T7"/>
                <a:gd fmla="*/ 0 w 497" name="T8"/>
                <a:gd fmla="*/ 178 h 445" name="T9"/>
                <a:gd fmla="*/ 0 w 497" name="T10"/>
                <a:gd fmla="*/ 319 h 445" name="T11"/>
                <a:gd fmla="*/ 53 w 497" name="T12"/>
                <a:gd fmla="*/ 373 h 445" name="T13"/>
                <a:gd fmla="*/ 71 w 497" name="T14"/>
                <a:gd fmla="*/ 373 h 445" name="T15"/>
                <a:gd fmla="*/ 71 w 497" name="T16"/>
                <a:gd fmla="*/ 444 h 445" name="T17"/>
                <a:gd fmla="*/ 151 w 497" name="T18"/>
                <a:gd fmla="*/ 373 h 445" name="T19"/>
                <a:gd fmla="*/ 274 w 497" name="T20"/>
                <a:gd fmla="*/ 373 h 445" name="T21"/>
                <a:gd fmla="*/ 319 w 497" name="T22"/>
                <a:gd fmla="*/ 319 h 445" name="T23"/>
                <a:gd fmla="*/ 319 w 497" name="T24"/>
                <a:gd fmla="*/ 275 h 445" name="T25"/>
                <a:gd fmla="*/ 319 w 497" name="T26"/>
                <a:gd fmla="*/ 275 h 445" name="T27"/>
                <a:gd fmla="*/ 142 w 497" name="T28"/>
                <a:gd fmla="*/ 275 h 445" name="T29"/>
                <a:gd fmla="*/ 443 w 497" name="T30"/>
                <a:gd fmla="*/ 0 h 445" name="T31"/>
                <a:gd fmla="*/ 443 w 497" name="T32"/>
                <a:gd fmla="*/ 0 h 445" name="T33"/>
                <a:gd fmla="*/ 221 w 497" name="T34"/>
                <a:gd fmla="*/ 0 h 445" name="T35"/>
                <a:gd fmla="*/ 177 w 497" name="T36"/>
                <a:gd fmla="*/ 54 h 445" name="T37"/>
                <a:gd fmla="*/ 177 w 497" name="T38"/>
                <a:gd fmla="*/ 248 h 445" name="T39"/>
                <a:gd fmla="*/ 346 w 497" name="T40"/>
                <a:gd fmla="*/ 248 h 445" name="T41"/>
                <a:gd fmla="*/ 425 w 497" name="T42"/>
                <a:gd fmla="*/ 319 h 445" name="T43"/>
                <a:gd fmla="*/ 425 w 497" name="T44"/>
                <a:gd fmla="*/ 248 h 445" name="T45"/>
                <a:gd fmla="*/ 443 w 497" name="T46"/>
                <a:gd fmla="*/ 248 h 445" name="T47"/>
                <a:gd fmla="*/ 496 w 497" name="T48"/>
                <a:gd fmla="*/ 195 h 445" name="T49"/>
                <a:gd fmla="*/ 496 w 497" name="T50"/>
                <a:gd fmla="*/ 54 h 445" name="T51"/>
                <a:gd fmla="*/ 443 w 497" name="T52"/>
                <a:gd fmla="*/ 0 h 44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45" w="497">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4" name="Freeform 71"/>
            <p:cNvSpPr>
              <a:spLocks noChangeArrowheads="1"/>
            </p:cNvSpPr>
            <p:nvPr/>
          </p:nvSpPr>
          <p:spPr bwMode="auto">
            <a:xfrm>
              <a:off x="4444330" y="3177270"/>
              <a:ext cx="233874" cy="173669"/>
            </a:xfrm>
            <a:custGeom>
              <a:gdLst>
                <a:gd fmla="*/ 70 w 444" name="T0"/>
                <a:gd fmla="*/ 0 h 329" name="T1"/>
                <a:gd fmla="*/ 70 w 444" name="T2"/>
                <a:gd fmla="*/ 0 h 329" name="T3"/>
                <a:gd fmla="*/ 0 w 444" name="T4"/>
                <a:gd fmla="*/ 70 h 329" name="T5"/>
                <a:gd fmla="*/ 70 w 444" name="T6"/>
                <a:gd fmla="*/ 150 h 329" name="T7"/>
                <a:gd fmla="*/ 0 w 444" name="T8"/>
                <a:gd fmla="*/ 291 h 329" name="T9"/>
                <a:gd fmla="*/ 0 w 444" name="T10"/>
                <a:gd fmla="*/ 328 h 329" name="T11"/>
                <a:gd fmla="*/ 70 w 444" name="T12"/>
                <a:gd fmla="*/ 0 h 329" name="T13"/>
                <a:gd fmla="*/ 275 w 444" name="T14"/>
                <a:gd fmla="*/ 0 h 329" name="T15"/>
                <a:gd fmla="*/ 275 w 444" name="T16"/>
                <a:gd fmla="*/ 0 h 329" name="T17"/>
                <a:gd fmla="*/ 204 w 444" name="T18"/>
                <a:gd fmla="*/ 70 h 329" name="T19"/>
                <a:gd fmla="*/ 275 w 444" name="T20"/>
                <a:gd fmla="*/ 150 h 329" name="T21"/>
                <a:gd fmla="*/ 204 w 444" name="T22"/>
                <a:gd fmla="*/ 291 h 329" name="T23"/>
                <a:gd fmla="*/ 204 w 444" name="T24"/>
                <a:gd fmla="*/ 328 h 329" name="T25"/>
                <a:gd fmla="*/ 275 w 444" name="T26"/>
                <a:gd fmla="*/ 0 h 32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9" w="443">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5" name="Freeform 72"/>
            <p:cNvSpPr>
              <a:spLocks noChangeArrowheads="1"/>
            </p:cNvSpPr>
            <p:nvPr/>
          </p:nvSpPr>
          <p:spPr bwMode="auto">
            <a:xfrm>
              <a:off x="6002712" y="3158745"/>
              <a:ext cx="206085" cy="210718"/>
            </a:xfrm>
            <a:custGeom>
              <a:gdLst>
                <a:gd fmla="*/ 346 w 391" name="T0"/>
                <a:gd fmla="*/ 0 h 400" name="T1"/>
                <a:gd fmla="*/ 346 w 391" name="T2"/>
                <a:gd fmla="*/ 0 h 400" name="T3"/>
                <a:gd fmla="*/ 142 w 391" name="T4"/>
                <a:gd fmla="*/ 0 h 400" name="T5"/>
                <a:gd fmla="*/ 98 w 391" name="T6"/>
                <a:gd fmla="*/ 44 h 400" name="T7"/>
                <a:gd fmla="*/ 98 w 391" name="T8"/>
                <a:gd fmla="*/ 248 h 400" name="T9"/>
                <a:gd fmla="*/ 142 w 391" name="T10"/>
                <a:gd fmla="*/ 292 h 400" name="T11"/>
                <a:gd fmla="*/ 346 w 391" name="T12"/>
                <a:gd fmla="*/ 292 h 400" name="T13"/>
                <a:gd fmla="*/ 390 w 391" name="T14"/>
                <a:gd fmla="*/ 248 h 400" name="T15"/>
                <a:gd fmla="*/ 390 w 391" name="T16"/>
                <a:gd fmla="*/ 44 h 400" name="T17"/>
                <a:gd fmla="*/ 346 w 391" name="T18"/>
                <a:gd fmla="*/ 0 h 400" name="T19"/>
                <a:gd fmla="*/ 346 w 391" name="T20"/>
                <a:gd fmla="*/ 248 h 400" name="T21"/>
                <a:gd fmla="*/ 346 w 391" name="T22"/>
                <a:gd fmla="*/ 248 h 400" name="T23"/>
                <a:gd fmla="*/ 142 w 391" name="T24"/>
                <a:gd fmla="*/ 248 h 400" name="T25"/>
                <a:gd fmla="*/ 142 w 391" name="T26"/>
                <a:gd fmla="*/ 44 h 400" name="T27"/>
                <a:gd fmla="*/ 346 w 391" name="T28"/>
                <a:gd fmla="*/ 44 h 400" name="T29"/>
                <a:gd fmla="*/ 346 w 391" name="T30"/>
                <a:gd fmla="*/ 248 h 400" name="T31"/>
                <a:gd fmla="*/ 45 w 391" name="T32"/>
                <a:gd fmla="*/ 195 h 400" name="T33"/>
                <a:gd fmla="*/ 45 w 391" name="T34"/>
                <a:gd fmla="*/ 195 h 400" name="T35"/>
                <a:gd fmla="*/ 0 w 391" name="T36"/>
                <a:gd fmla="*/ 195 h 400" name="T37"/>
                <a:gd fmla="*/ 0 w 391" name="T38"/>
                <a:gd fmla="*/ 346 h 400" name="T39"/>
                <a:gd fmla="*/ 45 w 391" name="T40"/>
                <a:gd fmla="*/ 399 h 400" name="T41"/>
                <a:gd fmla="*/ 196 w 391" name="T42"/>
                <a:gd fmla="*/ 399 h 400" name="T43"/>
                <a:gd fmla="*/ 196 w 391" name="T44"/>
                <a:gd fmla="*/ 346 h 400" name="T45"/>
                <a:gd fmla="*/ 45 w 391" name="T46"/>
                <a:gd fmla="*/ 346 h 400" name="T47"/>
                <a:gd fmla="*/ 45 w 391" name="T48"/>
                <a:gd fmla="*/ 195 h 40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00" w="391">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6" name="Freeform 73"/>
            <p:cNvSpPr>
              <a:spLocks noChangeArrowheads="1"/>
            </p:cNvSpPr>
            <p:nvPr/>
          </p:nvSpPr>
          <p:spPr bwMode="auto">
            <a:xfrm>
              <a:off x="9620970" y="3724502"/>
              <a:ext cx="224610" cy="152828"/>
            </a:xfrm>
            <a:custGeom>
              <a:gdLst>
                <a:gd fmla="*/ 372 w 427" name="T0"/>
                <a:gd fmla="*/ 53 h 293" name="T1"/>
                <a:gd fmla="*/ 372 w 427" name="T2"/>
                <a:gd fmla="*/ 53 h 293" name="T3"/>
                <a:gd fmla="*/ 107 w 427" name="T4"/>
                <a:gd fmla="*/ 53 h 293" name="T5"/>
                <a:gd fmla="*/ 107 w 427" name="T6"/>
                <a:gd fmla="*/ 0 h 293" name="T7"/>
                <a:gd fmla="*/ 0 w 427" name="T8"/>
                <a:gd fmla="*/ 89 h 293" name="T9"/>
                <a:gd fmla="*/ 107 w 427" name="T10"/>
                <a:gd fmla="*/ 177 h 293" name="T11"/>
                <a:gd fmla="*/ 107 w 427" name="T12"/>
                <a:gd fmla="*/ 124 h 293" name="T13"/>
                <a:gd fmla="*/ 354 w 427" name="T14"/>
                <a:gd fmla="*/ 124 h 293" name="T15"/>
                <a:gd fmla="*/ 354 w 427" name="T16"/>
                <a:gd fmla="*/ 221 h 293" name="T17"/>
                <a:gd fmla="*/ 27 w 427" name="T18"/>
                <a:gd fmla="*/ 221 h 293" name="T19"/>
                <a:gd fmla="*/ 27 w 427" name="T20"/>
                <a:gd fmla="*/ 292 h 293" name="T21"/>
                <a:gd fmla="*/ 372 w 427" name="T22"/>
                <a:gd fmla="*/ 292 h 293" name="T23"/>
                <a:gd fmla="*/ 426 w 427" name="T24"/>
                <a:gd fmla="*/ 248 h 293" name="T25"/>
                <a:gd fmla="*/ 426 w 427" name="T26"/>
                <a:gd fmla="*/ 97 h 293" name="T27"/>
                <a:gd fmla="*/ 372 w 427" name="T28"/>
                <a:gd fmla="*/ 53 h 29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93" w="427">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7" name="Freeform 74"/>
            <p:cNvSpPr>
              <a:spLocks noChangeArrowheads="1"/>
            </p:cNvSpPr>
            <p:nvPr/>
          </p:nvSpPr>
          <p:spPr bwMode="auto">
            <a:xfrm>
              <a:off x="5463182" y="3154113"/>
              <a:ext cx="243136" cy="215349"/>
            </a:xfrm>
            <a:custGeom>
              <a:gdLst>
                <a:gd fmla="*/ 451 w 461" name="T0"/>
                <a:gd fmla="*/ 213 h 409" name="T1"/>
                <a:gd fmla="*/ 451 w 461" name="T2"/>
                <a:gd fmla="*/ 213 h 409" name="T3"/>
                <a:gd fmla="*/ 247 w 461" name="T4"/>
                <a:gd fmla="*/ 17 h 409" name="T5"/>
                <a:gd fmla="*/ 212 w 461" name="T6"/>
                <a:gd fmla="*/ 17 h 409" name="T7"/>
                <a:gd fmla="*/ 9 w 461" name="T8"/>
                <a:gd fmla="*/ 213 h 409" name="T9"/>
                <a:gd fmla="*/ 18 w 461" name="T10"/>
                <a:gd fmla="*/ 230 h 409" name="T11"/>
                <a:gd fmla="*/ 62 w 461" name="T12"/>
                <a:gd fmla="*/ 230 h 409" name="T13"/>
                <a:gd fmla="*/ 62 w 461" name="T14"/>
                <a:gd fmla="*/ 390 h 409" name="T15"/>
                <a:gd fmla="*/ 79 w 461" name="T16"/>
                <a:gd fmla="*/ 408 h 409" name="T17"/>
                <a:gd fmla="*/ 177 w 461" name="T18"/>
                <a:gd fmla="*/ 408 h 409" name="T19"/>
                <a:gd fmla="*/ 177 w 461" name="T20"/>
                <a:gd fmla="*/ 248 h 409" name="T21"/>
                <a:gd fmla="*/ 283 w 461" name="T22"/>
                <a:gd fmla="*/ 248 h 409" name="T23"/>
                <a:gd fmla="*/ 283 w 461" name="T24"/>
                <a:gd fmla="*/ 408 h 409" name="T25"/>
                <a:gd fmla="*/ 381 w 461" name="T26"/>
                <a:gd fmla="*/ 408 h 409" name="T27"/>
                <a:gd fmla="*/ 398 w 461" name="T28"/>
                <a:gd fmla="*/ 390 h 409" name="T29"/>
                <a:gd fmla="*/ 398 w 461" name="T30"/>
                <a:gd fmla="*/ 230 h 409" name="T31"/>
                <a:gd fmla="*/ 443 w 461" name="T32"/>
                <a:gd fmla="*/ 230 h 409" name="T33"/>
                <a:gd fmla="*/ 451 w 461" name="T34"/>
                <a:gd fmla="*/ 213 h 40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9" w="461">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8" name="Freeform 75"/>
            <p:cNvSpPr>
              <a:spLocks noChangeArrowheads="1"/>
            </p:cNvSpPr>
            <p:nvPr/>
          </p:nvSpPr>
          <p:spPr bwMode="auto">
            <a:xfrm>
              <a:off x="1806893" y="2637742"/>
              <a:ext cx="261659" cy="210716"/>
            </a:xfrm>
            <a:custGeom>
              <a:gdLst>
                <a:gd fmla="*/ 443 w 497" name="T0"/>
                <a:gd fmla="*/ 0 h 400" name="T1"/>
                <a:gd fmla="*/ 443 w 497" name="T2"/>
                <a:gd fmla="*/ 0 h 400" name="T3"/>
                <a:gd fmla="*/ 53 w 497" name="T4"/>
                <a:gd fmla="*/ 0 h 400" name="T5"/>
                <a:gd fmla="*/ 0 w 497" name="T6"/>
                <a:gd fmla="*/ 44 h 400" name="T7"/>
                <a:gd fmla="*/ 0 w 497" name="T8"/>
                <a:gd fmla="*/ 346 h 400" name="T9"/>
                <a:gd fmla="*/ 53 w 497" name="T10"/>
                <a:gd fmla="*/ 399 h 400" name="T11"/>
                <a:gd fmla="*/ 443 w 497" name="T12"/>
                <a:gd fmla="*/ 399 h 400" name="T13"/>
                <a:gd fmla="*/ 496 w 497" name="T14"/>
                <a:gd fmla="*/ 346 h 400" name="T15"/>
                <a:gd fmla="*/ 496 w 497" name="T16"/>
                <a:gd fmla="*/ 44 h 400" name="T17"/>
                <a:gd fmla="*/ 443 w 497" name="T18"/>
                <a:gd fmla="*/ 0 h 400" name="T19"/>
                <a:gd fmla="*/ 443 w 497" name="T20"/>
                <a:gd fmla="*/ 346 h 400" name="T21"/>
                <a:gd fmla="*/ 443 w 497" name="T22"/>
                <a:gd fmla="*/ 346 h 400" name="T23"/>
                <a:gd fmla="*/ 53 w 497" name="T24"/>
                <a:gd fmla="*/ 346 h 400" name="T25"/>
                <a:gd fmla="*/ 53 w 497" name="T26"/>
                <a:gd fmla="*/ 44 h 400" name="T27"/>
                <a:gd fmla="*/ 443 w 497" name="T28"/>
                <a:gd fmla="*/ 44 h 400" name="T29"/>
                <a:gd fmla="*/ 443 w 497" name="T30"/>
                <a:gd fmla="*/ 346 h 400" name="T31"/>
                <a:gd fmla="*/ 222 w 497" name="T32"/>
                <a:gd fmla="*/ 249 h 400" name="T33"/>
                <a:gd fmla="*/ 222 w 497" name="T34"/>
                <a:gd fmla="*/ 249 h 400" name="T35"/>
                <a:gd fmla="*/ 97 w 497" name="T36"/>
                <a:gd fmla="*/ 249 h 400" name="T37"/>
                <a:gd fmla="*/ 97 w 497" name="T38"/>
                <a:gd fmla="*/ 293 h 400" name="T39"/>
                <a:gd fmla="*/ 222 w 497" name="T40"/>
                <a:gd fmla="*/ 293 h 400" name="T41"/>
                <a:gd fmla="*/ 222 w 497" name="T42"/>
                <a:gd fmla="*/ 249 h 400" name="T43"/>
                <a:gd fmla="*/ 222 w 497" name="T44"/>
                <a:gd fmla="*/ 178 h 400" name="T45"/>
                <a:gd fmla="*/ 222 w 497" name="T46"/>
                <a:gd fmla="*/ 178 h 400" name="T47"/>
                <a:gd fmla="*/ 97 w 497" name="T48"/>
                <a:gd fmla="*/ 178 h 400" name="T49"/>
                <a:gd fmla="*/ 97 w 497" name="T50"/>
                <a:gd fmla="*/ 222 h 400" name="T51"/>
                <a:gd fmla="*/ 222 w 497" name="T52"/>
                <a:gd fmla="*/ 222 h 400" name="T53"/>
                <a:gd fmla="*/ 222 w 497" name="T54"/>
                <a:gd fmla="*/ 178 h 400" name="T55"/>
                <a:gd fmla="*/ 222 w 497" name="T56"/>
                <a:gd fmla="*/ 98 h 400" name="T57"/>
                <a:gd fmla="*/ 222 w 497" name="T58"/>
                <a:gd fmla="*/ 98 h 400" name="T59"/>
                <a:gd fmla="*/ 97 w 497" name="T60"/>
                <a:gd fmla="*/ 98 h 400" name="T61"/>
                <a:gd fmla="*/ 97 w 497" name="T62"/>
                <a:gd fmla="*/ 143 h 400" name="T63"/>
                <a:gd fmla="*/ 222 w 497" name="T64"/>
                <a:gd fmla="*/ 143 h 400" name="T65"/>
                <a:gd fmla="*/ 222 w 497" name="T66"/>
                <a:gd fmla="*/ 98 h 400" name="T67"/>
                <a:gd fmla="*/ 389 w 497" name="T68"/>
                <a:gd fmla="*/ 257 h 400" name="T69"/>
                <a:gd fmla="*/ 389 w 497" name="T70"/>
                <a:gd fmla="*/ 257 h 400" name="T71"/>
                <a:gd fmla="*/ 354 w 497" name="T72"/>
                <a:gd fmla="*/ 231 h 400" name="T73"/>
                <a:gd fmla="*/ 381 w 497" name="T74"/>
                <a:gd fmla="*/ 151 h 400" name="T75"/>
                <a:gd fmla="*/ 336 w 497" name="T76"/>
                <a:gd fmla="*/ 98 h 400" name="T77"/>
                <a:gd fmla="*/ 292 w 497" name="T78"/>
                <a:gd fmla="*/ 151 h 400" name="T79"/>
                <a:gd fmla="*/ 319 w 497" name="T80"/>
                <a:gd fmla="*/ 231 h 400" name="T81"/>
                <a:gd fmla="*/ 275 w 497" name="T82"/>
                <a:gd fmla="*/ 257 h 400" name="T83"/>
                <a:gd fmla="*/ 275 w 497" name="T84"/>
                <a:gd fmla="*/ 293 h 400" name="T85"/>
                <a:gd fmla="*/ 398 w 497" name="T86"/>
                <a:gd fmla="*/ 293 h 400" name="T87"/>
                <a:gd fmla="*/ 389 w 497" name="T88"/>
                <a:gd fmla="*/ 257 h 4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00" w="497">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69" name="Freeform 76"/>
            <p:cNvSpPr>
              <a:spLocks noChangeArrowheads="1"/>
            </p:cNvSpPr>
            <p:nvPr/>
          </p:nvSpPr>
          <p:spPr bwMode="auto">
            <a:xfrm>
              <a:off x="1862465" y="2093581"/>
              <a:ext cx="148197" cy="257030"/>
            </a:xfrm>
            <a:custGeom>
              <a:gdLst>
                <a:gd fmla="*/ 238 w 283" name="T0"/>
                <a:gd fmla="*/ 0 h 489" name="T1"/>
                <a:gd fmla="*/ 238 w 283" name="T2"/>
                <a:gd fmla="*/ 0 h 489" name="T3"/>
                <a:gd fmla="*/ 44 w 283" name="T4"/>
                <a:gd fmla="*/ 0 h 489" name="T5"/>
                <a:gd fmla="*/ 0 w 283" name="T6"/>
                <a:gd fmla="*/ 44 h 489" name="T7"/>
                <a:gd fmla="*/ 0 w 283" name="T8"/>
                <a:gd fmla="*/ 434 h 489" name="T9"/>
                <a:gd fmla="*/ 44 w 283" name="T10"/>
                <a:gd fmla="*/ 488 h 489" name="T11"/>
                <a:gd fmla="*/ 238 w 283" name="T12"/>
                <a:gd fmla="*/ 488 h 489" name="T13"/>
                <a:gd fmla="*/ 282 w 283" name="T14"/>
                <a:gd fmla="*/ 434 h 489" name="T15"/>
                <a:gd fmla="*/ 282 w 283" name="T16"/>
                <a:gd fmla="*/ 44 h 489" name="T17"/>
                <a:gd fmla="*/ 238 w 283" name="T18"/>
                <a:gd fmla="*/ 0 h 489" name="T19"/>
                <a:gd fmla="*/ 141 w 283" name="T20"/>
                <a:gd fmla="*/ 460 h 489" name="T21"/>
                <a:gd fmla="*/ 141 w 283" name="T22"/>
                <a:gd fmla="*/ 460 h 489" name="T23"/>
                <a:gd fmla="*/ 106 w 283" name="T24"/>
                <a:gd fmla="*/ 443 h 489" name="T25"/>
                <a:gd fmla="*/ 141 w 283" name="T26"/>
                <a:gd fmla="*/ 416 h 489" name="T27"/>
                <a:gd fmla="*/ 176 w 283" name="T28"/>
                <a:gd fmla="*/ 443 h 489" name="T29"/>
                <a:gd fmla="*/ 141 w 283" name="T30"/>
                <a:gd fmla="*/ 460 h 489" name="T31"/>
                <a:gd fmla="*/ 247 w 283" name="T32"/>
                <a:gd fmla="*/ 390 h 489" name="T33"/>
                <a:gd fmla="*/ 247 w 283" name="T34"/>
                <a:gd fmla="*/ 390 h 489" name="T35"/>
                <a:gd fmla="*/ 35 w 283" name="T36"/>
                <a:gd fmla="*/ 390 h 489" name="T37"/>
                <a:gd fmla="*/ 35 w 283" name="T38"/>
                <a:gd fmla="*/ 62 h 489" name="T39"/>
                <a:gd fmla="*/ 247 w 283" name="T40"/>
                <a:gd fmla="*/ 62 h 489" name="T41"/>
                <a:gd fmla="*/ 247 w 283" name="T42"/>
                <a:gd fmla="*/ 390 h 48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89" w="283">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0" name="Freeform 77"/>
            <p:cNvSpPr>
              <a:spLocks noChangeArrowheads="1"/>
            </p:cNvSpPr>
            <p:nvPr/>
          </p:nvSpPr>
          <p:spPr bwMode="auto">
            <a:xfrm>
              <a:off x="9081440" y="3692084"/>
              <a:ext cx="261661" cy="219980"/>
            </a:xfrm>
            <a:custGeom>
              <a:gdLst>
                <a:gd fmla="*/ 372 w 497" name="T0"/>
                <a:gd fmla="*/ 124 h 418" name="T1"/>
                <a:gd fmla="*/ 372 w 497" name="T2"/>
                <a:gd fmla="*/ 124 h 418" name="T3"/>
                <a:gd fmla="*/ 389 w 497" name="T4"/>
                <a:gd fmla="*/ 124 h 418" name="T5"/>
                <a:gd fmla="*/ 389 w 497" name="T6"/>
                <a:gd fmla="*/ 178 h 418" name="T7"/>
                <a:gd fmla="*/ 496 w 497" name="T8"/>
                <a:gd fmla="*/ 89 h 418" name="T9"/>
                <a:gd fmla="*/ 389 w 497" name="T10"/>
                <a:gd fmla="*/ 0 h 418" name="T11"/>
                <a:gd fmla="*/ 389 w 497" name="T12"/>
                <a:gd fmla="*/ 53 h 418" name="T13"/>
                <a:gd fmla="*/ 372 w 497" name="T14"/>
                <a:gd fmla="*/ 53 h 418" name="T15"/>
                <a:gd fmla="*/ 186 w 497" name="T16"/>
                <a:gd fmla="*/ 187 h 418" name="T17"/>
                <a:gd fmla="*/ 53 w 497" name="T18"/>
                <a:gd fmla="*/ 284 h 418" name="T19"/>
                <a:gd fmla="*/ 0 w 497" name="T20"/>
                <a:gd fmla="*/ 284 h 418" name="T21"/>
                <a:gd fmla="*/ 0 w 497" name="T22"/>
                <a:gd fmla="*/ 355 h 418" name="T23"/>
                <a:gd fmla="*/ 53 w 497" name="T24"/>
                <a:gd fmla="*/ 355 h 418" name="T25"/>
                <a:gd fmla="*/ 239 w 497" name="T26"/>
                <a:gd fmla="*/ 222 h 418" name="T27"/>
                <a:gd fmla="*/ 372 w 497" name="T28"/>
                <a:gd fmla="*/ 124 h 418" name="T29"/>
                <a:gd fmla="*/ 132 w 497" name="T30"/>
                <a:gd fmla="*/ 169 h 418" name="T31"/>
                <a:gd fmla="*/ 132 w 497" name="T32"/>
                <a:gd fmla="*/ 169 h 418" name="T33"/>
                <a:gd fmla="*/ 141 w 497" name="T34"/>
                <a:gd fmla="*/ 152 h 418" name="T35"/>
                <a:gd fmla="*/ 177 w 497" name="T36"/>
                <a:gd fmla="*/ 116 h 418" name="T37"/>
                <a:gd fmla="*/ 53 w 497" name="T38"/>
                <a:gd fmla="*/ 63 h 418" name="T39"/>
                <a:gd fmla="*/ 0 w 497" name="T40"/>
                <a:gd fmla="*/ 63 h 418" name="T41"/>
                <a:gd fmla="*/ 0 w 497" name="T42"/>
                <a:gd fmla="*/ 134 h 418" name="T43"/>
                <a:gd fmla="*/ 53 w 497" name="T44"/>
                <a:gd fmla="*/ 134 h 418" name="T45"/>
                <a:gd fmla="*/ 132 w 497" name="T46"/>
                <a:gd fmla="*/ 169 h 418" name="T47"/>
                <a:gd fmla="*/ 389 w 497" name="T48"/>
                <a:gd fmla="*/ 293 h 418" name="T49"/>
                <a:gd fmla="*/ 389 w 497" name="T50"/>
                <a:gd fmla="*/ 293 h 418" name="T51"/>
                <a:gd fmla="*/ 372 w 497" name="T52"/>
                <a:gd fmla="*/ 293 h 418" name="T53"/>
                <a:gd fmla="*/ 283 w 497" name="T54"/>
                <a:gd fmla="*/ 249 h 418" name="T55"/>
                <a:gd fmla="*/ 283 w 497" name="T56"/>
                <a:gd fmla="*/ 258 h 418" name="T57"/>
                <a:gd fmla="*/ 248 w 497" name="T58"/>
                <a:gd fmla="*/ 302 h 418" name="T59"/>
                <a:gd fmla="*/ 372 w 497" name="T60"/>
                <a:gd fmla="*/ 355 h 418" name="T61"/>
                <a:gd fmla="*/ 389 w 497" name="T62"/>
                <a:gd fmla="*/ 355 h 418" name="T63"/>
                <a:gd fmla="*/ 389 w 497" name="T64"/>
                <a:gd fmla="*/ 417 h 418" name="T65"/>
                <a:gd fmla="*/ 496 w 497" name="T66"/>
                <a:gd fmla="*/ 328 h 418" name="T67"/>
                <a:gd fmla="*/ 389 w 497" name="T68"/>
                <a:gd fmla="*/ 240 h 418" name="T69"/>
                <a:gd fmla="*/ 389 w 497" name="T70"/>
                <a:gd fmla="*/ 293 h 41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8" w="497">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1" name="Freeform 78"/>
            <p:cNvSpPr>
              <a:spLocks noChangeArrowheads="1"/>
            </p:cNvSpPr>
            <p:nvPr/>
          </p:nvSpPr>
          <p:spPr bwMode="auto">
            <a:xfrm>
              <a:off x="6523714" y="3158745"/>
              <a:ext cx="208402" cy="210718"/>
            </a:xfrm>
            <a:custGeom>
              <a:gdLst>
                <a:gd fmla="*/ 381 w 399" name="T0"/>
                <a:gd fmla="*/ 336 h 400" name="T1"/>
                <a:gd fmla="*/ 381 w 399" name="T2"/>
                <a:gd fmla="*/ 336 h 400" name="T3"/>
                <a:gd fmla="*/ 292 w 399" name="T4"/>
                <a:gd fmla="*/ 239 h 400" name="T5"/>
                <a:gd fmla="*/ 310 w 399" name="T6"/>
                <a:gd fmla="*/ 159 h 400" name="T7"/>
                <a:gd fmla="*/ 151 w 399" name="T8"/>
                <a:gd fmla="*/ 0 h 400" name="T9"/>
                <a:gd fmla="*/ 0 w 399" name="T10"/>
                <a:gd fmla="*/ 151 h 400" name="T11"/>
                <a:gd fmla="*/ 160 w 399" name="T12"/>
                <a:gd fmla="*/ 310 h 400" name="T13"/>
                <a:gd fmla="*/ 230 w 399" name="T14"/>
                <a:gd fmla="*/ 292 h 400" name="T15"/>
                <a:gd fmla="*/ 328 w 399" name="T16"/>
                <a:gd fmla="*/ 390 h 400" name="T17"/>
                <a:gd fmla="*/ 363 w 399" name="T18"/>
                <a:gd fmla="*/ 390 h 400" name="T19"/>
                <a:gd fmla="*/ 389 w 399" name="T20"/>
                <a:gd fmla="*/ 364 h 400" name="T21"/>
                <a:gd fmla="*/ 381 w 399" name="T22"/>
                <a:gd fmla="*/ 336 h 400" name="T23"/>
                <a:gd fmla="*/ 44 w 399" name="T24"/>
                <a:gd fmla="*/ 151 h 400" name="T25"/>
                <a:gd fmla="*/ 44 w 399" name="T26"/>
                <a:gd fmla="*/ 151 h 400" name="T27"/>
                <a:gd fmla="*/ 151 w 399" name="T28"/>
                <a:gd fmla="*/ 44 h 400" name="T29"/>
                <a:gd fmla="*/ 266 w 399" name="T30"/>
                <a:gd fmla="*/ 159 h 400" name="T31"/>
                <a:gd fmla="*/ 160 w 399" name="T32"/>
                <a:gd fmla="*/ 266 h 400" name="T33"/>
                <a:gd fmla="*/ 44 w 399" name="T34"/>
                <a:gd fmla="*/ 151 h 4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0" w="399">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2" name="Freeform 79"/>
            <p:cNvSpPr>
              <a:spLocks noChangeArrowheads="1"/>
            </p:cNvSpPr>
            <p:nvPr/>
          </p:nvSpPr>
          <p:spPr bwMode="auto">
            <a:xfrm>
              <a:off x="8063572" y="4698602"/>
              <a:ext cx="252397" cy="252397"/>
            </a:xfrm>
            <a:custGeom>
              <a:gdLst>
                <a:gd fmla="*/ 239 w 479" name="T0"/>
                <a:gd fmla="*/ 0 h 479" name="T1"/>
                <a:gd fmla="*/ 239 w 479" name="T2"/>
                <a:gd fmla="*/ 0 h 479" name="T3"/>
                <a:gd fmla="*/ 0 w 479" name="T4"/>
                <a:gd fmla="*/ 239 h 479" name="T5"/>
                <a:gd fmla="*/ 239 w 479" name="T6"/>
                <a:gd fmla="*/ 478 h 479" name="T7"/>
                <a:gd fmla="*/ 478 w 479" name="T8"/>
                <a:gd fmla="*/ 239 h 479" name="T9"/>
                <a:gd fmla="*/ 239 w 479" name="T10"/>
                <a:gd fmla="*/ 0 h 479" name="T11"/>
                <a:gd fmla="*/ 443 w 479" name="T12"/>
                <a:gd fmla="*/ 239 h 479" name="T13"/>
                <a:gd fmla="*/ 443 w 479" name="T14"/>
                <a:gd fmla="*/ 239 h 479" name="T15"/>
                <a:gd fmla="*/ 399 w 479" name="T16"/>
                <a:gd fmla="*/ 363 h 479" name="T17"/>
                <a:gd fmla="*/ 390 w 479" name="T18"/>
                <a:gd fmla="*/ 328 h 479" name="T19"/>
                <a:gd fmla="*/ 399 w 479" name="T20"/>
                <a:gd fmla="*/ 257 h 479" name="T21"/>
                <a:gd fmla="*/ 372 w 479" name="T22"/>
                <a:gd fmla="*/ 204 h 479" name="T23"/>
                <a:gd fmla="*/ 319 w 479" name="T24"/>
                <a:gd fmla="*/ 178 h 479" name="T25"/>
                <a:gd fmla="*/ 346 w 479" name="T26"/>
                <a:gd fmla="*/ 88 h 479" name="T27"/>
                <a:gd fmla="*/ 293 w 479" name="T28"/>
                <a:gd fmla="*/ 62 h 479" name="T29"/>
                <a:gd fmla="*/ 301 w 479" name="T30"/>
                <a:gd fmla="*/ 53 h 479" name="T31"/>
                <a:gd fmla="*/ 443 w 479" name="T32"/>
                <a:gd fmla="*/ 239 h 479" name="T33"/>
                <a:gd fmla="*/ 212 w 479" name="T34"/>
                <a:gd fmla="*/ 44 h 479" name="T35"/>
                <a:gd fmla="*/ 212 w 479" name="T36"/>
                <a:gd fmla="*/ 44 h 479" name="T37"/>
                <a:gd fmla="*/ 186 w 479" name="T38"/>
                <a:gd fmla="*/ 62 h 479" name="T39"/>
                <a:gd fmla="*/ 150 w 479" name="T40"/>
                <a:gd fmla="*/ 88 h 479" name="T41"/>
                <a:gd fmla="*/ 115 w 479" name="T42"/>
                <a:gd fmla="*/ 133 h 479" name="T43"/>
                <a:gd fmla="*/ 133 w 479" name="T44"/>
                <a:gd fmla="*/ 159 h 479" name="T45"/>
                <a:gd fmla="*/ 177 w 479" name="T46"/>
                <a:gd fmla="*/ 159 h 479" name="T47"/>
                <a:gd fmla="*/ 248 w 479" name="T48"/>
                <a:gd fmla="*/ 239 h 479" name="T49"/>
                <a:gd fmla="*/ 186 w 479" name="T50"/>
                <a:gd fmla="*/ 292 h 479" name="T51"/>
                <a:gd fmla="*/ 177 w 479" name="T52"/>
                <a:gd fmla="*/ 337 h 479" name="T53"/>
                <a:gd fmla="*/ 177 w 479" name="T54"/>
                <a:gd fmla="*/ 390 h 479" name="T55"/>
                <a:gd fmla="*/ 133 w 479" name="T56"/>
                <a:gd fmla="*/ 345 h 479" name="T57"/>
                <a:gd fmla="*/ 124 w 479" name="T58"/>
                <a:gd fmla="*/ 284 h 479" name="T59"/>
                <a:gd fmla="*/ 88 w 479" name="T60"/>
                <a:gd fmla="*/ 239 h 479" name="T61"/>
                <a:gd fmla="*/ 106 w 479" name="T62"/>
                <a:gd fmla="*/ 186 h 479" name="T63"/>
                <a:gd fmla="*/ 53 w 479" name="T64"/>
                <a:gd fmla="*/ 169 h 479" name="T65"/>
                <a:gd fmla="*/ 212 w 479" name="T66"/>
                <a:gd fmla="*/ 44 h 479" name="T67"/>
                <a:gd fmla="*/ 177 w 479" name="T68"/>
                <a:gd fmla="*/ 434 h 479" name="T69"/>
                <a:gd fmla="*/ 177 w 479" name="T70"/>
                <a:gd fmla="*/ 434 h 479" name="T71"/>
                <a:gd fmla="*/ 204 w 479" name="T72"/>
                <a:gd fmla="*/ 416 h 479" name="T73"/>
                <a:gd fmla="*/ 239 w 479" name="T74"/>
                <a:gd fmla="*/ 407 h 479" name="T75"/>
                <a:gd fmla="*/ 293 w 479" name="T76"/>
                <a:gd fmla="*/ 390 h 479" name="T77"/>
                <a:gd fmla="*/ 354 w 479" name="T78"/>
                <a:gd fmla="*/ 407 h 479" name="T79"/>
                <a:gd fmla="*/ 239 w 479" name="T80"/>
                <a:gd fmla="*/ 443 h 479" name="T81"/>
                <a:gd fmla="*/ 177 w 479" name="T82"/>
                <a:gd fmla="*/ 434 h 47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79" w="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3" name="Freeform 80"/>
            <p:cNvSpPr>
              <a:spLocks noChangeArrowheads="1"/>
            </p:cNvSpPr>
            <p:nvPr/>
          </p:nvSpPr>
          <p:spPr bwMode="auto">
            <a:xfrm>
              <a:off x="8579944" y="4744913"/>
              <a:ext cx="261661" cy="159773"/>
            </a:xfrm>
            <a:custGeom>
              <a:gdLst>
                <a:gd fmla="*/ 462 w 498" name="T0"/>
                <a:gd fmla="*/ 0 h 303" name="T1"/>
                <a:gd fmla="*/ 0 w 498" name="T2"/>
                <a:gd fmla="*/ 36 h 303" name="T3"/>
                <a:gd fmla="*/ 36 w 498" name="T4"/>
                <a:gd fmla="*/ 302 h 303" name="T5"/>
                <a:gd fmla="*/ 497 w 498" name="T6"/>
                <a:gd fmla="*/ 266 h 303" name="T7"/>
                <a:gd fmla="*/ 462 w 498" name="T8"/>
                <a:gd fmla="*/ 0 h 303" name="T9"/>
                <a:gd fmla="*/ 275 w 498" name="T10"/>
                <a:gd fmla="*/ 54 h 303" name="T11"/>
                <a:gd fmla="*/ 319 w 498" name="T12"/>
                <a:gd fmla="*/ 107 h 303" name="T13"/>
                <a:gd fmla="*/ 275 w 498" name="T14"/>
                <a:gd fmla="*/ 54 h 303" name="T15"/>
                <a:gd fmla="*/ 346 w 498" name="T16"/>
                <a:gd fmla="*/ 125 h 303" name="T17"/>
                <a:gd fmla="*/ 302 w 498" name="T18"/>
                <a:gd fmla="*/ 178 h 303" name="T19"/>
                <a:gd fmla="*/ 346 w 498" name="T20"/>
                <a:gd fmla="*/ 125 h 303" name="T21"/>
                <a:gd fmla="*/ 195 w 498" name="T22"/>
                <a:gd fmla="*/ 54 h 303" name="T23"/>
                <a:gd fmla="*/ 249 w 498" name="T24"/>
                <a:gd fmla="*/ 107 h 303" name="T25"/>
                <a:gd fmla="*/ 195 w 498" name="T26"/>
                <a:gd fmla="*/ 54 h 303" name="T27"/>
                <a:gd fmla="*/ 275 w 498" name="T28"/>
                <a:gd fmla="*/ 125 h 303" name="T29"/>
                <a:gd fmla="*/ 222 w 498" name="T30"/>
                <a:gd fmla="*/ 178 h 303" name="T31"/>
                <a:gd fmla="*/ 275 w 498" name="T32"/>
                <a:gd fmla="*/ 125 h 303" name="T33"/>
                <a:gd fmla="*/ 124 w 498" name="T34"/>
                <a:gd fmla="*/ 54 h 303" name="T35"/>
                <a:gd fmla="*/ 178 w 498" name="T36"/>
                <a:gd fmla="*/ 107 h 303" name="T37"/>
                <a:gd fmla="*/ 124 w 498" name="T38"/>
                <a:gd fmla="*/ 54 h 303" name="T39"/>
                <a:gd fmla="*/ 195 w 498" name="T40"/>
                <a:gd fmla="*/ 125 h 303" name="T41"/>
                <a:gd fmla="*/ 151 w 498" name="T42"/>
                <a:gd fmla="*/ 178 h 303" name="T43"/>
                <a:gd fmla="*/ 195 w 498" name="T44"/>
                <a:gd fmla="*/ 125 h 303" name="T45"/>
                <a:gd fmla="*/ 54 w 498" name="T46"/>
                <a:gd fmla="*/ 54 h 303" name="T47"/>
                <a:gd fmla="*/ 98 w 498" name="T48"/>
                <a:gd fmla="*/ 107 h 303" name="T49"/>
                <a:gd fmla="*/ 54 w 498" name="T50"/>
                <a:gd fmla="*/ 54 h 303" name="T51"/>
                <a:gd fmla="*/ 124 w 498" name="T52"/>
                <a:gd fmla="*/ 125 h 303" name="T53"/>
                <a:gd fmla="*/ 71 w 498" name="T54"/>
                <a:gd fmla="*/ 178 h 303" name="T55"/>
                <a:gd fmla="*/ 124 w 498" name="T56"/>
                <a:gd fmla="*/ 125 h 303" name="T57"/>
                <a:gd fmla="*/ 98 w 498" name="T58"/>
                <a:gd fmla="*/ 249 h 303" name="T59"/>
                <a:gd fmla="*/ 54 w 498" name="T60"/>
                <a:gd fmla="*/ 204 h 303" name="T61"/>
                <a:gd fmla="*/ 98 w 498" name="T62"/>
                <a:gd fmla="*/ 249 h 303" name="T63"/>
                <a:gd fmla="*/ 372 w 498" name="T64"/>
                <a:gd fmla="*/ 249 h 303" name="T65"/>
                <a:gd fmla="*/ 124 w 498" name="T66"/>
                <a:gd fmla="*/ 204 h 303" name="T67"/>
                <a:gd fmla="*/ 372 w 498" name="T68"/>
                <a:gd fmla="*/ 249 h 303" name="T69"/>
                <a:gd fmla="*/ 443 w 498" name="T70"/>
                <a:gd fmla="*/ 249 h 303" name="T71"/>
                <a:gd fmla="*/ 399 w 498" name="T72"/>
                <a:gd fmla="*/ 204 h 303" name="T73"/>
                <a:gd fmla="*/ 443 w 498" name="T74"/>
                <a:gd fmla="*/ 249 h 303" name="T75"/>
                <a:gd fmla="*/ 372 w 498" name="T76"/>
                <a:gd fmla="*/ 178 h 303" name="T77"/>
                <a:gd fmla="*/ 425 w 498" name="T78"/>
                <a:gd fmla="*/ 125 h 303" name="T79"/>
                <a:gd fmla="*/ 372 w 498" name="T80"/>
                <a:gd fmla="*/ 178 h 303" name="T81"/>
                <a:gd fmla="*/ 443 w 498" name="T82"/>
                <a:gd fmla="*/ 107 h 303" name="T83"/>
                <a:gd fmla="*/ 346 w 498" name="T84"/>
                <a:gd fmla="*/ 54 h 303" name="T85"/>
                <a:gd fmla="*/ 443 w 498" name="T86"/>
                <a:gd fmla="*/ 107 h 30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03" w="498">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4" name="Freeform 81"/>
            <p:cNvSpPr>
              <a:spLocks noChangeArrowheads="1"/>
            </p:cNvSpPr>
            <p:nvPr/>
          </p:nvSpPr>
          <p:spPr bwMode="auto">
            <a:xfrm>
              <a:off x="1285887" y="5242761"/>
              <a:ext cx="261661" cy="210718"/>
            </a:xfrm>
            <a:custGeom>
              <a:gdLst>
                <a:gd fmla="*/ 442 w 497" name="T0"/>
                <a:gd fmla="*/ 0 h 401" name="T1"/>
                <a:gd fmla="*/ 442 w 497" name="T2"/>
                <a:gd fmla="*/ 0 h 401" name="T3"/>
                <a:gd fmla="*/ 53 w 497" name="T4"/>
                <a:gd fmla="*/ 0 h 401" name="T5"/>
                <a:gd fmla="*/ 0 w 497" name="T6"/>
                <a:gd fmla="*/ 45 h 401" name="T7"/>
                <a:gd fmla="*/ 0 w 497" name="T8"/>
                <a:gd fmla="*/ 347 h 401" name="T9"/>
                <a:gd fmla="*/ 53 w 497" name="T10"/>
                <a:gd fmla="*/ 400 h 401" name="T11"/>
                <a:gd fmla="*/ 442 w 497" name="T12"/>
                <a:gd fmla="*/ 400 h 401" name="T13"/>
                <a:gd fmla="*/ 496 w 497" name="T14"/>
                <a:gd fmla="*/ 347 h 401" name="T15"/>
                <a:gd fmla="*/ 496 w 497" name="T16"/>
                <a:gd fmla="*/ 45 h 401" name="T17"/>
                <a:gd fmla="*/ 442 w 497" name="T18"/>
                <a:gd fmla="*/ 0 h 401" name="T19"/>
                <a:gd fmla="*/ 114 w 497" name="T20"/>
                <a:gd fmla="*/ 45 h 401" name="T21"/>
                <a:gd fmla="*/ 114 w 497" name="T22"/>
                <a:gd fmla="*/ 45 h 401" name="T23"/>
                <a:gd fmla="*/ 132 w 497" name="T24"/>
                <a:gd fmla="*/ 63 h 401" name="T25"/>
                <a:gd fmla="*/ 114 w 497" name="T26"/>
                <a:gd fmla="*/ 80 h 401" name="T27"/>
                <a:gd fmla="*/ 97 w 497" name="T28"/>
                <a:gd fmla="*/ 63 h 401" name="T29"/>
                <a:gd fmla="*/ 114 w 497" name="T30"/>
                <a:gd fmla="*/ 45 h 401" name="T31"/>
                <a:gd fmla="*/ 44 w 497" name="T32"/>
                <a:gd fmla="*/ 63 h 401" name="T33"/>
                <a:gd fmla="*/ 44 w 497" name="T34"/>
                <a:gd fmla="*/ 63 h 401" name="T35"/>
                <a:gd fmla="*/ 61 w 497" name="T36"/>
                <a:gd fmla="*/ 45 h 401" name="T37"/>
                <a:gd fmla="*/ 79 w 497" name="T38"/>
                <a:gd fmla="*/ 63 h 401" name="T39"/>
                <a:gd fmla="*/ 61 w 497" name="T40"/>
                <a:gd fmla="*/ 80 h 401" name="T41"/>
                <a:gd fmla="*/ 44 w 497" name="T42"/>
                <a:gd fmla="*/ 63 h 401" name="T43"/>
                <a:gd fmla="*/ 442 w 497" name="T44"/>
                <a:gd fmla="*/ 347 h 401" name="T45"/>
                <a:gd fmla="*/ 442 w 497" name="T46"/>
                <a:gd fmla="*/ 347 h 401" name="T47"/>
                <a:gd fmla="*/ 44 w 497" name="T48"/>
                <a:gd fmla="*/ 347 h 401" name="T49"/>
                <a:gd fmla="*/ 44 w 497" name="T50"/>
                <a:gd fmla="*/ 116 h 401" name="T51"/>
                <a:gd fmla="*/ 442 w 497" name="T52"/>
                <a:gd fmla="*/ 116 h 401" name="T53"/>
                <a:gd fmla="*/ 442 w 497" name="T54"/>
                <a:gd fmla="*/ 347 h 401" name="T55"/>
                <a:gd fmla="*/ 442 w 497" name="T56"/>
                <a:gd fmla="*/ 80 h 401" name="T57"/>
                <a:gd fmla="*/ 442 w 497" name="T58"/>
                <a:gd fmla="*/ 80 h 401" name="T59"/>
                <a:gd fmla="*/ 150 w 497" name="T60"/>
                <a:gd fmla="*/ 80 h 401" name="T61"/>
                <a:gd fmla="*/ 150 w 497" name="T62"/>
                <a:gd fmla="*/ 45 h 401" name="T63"/>
                <a:gd fmla="*/ 442 w 497" name="T64"/>
                <a:gd fmla="*/ 45 h 401" name="T65"/>
                <a:gd fmla="*/ 442 w 497" name="T66"/>
                <a:gd fmla="*/ 80 h 40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01" w="497">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5" name="Freeform 82"/>
            <p:cNvSpPr>
              <a:spLocks noChangeArrowheads="1"/>
            </p:cNvSpPr>
            <p:nvPr/>
          </p:nvSpPr>
          <p:spPr bwMode="auto">
            <a:xfrm>
              <a:off x="1806893" y="5228868"/>
              <a:ext cx="261659" cy="233874"/>
            </a:xfrm>
            <a:custGeom>
              <a:gdLst>
                <a:gd fmla="*/ 443 w 497" name="T0"/>
                <a:gd fmla="*/ 0 h 444" name="T1"/>
                <a:gd fmla="*/ 443 w 497" name="T2"/>
                <a:gd fmla="*/ 0 h 444" name="T3"/>
                <a:gd fmla="*/ 53 w 497" name="T4"/>
                <a:gd fmla="*/ 0 h 444" name="T5"/>
                <a:gd fmla="*/ 0 w 497" name="T6"/>
                <a:gd fmla="*/ 53 h 444" name="T7"/>
                <a:gd fmla="*/ 0 w 497" name="T8"/>
                <a:gd fmla="*/ 345 h 444" name="T9"/>
                <a:gd fmla="*/ 53 w 497" name="T10"/>
                <a:gd fmla="*/ 399 h 444" name="T11"/>
                <a:gd fmla="*/ 151 w 497" name="T12"/>
                <a:gd fmla="*/ 399 h 444" name="T13"/>
                <a:gd fmla="*/ 151 w 497" name="T14"/>
                <a:gd fmla="*/ 345 h 444" name="T15"/>
                <a:gd fmla="*/ 44 w 497" name="T16"/>
                <a:gd fmla="*/ 345 h 444" name="T17"/>
                <a:gd fmla="*/ 44 w 497" name="T18"/>
                <a:gd fmla="*/ 124 h 444" name="T19"/>
                <a:gd fmla="*/ 443 w 497" name="T20"/>
                <a:gd fmla="*/ 124 h 444" name="T21"/>
                <a:gd fmla="*/ 443 w 497" name="T22"/>
                <a:gd fmla="*/ 345 h 444" name="T23"/>
                <a:gd fmla="*/ 345 w 497" name="T24"/>
                <a:gd fmla="*/ 345 h 444" name="T25"/>
                <a:gd fmla="*/ 345 w 497" name="T26"/>
                <a:gd fmla="*/ 399 h 444" name="T27"/>
                <a:gd fmla="*/ 443 w 497" name="T28"/>
                <a:gd fmla="*/ 399 h 444" name="T29"/>
                <a:gd fmla="*/ 496 w 497" name="T30"/>
                <a:gd fmla="*/ 345 h 444" name="T31"/>
                <a:gd fmla="*/ 496 w 497" name="T32"/>
                <a:gd fmla="*/ 53 h 444" name="T33"/>
                <a:gd fmla="*/ 443 w 497" name="T34"/>
                <a:gd fmla="*/ 0 h 444" name="T35"/>
                <a:gd fmla="*/ 62 w 497" name="T36"/>
                <a:gd fmla="*/ 80 h 444" name="T37"/>
                <a:gd fmla="*/ 62 w 497" name="T38"/>
                <a:gd fmla="*/ 80 h 444" name="T39"/>
                <a:gd fmla="*/ 44 w 497" name="T40"/>
                <a:gd fmla="*/ 62 h 444" name="T41"/>
                <a:gd fmla="*/ 62 w 497" name="T42"/>
                <a:gd fmla="*/ 45 h 444" name="T43"/>
                <a:gd fmla="*/ 79 w 497" name="T44"/>
                <a:gd fmla="*/ 62 h 444" name="T45"/>
                <a:gd fmla="*/ 62 w 497" name="T46"/>
                <a:gd fmla="*/ 80 h 444" name="T47"/>
                <a:gd fmla="*/ 116 w 497" name="T48"/>
                <a:gd fmla="*/ 80 h 444" name="T49"/>
                <a:gd fmla="*/ 116 w 497" name="T50"/>
                <a:gd fmla="*/ 80 h 444" name="T51"/>
                <a:gd fmla="*/ 97 w 497" name="T52"/>
                <a:gd fmla="*/ 62 h 444" name="T53"/>
                <a:gd fmla="*/ 116 w 497" name="T54"/>
                <a:gd fmla="*/ 45 h 444" name="T55"/>
                <a:gd fmla="*/ 132 w 497" name="T56"/>
                <a:gd fmla="*/ 62 h 444" name="T57"/>
                <a:gd fmla="*/ 116 w 497" name="T58"/>
                <a:gd fmla="*/ 80 h 444" name="T59"/>
                <a:gd fmla="*/ 443 w 497" name="T60"/>
                <a:gd fmla="*/ 80 h 444" name="T61"/>
                <a:gd fmla="*/ 443 w 497" name="T62"/>
                <a:gd fmla="*/ 80 h 444" name="T63"/>
                <a:gd fmla="*/ 151 w 497" name="T64"/>
                <a:gd fmla="*/ 80 h 444" name="T65"/>
                <a:gd fmla="*/ 151 w 497" name="T66"/>
                <a:gd fmla="*/ 53 h 444" name="T67"/>
                <a:gd fmla="*/ 443 w 497" name="T68"/>
                <a:gd fmla="*/ 53 h 444" name="T69"/>
                <a:gd fmla="*/ 443 w 497" name="T70"/>
                <a:gd fmla="*/ 80 h 444" name="T71"/>
                <a:gd fmla="*/ 248 w 497" name="T72"/>
                <a:gd fmla="*/ 177 h 444" name="T73"/>
                <a:gd fmla="*/ 248 w 497" name="T74"/>
                <a:gd fmla="*/ 177 h 444" name="T75"/>
                <a:gd fmla="*/ 124 w 497" name="T76"/>
                <a:gd fmla="*/ 301 h 444" name="T77"/>
                <a:gd fmla="*/ 204 w 497" name="T78"/>
                <a:gd fmla="*/ 301 h 444" name="T79"/>
                <a:gd fmla="*/ 204 w 497" name="T80"/>
                <a:gd fmla="*/ 443 h 444" name="T81"/>
                <a:gd fmla="*/ 292 w 497" name="T82"/>
                <a:gd fmla="*/ 443 h 444" name="T83"/>
                <a:gd fmla="*/ 292 w 497" name="T84"/>
                <a:gd fmla="*/ 301 h 444" name="T85"/>
                <a:gd fmla="*/ 363 w 497" name="T86"/>
                <a:gd fmla="*/ 301 h 444" name="T87"/>
                <a:gd fmla="*/ 248 w 497" name="T88"/>
                <a:gd fmla="*/ 177 h 44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43" w="497">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6" name="Freeform 83"/>
            <p:cNvSpPr>
              <a:spLocks noChangeArrowheads="1"/>
            </p:cNvSpPr>
            <p:nvPr/>
          </p:nvSpPr>
          <p:spPr bwMode="auto">
            <a:xfrm>
              <a:off x="4448961" y="5256654"/>
              <a:ext cx="187562" cy="182931"/>
            </a:xfrm>
            <a:custGeom>
              <a:gdLst>
                <a:gd fmla="*/ 177 w 356" name="T0"/>
                <a:gd fmla="*/ 89 h 347" name="T1"/>
                <a:gd fmla="*/ 177 w 356" name="T2"/>
                <a:gd fmla="*/ 89 h 347" name="T3"/>
                <a:gd fmla="*/ 98 w 356" name="T4"/>
                <a:gd fmla="*/ 169 h 347" name="T5"/>
                <a:gd fmla="*/ 177 w 356" name="T6"/>
                <a:gd fmla="*/ 248 h 347" name="T7"/>
                <a:gd fmla="*/ 257 w 356" name="T8"/>
                <a:gd fmla="*/ 169 h 347" name="T9"/>
                <a:gd fmla="*/ 177 w 356" name="T10"/>
                <a:gd fmla="*/ 89 h 347" name="T11"/>
                <a:gd fmla="*/ 177 w 356" name="T12"/>
                <a:gd fmla="*/ 222 h 347" name="T13"/>
                <a:gd fmla="*/ 177 w 356" name="T14"/>
                <a:gd fmla="*/ 222 h 347" name="T15"/>
                <a:gd fmla="*/ 124 w 356" name="T16"/>
                <a:gd fmla="*/ 169 h 347" name="T17"/>
                <a:gd fmla="*/ 177 w 356" name="T18"/>
                <a:gd fmla="*/ 124 h 347" name="T19"/>
                <a:gd fmla="*/ 230 w 356" name="T20"/>
                <a:gd fmla="*/ 169 h 347" name="T21"/>
                <a:gd fmla="*/ 177 w 356" name="T22"/>
                <a:gd fmla="*/ 222 h 347" name="T23"/>
                <a:gd fmla="*/ 26 w 356" name="T24"/>
                <a:gd fmla="*/ 151 h 347" name="T25"/>
                <a:gd fmla="*/ 26 w 356" name="T26"/>
                <a:gd fmla="*/ 151 h 347" name="T27"/>
                <a:gd fmla="*/ 0 w 356" name="T28"/>
                <a:gd fmla="*/ 169 h 347" name="T29"/>
                <a:gd fmla="*/ 26 w 356" name="T30"/>
                <a:gd fmla="*/ 195 h 347" name="T31"/>
                <a:gd fmla="*/ 53 w 356" name="T32"/>
                <a:gd fmla="*/ 169 h 347" name="T33"/>
                <a:gd fmla="*/ 26 w 356" name="T34"/>
                <a:gd fmla="*/ 151 h 347" name="T35"/>
                <a:gd fmla="*/ 301 w 356" name="T36"/>
                <a:gd fmla="*/ 53 h 347" name="T37"/>
                <a:gd fmla="*/ 301 w 356" name="T38"/>
                <a:gd fmla="*/ 53 h 347" name="T39"/>
                <a:gd fmla="*/ 266 w 356" name="T40"/>
                <a:gd fmla="*/ 53 h 347" name="T41"/>
                <a:gd fmla="*/ 266 w 356" name="T42"/>
                <a:gd fmla="*/ 89 h 347" name="T43"/>
                <a:gd fmla="*/ 292 w 356" name="T44"/>
                <a:gd fmla="*/ 80 h 347" name="T45"/>
                <a:gd fmla="*/ 301 w 356" name="T46"/>
                <a:gd fmla="*/ 53 h 347" name="T47"/>
                <a:gd fmla="*/ 328 w 356" name="T48"/>
                <a:gd fmla="*/ 151 h 347" name="T49"/>
                <a:gd fmla="*/ 328 w 356" name="T50"/>
                <a:gd fmla="*/ 151 h 347" name="T51"/>
                <a:gd fmla="*/ 301 w 356" name="T52"/>
                <a:gd fmla="*/ 169 h 347" name="T53"/>
                <a:gd fmla="*/ 328 w 356" name="T54"/>
                <a:gd fmla="*/ 195 h 347" name="T55"/>
                <a:gd fmla="*/ 355 w 356" name="T56"/>
                <a:gd fmla="*/ 169 h 347" name="T57"/>
                <a:gd fmla="*/ 328 w 356" name="T58"/>
                <a:gd fmla="*/ 151 h 347" name="T59"/>
                <a:gd fmla="*/ 177 w 356" name="T60"/>
                <a:gd fmla="*/ 292 h 347" name="T61"/>
                <a:gd fmla="*/ 177 w 356" name="T62"/>
                <a:gd fmla="*/ 292 h 347" name="T63"/>
                <a:gd fmla="*/ 159 w 356" name="T64"/>
                <a:gd fmla="*/ 320 h 347" name="T65"/>
                <a:gd fmla="*/ 177 w 356" name="T66"/>
                <a:gd fmla="*/ 346 h 347" name="T67"/>
                <a:gd fmla="*/ 195 w 356" name="T68"/>
                <a:gd fmla="*/ 320 h 347" name="T69"/>
                <a:gd fmla="*/ 177 w 356" name="T70"/>
                <a:gd fmla="*/ 292 h 347" name="T71"/>
                <a:gd fmla="*/ 61 w 356" name="T72"/>
                <a:gd fmla="*/ 266 h 347" name="T73"/>
                <a:gd fmla="*/ 61 w 356" name="T74"/>
                <a:gd fmla="*/ 266 h 347" name="T75"/>
                <a:gd fmla="*/ 53 w 356" name="T76"/>
                <a:gd fmla="*/ 292 h 347" name="T77"/>
                <a:gd fmla="*/ 89 w 356" name="T78"/>
                <a:gd fmla="*/ 292 h 347" name="T79"/>
                <a:gd fmla="*/ 89 w 356" name="T80"/>
                <a:gd fmla="*/ 257 h 347" name="T81"/>
                <a:gd fmla="*/ 61 w 356" name="T82"/>
                <a:gd fmla="*/ 266 h 347" name="T83"/>
                <a:gd fmla="*/ 53 w 356" name="T84"/>
                <a:gd fmla="*/ 53 h 347" name="T85"/>
                <a:gd fmla="*/ 53 w 356" name="T86"/>
                <a:gd fmla="*/ 53 h 347" name="T87"/>
                <a:gd fmla="*/ 53 w 356" name="T88"/>
                <a:gd fmla="*/ 80 h 347" name="T89"/>
                <a:gd fmla="*/ 89 w 356" name="T90"/>
                <a:gd fmla="*/ 89 h 347" name="T91"/>
                <a:gd fmla="*/ 89 w 356" name="T92"/>
                <a:gd fmla="*/ 53 h 347" name="T93"/>
                <a:gd fmla="*/ 53 w 356" name="T94"/>
                <a:gd fmla="*/ 53 h 347" name="T95"/>
                <a:gd fmla="*/ 266 w 356" name="T96"/>
                <a:gd fmla="*/ 292 h 347" name="T97"/>
                <a:gd fmla="*/ 266 w 356" name="T98"/>
                <a:gd fmla="*/ 292 h 347" name="T99"/>
                <a:gd fmla="*/ 301 w 356" name="T100"/>
                <a:gd fmla="*/ 292 h 347" name="T101"/>
                <a:gd fmla="*/ 292 w 356" name="T102"/>
                <a:gd fmla="*/ 266 h 347" name="T103"/>
                <a:gd fmla="*/ 266 w 356" name="T104"/>
                <a:gd fmla="*/ 257 h 347" name="T105"/>
                <a:gd fmla="*/ 266 w 356" name="T106"/>
                <a:gd fmla="*/ 292 h 347" name="T107"/>
                <a:gd fmla="*/ 177 w 356" name="T108"/>
                <a:gd fmla="*/ 45 h 347" name="T109"/>
                <a:gd fmla="*/ 177 w 356" name="T110"/>
                <a:gd fmla="*/ 45 h 347" name="T111"/>
                <a:gd fmla="*/ 195 w 356" name="T112"/>
                <a:gd fmla="*/ 18 h 347" name="T113"/>
                <a:gd fmla="*/ 177 w 356" name="T114"/>
                <a:gd fmla="*/ 0 h 347" name="T115"/>
                <a:gd fmla="*/ 159 w 356" name="T116"/>
                <a:gd fmla="*/ 18 h 347" name="T117"/>
                <a:gd fmla="*/ 177 w 356" name="T118"/>
                <a:gd fmla="*/ 45 h 34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47" w="356">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7" name="Freeform 84"/>
            <p:cNvSpPr>
              <a:spLocks noChangeArrowheads="1"/>
            </p:cNvSpPr>
            <p:nvPr/>
          </p:nvSpPr>
          <p:spPr bwMode="auto">
            <a:xfrm>
              <a:off x="4932917" y="5214975"/>
              <a:ext cx="261659" cy="261661"/>
            </a:xfrm>
            <a:custGeom>
              <a:gdLst>
                <a:gd fmla="*/ 469 w 497" name="T0"/>
                <a:gd fmla="*/ 231 h 498" name="T1"/>
                <a:gd fmla="*/ 425 w 497" name="T2"/>
                <a:gd fmla="*/ 249 h 498" name="T3"/>
                <a:gd fmla="*/ 469 w 497" name="T4"/>
                <a:gd fmla="*/ 275 h 498" name="T5"/>
                <a:gd fmla="*/ 469 w 497" name="T6"/>
                <a:gd fmla="*/ 231 h 498" name="T7"/>
                <a:gd fmla="*/ 247 w 497" name="T8"/>
                <a:gd fmla="*/ 116 h 498" name="T9"/>
                <a:gd fmla="*/ 247 w 497" name="T10"/>
                <a:gd fmla="*/ 391 h 498" name="T11"/>
                <a:gd fmla="*/ 247 w 497" name="T12"/>
                <a:gd fmla="*/ 116 h 498" name="T13"/>
                <a:gd fmla="*/ 247 w 497" name="T14"/>
                <a:gd fmla="*/ 346 h 498" name="T15"/>
                <a:gd fmla="*/ 247 w 497" name="T16"/>
                <a:gd fmla="*/ 151 h 498" name="T17"/>
                <a:gd fmla="*/ 247 w 497" name="T18"/>
                <a:gd fmla="*/ 346 h 498" name="T19"/>
                <a:gd fmla="*/ 71 w 497" name="T20"/>
                <a:gd fmla="*/ 249 h 498" name="T21"/>
                <a:gd fmla="*/ 26 w 497" name="T22"/>
                <a:gd fmla="*/ 231 h 498" name="T23"/>
                <a:gd fmla="*/ 26 w 497" name="T24"/>
                <a:gd fmla="*/ 275 h 498" name="T25"/>
                <a:gd fmla="*/ 71 w 497" name="T26"/>
                <a:gd fmla="*/ 249 h 498" name="T27"/>
                <a:gd fmla="*/ 247 w 497" name="T28"/>
                <a:gd fmla="*/ 80 h 498" name="T29"/>
                <a:gd fmla="*/ 265 w 497" name="T30"/>
                <a:gd fmla="*/ 27 h 498" name="T31"/>
                <a:gd fmla="*/ 230 w 497" name="T32"/>
                <a:gd fmla="*/ 27 h 498" name="T33"/>
                <a:gd fmla="*/ 247 w 497" name="T34"/>
                <a:gd fmla="*/ 80 h 498" name="T35"/>
                <a:gd fmla="*/ 247 w 497" name="T36"/>
                <a:gd fmla="*/ 426 h 498" name="T37"/>
                <a:gd fmla="*/ 230 w 497" name="T38"/>
                <a:gd fmla="*/ 470 h 498" name="T39"/>
                <a:gd fmla="*/ 265 w 497" name="T40"/>
                <a:gd fmla="*/ 470 h 498" name="T41"/>
                <a:gd fmla="*/ 247 w 497" name="T42"/>
                <a:gd fmla="*/ 426 h 498" name="T43"/>
                <a:gd fmla="*/ 434 w 497" name="T44"/>
                <a:gd fmla="*/ 98 h 498" name="T45"/>
                <a:gd fmla="*/ 398 w 497" name="T46"/>
                <a:gd fmla="*/ 72 h 498" name="T47"/>
                <a:gd fmla="*/ 380 w 497" name="T48"/>
                <a:gd fmla="*/ 116 h 498" name="T49"/>
                <a:gd fmla="*/ 434 w 497" name="T50"/>
                <a:gd fmla="*/ 98 h 498" name="T51"/>
                <a:gd fmla="*/ 79 w 497" name="T52"/>
                <a:gd fmla="*/ 391 h 498" name="T53"/>
                <a:gd fmla="*/ 61 w 497" name="T54"/>
                <a:gd fmla="*/ 435 h 498" name="T55"/>
                <a:gd fmla="*/ 106 w 497" name="T56"/>
                <a:gd fmla="*/ 417 h 498" name="T57"/>
                <a:gd fmla="*/ 79 w 497" name="T58"/>
                <a:gd fmla="*/ 391 h 498" name="T59"/>
                <a:gd fmla="*/ 97 w 497" name="T60"/>
                <a:gd fmla="*/ 72 h 498" name="T61"/>
                <a:gd fmla="*/ 61 w 497" name="T62"/>
                <a:gd fmla="*/ 98 h 498" name="T63"/>
                <a:gd fmla="*/ 115 w 497" name="T64"/>
                <a:gd fmla="*/ 116 h 498" name="T65"/>
                <a:gd fmla="*/ 97 w 497" name="T66"/>
                <a:gd fmla="*/ 72 h 498" name="T67"/>
                <a:gd fmla="*/ 380 w 497" name="T68"/>
                <a:gd fmla="*/ 417 h 498" name="T69"/>
                <a:gd fmla="*/ 434 w 497" name="T70"/>
                <a:gd fmla="*/ 435 h 498" name="T71"/>
                <a:gd fmla="*/ 416 w 497" name="T72"/>
                <a:gd fmla="*/ 391 h 498" name="T73"/>
                <a:gd fmla="*/ 380 w 497" name="T74"/>
                <a:gd fmla="*/ 417 h 49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8" w="497">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8" name="Freeform 85"/>
            <p:cNvSpPr>
              <a:spLocks noChangeArrowheads="1"/>
            </p:cNvSpPr>
            <p:nvPr/>
          </p:nvSpPr>
          <p:spPr bwMode="auto">
            <a:xfrm>
              <a:off x="1299781" y="3149482"/>
              <a:ext cx="233874" cy="229242"/>
            </a:xfrm>
            <a:custGeom>
              <a:gdLst>
                <a:gd fmla="*/ 443 w 444" name="T0"/>
                <a:gd fmla="*/ 159 h 435" name="T1"/>
                <a:gd fmla="*/ 284 w 444" name="T2"/>
                <a:gd fmla="*/ 159 h 435" name="T3"/>
                <a:gd fmla="*/ 222 w 444" name="T4"/>
                <a:gd fmla="*/ 0 h 435" name="T5"/>
                <a:gd fmla="*/ 160 w 444" name="T6"/>
                <a:gd fmla="*/ 159 h 435" name="T7"/>
                <a:gd fmla="*/ 0 w 444" name="T8"/>
                <a:gd fmla="*/ 159 h 435" name="T9"/>
                <a:gd fmla="*/ 133 w 444" name="T10"/>
                <a:gd fmla="*/ 256 h 435" name="T11"/>
                <a:gd fmla="*/ 88 w 444" name="T12"/>
                <a:gd fmla="*/ 434 h 435" name="T13"/>
                <a:gd fmla="*/ 222 w 444" name="T14"/>
                <a:gd fmla="*/ 327 h 435" name="T15"/>
                <a:gd fmla="*/ 354 w 444" name="T16"/>
                <a:gd fmla="*/ 434 h 435" name="T17"/>
                <a:gd fmla="*/ 310 w 444" name="T18"/>
                <a:gd fmla="*/ 256 h 435" name="T19"/>
                <a:gd fmla="*/ 443 w 444" name="T20"/>
                <a:gd fmla="*/ 159 h 435" name="T21"/>
                <a:gd fmla="*/ 222 w 444" name="T22"/>
                <a:gd fmla="*/ 283 h 435" name="T23"/>
                <a:gd fmla="*/ 141 w 444" name="T24"/>
                <a:gd fmla="*/ 344 h 435" name="T25"/>
                <a:gd fmla="*/ 177 w 444" name="T26"/>
                <a:gd fmla="*/ 256 h 435" name="T27"/>
                <a:gd fmla="*/ 106 w 444" name="T28"/>
                <a:gd fmla="*/ 194 h 435" name="T29"/>
                <a:gd fmla="*/ 195 w 444" name="T30"/>
                <a:gd fmla="*/ 203 h 435" name="T31"/>
                <a:gd fmla="*/ 222 w 444" name="T32"/>
                <a:gd fmla="*/ 97 h 435" name="T33"/>
                <a:gd fmla="*/ 248 w 444" name="T34"/>
                <a:gd fmla="*/ 203 h 435" name="T35"/>
                <a:gd fmla="*/ 337 w 444" name="T36"/>
                <a:gd fmla="*/ 194 h 435" name="T37"/>
                <a:gd fmla="*/ 266 w 444" name="T38"/>
                <a:gd fmla="*/ 256 h 435" name="T39"/>
                <a:gd fmla="*/ 293 w 444" name="T40"/>
                <a:gd fmla="*/ 344 h 435" name="T41"/>
                <a:gd fmla="*/ 222 w 444" name="T42"/>
                <a:gd fmla="*/ 283 h 43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35" w="443">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79" name="Freeform 86"/>
            <p:cNvSpPr>
              <a:spLocks noChangeArrowheads="1"/>
            </p:cNvSpPr>
            <p:nvPr/>
          </p:nvSpPr>
          <p:spPr bwMode="auto">
            <a:xfrm>
              <a:off x="8072834" y="2647004"/>
              <a:ext cx="231558" cy="187561"/>
            </a:xfrm>
            <a:custGeom>
              <a:gdLst>
                <a:gd fmla="*/ 398 w 443" name="T0"/>
                <a:gd fmla="*/ 36 h 356" name="T1"/>
                <a:gd fmla="*/ 398 w 443" name="T2"/>
                <a:gd fmla="*/ 36 h 356" name="T3"/>
                <a:gd fmla="*/ 247 w 443" name="T4"/>
                <a:gd fmla="*/ 36 h 356" name="T5"/>
                <a:gd fmla="*/ 221 w 443" name="T6"/>
                <a:gd fmla="*/ 62 h 356" name="T7"/>
                <a:gd fmla="*/ 194 w 443" name="T8"/>
                <a:gd fmla="*/ 36 h 356" name="T9"/>
                <a:gd fmla="*/ 44 w 443" name="T10"/>
                <a:gd fmla="*/ 36 h 356" name="T11"/>
                <a:gd fmla="*/ 44 w 443" name="T12"/>
                <a:gd fmla="*/ 186 h 356" name="T13"/>
                <a:gd fmla="*/ 221 w 443" name="T14"/>
                <a:gd fmla="*/ 355 h 356" name="T15"/>
                <a:gd fmla="*/ 398 w 443" name="T16"/>
                <a:gd fmla="*/ 186 h 356" name="T17"/>
                <a:gd fmla="*/ 398 w 443" name="T18"/>
                <a:gd fmla="*/ 36 h 356" name="T19"/>
                <a:gd fmla="*/ 372 w 443" name="T20"/>
                <a:gd fmla="*/ 160 h 356" name="T21"/>
                <a:gd fmla="*/ 372 w 443" name="T22"/>
                <a:gd fmla="*/ 160 h 356" name="T23"/>
                <a:gd fmla="*/ 221 w 443" name="T24"/>
                <a:gd fmla="*/ 301 h 356" name="T25"/>
                <a:gd fmla="*/ 70 w 443" name="T26"/>
                <a:gd fmla="*/ 160 h 356" name="T27"/>
                <a:gd fmla="*/ 44 w 443" name="T28"/>
                <a:gd fmla="*/ 116 h 356" name="T29"/>
                <a:gd fmla="*/ 70 w 443" name="T30"/>
                <a:gd fmla="*/ 62 h 356" name="T31"/>
                <a:gd fmla="*/ 115 w 443" name="T32"/>
                <a:gd fmla="*/ 45 h 356" name="T33"/>
                <a:gd fmla="*/ 168 w 443" name="T34"/>
                <a:gd fmla="*/ 71 h 356" name="T35"/>
                <a:gd fmla="*/ 221 w 443" name="T36"/>
                <a:gd fmla="*/ 116 h 356" name="T37"/>
                <a:gd fmla="*/ 275 w 443" name="T38"/>
                <a:gd fmla="*/ 71 h 356" name="T39"/>
                <a:gd fmla="*/ 328 w 443" name="T40"/>
                <a:gd fmla="*/ 45 h 356" name="T41"/>
                <a:gd fmla="*/ 372 w 443" name="T42"/>
                <a:gd fmla="*/ 62 h 356" name="T43"/>
                <a:gd fmla="*/ 398 w 443" name="T44"/>
                <a:gd fmla="*/ 116 h 356" name="T45"/>
                <a:gd fmla="*/ 372 w 443" name="T46"/>
                <a:gd fmla="*/ 160 h 35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56" w="442">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0" name="Freeform 87"/>
            <p:cNvSpPr>
              <a:spLocks noChangeArrowheads="1"/>
            </p:cNvSpPr>
            <p:nvPr/>
          </p:nvSpPr>
          <p:spPr bwMode="auto">
            <a:xfrm>
              <a:off x="2337158" y="4707865"/>
              <a:ext cx="243136" cy="238503"/>
            </a:xfrm>
            <a:custGeom>
              <a:gdLst>
                <a:gd fmla="*/ 115 w 462" name="T0"/>
                <a:gd fmla="*/ 151 h 452" name="T1"/>
                <a:gd fmla="*/ 186 w 462" name="T2"/>
                <a:gd fmla="*/ 97 h 452" name="T3"/>
                <a:gd fmla="*/ 186 w 462" name="T4"/>
                <a:gd fmla="*/ 70 h 452" name="T5"/>
                <a:gd fmla="*/ 44 w 462" name="T6"/>
                <a:gd fmla="*/ 88 h 452" name="T7"/>
                <a:gd fmla="*/ 115 w 462" name="T8"/>
                <a:gd fmla="*/ 151 h 452" name="T9"/>
                <a:gd fmla="*/ 62 w 462" name="T10"/>
                <a:gd fmla="*/ 195 h 452" name="T11"/>
                <a:gd fmla="*/ 26 w 462" name="T12"/>
                <a:gd fmla="*/ 124 h 452" name="T13"/>
                <a:gd fmla="*/ 35 w 462" name="T14"/>
                <a:gd fmla="*/ 336 h 452" name="T15"/>
                <a:gd fmla="*/ 62 w 462" name="T16"/>
                <a:gd fmla="*/ 195 h 452" name="T17"/>
                <a:gd fmla="*/ 230 w 462" name="T18"/>
                <a:gd fmla="*/ 35 h 452" name="T19"/>
                <a:gd fmla="*/ 346 w 462" name="T20"/>
                <a:gd fmla="*/ 26 h 452" name="T21"/>
                <a:gd fmla="*/ 151 w 462" name="T22"/>
                <a:gd fmla="*/ 8 h 452" name="T23"/>
                <a:gd fmla="*/ 230 w 462" name="T24"/>
                <a:gd fmla="*/ 35 h 452" name="T25"/>
                <a:gd fmla="*/ 301 w 462" name="T26"/>
                <a:gd fmla="*/ 266 h 452" name="T27"/>
                <a:gd fmla="*/ 248 w 462" name="T28"/>
                <a:gd fmla="*/ 132 h 452" name="T29"/>
                <a:gd fmla="*/ 204 w 462" name="T30"/>
                <a:gd fmla="*/ 124 h 452" name="T31"/>
                <a:gd fmla="*/ 160 w 462" name="T32"/>
                <a:gd fmla="*/ 195 h 452" name="T33"/>
                <a:gd fmla="*/ 301 w 462" name="T34"/>
                <a:gd fmla="*/ 266 h 452" name="T35"/>
                <a:gd fmla="*/ 363 w 462" name="T36"/>
                <a:gd fmla="*/ 327 h 452" name="T37"/>
                <a:gd fmla="*/ 363 w 462" name="T38"/>
                <a:gd fmla="*/ 407 h 452" name="T39"/>
                <a:gd fmla="*/ 390 w 462" name="T40"/>
                <a:gd fmla="*/ 301 h 452" name="T41"/>
                <a:gd fmla="*/ 292 w 462" name="T42"/>
                <a:gd fmla="*/ 301 h 452" name="T43"/>
                <a:gd fmla="*/ 142 w 462" name="T44"/>
                <a:gd fmla="*/ 239 h 452" name="T45"/>
                <a:gd fmla="*/ 107 w 462" name="T46"/>
                <a:gd fmla="*/ 239 h 452" name="T47"/>
                <a:gd fmla="*/ 142 w 462" name="T48"/>
                <a:gd fmla="*/ 434 h 452" name="T49"/>
                <a:gd fmla="*/ 381 w 462" name="T50"/>
                <a:gd fmla="*/ 53 h 452" name="T51"/>
                <a:gd fmla="*/ 275 w 462" name="T52"/>
                <a:gd fmla="*/ 79 h 452" name="T53"/>
                <a:gd fmla="*/ 275 w 462" name="T54"/>
                <a:gd fmla="*/ 106 h 452" name="T55"/>
                <a:gd fmla="*/ 390 w 462" name="T56"/>
                <a:gd fmla="*/ 266 h 452" name="T57"/>
                <a:gd fmla="*/ 461 w 462" name="T58"/>
                <a:gd fmla="*/ 221 h 452" name="T59"/>
                <a:gd fmla="*/ 319 w 462" name="T60"/>
                <a:gd fmla="*/ 327 h 452" name="T61"/>
                <a:gd fmla="*/ 177 w 462" name="T62"/>
                <a:gd fmla="*/ 443 h 452" name="T63"/>
                <a:gd fmla="*/ 328 w 462" name="T64"/>
                <a:gd fmla="*/ 434 h 452" name="T65"/>
                <a:gd fmla="*/ 328 w 462" name="T66"/>
                <a:gd fmla="*/ 336 h 4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52" w="46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1" name="Freeform 88"/>
            <p:cNvSpPr>
              <a:spLocks noChangeArrowheads="1"/>
            </p:cNvSpPr>
            <p:nvPr/>
          </p:nvSpPr>
          <p:spPr bwMode="auto">
            <a:xfrm>
              <a:off x="5974925" y="5265917"/>
              <a:ext cx="261659" cy="159776"/>
            </a:xfrm>
            <a:custGeom>
              <a:gdLst>
                <a:gd fmla="*/ 186 w 498" name="T0"/>
                <a:gd fmla="*/ 9 h 303" name="T1"/>
                <a:gd fmla="*/ 186 w 498" name="T2"/>
                <a:gd fmla="*/ 9 h 303" name="T3"/>
                <a:gd fmla="*/ 160 w 498" name="T4"/>
                <a:gd fmla="*/ 9 h 303" name="T5"/>
                <a:gd fmla="*/ 0 w 498" name="T6"/>
                <a:gd fmla="*/ 151 h 303" name="T7"/>
                <a:gd fmla="*/ 160 w 498" name="T8"/>
                <a:gd fmla="*/ 293 h 303" name="T9"/>
                <a:gd fmla="*/ 186 w 498" name="T10"/>
                <a:gd fmla="*/ 293 h 303" name="T11"/>
                <a:gd fmla="*/ 186 w 498" name="T12"/>
                <a:gd fmla="*/ 266 h 303" name="T13"/>
                <a:gd fmla="*/ 62 w 498" name="T14"/>
                <a:gd fmla="*/ 151 h 303" name="T15"/>
                <a:gd fmla="*/ 186 w 498" name="T16"/>
                <a:gd fmla="*/ 45 h 303" name="T17"/>
                <a:gd fmla="*/ 186 w 498" name="T18"/>
                <a:gd fmla="*/ 9 h 303" name="T19"/>
                <a:gd fmla="*/ 337 w 498" name="T20"/>
                <a:gd fmla="*/ 9 h 303" name="T21"/>
                <a:gd fmla="*/ 337 w 498" name="T22"/>
                <a:gd fmla="*/ 9 h 303" name="T23"/>
                <a:gd fmla="*/ 311 w 498" name="T24"/>
                <a:gd fmla="*/ 9 h 303" name="T25"/>
                <a:gd fmla="*/ 311 w 498" name="T26"/>
                <a:gd fmla="*/ 45 h 303" name="T27"/>
                <a:gd fmla="*/ 434 w 498" name="T28"/>
                <a:gd fmla="*/ 151 h 303" name="T29"/>
                <a:gd fmla="*/ 311 w 498" name="T30"/>
                <a:gd fmla="*/ 266 h 303" name="T31"/>
                <a:gd fmla="*/ 311 w 498" name="T32"/>
                <a:gd fmla="*/ 293 h 303" name="T33"/>
                <a:gd fmla="*/ 337 w 498" name="T34"/>
                <a:gd fmla="*/ 293 h 303" name="T35"/>
                <a:gd fmla="*/ 497 w 498" name="T36"/>
                <a:gd fmla="*/ 151 h 303" name="T37"/>
                <a:gd fmla="*/ 337 w 498" name="T38"/>
                <a:gd fmla="*/ 9 h 30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3" w="498">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2" name="Freeform 89"/>
            <p:cNvSpPr>
              <a:spLocks noChangeArrowheads="1"/>
            </p:cNvSpPr>
            <p:nvPr/>
          </p:nvSpPr>
          <p:spPr bwMode="auto">
            <a:xfrm>
              <a:off x="7026195" y="4186860"/>
              <a:ext cx="243134" cy="238505"/>
            </a:xfrm>
            <a:custGeom>
              <a:gdLst>
                <a:gd fmla="*/ 230 w 462" name="T0"/>
                <a:gd fmla="*/ 0 h 453" name="T1"/>
                <a:gd fmla="*/ 230 w 462" name="T2"/>
                <a:gd fmla="*/ 0 h 453" name="T3"/>
                <a:gd fmla="*/ 0 w 462" name="T4"/>
                <a:gd fmla="*/ 222 h 453" name="T5"/>
                <a:gd fmla="*/ 230 w 462" name="T6"/>
                <a:gd fmla="*/ 452 h 453" name="T7"/>
                <a:gd fmla="*/ 461 w 462" name="T8"/>
                <a:gd fmla="*/ 222 h 453" name="T9"/>
                <a:gd fmla="*/ 230 w 462" name="T10"/>
                <a:gd fmla="*/ 0 h 453" name="T11"/>
                <a:gd fmla="*/ 230 w 462" name="T12"/>
                <a:gd fmla="*/ 302 h 453" name="T13"/>
                <a:gd fmla="*/ 230 w 462" name="T14"/>
                <a:gd fmla="*/ 302 h 453" name="T15"/>
                <a:gd fmla="*/ 159 w 462" name="T16"/>
                <a:gd fmla="*/ 222 h 453" name="T17"/>
                <a:gd fmla="*/ 230 w 462" name="T18"/>
                <a:gd fmla="*/ 151 h 453" name="T19"/>
                <a:gd fmla="*/ 301 w 462" name="T20"/>
                <a:gd fmla="*/ 222 h 453" name="T21"/>
                <a:gd fmla="*/ 230 w 462" name="T22"/>
                <a:gd fmla="*/ 302 h 4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52" w="462">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3" name="Freeform 90"/>
            <p:cNvSpPr>
              <a:spLocks noChangeArrowheads="1"/>
            </p:cNvSpPr>
            <p:nvPr/>
          </p:nvSpPr>
          <p:spPr bwMode="auto">
            <a:xfrm>
              <a:off x="2327896" y="5279810"/>
              <a:ext cx="261661" cy="129673"/>
            </a:xfrm>
            <a:custGeom>
              <a:gdLst>
                <a:gd fmla="*/ 444 w 498" name="T0"/>
                <a:gd fmla="*/ 0 h 248" name="T1"/>
                <a:gd fmla="*/ 444 w 498" name="T2"/>
                <a:gd fmla="*/ 0 h 248" name="T3"/>
                <a:gd fmla="*/ 53 w 498" name="T4"/>
                <a:gd fmla="*/ 0 h 248" name="T5"/>
                <a:gd fmla="*/ 0 w 498" name="T6"/>
                <a:gd fmla="*/ 53 h 248" name="T7"/>
                <a:gd fmla="*/ 0 w 498" name="T8"/>
                <a:gd fmla="*/ 203 h 248" name="T9"/>
                <a:gd fmla="*/ 53 w 498" name="T10"/>
                <a:gd fmla="*/ 247 h 248" name="T11"/>
                <a:gd fmla="*/ 444 w 498" name="T12"/>
                <a:gd fmla="*/ 247 h 248" name="T13"/>
                <a:gd fmla="*/ 497 w 498" name="T14"/>
                <a:gd fmla="*/ 203 h 248" name="T15"/>
                <a:gd fmla="*/ 497 w 498" name="T16"/>
                <a:gd fmla="*/ 53 h 248" name="T17"/>
                <a:gd fmla="*/ 444 w 498" name="T18"/>
                <a:gd fmla="*/ 0 h 248" name="T19"/>
                <a:gd fmla="*/ 444 w 498" name="T20"/>
                <a:gd fmla="*/ 203 h 248" name="T21"/>
                <a:gd fmla="*/ 444 w 498" name="T22"/>
                <a:gd fmla="*/ 203 h 248" name="T23"/>
                <a:gd fmla="*/ 53 w 498" name="T24"/>
                <a:gd fmla="*/ 203 h 248" name="T25"/>
                <a:gd fmla="*/ 53 w 498" name="T26"/>
                <a:gd fmla="*/ 53 h 248" name="T27"/>
                <a:gd fmla="*/ 444 w 498" name="T28"/>
                <a:gd fmla="*/ 53 h 248" name="T29"/>
                <a:gd fmla="*/ 444 w 498" name="T30"/>
                <a:gd fmla="*/ 203 h 248" name="T31"/>
                <a:gd fmla="*/ 426 w 498" name="T32"/>
                <a:gd fmla="*/ 79 h 248" name="T33"/>
                <a:gd fmla="*/ 426 w 498" name="T34"/>
                <a:gd fmla="*/ 79 h 248" name="T35"/>
                <a:gd fmla="*/ 319 w 498" name="T36"/>
                <a:gd fmla="*/ 79 h 248" name="T37"/>
                <a:gd fmla="*/ 319 w 498" name="T38"/>
                <a:gd fmla="*/ 177 h 248" name="T39"/>
                <a:gd fmla="*/ 426 w 498" name="T40"/>
                <a:gd fmla="*/ 177 h 248" name="T41"/>
                <a:gd fmla="*/ 426 w 498" name="T42"/>
                <a:gd fmla="*/ 79 h 248" name="T43"/>
                <a:gd fmla="*/ 178 w 498" name="T44"/>
                <a:gd fmla="*/ 79 h 248" name="T45"/>
                <a:gd fmla="*/ 178 w 498" name="T46"/>
                <a:gd fmla="*/ 79 h 248" name="T47"/>
                <a:gd fmla="*/ 72 w 498" name="T48"/>
                <a:gd fmla="*/ 79 h 248" name="T49"/>
                <a:gd fmla="*/ 72 w 498" name="T50"/>
                <a:gd fmla="*/ 177 h 248" name="T51"/>
                <a:gd fmla="*/ 178 w 498" name="T52"/>
                <a:gd fmla="*/ 177 h 248" name="T53"/>
                <a:gd fmla="*/ 178 w 498" name="T54"/>
                <a:gd fmla="*/ 79 h 248" name="T55"/>
                <a:gd fmla="*/ 301 w 498" name="T56"/>
                <a:gd fmla="*/ 79 h 248" name="T57"/>
                <a:gd fmla="*/ 301 w 498" name="T58"/>
                <a:gd fmla="*/ 79 h 248" name="T59"/>
                <a:gd fmla="*/ 195 w 498" name="T60"/>
                <a:gd fmla="*/ 79 h 248" name="T61"/>
                <a:gd fmla="*/ 195 w 498" name="T62"/>
                <a:gd fmla="*/ 177 h 248" name="T63"/>
                <a:gd fmla="*/ 301 w 498" name="T64"/>
                <a:gd fmla="*/ 177 h 248" name="T65"/>
                <a:gd fmla="*/ 301 w 498" name="T66"/>
                <a:gd fmla="*/ 79 h 24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8" w="49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4" name="Freeform 91"/>
            <p:cNvSpPr>
              <a:spLocks noChangeArrowheads="1"/>
            </p:cNvSpPr>
            <p:nvPr/>
          </p:nvSpPr>
          <p:spPr bwMode="auto">
            <a:xfrm>
              <a:off x="2848901" y="5279810"/>
              <a:ext cx="261659" cy="129673"/>
            </a:xfrm>
            <a:custGeom>
              <a:gdLst>
                <a:gd fmla="*/ 443 w 497" name="T0"/>
                <a:gd fmla="*/ 0 h 248" name="T1"/>
                <a:gd fmla="*/ 443 w 497" name="T2"/>
                <a:gd fmla="*/ 0 h 248" name="T3"/>
                <a:gd fmla="*/ 53 w 497" name="T4"/>
                <a:gd fmla="*/ 0 h 248" name="T5"/>
                <a:gd fmla="*/ 0 w 497" name="T6"/>
                <a:gd fmla="*/ 53 h 248" name="T7"/>
                <a:gd fmla="*/ 0 w 497" name="T8"/>
                <a:gd fmla="*/ 203 h 248" name="T9"/>
                <a:gd fmla="*/ 53 w 497" name="T10"/>
                <a:gd fmla="*/ 247 h 248" name="T11"/>
                <a:gd fmla="*/ 443 w 497" name="T12"/>
                <a:gd fmla="*/ 247 h 248" name="T13"/>
                <a:gd fmla="*/ 496 w 497" name="T14"/>
                <a:gd fmla="*/ 203 h 248" name="T15"/>
                <a:gd fmla="*/ 496 w 497" name="T16"/>
                <a:gd fmla="*/ 53 h 248" name="T17"/>
                <a:gd fmla="*/ 443 w 497" name="T18"/>
                <a:gd fmla="*/ 0 h 248" name="T19"/>
                <a:gd fmla="*/ 443 w 497" name="T20"/>
                <a:gd fmla="*/ 203 h 248" name="T21"/>
                <a:gd fmla="*/ 443 w 497" name="T22"/>
                <a:gd fmla="*/ 203 h 248" name="T23"/>
                <a:gd fmla="*/ 53 w 497" name="T24"/>
                <a:gd fmla="*/ 203 h 248" name="T25"/>
                <a:gd fmla="*/ 53 w 497" name="T26"/>
                <a:gd fmla="*/ 53 h 248" name="T27"/>
                <a:gd fmla="*/ 443 w 497" name="T28"/>
                <a:gd fmla="*/ 53 h 248" name="T29"/>
                <a:gd fmla="*/ 443 w 497" name="T30"/>
                <a:gd fmla="*/ 203 h 248" name="T31"/>
                <a:gd fmla="*/ 177 w 497" name="T32"/>
                <a:gd fmla="*/ 79 h 248" name="T33"/>
                <a:gd fmla="*/ 177 w 497" name="T34"/>
                <a:gd fmla="*/ 79 h 248" name="T35"/>
                <a:gd fmla="*/ 71 w 497" name="T36"/>
                <a:gd fmla="*/ 79 h 248" name="T37"/>
                <a:gd fmla="*/ 71 w 497" name="T38"/>
                <a:gd fmla="*/ 177 h 248" name="T39"/>
                <a:gd fmla="*/ 177 w 497" name="T40"/>
                <a:gd fmla="*/ 177 h 248" name="T41"/>
                <a:gd fmla="*/ 177 w 497" name="T42"/>
                <a:gd fmla="*/ 79 h 248" name="T43"/>
                <a:gd fmla="*/ 301 w 497" name="T44"/>
                <a:gd fmla="*/ 79 h 248" name="T45"/>
                <a:gd fmla="*/ 301 w 497" name="T46"/>
                <a:gd fmla="*/ 79 h 248" name="T47"/>
                <a:gd fmla="*/ 195 w 497" name="T48"/>
                <a:gd fmla="*/ 79 h 248" name="T49"/>
                <a:gd fmla="*/ 195 w 497" name="T50"/>
                <a:gd fmla="*/ 177 h 248" name="T51"/>
                <a:gd fmla="*/ 301 w 497" name="T52"/>
                <a:gd fmla="*/ 177 h 248" name="T53"/>
                <a:gd fmla="*/ 301 w 497" name="T54"/>
                <a:gd fmla="*/ 79 h 24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8" w="497">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5" name="Freeform 92"/>
            <p:cNvSpPr>
              <a:spLocks noChangeArrowheads="1"/>
            </p:cNvSpPr>
            <p:nvPr/>
          </p:nvSpPr>
          <p:spPr bwMode="auto">
            <a:xfrm>
              <a:off x="3369904" y="5279810"/>
              <a:ext cx="261661" cy="129673"/>
            </a:xfrm>
            <a:custGeom>
              <a:gdLst>
                <a:gd fmla="*/ 443 w 497" name="T0"/>
                <a:gd fmla="*/ 0 h 248" name="T1"/>
                <a:gd fmla="*/ 443 w 497" name="T2"/>
                <a:gd fmla="*/ 0 h 248" name="T3"/>
                <a:gd fmla="*/ 53 w 497" name="T4"/>
                <a:gd fmla="*/ 0 h 248" name="T5"/>
                <a:gd fmla="*/ 0 w 497" name="T6"/>
                <a:gd fmla="*/ 53 h 248" name="T7"/>
                <a:gd fmla="*/ 0 w 497" name="T8"/>
                <a:gd fmla="*/ 203 h 248" name="T9"/>
                <a:gd fmla="*/ 53 w 497" name="T10"/>
                <a:gd fmla="*/ 247 h 248" name="T11"/>
                <a:gd fmla="*/ 443 w 497" name="T12"/>
                <a:gd fmla="*/ 247 h 248" name="T13"/>
                <a:gd fmla="*/ 496 w 497" name="T14"/>
                <a:gd fmla="*/ 203 h 248" name="T15"/>
                <a:gd fmla="*/ 496 w 497" name="T16"/>
                <a:gd fmla="*/ 53 h 248" name="T17"/>
                <a:gd fmla="*/ 443 w 497" name="T18"/>
                <a:gd fmla="*/ 0 h 248" name="T19"/>
                <a:gd fmla="*/ 443 w 497" name="T20"/>
                <a:gd fmla="*/ 203 h 248" name="T21"/>
                <a:gd fmla="*/ 443 w 497" name="T22"/>
                <a:gd fmla="*/ 203 h 248" name="T23"/>
                <a:gd fmla="*/ 53 w 497" name="T24"/>
                <a:gd fmla="*/ 203 h 248" name="T25"/>
                <a:gd fmla="*/ 53 w 497" name="T26"/>
                <a:gd fmla="*/ 53 h 248" name="T27"/>
                <a:gd fmla="*/ 443 w 497" name="T28"/>
                <a:gd fmla="*/ 53 h 248" name="T29"/>
                <a:gd fmla="*/ 443 w 497" name="T30"/>
                <a:gd fmla="*/ 203 h 248" name="T31"/>
                <a:gd fmla="*/ 177 w 497" name="T32"/>
                <a:gd fmla="*/ 79 h 248" name="T33"/>
                <a:gd fmla="*/ 177 w 497" name="T34"/>
                <a:gd fmla="*/ 79 h 248" name="T35"/>
                <a:gd fmla="*/ 71 w 497" name="T36"/>
                <a:gd fmla="*/ 79 h 248" name="T37"/>
                <a:gd fmla="*/ 71 w 497" name="T38"/>
                <a:gd fmla="*/ 177 h 248" name="T39"/>
                <a:gd fmla="*/ 177 w 497" name="T40"/>
                <a:gd fmla="*/ 177 h 248" name="T41"/>
                <a:gd fmla="*/ 177 w 497" name="T42"/>
                <a:gd fmla="*/ 79 h 24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8" w="497">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6" name="Freeform 93"/>
            <p:cNvSpPr>
              <a:spLocks noChangeArrowheads="1"/>
            </p:cNvSpPr>
            <p:nvPr/>
          </p:nvSpPr>
          <p:spPr bwMode="auto">
            <a:xfrm>
              <a:off x="3890908" y="5279810"/>
              <a:ext cx="261659" cy="129673"/>
            </a:xfrm>
            <a:custGeom>
              <a:gdLst>
                <a:gd fmla="*/ 442 w 497" name="T0"/>
                <a:gd fmla="*/ 0 h 248" name="T1"/>
                <a:gd fmla="*/ 442 w 497" name="T2"/>
                <a:gd fmla="*/ 0 h 248" name="T3"/>
                <a:gd fmla="*/ 53 w 497" name="T4"/>
                <a:gd fmla="*/ 0 h 248" name="T5"/>
                <a:gd fmla="*/ 0 w 497" name="T6"/>
                <a:gd fmla="*/ 53 h 248" name="T7"/>
                <a:gd fmla="*/ 0 w 497" name="T8"/>
                <a:gd fmla="*/ 203 h 248" name="T9"/>
                <a:gd fmla="*/ 53 w 497" name="T10"/>
                <a:gd fmla="*/ 247 h 248" name="T11"/>
                <a:gd fmla="*/ 442 w 497" name="T12"/>
                <a:gd fmla="*/ 247 h 248" name="T13"/>
                <a:gd fmla="*/ 496 w 497" name="T14"/>
                <a:gd fmla="*/ 203 h 248" name="T15"/>
                <a:gd fmla="*/ 496 w 497" name="T16"/>
                <a:gd fmla="*/ 53 h 248" name="T17"/>
                <a:gd fmla="*/ 442 w 497" name="T18"/>
                <a:gd fmla="*/ 0 h 248" name="T19"/>
                <a:gd fmla="*/ 442 w 497" name="T20"/>
                <a:gd fmla="*/ 203 h 248" name="T21"/>
                <a:gd fmla="*/ 442 w 497" name="T22"/>
                <a:gd fmla="*/ 203 h 248" name="T23"/>
                <a:gd fmla="*/ 53 w 497" name="T24"/>
                <a:gd fmla="*/ 203 h 248" name="T25"/>
                <a:gd fmla="*/ 53 w 497" name="T26"/>
                <a:gd fmla="*/ 53 h 248" name="T27"/>
                <a:gd fmla="*/ 442 w 497" name="T28"/>
                <a:gd fmla="*/ 53 h 248" name="T29"/>
                <a:gd fmla="*/ 442 w 497" name="T30"/>
                <a:gd fmla="*/ 203 h 2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8" w="497">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7" name="Freeform 94"/>
            <p:cNvSpPr>
              <a:spLocks noChangeArrowheads="1"/>
            </p:cNvSpPr>
            <p:nvPr/>
          </p:nvSpPr>
          <p:spPr bwMode="auto">
            <a:xfrm>
              <a:off x="5974925" y="2163048"/>
              <a:ext cx="261659" cy="118095"/>
            </a:xfrm>
            <a:custGeom>
              <a:gdLst>
                <a:gd fmla="*/ 478 w 498" name="T0"/>
                <a:gd fmla="*/ 90 h 223" name="T1"/>
                <a:gd fmla="*/ 478 w 498" name="T2"/>
                <a:gd fmla="*/ 90 h 223" name="T3"/>
                <a:gd fmla="*/ 399 w 498" name="T4"/>
                <a:gd fmla="*/ 9 h 223" name="T5"/>
                <a:gd fmla="*/ 372 w 498" name="T6"/>
                <a:gd fmla="*/ 0 h 223" name="T7"/>
                <a:gd fmla="*/ 249 w 498" name="T8"/>
                <a:gd fmla="*/ 0 h 223" name="T9"/>
                <a:gd fmla="*/ 124 w 498" name="T10"/>
                <a:gd fmla="*/ 0 h 223" name="T11"/>
                <a:gd fmla="*/ 98 w 498" name="T12"/>
                <a:gd fmla="*/ 9 h 223" name="T13"/>
                <a:gd fmla="*/ 18 w 498" name="T14"/>
                <a:gd fmla="*/ 90 h 223" name="T15"/>
                <a:gd fmla="*/ 0 w 498" name="T16"/>
                <a:gd fmla="*/ 125 h 223" name="T17"/>
                <a:gd fmla="*/ 18 w 498" name="T18"/>
                <a:gd fmla="*/ 196 h 223" name="T19"/>
                <a:gd fmla="*/ 45 w 498" name="T20"/>
                <a:gd fmla="*/ 222 h 223" name="T21"/>
                <a:gd fmla="*/ 452 w 498" name="T22"/>
                <a:gd fmla="*/ 222 h 223" name="T23"/>
                <a:gd fmla="*/ 478 w 498" name="T24"/>
                <a:gd fmla="*/ 196 h 223" name="T25"/>
                <a:gd fmla="*/ 497 w 498" name="T26"/>
                <a:gd fmla="*/ 125 h 223" name="T27"/>
                <a:gd fmla="*/ 478 w 498" name="T28"/>
                <a:gd fmla="*/ 90 h 223" name="T29"/>
                <a:gd fmla="*/ 346 w 498" name="T30"/>
                <a:gd fmla="*/ 98 h 223" name="T31"/>
                <a:gd fmla="*/ 346 w 498" name="T32"/>
                <a:gd fmla="*/ 98 h 223" name="T33"/>
                <a:gd fmla="*/ 346 w 498" name="T34"/>
                <a:gd fmla="*/ 107 h 223" name="T35"/>
                <a:gd fmla="*/ 319 w 498" name="T36"/>
                <a:gd fmla="*/ 151 h 223" name="T37"/>
                <a:gd fmla="*/ 178 w 498" name="T38"/>
                <a:gd fmla="*/ 151 h 223" name="T39"/>
                <a:gd fmla="*/ 151 w 498" name="T40"/>
                <a:gd fmla="*/ 107 h 223" name="T41"/>
                <a:gd fmla="*/ 151 w 498" name="T42"/>
                <a:gd fmla="*/ 98 h 223" name="T43"/>
                <a:gd fmla="*/ 62 w 498" name="T44"/>
                <a:gd fmla="*/ 98 h 223" name="T45"/>
                <a:gd fmla="*/ 106 w 498" name="T46"/>
                <a:gd fmla="*/ 45 h 223" name="T47"/>
                <a:gd fmla="*/ 390 w 498" name="T48"/>
                <a:gd fmla="*/ 45 h 223" name="T49"/>
                <a:gd fmla="*/ 434 w 498" name="T50"/>
                <a:gd fmla="*/ 98 h 223" name="T51"/>
                <a:gd fmla="*/ 346 w 498" name="T52"/>
                <a:gd fmla="*/ 98 h 22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23" w="498">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8" name="Freeform 96"/>
            <p:cNvSpPr>
              <a:spLocks noChangeArrowheads="1"/>
            </p:cNvSpPr>
            <p:nvPr/>
          </p:nvSpPr>
          <p:spPr bwMode="auto">
            <a:xfrm>
              <a:off x="6495928" y="5233499"/>
              <a:ext cx="261661" cy="229242"/>
            </a:xfrm>
            <a:custGeom>
              <a:gdLst>
                <a:gd fmla="*/ 442 w 497" name="T0"/>
                <a:gd fmla="*/ 0 h 435" name="T1"/>
                <a:gd fmla="*/ 442 w 497" name="T2"/>
                <a:gd fmla="*/ 0 h 435" name="T3"/>
                <a:gd fmla="*/ 53 w 497" name="T4"/>
                <a:gd fmla="*/ 0 h 435" name="T5"/>
                <a:gd fmla="*/ 0 w 497" name="T6"/>
                <a:gd fmla="*/ 44 h 435" name="T7"/>
                <a:gd fmla="*/ 0 w 497" name="T8"/>
                <a:gd fmla="*/ 319 h 435" name="T9"/>
                <a:gd fmla="*/ 44 w 497" name="T10"/>
                <a:gd fmla="*/ 381 h 435" name="T11"/>
                <a:gd fmla="*/ 160 w 497" name="T12"/>
                <a:gd fmla="*/ 399 h 435" name="T13"/>
                <a:gd fmla="*/ 123 w 497" name="T14"/>
                <a:gd fmla="*/ 434 h 435" name="T15"/>
                <a:gd fmla="*/ 372 w 497" name="T16"/>
                <a:gd fmla="*/ 434 h 435" name="T17"/>
                <a:gd fmla="*/ 336 w 497" name="T18"/>
                <a:gd fmla="*/ 399 h 435" name="T19"/>
                <a:gd fmla="*/ 451 w 497" name="T20"/>
                <a:gd fmla="*/ 381 h 435" name="T21"/>
                <a:gd fmla="*/ 496 w 497" name="T22"/>
                <a:gd fmla="*/ 319 h 435" name="T23"/>
                <a:gd fmla="*/ 496 w 497" name="T24"/>
                <a:gd fmla="*/ 44 h 435" name="T25"/>
                <a:gd fmla="*/ 442 w 497" name="T26"/>
                <a:gd fmla="*/ 0 h 435" name="T27"/>
                <a:gd fmla="*/ 442 w 497" name="T28"/>
                <a:gd fmla="*/ 319 h 435" name="T29"/>
                <a:gd fmla="*/ 442 w 497" name="T30"/>
                <a:gd fmla="*/ 319 h 435" name="T31"/>
                <a:gd fmla="*/ 53 w 497" name="T32"/>
                <a:gd fmla="*/ 319 h 435" name="T33"/>
                <a:gd fmla="*/ 53 w 497" name="T34"/>
                <a:gd fmla="*/ 44 h 435" name="T35"/>
                <a:gd fmla="*/ 442 w 497" name="T36"/>
                <a:gd fmla="*/ 44 h 435" name="T37"/>
                <a:gd fmla="*/ 442 w 497" name="T38"/>
                <a:gd fmla="*/ 319 h 43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35" w="497">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89" name="Freeform 97"/>
            <p:cNvSpPr>
              <a:spLocks noChangeArrowheads="1"/>
            </p:cNvSpPr>
            <p:nvPr/>
          </p:nvSpPr>
          <p:spPr bwMode="auto">
            <a:xfrm>
              <a:off x="7537936" y="4191491"/>
              <a:ext cx="261661" cy="224611"/>
            </a:xfrm>
            <a:custGeom>
              <a:gdLst>
                <a:gd fmla="*/ 230 w 497" name="T0"/>
                <a:gd fmla="*/ 231 h 426" name="T1"/>
                <a:gd fmla="*/ 230 w 497" name="T2"/>
                <a:gd fmla="*/ 231 h 426" name="T3"/>
                <a:gd fmla="*/ 274 w 497" name="T4"/>
                <a:gd fmla="*/ 231 h 426" name="T5"/>
                <a:gd fmla="*/ 274 w 497" name="T6"/>
                <a:gd fmla="*/ 275 h 426" name="T7"/>
                <a:gd fmla="*/ 496 w 497" name="T8"/>
                <a:gd fmla="*/ 275 h 426" name="T9"/>
                <a:gd fmla="*/ 487 w 497" name="T10"/>
                <a:gd fmla="*/ 133 h 426" name="T11"/>
                <a:gd fmla="*/ 443 w 497" name="T12"/>
                <a:gd fmla="*/ 80 h 426" name="T13"/>
                <a:gd fmla="*/ 363 w 497" name="T14"/>
                <a:gd fmla="*/ 80 h 426" name="T15"/>
                <a:gd fmla="*/ 337 w 497" name="T16"/>
                <a:gd fmla="*/ 27 h 426" name="T17"/>
                <a:gd fmla="*/ 300 w 497" name="T18"/>
                <a:gd fmla="*/ 0 h 426" name="T19"/>
                <a:gd fmla="*/ 194 w 497" name="T20"/>
                <a:gd fmla="*/ 0 h 426" name="T21"/>
                <a:gd fmla="*/ 168 w 497" name="T22"/>
                <a:gd fmla="*/ 27 h 426" name="T23"/>
                <a:gd fmla="*/ 133 w 497" name="T24"/>
                <a:gd fmla="*/ 80 h 426" name="T25"/>
                <a:gd fmla="*/ 53 w 497" name="T26"/>
                <a:gd fmla="*/ 80 h 426" name="T27"/>
                <a:gd fmla="*/ 9 w 497" name="T28"/>
                <a:gd fmla="*/ 133 h 426" name="T29"/>
                <a:gd fmla="*/ 0 w 497" name="T30"/>
                <a:gd fmla="*/ 275 h 426" name="T31"/>
                <a:gd fmla="*/ 230 w 497" name="T32"/>
                <a:gd fmla="*/ 275 h 426" name="T33"/>
                <a:gd fmla="*/ 230 w 497" name="T34"/>
                <a:gd fmla="*/ 231 h 426" name="T35"/>
                <a:gd fmla="*/ 186 w 497" name="T36"/>
                <a:gd fmla="*/ 53 h 426" name="T37"/>
                <a:gd fmla="*/ 186 w 497" name="T38"/>
                <a:gd fmla="*/ 53 h 426" name="T39"/>
                <a:gd fmla="*/ 212 w 497" name="T40"/>
                <a:gd fmla="*/ 36 h 426" name="T41"/>
                <a:gd fmla="*/ 284 w 497" name="T42"/>
                <a:gd fmla="*/ 36 h 426" name="T43"/>
                <a:gd fmla="*/ 309 w 497" name="T44"/>
                <a:gd fmla="*/ 53 h 426" name="T45"/>
                <a:gd fmla="*/ 319 w 497" name="T46"/>
                <a:gd fmla="*/ 80 h 426" name="T47"/>
                <a:gd fmla="*/ 177 w 497" name="T48"/>
                <a:gd fmla="*/ 80 h 426" name="T49"/>
                <a:gd fmla="*/ 186 w 497" name="T50"/>
                <a:gd fmla="*/ 53 h 426" name="T51"/>
                <a:gd fmla="*/ 274 w 497" name="T52"/>
                <a:gd fmla="*/ 355 h 426" name="T53"/>
                <a:gd fmla="*/ 274 w 497" name="T54"/>
                <a:gd fmla="*/ 355 h 426" name="T55"/>
                <a:gd fmla="*/ 230 w 497" name="T56"/>
                <a:gd fmla="*/ 355 h 426" name="T57"/>
                <a:gd fmla="*/ 230 w 497" name="T58"/>
                <a:gd fmla="*/ 302 h 426" name="T59"/>
                <a:gd fmla="*/ 9 w 497" name="T60"/>
                <a:gd fmla="*/ 302 h 426" name="T61"/>
                <a:gd fmla="*/ 17 w 497" name="T62"/>
                <a:gd fmla="*/ 381 h 426" name="T63"/>
                <a:gd fmla="*/ 62 w 497" name="T64"/>
                <a:gd fmla="*/ 425 h 426" name="T65"/>
                <a:gd fmla="*/ 434 w 497" name="T66"/>
                <a:gd fmla="*/ 425 h 426" name="T67"/>
                <a:gd fmla="*/ 478 w 497" name="T68"/>
                <a:gd fmla="*/ 381 h 426" name="T69"/>
                <a:gd fmla="*/ 487 w 497" name="T70"/>
                <a:gd fmla="*/ 302 h 426" name="T71"/>
                <a:gd fmla="*/ 274 w 497" name="T72"/>
                <a:gd fmla="*/ 302 h 426" name="T73"/>
                <a:gd fmla="*/ 274 w 497" name="T74"/>
                <a:gd fmla="*/ 355 h 4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26" w="497">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0" name="Freeform 99"/>
            <p:cNvSpPr>
              <a:spLocks noChangeArrowheads="1"/>
            </p:cNvSpPr>
            <p:nvPr/>
          </p:nvSpPr>
          <p:spPr bwMode="auto">
            <a:xfrm>
              <a:off x="3369904" y="4744913"/>
              <a:ext cx="261661" cy="159773"/>
            </a:xfrm>
            <a:custGeom>
              <a:gdLst>
                <a:gd fmla="*/ 381 w 497" name="T0"/>
                <a:gd fmla="*/ 151 h 303" name="T1"/>
                <a:gd fmla="*/ 381 w 497" name="T2"/>
                <a:gd fmla="*/ 151 h 303" name="T3"/>
                <a:gd fmla="*/ 434 w 497" name="T4"/>
                <a:gd fmla="*/ 45 h 303" name="T5"/>
                <a:gd fmla="*/ 470 w 497" name="T6"/>
                <a:gd fmla="*/ 45 h 303" name="T7"/>
                <a:gd fmla="*/ 381 w 497" name="T8"/>
                <a:gd fmla="*/ 0 h 303" name="T9"/>
                <a:gd fmla="*/ 133 w 497" name="T10"/>
                <a:gd fmla="*/ 0 h 303" name="T11"/>
                <a:gd fmla="*/ 0 w 497" name="T12"/>
                <a:gd fmla="*/ 151 h 303" name="T13"/>
                <a:gd fmla="*/ 133 w 497" name="T14"/>
                <a:gd fmla="*/ 302 h 303" name="T15"/>
                <a:gd fmla="*/ 381 w 497" name="T16"/>
                <a:gd fmla="*/ 302 h 303" name="T17"/>
                <a:gd fmla="*/ 470 w 497" name="T18"/>
                <a:gd fmla="*/ 257 h 303" name="T19"/>
                <a:gd fmla="*/ 434 w 497" name="T20"/>
                <a:gd fmla="*/ 257 h 303" name="T21"/>
                <a:gd fmla="*/ 381 w 497" name="T22"/>
                <a:gd fmla="*/ 151 h 303" name="T23"/>
                <a:gd fmla="*/ 310 w 497" name="T24"/>
                <a:gd fmla="*/ 196 h 303" name="T25"/>
                <a:gd fmla="*/ 310 w 497" name="T26"/>
                <a:gd fmla="*/ 196 h 303" name="T27"/>
                <a:gd fmla="*/ 302 w 497" name="T28"/>
                <a:gd fmla="*/ 196 h 303" name="T29"/>
                <a:gd fmla="*/ 221 w 497" name="T30"/>
                <a:gd fmla="*/ 169 h 303" name="T31"/>
                <a:gd fmla="*/ 212 w 497" name="T32"/>
                <a:gd fmla="*/ 196 h 303" name="T33"/>
                <a:gd fmla="*/ 186 w 497" name="T34"/>
                <a:gd fmla="*/ 204 h 303" name="T35"/>
                <a:gd fmla="*/ 98 w 497" name="T36"/>
                <a:gd fmla="*/ 125 h 303" name="T37"/>
                <a:gd fmla="*/ 89 w 497" name="T38"/>
                <a:gd fmla="*/ 107 h 303" name="T39"/>
                <a:gd fmla="*/ 106 w 497" name="T40"/>
                <a:gd fmla="*/ 107 h 303" name="T41"/>
                <a:gd fmla="*/ 177 w 497" name="T42"/>
                <a:gd fmla="*/ 143 h 303" name="T43"/>
                <a:gd fmla="*/ 195 w 497" name="T44"/>
                <a:gd fmla="*/ 116 h 303" name="T45"/>
                <a:gd fmla="*/ 221 w 497" name="T46"/>
                <a:gd fmla="*/ 107 h 303" name="T47"/>
                <a:gd fmla="*/ 310 w 497" name="T48"/>
                <a:gd fmla="*/ 187 h 303" name="T49"/>
                <a:gd fmla="*/ 310 w 497" name="T50"/>
                <a:gd fmla="*/ 196 h 303" name="T51"/>
                <a:gd fmla="*/ 470 w 497" name="T52"/>
                <a:gd fmla="*/ 98 h 303" name="T53"/>
                <a:gd fmla="*/ 470 w 497" name="T54"/>
                <a:gd fmla="*/ 98 h 303" name="T55"/>
                <a:gd fmla="*/ 452 w 497" name="T56"/>
                <a:gd fmla="*/ 98 h 303" name="T57"/>
                <a:gd fmla="*/ 425 w 497" name="T58"/>
                <a:gd fmla="*/ 151 h 303" name="T59"/>
                <a:gd fmla="*/ 452 w 497" name="T60"/>
                <a:gd fmla="*/ 204 h 303" name="T61"/>
                <a:gd fmla="*/ 470 w 497" name="T62"/>
                <a:gd fmla="*/ 204 h 303" name="T63"/>
                <a:gd fmla="*/ 496 w 497" name="T64"/>
                <a:gd fmla="*/ 151 h 303" name="T65"/>
                <a:gd fmla="*/ 470 w 497" name="T66"/>
                <a:gd fmla="*/ 98 h 3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03" w="497">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1" name="Freeform 100"/>
            <p:cNvSpPr>
              <a:spLocks noChangeArrowheads="1"/>
            </p:cNvSpPr>
            <p:nvPr/>
          </p:nvSpPr>
          <p:spPr bwMode="auto">
            <a:xfrm>
              <a:off x="5974925" y="4219278"/>
              <a:ext cx="261659" cy="169038"/>
            </a:xfrm>
            <a:custGeom>
              <a:gdLst>
                <a:gd fmla="*/ 381 w 498" name="T0"/>
                <a:gd fmla="*/ 89 h 320" name="T1"/>
                <a:gd fmla="*/ 381 w 498" name="T2"/>
                <a:gd fmla="*/ 89 h 320" name="T3"/>
                <a:gd fmla="*/ 355 w 498" name="T4"/>
                <a:gd fmla="*/ 89 h 320" name="T5"/>
                <a:gd fmla="*/ 231 w 498" name="T6"/>
                <a:gd fmla="*/ 0 h 320" name="T7"/>
                <a:gd fmla="*/ 98 w 498" name="T8"/>
                <a:gd fmla="*/ 134 h 320" name="T9"/>
                <a:gd fmla="*/ 98 w 498" name="T10"/>
                <a:gd fmla="*/ 150 h 320" name="T11"/>
                <a:gd fmla="*/ 89 w 498" name="T12"/>
                <a:gd fmla="*/ 150 h 320" name="T13"/>
                <a:gd fmla="*/ 0 w 498" name="T14"/>
                <a:gd fmla="*/ 240 h 320" name="T15"/>
                <a:gd fmla="*/ 89 w 498" name="T16"/>
                <a:gd fmla="*/ 319 h 320" name="T17"/>
                <a:gd fmla="*/ 381 w 498" name="T18"/>
                <a:gd fmla="*/ 319 h 320" name="T19"/>
                <a:gd fmla="*/ 497 w 498" name="T20"/>
                <a:gd fmla="*/ 204 h 320" name="T21"/>
                <a:gd fmla="*/ 381 w 498" name="T22"/>
                <a:gd fmla="*/ 89 h 320" name="T23"/>
                <a:gd fmla="*/ 284 w 498" name="T24"/>
                <a:gd fmla="*/ 195 h 320" name="T25"/>
                <a:gd fmla="*/ 284 w 498" name="T26"/>
                <a:gd fmla="*/ 195 h 320" name="T27"/>
                <a:gd fmla="*/ 213 w 498" name="T28"/>
                <a:gd fmla="*/ 275 h 320" name="T29"/>
                <a:gd fmla="*/ 195 w 498" name="T30"/>
                <a:gd fmla="*/ 275 h 320" name="T31"/>
                <a:gd fmla="*/ 195 w 498" name="T32"/>
                <a:gd fmla="*/ 266 h 320" name="T33"/>
                <a:gd fmla="*/ 195 w 498" name="T34"/>
                <a:gd fmla="*/ 257 h 320" name="T35"/>
                <a:gd fmla="*/ 222 w 498" name="T36"/>
                <a:gd fmla="*/ 204 h 320" name="T37"/>
                <a:gd fmla="*/ 204 w 498" name="T38"/>
                <a:gd fmla="*/ 195 h 320" name="T39"/>
                <a:gd fmla="*/ 204 w 498" name="T40"/>
                <a:gd fmla="*/ 195 h 320" name="T41"/>
                <a:gd fmla="*/ 186 w 498" name="T42"/>
                <a:gd fmla="*/ 178 h 320" name="T43"/>
                <a:gd fmla="*/ 195 w 498" name="T44"/>
                <a:gd fmla="*/ 160 h 320" name="T45"/>
                <a:gd fmla="*/ 258 w 498" name="T46"/>
                <a:gd fmla="*/ 89 h 320" name="T47"/>
                <a:gd fmla="*/ 275 w 498" name="T48"/>
                <a:gd fmla="*/ 80 h 320" name="T49"/>
                <a:gd fmla="*/ 284 w 498" name="T50"/>
                <a:gd fmla="*/ 89 h 320" name="T51"/>
                <a:gd fmla="*/ 275 w 498" name="T52"/>
                <a:gd fmla="*/ 106 h 320" name="T53"/>
                <a:gd fmla="*/ 249 w 498" name="T54"/>
                <a:gd fmla="*/ 160 h 320" name="T55"/>
                <a:gd fmla="*/ 275 w 498" name="T56"/>
                <a:gd fmla="*/ 169 h 320" name="T57"/>
                <a:gd fmla="*/ 275 w 498" name="T58"/>
                <a:gd fmla="*/ 169 h 320" name="T59"/>
                <a:gd fmla="*/ 293 w 498" name="T60"/>
                <a:gd fmla="*/ 187 h 320" name="T61"/>
                <a:gd fmla="*/ 284 w 498" name="T62"/>
                <a:gd fmla="*/ 195 h 3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20" w="498">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2" name="Freeform 101"/>
            <p:cNvSpPr>
              <a:spLocks noChangeArrowheads="1"/>
            </p:cNvSpPr>
            <p:nvPr/>
          </p:nvSpPr>
          <p:spPr bwMode="auto">
            <a:xfrm>
              <a:off x="8058941" y="3684381"/>
              <a:ext cx="261659" cy="201454"/>
            </a:xfrm>
            <a:custGeom>
              <a:gdLst>
                <a:gd fmla="*/ 80 w 497" name="T0"/>
                <a:gd fmla="*/ 248 h 382" name="T1"/>
                <a:gd fmla="*/ 80 w 497" name="T2"/>
                <a:gd fmla="*/ 248 h 382" name="T3"/>
                <a:gd fmla="*/ 159 w 497" name="T4"/>
                <a:gd fmla="*/ 328 h 382" name="T5"/>
                <a:gd fmla="*/ 248 w 497" name="T6"/>
                <a:gd fmla="*/ 381 h 382" name="T7"/>
                <a:gd fmla="*/ 337 w 497" name="T8"/>
                <a:gd fmla="*/ 337 h 382" name="T9"/>
                <a:gd fmla="*/ 390 w 497" name="T10"/>
                <a:gd fmla="*/ 258 h 382" name="T11"/>
                <a:gd fmla="*/ 248 w 497" name="T12"/>
                <a:gd fmla="*/ 328 h 382" name="T13"/>
                <a:gd fmla="*/ 80 w 497" name="T14"/>
                <a:gd fmla="*/ 248 h 382" name="T15"/>
                <a:gd fmla="*/ 487 w 497" name="T16"/>
                <a:gd fmla="*/ 124 h 382" name="T17"/>
                <a:gd fmla="*/ 487 w 497" name="T18"/>
                <a:gd fmla="*/ 124 h 382" name="T19"/>
                <a:gd fmla="*/ 274 w 497" name="T20"/>
                <a:gd fmla="*/ 9 h 382" name="T21"/>
                <a:gd fmla="*/ 221 w 497" name="T22"/>
                <a:gd fmla="*/ 9 h 382" name="T23"/>
                <a:gd fmla="*/ 9 w 497" name="T24"/>
                <a:gd fmla="*/ 124 h 382" name="T25"/>
                <a:gd fmla="*/ 9 w 497" name="T26"/>
                <a:gd fmla="*/ 160 h 382" name="T27"/>
                <a:gd fmla="*/ 221 w 497" name="T28"/>
                <a:gd fmla="*/ 275 h 382" name="T29"/>
                <a:gd fmla="*/ 274 w 497" name="T30"/>
                <a:gd fmla="*/ 275 h 382" name="T31"/>
                <a:gd fmla="*/ 408 w 497" name="T32"/>
                <a:gd fmla="*/ 195 h 382" name="T33"/>
                <a:gd fmla="*/ 266 w 497" name="T34"/>
                <a:gd fmla="*/ 160 h 382" name="T35"/>
                <a:gd fmla="*/ 248 w 497" name="T36"/>
                <a:gd fmla="*/ 168 h 382" name="T37"/>
                <a:gd fmla="*/ 203 w 497" name="T38"/>
                <a:gd fmla="*/ 133 h 382" name="T39"/>
                <a:gd fmla="*/ 248 w 497" name="T40"/>
                <a:gd fmla="*/ 107 h 382" name="T41"/>
                <a:gd fmla="*/ 293 w 497" name="T42"/>
                <a:gd fmla="*/ 124 h 382" name="T43"/>
                <a:gd fmla="*/ 443 w 497" name="T44"/>
                <a:gd fmla="*/ 177 h 382" name="T45"/>
                <a:gd fmla="*/ 487 w 497" name="T46"/>
                <a:gd fmla="*/ 160 h 382" name="T47"/>
                <a:gd fmla="*/ 487 w 497" name="T48"/>
                <a:gd fmla="*/ 124 h 382" name="T49"/>
                <a:gd fmla="*/ 425 w 497" name="T50"/>
                <a:gd fmla="*/ 346 h 382" name="T51"/>
                <a:gd fmla="*/ 425 w 497" name="T52"/>
                <a:gd fmla="*/ 346 h 382" name="T53"/>
                <a:gd fmla="*/ 461 w 497" name="T54"/>
                <a:gd fmla="*/ 337 h 382" name="T55"/>
                <a:gd fmla="*/ 443 w 497" name="T56"/>
                <a:gd fmla="*/ 177 h 382" name="T57"/>
                <a:gd fmla="*/ 408 w 497" name="T58"/>
                <a:gd fmla="*/ 195 h 382" name="T59"/>
                <a:gd fmla="*/ 425 w 497" name="T60"/>
                <a:gd fmla="*/ 346 h 38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82" w="497">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3" name="Freeform 102"/>
            <p:cNvSpPr>
              <a:spLocks noChangeArrowheads="1"/>
            </p:cNvSpPr>
            <p:nvPr/>
          </p:nvSpPr>
          <p:spPr bwMode="auto">
            <a:xfrm>
              <a:off x="2327896" y="3665856"/>
              <a:ext cx="261661" cy="233872"/>
            </a:xfrm>
            <a:custGeom>
              <a:gdLst>
                <a:gd fmla="*/ 80 w 498" name="T0"/>
                <a:gd fmla="*/ 151 h 445" name="T1"/>
                <a:gd fmla="*/ 80 w 498" name="T2"/>
                <a:gd fmla="*/ 151 h 445" name="T3"/>
                <a:gd fmla="*/ 142 w 498" name="T4"/>
                <a:gd fmla="*/ 169 h 445" name="T5"/>
                <a:gd fmla="*/ 151 w 498" name="T6"/>
                <a:gd fmla="*/ 169 h 445" name="T7"/>
                <a:gd fmla="*/ 195 w 498" name="T8"/>
                <a:gd fmla="*/ 134 h 445" name="T9"/>
                <a:gd fmla="*/ 195 w 498" name="T10"/>
                <a:gd fmla="*/ 125 h 445" name="T11"/>
                <a:gd fmla="*/ 178 w 498" name="T12"/>
                <a:gd fmla="*/ 107 h 445" name="T13"/>
                <a:gd fmla="*/ 275 w 498" name="T14"/>
                <a:gd fmla="*/ 10 h 445" name="T15"/>
                <a:gd fmla="*/ 195 w 498" name="T16"/>
                <a:gd fmla="*/ 0 h 445" name="T17"/>
                <a:gd fmla="*/ 107 w 498" name="T18"/>
                <a:gd fmla="*/ 54 h 445" name="T19"/>
                <a:gd fmla="*/ 72 w 498" name="T20"/>
                <a:gd fmla="*/ 81 h 445" name="T21"/>
                <a:gd fmla="*/ 53 w 498" name="T22"/>
                <a:gd fmla="*/ 116 h 445" name="T23"/>
                <a:gd fmla="*/ 18 w 498" name="T24"/>
                <a:gd fmla="*/ 125 h 445" name="T25"/>
                <a:gd fmla="*/ 0 w 498" name="T26"/>
                <a:gd fmla="*/ 143 h 445" name="T27"/>
                <a:gd fmla="*/ 0 w 498" name="T28"/>
                <a:gd fmla="*/ 151 h 445" name="T29"/>
                <a:gd fmla="*/ 36 w 498" name="T30"/>
                <a:gd fmla="*/ 187 h 445" name="T31"/>
                <a:gd fmla="*/ 53 w 498" name="T32"/>
                <a:gd fmla="*/ 196 h 445" name="T33"/>
                <a:gd fmla="*/ 72 w 498" name="T34"/>
                <a:gd fmla="*/ 178 h 445" name="T35"/>
                <a:gd fmla="*/ 80 w 498" name="T36"/>
                <a:gd fmla="*/ 151 h 445" name="T37"/>
                <a:gd fmla="*/ 222 w 498" name="T38"/>
                <a:gd fmla="*/ 160 h 445" name="T39"/>
                <a:gd fmla="*/ 222 w 498" name="T40"/>
                <a:gd fmla="*/ 160 h 445" name="T41"/>
                <a:gd fmla="*/ 213 w 498" name="T42"/>
                <a:gd fmla="*/ 160 h 445" name="T43"/>
                <a:gd fmla="*/ 178 w 498" name="T44"/>
                <a:gd fmla="*/ 187 h 445" name="T45"/>
                <a:gd fmla="*/ 169 w 498" name="T46"/>
                <a:gd fmla="*/ 204 h 445" name="T47"/>
                <a:gd fmla="*/ 381 w 498" name="T48"/>
                <a:gd fmla="*/ 435 h 445" name="T49"/>
                <a:gd fmla="*/ 399 w 498" name="T50"/>
                <a:gd fmla="*/ 435 h 445" name="T51"/>
                <a:gd fmla="*/ 426 w 498" name="T52"/>
                <a:gd fmla="*/ 417 h 445" name="T53"/>
                <a:gd fmla="*/ 426 w 498" name="T54"/>
                <a:gd fmla="*/ 400 h 445" name="T55"/>
                <a:gd fmla="*/ 222 w 498" name="T56"/>
                <a:gd fmla="*/ 160 h 445" name="T57"/>
                <a:gd fmla="*/ 497 w 498" name="T58"/>
                <a:gd fmla="*/ 63 h 445" name="T59"/>
                <a:gd fmla="*/ 497 w 498" name="T60"/>
                <a:gd fmla="*/ 63 h 445" name="T61"/>
                <a:gd fmla="*/ 479 w 498" name="T62"/>
                <a:gd fmla="*/ 54 h 445" name="T63"/>
                <a:gd fmla="*/ 461 w 498" name="T64"/>
                <a:gd fmla="*/ 89 h 445" name="T65"/>
                <a:gd fmla="*/ 408 w 498" name="T66"/>
                <a:gd fmla="*/ 107 h 445" name="T67"/>
                <a:gd fmla="*/ 399 w 498" name="T68"/>
                <a:gd fmla="*/ 63 h 445" name="T69"/>
                <a:gd fmla="*/ 417 w 498" name="T70"/>
                <a:gd fmla="*/ 19 h 445" name="T71"/>
                <a:gd fmla="*/ 408 w 498" name="T72"/>
                <a:gd fmla="*/ 10 h 445" name="T73"/>
                <a:gd fmla="*/ 337 w 498" name="T74"/>
                <a:gd fmla="*/ 72 h 445" name="T75"/>
                <a:gd fmla="*/ 319 w 498" name="T76"/>
                <a:gd fmla="*/ 151 h 445" name="T77"/>
                <a:gd fmla="*/ 284 w 498" name="T78"/>
                <a:gd fmla="*/ 187 h 445" name="T79"/>
                <a:gd fmla="*/ 319 w 498" name="T80"/>
                <a:gd fmla="*/ 231 h 445" name="T81"/>
                <a:gd fmla="*/ 364 w 498" name="T82"/>
                <a:gd fmla="*/ 187 h 445" name="T83"/>
                <a:gd fmla="*/ 408 w 498" name="T84"/>
                <a:gd fmla="*/ 178 h 445" name="T85"/>
                <a:gd fmla="*/ 488 w 498" name="T86"/>
                <a:gd fmla="*/ 143 h 445" name="T87"/>
                <a:gd fmla="*/ 497 w 498" name="T88"/>
                <a:gd fmla="*/ 63 h 445" name="T89"/>
                <a:gd fmla="*/ 72 w 498" name="T90"/>
                <a:gd fmla="*/ 400 h 445" name="T91"/>
                <a:gd fmla="*/ 72 w 498" name="T92"/>
                <a:gd fmla="*/ 400 h 445" name="T93"/>
                <a:gd fmla="*/ 72 w 498" name="T94"/>
                <a:gd fmla="*/ 417 h 445" name="T95"/>
                <a:gd fmla="*/ 89 w 498" name="T96"/>
                <a:gd fmla="*/ 444 h 445" name="T97"/>
                <a:gd fmla="*/ 107 w 498" name="T98"/>
                <a:gd fmla="*/ 435 h 445" name="T99"/>
                <a:gd fmla="*/ 231 w 498" name="T100"/>
                <a:gd fmla="*/ 320 h 445" name="T101"/>
                <a:gd fmla="*/ 195 w 498" name="T102"/>
                <a:gd fmla="*/ 275 h 445" name="T103"/>
                <a:gd fmla="*/ 72 w 498" name="T104"/>
                <a:gd fmla="*/ 400 h 4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45" w="498">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4" name="Freeform 103"/>
            <p:cNvSpPr>
              <a:spLocks noChangeArrowheads="1"/>
            </p:cNvSpPr>
            <p:nvPr/>
          </p:nvSpPr>
          <p:spPr bwMode="auto">
            <a:xfrm>
              <a:off x="7044720" y="3656595"/>
              <a:ext cx="201454" cy="257028"/>
            </a:xfrm>
            <a:custGeom>
              <a:gdLst>
                <a:gd fmla="*/ 116 w 383" name="T0"/>
                <a:gd fmla="*/ 62 h 488" name="T1"/>
                <a:gd fmla="*/ 116 w 383" name="T2"/>
                <a:gd fmla="*/ 62 h 488" name="T3"/>
                <a:gd fmla="*/ 116 w 383" name="T4"/>
                <a:gd fmla="*/ 355 h 488" name="T5"/>
                <a:gd fmla="*/ 63 w 383" name="T6"/>
                <a:gd fmla="*/ 364 h 488" name="T7"/>
                <a:gd fmla="*/ 18 w 383" name="T8"/>
                <a:gd fmla="*/ 443 h 488" name="T9"/>
                <a:gd fmla="*/ 98 w 383" name="T10"/>
                <a:gd fmla="*/ 470 h 488" name="T11"/>
                <a:gd fmla="*/ 160 w 383" name="T12"/>
                <a:gd fmla="*/ 399 h 488" name="T13"/>
                <a:gd fmla="*/ 160 w 383" name="T14"/>
                <a:gd fmla="*/ 160 h 488" name="T15"/>
                <a:gd fmla="*/ 337 w 383" name="T16"/>
                <a:gd fmla="*/ 115 h 488" name="T17"/>
                <a:gd fmla="*/ 337 w 383" name="T18"/>
                <a:gd fmla="*/ 311 h 488" name="T19"/>
                <a:gd fmla="*/ 284 w 383" name="T20"/>
                <a:gd fmla="*/ 311 h 488" name="T21"/>
                <a:gd fmla="*/ 239 w 383" name="T22"/>
                <a:gd fmla="*/ 399 h 488" name="T23"/>
                <a:gd fmla="*/ 319 w 383" name="T24"/>
                <a:gd fmla="*/ 425 h 488" name="T25"/>
                <a:gd fmla="*/ 382 w 383" name="T26"/>
                <a:gd fmla="*/ 355 h 488" name="T27"/>
                <a:gd fmla="*/ 382 w 383" name="T28"/>
                <a:gd fmla="*/ 0 h 488" name="T29"/>
                <a:gd fmla="*/ 116 w 383" name="T30"/>
                <a:gd fmla="*/ 62 h 48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8" w="383">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5" name="Freeform 104"/>
            <p:cNvSpPr>
              <a:spLocks noChangeArrowheads="1"/>
            </p:cNvSpPr>
            <p:nvPr/>
          </p:nvSpPr>
          <p:spPr bwMode="auto">
            <a:xfrm>
              <a:off x="1285887" y="4735651"/>
              <a:ext cx="261661" cy="175984"/>
            </a:xfrm>
            <a:custGeom>
              <a:gdLst>
                <a:gd fmla="*/ 203 w 497" name="T0"/>
                <a:gd fmla="*/ 257 h 337" name="T1"/>
                <a:gd fmla="*/ 203 w 497" name="T2"/>
                <a:gd fmla="*/ 257 h 337" name="T3"/>
                <a:gd fmla="*/ 221 w 497" name="T4"/>
                <a:gd fmla="*/ 327 h 337" name="T5"/>
                <a:gd fmla="*/ 283 w 497" name="T6"/>
                <a:gd fmla="*/ 310 h 337" name="T7"/>
                <a:gd fmla="*/ 398 w 497" name="T8"/>
                <a:gd fmla="*/ 9 h 337" name="T9"/>
                <a:gd fmla="*/ 203 w 497" name="T10"/>
                <a:gd fmla="*/ 257 h 337" name="T11"/>
                <a:gd fmla="*/ 248 w 497" name="T12"/>
                <a:gd fmla="*/ 71 h 337" name="T13"/>
                <a:gd fmla="*/ 248 w 497" name="T14"/>
                <a:gd fmla="*/ 71 h 337" name="T15"/>
                <a:gd fmla="*/ 274 w 497" name="T16"/>
                <a:gd fmla="*/ 71 h 337" name="T17"/>
                <a:gd fmla="*/ 310 w 497" name="T18"/>
                <a:gd fmla="*/ 26 h 337" name="T19"/>
                <a:gd fmla="*/ 248 w 497" name="T20"/>
                <a:gd fmla="*/ 17 h 337" name="T21"/>
                <a:gd fmla="*/ 0 w 497" name="T22"/>
                <a:gd fmla="*/ 283 h 337" name="T23"/>
                <a:gd fmla="*/ 0 w 497" name="T24"/>
                <a:gd fmla="*/ 310 h 337" name="T25"/>
                <a:gd fmla="*/ 26 w 497" name="T26"/>
                <a:gd fmla="*/ 336 h 337" name="T27"/>
                <a:gd fmla="*/ 53 w 497" name="T28"/>
                <a:gd fmla="*/ 310 h 337" name="T29"/>
                <a:gd fmla="*/ 53 w 497" name="T30"/>
                <a:gd fmla="*/ 283 h 337" name="T31"/>
                <a:gd fmla="*/ 248 w 497" name="T32"/>
                <a:gd fmla="*/ 71 h 337" name="T33"/>
                <a:gd fmla="*/ 425 w 497" name="T34"/>
                <a:gd fmla="*/ 98 h 337" name="T35"/>
                <a:gd fmla="*/ 425 w 497" name="T36"/>
                <a:gd fmla="*/ 98 h 337" name="T37"/>
                <a:gd fmla="*/ 407 w 497" name="T38"/>
                <a:gd fmla="*/ 151 h 337" name="T39"/>
                <a:gd fmla="*/ 442 w 497" name="T40"/>
                <a:gd fmla="*/ 283 h 337" name="T41"/>
                <a:gd fmla="*/ 442 w 497" name="T42"/>
                <a:gd fmla="*/ 310 h 337" name="T43"/>
                <a:gd fmla="*/ 469 w 497" name="T44"/>
                <a:gd fmla="*/ 336 h 337" name="T45"/>
                <a:gd fmla="*/ 469 w 497" name="T46"/>
                <a:gd fmla="*/ 336 h 337" name="T47"/>
                <a:gd fmla="*/ 496 w 497" name="T48"/>
                <a:gd fmla="*/ 310 h 337" name="T49"/>
                <a:gd fmla="*/ 496 w 497" name="T50"/>
                <a:gd fmla="*/ 283 h 337" name="T51"/>
                <a:gd fmla="*/ 425 w 497" name="T52"/>
                <a:gd fmla="*/ 98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49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6" name="Freeform 105"/>
            <p:cNvSpPr>
              <a:spLocks noChangeArrowheads="1"/>
            </p:cNvSpPr>
            <p:nvPr/>
          </p:nvSpPr>
          <p:spPr bwMode="auto">
            <a:xfrm>
              <a:off x="1806892" y="4726389"/>
              <a:ext cx="266290" cy="201454"/>
            </a:xfrm>
            <a:custGeom>
              <a:gdLst>
                <a:gd fmla="*/ 488 w 506" name="T0"/>
                <a:gd fmla="*/ 213 h 382" name="T1"/>
                <a:gd fmla="*/ 363 w 506" name="T2"/>
                <a:gd fmla="*/ 142 h 382" name="T3"/>
                <a:gd fmla="*/ 451 w 506" name="T4"/>
                <a:gd fmla="*/ 80 h 382" name="T5"/>
                <a:gd fmla="*/ 451 w 506" name="T6"/>
                <a:gd fmla="*/ 44 h 382" name="T7"/>
                <a:gd fmla="*/ 363 w 506" name="T8"/>
                <a:gd fmla="*/ 53 h 382" name="T9"/>
                <a:gd fmla="*/ 363 w 506" name="T10"/>
                <a:gd fmla="*/ 0 h 382" name="T11"/>
                <a:gd fmla="*/ 328 w 506" name="T12"/>
                <a:gd fmla="*/ 0 h 382" name="T13"/>
                <a:gd fmla="*/ 257 w 506" name="T14"/>
                <a:gd fmla="*/ 71 h 382" name="T15"/>
                <a:gd fmla="*/ 257 w 506" name="T16"/>
                <a:gd fmla="*/ 106 h 382" name="T17"/>
                <a:gd fmla="*/ 336 w 506" name="T18"/>
                <a:gd fmla="*/ 97 h 382" name="T19"/>
                <a:gd fmla="*/ 275 w 506" name="T20"/>
                <a:gd fmla="*/ 178 h 382" name="T21"/>
                <a:gd fmla="*/ 310 w 506" name="T22"/>
                <a:gd fmla="*/ 319 h 382" name="T23"/>
                <a:gd fmla="*/ 398 w 506" name="T24"/>
                <a:gd fmla="*/ 354 h 382" name="T25"/>
                <a:gd fmla="*/ 407 w 506" name="T26"/>
                <a:gd fmla="*/ 372 h 382" name="T27"/>
                <a:gd fmla="*/ 488 w 506" name="T28"/>
                <a:gd fmla="*/ 213 h 382" name="T29"/>
                <a:gd fmla="*/ 310 w 506" name="T30"/>
                <a:gd fmla="*/ 292 h 382" name="T31"/>
                <a:gd fmla="*/ 301 w 506" name="T32"/>
                <a:gd fmla="*/ 204 h 382" name="T33"/>
                <a:gd fmla="*/ 336 w 506" name="T34"/>
                <a:gd fmla="*/ 284 h 382" name="T35"/>
                <a:gd fmla="*/ 363 w 506" name="T36"/>
                <a:gd fmla="*/ 275 h 382" name="T37"/>
                <a:gd fmla="*/ 363 w 506" name="T38"/>
                <a:gd fmla="*/ 178 h 382" name="T39"/>
                <a:gd fmla="*/ 416 w 506" name="T40"/>
                <a:gd fmla="*/ 186 h 382" name="T41"/>
                <a:gd fmla="*/ 142 w 506" name="T42"/>
                <a:gd fmla="*/ 89 h 382" name="T43"/>
                <a:gd fmla="*/ 142 w 506" name="T44"/>
                <a:gd fmla="*/ 80 h 382" name="T45"/>
                <a:gd fmla="*/ 88 w 506" name="T46"/>
                <a:gd fmla="*/ 89 h 382" name="T47"/>
                <a:gd fmla="*/ 0 w 506" name="T48"/>
                <a:gd fmla="*/ 363 h 382" name="T49"/>
                <a:gd fmla="*/ 44 w 506" name="T50"/>
                <a:gd fmla="*/ 363 h 382" name="T51"/>
                <a:gd fmla="*/ 160 w 506" name="T52"/>
                <a:gd fmla="*/ 275 h 382" name="T53"/>
                <a:gd fmla="*/ 186 w 506" name="T54"/>
                <a:gd fmla="*/ 363 h 382" name="T55"/>
                <a:gd fmla="*/ 230 w 506" name="T56"/>
                <a:gd fmla="*/ 363 h 382" name="T57"/>
                <a:gd fmla="*/ 79 w 506" name="T58"/>
                <a:gd fmla="*/ 239 h 382" name="T59"/>
                <a:gd fmla="*/ 116 w 506" name="T60"/>
                <a:gd fmla="*/ 116 h 382" name="T61"/>
                <a:gd fmla="*/ 79 w 506" name="T62"/>
                <a:gd fmla="*/ 239 h 38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2" w="506">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7" name="Freeform 106"/>
            <p:cNvSpPr>
              <a:spLocks noChangeArrowheads="1"/>
            </p:cNvSpPr>
            <p:nvPr/>
          </p:nvSpPr>
          <p:spPr bwMode="auto">
            <a:xfrm>
              <a:off x="4969966" y="2088950"/>
              <a:ext cx="187561" cy="266292"/>
            </a:xfrm>
            <a:custGeom>
              <a:gdLst>
                <a:gd fmla="*/ 35 w 355" name="T0"/>
                <a:gd fmla="*/ 497 h 506" name="T1"/>
                <a:gd fmla="*/ 35 w 355" name="T2"/>
                <a:gd fmla="*/ 497 h 506" name="T3"/>
                <a:gd fmla="*/ 70 w 355" name="T4"/>
                <a:gd fmla="*/ 381 h 506" name="T5"/>
                <a:gd fmla="*/ 203 w 355" name="T6"/>
                <a:gd fmla="*/ 310 h 506" name="T7"/>
                <a:gd fmla="*/ 132 w 355" name="T8"/>
                <a:gd fmla="*/ 284 h 506" name="T9"/>
                <a:gd fmla="*/ 292 w 355" name="T10"/>
                <a:gd fmla="*/ 194 h 506" name="T11"/>
                <a:gd fmla="*/ 194 w 355" name="T12"/>
                <a:gd fmla="*/ 168 h 506" name="T13"/>
                <a:gd fmla="*/ 327 w 355" name="T14"/>
                <a:gd fmla="*/ 133 h 506" name="T15"/>
                <a:gd fmla="*/ 345 w 355" name="T16"/>
                <a:gd fmla="*/ 44 h 506" name="T17"/>
                <a:gd fmla="*/ 248 w 355" name="T18"/>
                <a:gd fmla="*/ 0 h 506" name="T19"/>
                <a:gd fmla="*/ 159 w 355" name="T20"/>
                <a:gd fmla="*/ 124 h 506" name="T21"/>
                <a:gd fmla="*/ 168 w 355" name="T22"/>
                <a:gd fmla="*/ 18 h 506" name="T23"/>
                <a:gd fmla="*/ 70 w 355" name="T24"/>
                <a:gd fmla="*/ 106 h 506" name="T25"/>
                <a:gd fmla="*/ 61 w 355" name="T26"/>
                <a:gd fmla="*/ 301 h 506" name="T27"/>
                <a:gd fmla="*/ 8 w 355" name="T28"/>
                <a:gd fmla="*/ 213 h 506" name="T29"/>
                <a:gd fmla="*/ 35 w 355" name="T30"/>
                <a:gd fmla="*/ 363 h 506" name="T31"/>
                <a:gd fmla="*/ 8 w 355" name="T32"/>
                <a:gd fmla="*/ 478 h 506" name="T33"/>
                <a:gd fmla="*/ 35 w 355" name="T34"/>
                <a:gd fmla="*/ 497 h 50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06" w="355">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8" name="Freeform 107"/>
            <p:cNvSpPr>
              <a:spLocks noChangeArrowheads="1"/>
            </p:cNvSpPr>
            <p:nvPr/>
          </p:nvSpPr>
          <p:spPr bwMode="auto">
            <a:xfrm>
              <a:off x="7016932" y="5289073"/>
              <a:ext cx="261659" cy="115778"/>
            </a:xfrm>
            <a:custGeom>
              <a:gdLst>
                <a:gd fmla="*/ 399 w 497" name="T0"/>
                <a:gd fmla="*/ 0 h 222" name="T1"/>
                <a:gd fmla="*/ 399 w 497" name="T2"/>
                <a:gd fmla="*/ 0 h 222" name="T3"/>
                <a:gd fmla="*/ 248 w 497" name="T4"/>
                <a:gd fmla="*/ 70 h 222" name="T5"/>
                <a:gd fmla="*/ 97 w 497" name="T6"/>
                <a:gd fmla="*/ 0 h 222" name="T7"/>
                <a:gd fmla="*/ 0 w 497" name="T8"/>
                <a:gd fmla="*/ 106 h 222" name="T9"/>
                <a:gd fmla="*/ 97 w 497" name="T10"/>
                <a:gd fmla="*/ 221 h 222" name="T11"/>
                <a:gd fmla="*/ 97 w 497" name="T12"/>
                <a:gd fmla="*/ 221 h 222" name="T13"/>
                <a:gd fmla="*/ 248 w 497" name="T14"/>
                <a:gd fmla="*/ 141 h 222" name="T15"/>
                <a:gd fmla="*/ 399 w 497" name="T16"/>
                <a:gd fmla="*/ 221 h 222" name="T17"/>
                <a:gd fmla="*/ 496 w 497" name="T18"/>
                <a:gd fmla="*/ 106 h 222" name="T19"/>
                <a:gd fmla="*/ 399 w 497" name="T20"/>
                <a:gd fmla="*/ 0 h 222" name="T21"/>
                <a:gd fmla="*/ 97 w 497" name="T22"/>
                <a:gd fmla="*/ 176 h 222" name="T23"/>
                <a:gd fmla="*/ 97 w 497" name="T24"/>
                <a:gd fmla="*/ 176 h 222" name="T25"/>
                <a:gd fmla="*/ 44 w 497" name="T26"/>
                <a:gd fmla="*/ 106 h 222" name="T27"/>
                <a:gd fmla="*/ 97 w 497" name="T28"/>
                <a:gd fmla="*/ 44 h 222" name="T29"/>
                <a:gd fmla="*/ 222 w 497" name="T30"/>
                <a:gd fmla="*/ 106 h 222" name="T31"/>
                <a:gd fmla="*/ 97 w 497" name="T32"/>
                <a:gd fmla="*/ 176 h 222" name="T33"/>
                <a:gd fmla="*/ 399 w 497" name="T34"/>
                <a:gd fmla="*/ 176 h 222" name="T35"/>
                <a:gd fmla="*/ 399 w 497" name="T36"/>
                <a:gd fmla="*/ 176 h 222" name="T37"/>
                <a:gd fmla="*/ 275 w 497" name="T38"/>
                <a:gd fmla="*/ 106 h 222" name="T39"/>
                <a:gd fmla="*/ 399 w 497" name="T40"/>
                <a:gd fmla="*/ 44 h 222" name="T41"/>
                <a:gd fmla="*/ 452 w 497" name="T42"/>
                <a:gd fmla="*/ 106 h 222" name="T43"/>
                <a:gd fmla="*/ 399 w 497" name="T44"/>
                <a:gd fmla="*/ 176 h 22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1" w="497">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99" name="Freeform 108"/>
            <p:cNvSpPr>
              <a:spLocks noChangeArrowheads="1"/>
            </p:cNvSpPr>
            <p:nvPr/>
          </p:nvSpPr>
          <p:spPr bwMode="auto">
            <a:xfrm>
              <a:off x="5453920" y="5214975"/>
              <a:ext cx="261661" cy="261661"/>
            </a:xfrm>
            <a:custGeom>
              <a:gdLst>
                <a:gd fmla="*/ 469 w 497" name="T0"/>
                <a:gd fmla="*/ 231 h 498" name="T1"/>
                <a:gd fmla="*/ 425 w 497" name="T2"/>
                <a:gd fmla="*/ 249 h 498" name="T3"/>
                <a:gd fmla="*/ 469 w 497" name="T4"/>
                <a:gd fmla="*/ 275 h 498" name="T5"/>
                <a:gd fmla="*/ 469 w 497" name="T6"/>
                <a:gd fmla="*/ 231 h 498" name="T7"/>
                <a:gd fmla="*/ 248 w 497" name="T8"/>
                <a:gd fmla="*/ 116 h 498" name="T9"/>
                <a:gd fmla="*/ 248 w 497" name="T10"/>
                <a:gd fmla="*/ 391 h 498" name="T11"/>
                <a:gd fmla="*/ 248 w 497" name="T12"/>
                <a:gd fmla="*/ 116 h 498" name="T13"/>
                <a:gd fmla="*/ 248 w 497" name="T14"/>
                <a:gd fmla="*/ 346 h 498" name="T15"/>
                <a:gd fmla="*/ 248 w 497" name="T16"/>
                <a:gd fmla="*/ 151 h 498" name="T17"/>
                <a:gd fmla="*/ 71 w 497" name="T18"/>
                <a:gd fmla="*/ 249 h 498" name="T19"/>
                <a:gd fmla="*/ 53 w 497" name="T20"/>
                <a:gd fmla="*/ 231 h 498" name="T21"/>
                <a:gd fmla="*/ 0 w 497" name="T22"/>
                <a:gd fmla="*/ 249 h 498" name="T23"/>
                <a:gd fmla="*/ 53 w 497" name="T24"/>
                <a:gd fmla="*/ 275 h 498" name="T25"/>
                <a:gd fmla="*/ 248 w 497" name="T26"/>
                <a:gd fmla="*/ 80 h 498" name="T27"/>
                <a:gd fmla="*/ 265 w 497" name="T28"/>
                <a:gd fmla="*/ 53 h 498" name="T29"/>
                <a:gd fmla="*/ 248 w 497" name="T30"/>
                <a:gd fmla="*/ 0 h 498" name="T31"/>
                <a:gd fmla="*/ 230 w 497" name="T32"/>
                <a:gd fmla="*/ 53 h 498" name="T33"/>
                <a:gd fmla="*/ 248 w 497" name="T34"/>
                <a:gd fmla="*/ 426 h 498" name="T35"/>
                <a:gd fmla="*/ 230 w 497" name="T36"/>
                <a:gd fmla="*/ 453 h 498" name="T37"/>
                <a:gd fmla="*/ 248 w 497" name="T38"/>
                <a:gd fmla="*/ 497 h 498" name="T39"/>
                <a:gd fmla="*/ 265 w 497" name="T40"/>
                <a:gd fmla="*/ 453 h 498" name="T41"/>
                <a:gd fmla="*/ 434 w 497" name="T42"/>
                <a:gd fmla="*/ 98 h 498" name="T43"/>
                <a:gd fmla="*/ 434 w 497" name="T44"/>
                <a:gd fmla="*/ 62 h 498" name="T45"/>
                <a:gd fmla="*/ 381 w 497" name="T46"/>
                <a:gd fmla="*/ 89 h 498" name="T47"/>
                <a:gd fmla="*/ 416 w 497" name="T48"/>
                <a:gd fmla="*/ 116 h 498" name="T49"/>
                <a:gd fmla="*/ 80 w 497" name="T50"/>
                <a:gd fmla="*/ 391 h 498" name="T51"/>
                <a:gd fmla="*/ 62 w 497" name="T52"/>
                <a:gd fmla="*/ 408 h 498" name="T53"/>
                <a:gd fmla="*/ 97 w 497" name="T54"/>
                <a:gd fmla="*/ 435 h 498" name="T55"/>
                <a:gd fmla="*/ 115 w 497" name="T56"/>
                <a:gd fmla="*/ 381 h 498" name="T57"/>
                <a:gd fmla="*/ 97 w 497" name="T58"/>
                <a:gd fmla="*/ 72 h 498" name="T59"/>
                <a:gd fmla="*/ 62 w 497" name="T60"/>
                <a:gd fmla="*/ 62 h 498" name="T61"/>
                <a:gd fmla="*/ 80 w 497" name="T62"/>
                <a:gd fmla="*/ 116 h 498" name="T63"/>
                <a:gd fmla="*/ 106 w 497" name="T64"/>
                <a:gd fmla="*/ 89 h 498" name="T65"/>
                <a:gd fmla="*/ 381 w 497" name="T66"/>
                <a:gd fmla="*/ 417 h 498" name="T67"/>
                <a:gd fmla="*/ 399 w 497" name="T68"/>
                <a:gd fmla="*/ 435 h 498" name="T69"/>
                <a:gd fmla="*/ 434 w 497" name="T70"/>
                <a:gd fmla="*/ 408 h 498" name="T71"/>
                <a:gd fmla="*/ 381 w 497" name="T72"/>
                <a:gd fmla="*/ 381 h 49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98" w="497">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0" name="Freeform 109"/>
            <p:cNvSpPr>
              <a:spLocks noChangeArrowheads="1"/>
            </p:cNvSpPr>
            <p:nvPr/>
          </p:nvSpPr>
          <p:spPr bwMode="auto">
            <a:xfrm>
              <a:off x="8058941" y="5256654"/>
              <a:ext cx="261659" cy="182931"/>
            </a:xfrm>
            <a:custGeom>
              <a:gdLst>
                <a:gd fmla="*/ 443 w 497" name="T0"/>
                <a:gd fmla="*/ 0 h 347" name="T1"/>
                <a:gd fmla="*/ 0 w 497" name="T2"/>
                <a:gd fmla="*/ 45 h 347" name="T3"/>
                <a:gd fmla="*/ 53 w 497" name="T4"/>
                <a:gd fmla="*/ 346 h 347" name="T5"/>
                <a:gd fmla="*/ 496 w 497" name="T6"/>
                <a:gd fmla="*/ 292 h 347" name="T7"/>
                <a:gd fmla="*/ 443 w 497" name="T8"/>
                <a:gd fmla="*/ 0 h 347" name="T9"/>
                <a:gd fmla="*/ 443 w 497" name="T10"/>
                <a:gd fmla="*/ 292 h 347" name="T11"/>
                <a:gd fmla="*/ 53 w 497" name="T12"/>
                <a:gd fmla="*/ 142 h 347" name="T13"/>
                <a:gd fmla="*/ 443 w 497" name="T14"/>
                <a:gd fmla="*/ 292 h 347" name="T15"/>
                <a:gd fmla="*/ 443 w 497" name="T16"/>
                <a:gd fmla="*/ 71 h 347" name="T17"/>
                <a:gd fmla="*/ 53 w 497" name="T18"/>
                <a:gd fmla="*/ 45 h 347" name="T19"/>
                <a:gd fmla="*/ 443 w 497" name="T20"/>
                <a:gd fmla="*/ 71 h 347" name="T21"/>
                <a:gd fmla="*/ 97 w 497" name="T22"/>
                <a:gd fmla="*/ 195 h 347" name="T23"/>
                <a:gd fmla="*/ 115 w 497" name="T24"/>
                <a:gd fmla="*/ 213 h 347" name="T25"/>
                <a:gd fmla="*/ 97 w 497" name="T26"/>
                <a:gd fmla="*/ 195 h 347" name="T27"/>
                <a:gd fmla="*/ 186 w 497" name="T28"/>
                <a:gd fmla="*/ 231 h 347" name="T29"/>
                <a:gd fmla="*/ 221 w 497" name="T30"/>
                <a:gd fmla="*/ 239 h 347" name="T31"/>
                <a:gd fmla="*/ 230 w 497" name="T32"/>
                <a:gd fmla="*/ 231 h 347" name="T33"/>
                <a:gd fmla="*/ 248 w 497" name="T34"/>
                <a:gd fmla="*/ 213 h 347" name="T35"/>
                <a:gd fmla="*/ 221 w 497" name="T36"/>
                <a:gd fmla="*/ 195 h 347" name="T37"/>
                <a:gd fmla="*/ 203 w 497" name="T38"/>
                <a:gd fmla="*/ 213 h 347" name="T39"/>
                <a:gd fmla="*/ 186 w 497" name="T40"/>
                <a:gd fmla="*/ 231 h 347" name="T41"/>
                <a:gd fmla="*/ 248 w 497" name="T42"/>
                <a:gd fmla="*/ 239 h 347" name="T43"/>
                <a:gd fmla="*/ 230 w 497" name="T44"/>
                <a:gd fmla="*/ 231 h 347" name="T45"/>
                <a:gd fmla="*/ 248 w 497" name="T46"/>
                <a:gd fmla="*/ 239 h 347" name="T47"/>
                <a:gd fmla="*/ 177 w 497" name="T48"/>
                <a:gd fmla="*/ 239 h 347" name="T49"/>
                <a:gd fmla="*/ 142 w 497" name="T50"/>
                <a:gd fmla="*/ 231 h 347" name="T51"/>
                <a:gd fmla="*/ 177 w 497" name="T52"/>
                <a:gd fmla="*/ 239 h 347" name="T53"/>
                <a:gd fmla="*/ 186 w 497" name="T54"/>
                <a:gd fmla="*/ 213 h 347" name="T55"/>
                <a:gd fmla="*/ 203 w 497" name="T56"/>
                <a:gd fmla="*/ 195 h 347" name="T57"/>
                <a:gd fmla="*/ 177 w 497" name="T58"/>
                <a:gd fmla="*/ 231 h 347" name="T59"/>
                <a:gd fmla="*/ 186 w 497" name="T60"/>
                <a:gd fmla="*/ 213 h 347" name="T61"/>
                <a:gd fmla="*/ 133 w 497" name="T62"/>
                <a:gd fmla="*/ 231 h 347" name="T63"/>
                <a:gd fmla="*/ 142 w 497" name="T64"/>
                <a:gd fmla="*/ 213 h 347" name="T65"/>
                <a:gd fmla="*/ 159 w 497" name="T66"/>
                <a:gd fmla="*/ 195 h 347" name="T67"/>
                <a:gd fmla="*/ 133 w 497" name="T68"/>
                <a:gd fmla="*/ 213 h 347" name="T69"/>
                <a:gd fmla="*/ 115 w 497" name="T70"/>
                <a:gd fmla="*/ 231 h 347" name="T71"/>
                <a:gd fmla="*/ 97 w 497" name="T72"/>
                <a:gd fmla="*/ 239 h 347" name="T73"/>
                <a:gd fmla="*/ 133 w 497" name="T74"/>
                <a:gd fmla="*/ 231 h 3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47" w="49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1" name="Freeform 110"/>
            <p:cNvSpPr>
              <a:spLocks noChangeArrowheads="1"/>
            </p:cNvSpPr>
            <p:nvPr/>
          </p:nvSpPr>
          <p:spPr bwMode="auto">
            <a:xfrm>
              <a:off x="3900171" y="2121367"/>
              <a:ext cx="243134" cy="196825"/>
            </a:xfrm>
            <a:custGeom>
              <a:gdLst>
                <a:gd fmla="*/ 444 w 462" name="T0"/>
                <a:gd fmla="*/ 9 h 373" name="T1"/>
                <a:gd fmla="*/ 444 w 462" name="T2"/>
                <a:gd fmla="*/ 9 h 373" name="T3"/>
                <a:gd fmla="*/ 9 w 462" name="T4"/>
                <a:gd fmla="*/ 160 h 373" name="T5"/>
                <a:gd fmla="*/ 9 w 462" name="T6"/>
                <a:gd fmla="*/ 169 h 373" name="T7"/>
                <a:gd fmla="*/ 98 w 462" name="T8"/>
                <a:gd fmla="*/ 213 h 373" name="T9"/>
                <a:gd fmla="*/ 98 w 462" name="T10"/>
                <a:gd fmla="*/ 213 h 373" name="T11"/>
                <a:gd fmla="*/ 160 w 462" name="T12"/>
                <a:gd fmla="*/ 230 h 373" name="T13"/>
                <a:gd fmla="*/ 434 w 462" name="T14"/>
                <a:gd fmla="*/ 35 h 373" name="T15"/>
                <a:gd fmla="*/ 434 w 462" name="T16"/>
                <a:gd fmla="*/ 35 h 373" name="T17"/>
                <a:gd fmla="*/ 240 w 462" name="T18"/>
                <a:gd fmla="*/ 248 h 373" name="T19"/>
                <a:gd fmla="*/ 240 w 462" name="T20"/>
                <a:gd fmla="*/ 248 h 373" name="T21"/>
                <a:gd fmla="*/ 231 w 462" name="T22"/>
                <a:gd fmla="*/ 257 h 373" name="T23"/>
                <a:gd fmla="*/ 240 w 462" name="T24"/>
                <a:gd fmla="*/ 266 h 373" name="T25"/>
                <a:gd fmla="*/ 240 w 462" name="T26"/>
                <a:gd fmla="*/ 266 h 373" name="T27"/>
                <a:gd fmla="*/ 363 w 462" name="T28"/>
                <a:gd fmla="*/ 337 h 373" name="T29"/>
                <a:gd fmla="*/ 390 w 462" name="T30"/>
                <a:gd fmla="*/ 328 h 373" name="T31"/>
                <a:gd fmla="*/ 461 w 462" name="T32"/>
                <a:gd fmla="*/ 18 h 373" name="T33"/>
                <a:gd fmla="*/ 444 w 462" name="T34"/>
                <a:gd fmla="*/ 9 h 373" name="T35"/>
                <a:gd fmla="*/ 160 w 462" name="T36"/>
                <a:gd fmla="*/ 363 h 373" name="T37"/>
                <a:gd fmla="*/ 160 w 462" name="T38"/>
                <a:gd fmla="*/ 363 h 373" name="T39"/>
                <a:gd fmla="*/ 169 w 462" name="T40"/>
                <a:gd fmla="*/ 372 h 373" name="T41"/>
                <a:gd fmla="*/ 240 w 462" name="T42"/>
                <a:gd fmla="*/ 310 h 373" name="T43"/>
                <a:gd fmla="*/ 160 w 462" name="T44"/>
                <a:gd fmla="*/ 266 h 373" name="T45"/>
                <a:gd fmla="*/ 160 w 462" name="T46"/>
                <a:gd fmla="*/ 363 h 37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73" w="462">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2" name="Freeform 111"/>
            <p:cNvSpPr>
              <a:spLocks noChangeArrowheads="1"/>
            </p:cNvSpPr>
            <p:nvPr/>
          </p:nvSpPr>
          <p:spPr bwMode="auto">
            <a:xfrm>
              <a:off x="8616993" y="5233499"/>
              <a:ext cx="187562" cy="229242"/>
            </a:xfrm>
            <a:custGeom>
              <a:gdLst>
                <a:gd fmla="*/ 346 w 355" name="T0"/>
                <a:gd fmla="*/ 283 h 435" name="T1"/>
                <a:gd fmla="*/ 346 w 355" name="T2"/>
                <a:gd fmla="*/ 283 h 435" name="T3"/>
                <a:gd fmla="*/ 178 w 355" name="T4"/>
                <a:gd fmla="*/ 345 h 435" name="T5"/>
                <a:gd fmla="*/ 9 w 355" name="T6"/>
                <a:gd fmla="*/ 283 h 435" name="T7"/>
                <a:gd fmla="*/ 0 w 355" name="T8"/>
                <a:gd fmla="*/ 283 h 435" name="T9"/>
                <a:gd fmla="*/ 0 w 355" name="T10"/>
                <a:gd fmla="*/ 336 h 435" name="T11"/>
                <a:gd fmla="*/ 178 w 355" name="T12"/>
                <a:gd fmla="*/ 434 h 435" name="T13"/>
                <a:gd fmla="*/ 354 w 355" name="T14"/>
                <a:gd fmla="*/ 336 h 435" name="T15"/>
                <a:gd fmla="*/ 354 w 355" name="T16"/>
                <a:gd fmla="*/ 283 h 435" name="T17"/>
                <a:gd fmla="*/ 346 w 355" name="T18"/>
                <a:gd fmla="*/ 283 h 435" name="T19"/>
                <a:gd fmla="*/ 346 w 355" name="T20"/>
                <a:gd fmla="*/ 160 h 435" name="T21"/>
                <a:gd fmla="*/ 346 w 355" name="T22"/>
                <a:gd fmla="*/ 160 h 435" name="T23"/>
                <a:gd fmla="*/ 178 w 355" name="T24"/>
                <a:gd fmla="*/ 213 h 435" name="T25"/>
                <a:gd fmla="*/ 9 w 355" name="T26"/>
                <a:gd fmla="*/ 160 h 435" name="T27"/>
                <a:gd fmla="*/ 0 w 355" name="T28"/>
                <a:gd fmla="*/ 160 h 435" name="T29"/>
                <a:gd fmla="*/ 0 w 355" name="T30"/>
                <a:gd fmla="*/ 222 h 435" name="T31"/>
                <a:gd fmla="*/ 178 w 355" name="T32"/>
                <a:gd fmla="*/ 292 h 435" name="T33"/>
                <a:gd fmla="*/ 354 w 355" name="T34"/>
                <a:gd fmla="*/ 222 h 435" name="T35"/>
                <a:gd fmla="*/ 354 w 355" name="T36"/>
                <a:gd fmla="*/ 160 h 435" name="T37"/>
                <a:gd fmla="*/ 346 w 355" name="T38"/>
                <a:gd fmla="*/ 160 h 435" name="T39"/>
                <a:gd fmla="*/ 178 w 355" name="T40"/>
                <a:gd fmla="*/ 0 h 435" name="T41"/>
                <a:gd fmla="*/ 178 w 355" name="T42"/>
                <a:gd fmla="*/ 0 h 435" name="T43"/>
                <a:gd fmla="*/ 0 w 355" name="T44"/>
                <a:gd fmla="*/ 62 h 435" name="T45"/>
                <a:gd fmla="*/ 0 w 355" name="T46"/>
                <a:gd fmla="*/ 97 h 435" name="T47"/>
                <a:gd fmla="*/ 178 w 355" name="T48"/>
                <a:gd fmla="*/ 160 h 435" name="T49"/>
                <a:gd fmla="*/ 354 w 355" name="T50"/>
                <a:gd fmla="*/ 97 h 435" name="T51"/>
                <a:gd fmla="*/ 354 w 355" name="T52"/>
                <a:gd fmla="*/ 62 h 435" name="T53"/>
                <a:gd fmla="*/ 178 w 355" name="T54"/>
                <a:gd fmla="*/ 0 h 43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35" w="35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3" name="Freeform 112"/>
            <p:cNvSpPr>
              <a:spLocks noChangeArrowheads="1"/>
            </p:cNvSpPr>
            <p:nvPr/>
          </p:nvSpPr>
          <p:spPr bwMode="auto">
            <a:xfrm>
              <a:off x="1313674" y="4186860"/>
              <a:ext cx="203770" cy="233874"/>
            </a:xfrm>
            <a:custGeom>
              <a:gdLst>
                <a:gd fmla="*/ 345 w 390" name="T0"/>
                <a:gd fmla="*/ 0 h 444" name="T1"/>
                <a:gd fmla="*/ 0 w 390" name="T2"/>
                <a:gd fmla="*/ 53 h 444" name="T3"/>
                <a:gd fmla="*/ 44 w 390" name="T4"/>
                <a:gd fmla="*/ 443 h 444" name="T5"/>
                <a:gd fmla="*/ 389 w 390" name="T6"/>
                <a:gd fmla="*/ 399 h 444" name="T7"/>
                <a:gd fmla="*/ 345 w 390" name="T8"/>
                <a:gd fmla="*/ 0 h 444" name="T9"/>
                <a:gd fmla="*/ 345 w 390" name="T10"/>
                <a:gd fmla="*/ 399 h 444" name="T11"/>
                <a:gd fmla="*/ 44 w 390" name="T12"/>
                <a:gd fmla="*/ 53 h 444" name="T13"/>
                <a:gd fmla="*/ 345 w 390" name="T14"/>
                <a:gd fmla="*/ 399 h 444" name="T15"/>
                <a:gd fmla="*/ 221 w 390" name="T16"/>
                <a:gd fmla="*/ 275 h 444" name="T17"/>
                <a:gd fmla="*/ 97 w 390" name="T18"/>
                <a:gd fmla="*/ 302 h 444" name="T19"/>
                <a:gd fmla="*/ 221 w 390" name="T20"/>
                <a:gd fmla="*/ 275 h 444" name="T21"/>
                <a:gd fmla="*/ 292 w 390" name="T22"/>
                <a:gd fmla="*/ 177 h 444" name="T23"/>
                <a:gd fmla="*/ 195 w 390" name="T24"/>
                <a:gd fmla="*/ 196 h 444" name="T25"/>
                <a:gd fmla="*/ 292 w 390" name="T26"/>
                <a:gd fmla="*/ 177 h 444" name="T27"/>
                <a:gd fmla="*/ 195 w 390" name="T28"/>
                <a:gd fmla="*/ 151 h 444" name="T29"/>
                <a:gd fmla="*/ 292 w 390" name="T30"/>
                <a:gd fmla="*/ 98 h 444" name="T31"/>
                <a:gd fmla="*/ 195 w 390" name="T32"/>
                <a:gd fmla="*/ 151 h 444" name="T33"/>
                <a:gd fmla="*/ 168 w 390" name="T34"/>
                <a:gd fmla="*/ 98 h 444" name="T35"/>
                <a:gd fmla="*/ 97 w 390" name="T36"/>
                <a:gd fmla="*/ 196 h 444" name="T37"/>
                <a:gd fmla="*/ 168 w 390" name="T38"/>
                <a:gd fmla="*/ 98 h 444" name="T39"/>
                <a:gd fmla="*/ 141 w 390" name="T40"/>
                <a:gd fmla="*/ 222 h 444" name="T41"/>
                <a:gd fmla="*/ 97 w 390" name="T42"/>
                <a:gd fmla="*/ 249 h 444" name="T43"/>
                <a:gd fmla="*/ 141 w 390" name="T44"/>
                <a:gd fmla="*/ 222 h 444" name="T45"/>
                <a:gd fmla="*/ 168 w 390" name="T46"/>
                <a:gd fmla="*/ 249 h 444" name="T47"/>
                <a:gd fmla="*/ 292 w 390" name="T48"/>
                <a:gd fmla="*/ 222 h 444" name="T49"/>
                <a:gd fmla="*/ 168 w 390" name="T50"/>
                <a:gd fmla="*/ 249 h 444" name="T51"/>
                <a:gd fmla="*/ 292 w 390" name="T52"/>
                <a:gd fmla="*/ 319 h 444" name="T53"/>
                <a:gd fmla="*/ 97 w 390" name="T54"/>
                <a:gd fmla="*/ 346 h 444" name="T55"/>
                <a:gd fmla="*/ 292 w 390" name="T56"/>
                <a:gd fmla="*/ 319 h 444" name="T57"/>
                <a:gd fmla="*/ 248 w 390" name="T58"/>
                <a:gd fmla="*/ 302 h 444" name="T59"/>
                <a:gd fmla="*/ 292 w 390" name="T60"/>
                <a:gd fmla="*/ 275 h 444" name="T61"/>
                <a:gd fmla="*/ 248 w 390" name="T62"/>
                <a:gd fmla="*/ 302 h 4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43" w="390">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4" name="Freeform 114"/>
            <p:cNvSpPr>
              <a:spLocks noChangeArrowheads="1"/>
            </p:cNvSpPr>
            <p:nvPr/>
          </p:nvSpPr>
          <p:spPr bwMode="auto">
            <a:xfrm>
              <a:off x="7547198" y="3656595"/>
              <a:ext cx="243136" cy="257028"/>
            </a:xfrm>
            <a:custGeom>
              <a:gdLst>
                <a:gd fmla="*/ 443 w 462" name="T0"/>
                <a:gd fmla="*/ 301 h 488" name="T1"/>
                <a:gd fmla="*/ 443 w 462" name="T2"/>
                <a:gd fmla="*/ 301 h 488" name="T3"/>
                <a:gd fmla="*/ 408 w 462" name="T4"/>
                <a:gd fmla="*/ 266 h 488" name="T5"/>
                <a:gd fmla="*/ 408 w 462" name="T6"/>
                <a:gd fmla="*/ 221 h 488" name="T7"/>
                <a:gd fmla="*/ 443 w 462" name="T8"/>
                <a:gd fmla="*/ 186 h 488" name="T9"/>
                <a:gd fmla="*/ 443 w 462" name="T10"/>
                <a:gd fmla="*/ 160 h 488" name="T11"/>
                <a:gd fmla="*/ 381 w 462" name="T12"/>
                <a:gd fmla="*/ 151 h 488" name="T13"/>
                <a:gd fmla="*/ 364 w 462" name="T14"/>
                <a:gd fmla="*/ 124 h 488" name="T15"/>
                <a:gd fmla="*/ 390 w 462" name="T16"/>
                <a:gd fmla="*/ 36 h 488" name="T17"/>
                <a:gd fmla="*/ 381 w 462" name="T18"/>
                <a:gd fmla="*/ 27 h 488" name="T19"/>
                <a:gd fmla="*/ 311 w 462" name="T20"/>
                <a:gd fmla="*/ 71 h 488" name="T21"/>
                <a:gd fmla="*/ 267 w 462" name="T22"/>
                <a:gd fmla="*/ 53 h 488" name="T23"/>
                <a:gd fmla="*/ 248 w 462" name="T24"/>
                <a:gd fmla="*/ 17 h 488" name="T25"/>
                <a:gd fmla="*/ 213 w 462" name="T26"/>
                <a:gd fmla="*/ 17 h 488" name="T27"/>
                <a:gd fmla="*/ 195 w 462" name="T28"/>
                <a:gd fmla="*/ 53 h 488" name="T29"/>
                <a:gd fmla="*/ 151 w 462" name="T30"/>
                <a:gd fmla="*/ 71 h 488" name="T31"/>
                <a:gd fmla="*/ 116 w 462" name="T32"/>
                <a:gd fmla="*/ 53 h 488" name="T33"/>
                <a:gd fmla="*/ 89 w 462" name="T34"/>
                <a:gd fmla="*/ 71 h 488" name="T35"/>
                <a:gd fmla="*/ 89 w 462" name="T36"/>
                <a:gd fmla="*/ 106 h 488" name="T37"/>
                <a:gd fmla="*/ 63 w 462" name="T38"/>
                <a:gd fmla="*/ 142 h 488" name="T39"/>
                <a:gd fmla="*/ 18 w 462" name="T40"/>
                <a:gd fmla="*/ 160 h 488" name="T41"/>
                <a:gd fmla="*/ 18 w 462" name="T42"/>
                <a:gd fmla="*/ 186 h 488" name="T43"/>
                <a:gd fmla="*/ 63 w 462" name="T44"/>
                <a:gd fmla="*/ 221 h 488" name="T45"/>
                <a:gd fmla="*/ 63 w 462" name="T46"/>
                <a:gd fmla="*/ 266 h 488" name="T47"/>
                <a:gd fmla="*/ 18 w 462" name="T48"/>
                <a:gd fmla="*/ 301 h 488" name="T49"/>
                <a:gd fmla="*/ 27 w 462" name="T50"/>
                <a:gd fmla="*/ 319 h 488" name="T51"/>
                <a:gd fmla="*/ 71 w 462" name="T52"/>
                <a:gd fmla="*/ 328 h 488" name="T53"/>
                <a:gd fmla="*/ 98 w 462" name="T54"/>
                <a:gd fmla="*/ 364 h 488" name="T55"/>
                <a:gd fmla="*/ 71 w 462" name="T56"/>
                <a:gd fmla="*/ 443 h 488" name="T57"/>
                <a:gd fmla="*/ 89 w 462" name="T58"/>
                <a:gd fmla="*/ 461 h 488" name="T59"/>
                <a:gd fmla="*/ 142 w 462" name="T60"/>
                <a:gd fmla="*/ 425 h 488" name="T61"/>
                <a:gd fmla="*/ 186 w 462" name="T62"/>
                <a:gd fmla="*/ 434 h 488" name="T63"/>
                <a:gd fmla="*/ 213 w 462" name="T64"/>
                <a:gd fmla="*/ 470 h 488" name="T65"/>
                <a:gd fmla="*/ 248 w 462" name="T66"/>
                <a:gd fmla="*/ 470 h 488" name="T67"/>
                <a:gd fmla="*/ 267 w 462" name="T68"/>
                <a:gd fmla="*/ 425 h 488" name="T69"/>
                <a:gd fmla="*/ 311 w 462" name="T70"/>
                <a:gd fmla="*/ 408 h 488" name="T71"/>
                <a:gd fmla="*/ 355 w 462" name="T72"/>
                <a:gd fmla="*/ 434 h 488" name="T73"/>
                <a:gd fmla="*/ 373 w 462" name="T74"/>
                <a:gd fmla="*/ 417 h 488" name="T75"/>
                <a:gd fmla="*/ 373 w 462" name="T76"/>
                <a:gd fmla="*/ 372 h 488" name="T77"/>
                <a:gd fmla="*/ 399 w 462" name="T78"/>
                <a:gd fmla="*/ 337 h 488" name="T79"/>
                <a:gd fmla="*/ 443 w 462" name="T80"/>
                <a:gd fmla="*/ 328 h 488" name="T81"/>
                <a:gd fmla="*/ 443 w 462" name="T82"/>
                <a:gd fmla="*/ 301 h 488" name="T83"/>
                <a:gd fmla="*/ 257 w 462" name="T84"/>
                <a:gd fmla="*/ 346 h 488" name="T85"/>
                <a:gd fmla="*/ 257 w 462" name="T86"/>
                <a:gd fmla="*/ 346 h 488" name="T87"/>
                <a:gd fmla="*/ 204 w 462" name="T88"/>
                <a:gd fmla="*/ 346 h 488" name="T89"/>
                <a:gd fmla="*/ 204 w 462" name="T90"/>
                <a:gd fmla="*/ 292 h 488" name="T91"/>
                <a:gd fmla="*/ 257 w 462" name="T92"/>
                <a:gd fmla="*/ 292 h 488" name="T93"/>
                <a:gd fmla="*/ 257 w 462" name="T94"/>
                <a:gd fmla="*/ 346 h 488" name="T95"/>
                <a:gd fmla="*/ 257 w 462" name="T96"/>
                <a:gd fmla="*/ 266 h 488" name="T97"/>
                <a:gd fmla="*/ 257 w 462" name="T98"/>
                <a:gd fmla="*/ 266 h 488" name="T99"/>
                <a:gd fmla="*/ 204 w 462" name="T100"/>
                <a:gd fmla="*/ 266 h 488" name="T101"/>
                <a:gd fmla="*/ 204 w 462" name="T102"/>
                <a:gd fmla="*/ 133 h 488" name="T103"/>
                <a:gd fmla="*/ 257 w 462" name="T104"/>
                <a:gd fmla="*/ 133 h 488" name="T105"/>
                <a:gd fmla="*/ 257 w 462" name="T106"/>
                <a:gd fmla="*/ 266 h 4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88" w="462">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5" name="Freeform 115"/>
            <p:cNvSpPr>
              <a:spLocks noChangeArrowheads="1"/>
            </p:cNvSpPr>
            <p:nvPr/>
          </p:nvSpPr>
          <p:spPr bwMode="auto">
            <a:xfrm>
              <a:off x="2876688" y="4693971"/>
              <a:ext cx="210716" cy="261659"/>
            </a:xfrm>
            <a:custGeom>
              <a:gdLst>
                <a:gd fmla="*/ 381 w 400" name="T0"/>
                <a:gd fmla="*/ 124 h 498" name="T1"/>
                <a:gd fmla="*/ 381 w 400" name="T2"/>
                <a:gd fmla="*/ 124 h 498" name="T3"/>
                <a:gd fmla="*/ 231 w 400" name="T4"/>
                <a:gd fmla="*/ 9 h 498" name="T5"/>
                <a:gd fmla="*/ 115 w 400" name="T6"/>
                <a:gd fmla="*/ 151 h 498" name="T7"/>
                <a:gd fmla="*/ 133 w 400" name="T8"/>
                <a:gd fmla="*/ 213 h 498" name="T9"/>
                <a:gd fmla="*/ 9 w 400" name="T10"/>
                <a:gd fmla="*/ 407 h 498" name="T11"/>
                <a:gd fmla="*/ 0 w 400" name="T12"/>
                <a:gd fmla="*/ 434 h 498" name="T13"/>
                <a:gd fmla="*/ 9 w 400" name="T14"/>
                <a:gd fmla="*/ 478 h 498" name="T15"/>
                <a:gd fmla="*/ 27 w 400" name="T16"/>
                <a:gd fmla="*/ 497 h 498" name="T17"/>
                <a:gd fmla="*/ 62 w 400" name="T18"/>
                <a:gd fmla="*/ 487 h 498" name="T19"/>
                <a:gd fmla="*/ 89 w 400" name="T20"/>
                <a:gd fmla="*/ 470 h 498" name="T21"/>
                <a:gd fmla="*/ 142 w 400" name="T22"/>
                <a:gd fmla="*/ 390 h 498" name="T23"/>
                <a:gd fmla="*/ 142 w 400" name="T24"/>
                <a:gd fmla="*/ 390 h 498" name="T25"/>
                <a:gd fmla="*/ 177 w 400" name="T26"/>
                <a:gd fmla="*/ 381 h 498" name="T27"/>
                <a:gd fmla="*/ 231 w 400" name="T28"/>
                <a:gd fmla="*/ 284 h 498" name="T29"/>
                <a:gd fmla="*/ 293 w 400" name="T30"/>
                <a:gd fmla="*/ 284 h 498" name="T31"/>
                <a:gd fmla="*/ 381 w 400" name="T32"/>
                <a:gd fmla="*/ 124 h 498" name="T33"/>
                <a:gd fmla="*/ 319 w 400" name="T34"/>
                <a:gd fmla="*/ 159 h 498" name="T35"/>
                <a:gd fmla="*/ 319 w 400" name="T36"/>
                <a:gd fmla="*/ 159 h 498" name="T37"/>
                <a:gd fmla="*/ 256 w 400" name="T38"/>
                <a:gd fmla="*/ 142 h 498" name="T39"/>
                <a:gd fmla="*/ 221 w 400" name="T40"/>
                <a:gd fmla="*/ 80 h 498" name="T41"/>
                <a:gd fmla="*/ 310 w 400" name="T42"/>
                <a:gd fmla="*/ 71 h 498" name="T43"/>
                <a:gd fmla="*/ 319 w 400" name="T44"/>
                <a:gd fmla="*/ 159 h 49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8" w="400">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6" name="Freeform 116"/>
            <p:cNvSpPr>
              <a:spLocks noChangeArrowheads="1"/>
            </p:cNvSpPr>
            <p:nvPr/>
          </p:nvSpPr>
          <p:spPr bwMode="auto">
            <a:xfrm>
              <a:off x="4425805" y="3661225"/>
              <a:ext cx="233874" cy="243134"/>
            </a:xfrm>
            <a:custGeom>
              <a:gdLst>
                <a:gd fmla="*/ 400 w 445" name="T0"/>
                <a:gd fmla="*/ 159 h 462" name="T1"/>
                <a:gd fmla="*/ 400 w 445" name="T2"/>
                <a:gd fmla="*/ 159 h 462" name="T3"/>
                <a:gd fmla="*/ 266 w 445" name="T4"/>
                <a:gd fmla="*/ 8 h 462" name="T5"/>
                <a:gd fmla="*/ 36 w 445" name="T6"/>
                <a:gd fmla="*/ 248 h 462" name="T7"/>
                <a:gd fmla="*/ 9 w 445" name="T8"/>
                <a:gd fmla="*/ 319 h 462" name="T9"/>
                <a:gd fmla="*/ 81 w 445" name="T10"/>
                <a:gd fmla="*/ 355 h 462" name="T11"/>
                <a:gd fmla="*/ 98 w 445" name="T12"/>
                <a:gd fmla="*/ 346 h 462" name="T13"/>
                <a:gd fmla="*/ 134 w 445" name="T14"/>
                <a:gd fmla="*/ 372 h 462" name="T15"/>
                <a:gd fmla="*/ 160 w 445" name="T16"/>
                <a:gd fmla="*/ 434 h 462" name="T17"/>
                <a:gd fmla="*/ 187 w 445" name="T18"/>
                <a:gd fmla="*/ 452 h 462" name="T19"/>
                <a:gd fmla="*/ 240 w 445" name="T20"/>
                <a:gd fmla="*/ 434 h 462" name="T21"/>
                <a:gd fmla="*/ 249 w 445" name="T22"/>
                <a:gd fmla="*/ 416 h 462" name="T23"/>
                <a:gd fmla="*/ 231 w 445" name="T24"/>
                <a:gd fmla="*/ 390 h 462" name="T25"/>
                <a:gd fmla="*/ 204 w 445" name="T26"/>
                <a:gd fmla="*/ 337 h 462" name="T27"/>
                <a:gd fmla="*/ 231 w 445" name="T28"/>
                <a:gd fmla="*/ 310 h 462" name="T29"/>
                <a:gd fmla="*/ 417 w 445" name="T30"/>
                <a:gd fmla="*/ 355 h 462" name="T31"/>
                <a:gd fmla="*/ 400 w 445" name="T32"/>
                <a:gd fmla="*/ 159 h 462" name="T33"/>
                <a:gd fmla="*/ 390 w 445" name="T34"/>
                <a:gd fmla="*/ 310 h 462" name="T35"/>
                <a:gd fmla="*/ 390 w 445" name="T36"/>
                <a:gd fmla="*/ 310 h 462" name="T37"/>
                <a:gd fmla="*/ 302 w 445" name="T38"/>
                <a:gd fmla="*/ 204 h 462" name="T39"/>
                <a:gd fmla="*/ 284 w 445" name="T40"/>
                <a:gd fmla="*/ 62 h 462" name="T41"/>
                <a:gd fmla="*/ 364 w 445" name="T42"/>
                <a:gd fmla="*/ 177 h 462" name="T43"/>
                <a:gd fmla="*/ 390 w 445" name="T44"/>
                <a:gd fmla="*/ 310 h 46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62" w="445">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7" name="Freeform 117"/>
            <p:cNvSpPr>
              <a:spLocks noChangeArrowheads="1"/>
            </p:cNvSpPr>
            <p:nvPr/>
          </p:nvSpPr>
          <p:spPr bwMode="auto">
            <a:xfrm>
              <a:off x="3900171" y="4712496"/>
              <a:ext cx="243134" cy="224610"/>
            </a:xfrm>
            <a:custGeom>
              <a:gdLst>
                <a:gd fmla="*/ 266 w 462" name="T0"/>
                <a:gd fmla="*/ 0 h 427" name="T1"/>
                <a:gd fmla="*/ 266 w 462" name="T2"/>
                <a:gd fmla="*/ 0 h 427" name="T3"/>
                <a:gd fmla="*/ 266 w 462" name="T4"/>
                <a:gd fmla="*/ 0 h 427" name="T5"/>
                <a:gd fmla="*/ 71 w 462" name="T6"/>
                <a:gd fmla="*/ 80 h 427" name="T7"/>
                <a:gd fmla="*/ 80 w 462" name="T8"/>
                <a:gd fmla="*/ 143 h 427" name="T9"/>
                <a:gd fmla="*/ 0 w 462" name="T10"/>
                <a:gd fmla="*/ 240 h 427" name="T11"/>
                <a:gd fmla="*/ 115 w 462" name="T12"/>
                <a:gd fmla="*/ 319 h 427" name="T13"/>
                <a:gd fmla="*/ 231 w 462" name="T14"/>
                <a:gd fmla="*/ 266 h 427" name="T15"/>
                <a:gd fmla="*/ 231 w 462" name="T16"/>
                <a:gd fmla="*/ 249 h 427" name="T17"/>
                <a:gd fmla="*/ 266 w 462" name="T18"/>
                <a:gd fmla="*/ 213 h 427" name="T19"/>
                <a:gd fmla="*/ 302 w 462" name="T20"/>
                <a:gd fmla="*/ 249 h 427" name="T21"/>
                <a:gd fmla="*/ 266 w 462" name="T22"/>
                <a:gd fmla="*/ 284 h 427" name="T23"/>
                <a:gd fmla="*/ 115 w 462" name="T24"/>
                <a:gd fmla="*/ 355 h 427" name="T25"/>
                <a:gd fmla="*/ 115 w 462" name="T26"/>
                <a:gd fmla="*/ 372 h 427" name="T27"/>
                <a:gd fmla="*/ 266 w 462" name="T28"/>
                <a:gd fmla="*/ 426 h 427" name="T29"/>
                <a:gd fmla="*/ 266 w 462" name="T30"/>
                <a:gd fmla="*/ 426 h 427" name="T31"/>
                <a:gd fmla="*/ 408 w 462" name="T32"/>
                <a:gd fmla="*/ 372 h 427" name="T33"/>
                <a:gd fmla="*/ 453 w 462" name="T34"/>
                <a:gd fmla="*/ 80 h 427" name="T35"/>
                <a:gd fmla="*/ 266 w 462" name="T36"/>
                <a:gd fmla="*/ 0 h 427" name="T37"/>
                <a:gd fmla="*/ 36 w 462" name="T38"/>
                <a:gd fmla="*/ 231 h 427" name="T39"/>
                <a:gd fmla="*/ 36 w 462" name="T40"/>
                <a:gd fmla="*/ 231 h 427" name="T41"/>
                <a:gd fmla="*/ 89 w 462" name="T42"/>
                <a:gd fmla="*/ 178 h 427" name="T43"/>
                <a:gd fmla="*/ 106 w 462" name="T44"/>
                <a:gd fmla="*/ 284 h 427" name="T45"/>
                <a:gd fmla="*/ 36 w 462" name="T46"/>
                <a:gd fmla="*/ 231 h 427" name="T47"/>
                <a:gd fmla="*/ 266 w 462" name="T48"/>
                <a:gd fmla="*/ 133 h 427" name="T49"/>
                <a:gd fmla="*/ 266 w 462" name="T50"/>
                <a:gd fmla="*/ 133 h 427" name="T51"/>
                <a:gd fmla="*/ 106 w 462" name="T52"/>
                <a:gd fmla="*/ 80 h 427" name="T53"/>
                <a:gd fmla="*/ 266 w 462" name="T54"/>
                <a:gd fmla="*/ 36 h 427" name="T55"/>
                <a:gd fmla="*/ 416 w 462" name="T56"/>
                <a:gd fmla="*/ 80 h 427" name="T57"/>
                <a:gd fmla="*/ 266 w 462" name="T58"/>
                <a:gd fmla="*/ 133 h 42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27" w="462">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8" name="Freeform 118"/>
            <p:cNvSpPr>
              <a:spLocks noChangeArrowheads="1"/>
            </p:cNvSpPr>
            <p:nvPr/>
          </p:nvSpPr>
          <p:spPr bwMode="auto">
            <a:xfrm>
              <a:off x="4435067" y="4712496"/>
              <a:ext cx="215349" cy="229241"/>
            </a:xfrm>
            <a:custGeom>
              <a:gdLst>
                <a:gd fmla="*/ 257 w 409" name="T0"/>
                <a:gd fmla="*/ 408 h 436" name="T1"/>
                <a:gd fmla="*/ 257 w 409" name="T2"/>
                <a:gd fmla="*/ 408 h 436" name="T3"/>
                <a:gd fmla="*/ 275 w 409" name="T4"/>
                <a:gd fmla="*/ 426 h 436" name="T5"/>
                <a:gd fmla="*/ 372 w 409" name="T6"/>
                <a:gd fmla="*/ 435 h 436" name="T7"/>
                <a:gd fmla="*/ 391 w 409" name="T8"/>
                <a:gd fmla="*/ 417 h 436" name="T9"/>
                <a:gd fmla="*/ 391 w 409" name="T10"/>
                <a:gd fmla="*/ 337 h 436" name="T11"/>
                <a:gd fmla="*/ 266 w 409" name="T12"/>
                <a:gd fmla="*/ 328 h 436" name="T13"/>
                <a:gd fmla="*/ 257 w 409" name="T14"/>
                <a:gd fmla="*/ 408 h 436" name="T15"/>
                <a:gd fmla="*/ 18 w 409" name="T16"/>
                <a:gd fmla="*/ 337 h 436" name="T17"/>
                <a:gd fmla="*/ 18 w 409" name="T18"/>
                <a:gd fmla="*/ 337 h 436" name="T19"/>
                <a:gd fmla="*/ 18 w 409" name="T20"/>
                <a:gd fmla="*/ 417 h 436" name="T21"/>
                <a:gd fmla="*/ 35 w 409" name="T22"/>
                <a:gd fmla="*/ 435 h 436" name="T23"/>
                <a:gd fmla="*/ 133 w 409" name="T24"/>
                <a:gd fmla="*/ 426 h 436" name="T25"/>
                <a:gd fmla="*/ 151 w 409" name="T26"/>
                <a:gd fmla="*/ 408 h 436" name="T27"/>
                <a:gd fmla="*/ 142 w 409" name="T28"/>
                <a:gd fmla="*/ 328 h 436" name="T29"/>
                <a:gd fmla="*/ 18 w 409" name="T30"/>
                <a:gd fmla="*/ 337 h 436" name="T31"/>
                <a:gd fmla="*/ 0 w 409" name="T32"/>
                <a:gd fmla="*/ 205 h 436" name="T33"/>
                <a:gd fmla="*/ 0 w 409" name="T34"/>
                <a:gd fmla="*/ 205 h 436" name="T35"/>
                <a:gd fmla="*/ 9 w 409" name="T36"/>
                <a:gd fmla="*/ 293 h 436" name="T37"/>
                <a:gd fmla="*/ 133 w 409" name="T38"/>
                <a:gd fmla="*/ 275 h 436" name="T39"/>
                <a:gd fmla="*/ 133 w 409" name="T40"/>
                <a:gd fmla="*/ 196 h 436" name="T41"/>
                <a:gd fmla="*/ 133 w 409" name="T42"/>
                <a:gd fmla="*/ 187 h 436" name="T43"/>
                <a:gd fmla="*/ 204 w 409" name="T44"/>
                <a:gd fmla="*/ 116 h 436" name="T45"/>
                <a:gd fmla="*/ 275 w 409" name="T46"/>
                <a:gd fmla="*/ 187 h 436" name="T47"/>
                <a:gd fmla="*/ 275 w 409" name="T48"/>
                <a:gd fmla="*/ 196 h 436" name="T49"/>
                <a:gd fmla="*/ 266 w 409" name="T50"/>
                <a:gd fmla="*/ 275 h 436" name="T51"/>
                <a:gd fmla="*/ 399 w 409" name="T52"/>
                <a:gd fmla="*/ 293 h 436" name="T53"/>
                <a:gd fmla="*/ 408 w 409" name="T54"/>
                <a:gd fmla="*/ 205 h 436" name="T55"/>
                <a:gd fmla="*/ 408 w 409" name="T56"/>
                <a:gd fmla="*/ 187 h 436" name="T57"/>
                <a:gd fmla="*/ 204 w 409" name="T58"/>
                <a:gd fmla="*/ 0 h 436" name="T59"/>
                <a:gd fmla="*/ 0 w 409" name="T60"/>
                <a:gd fmla="*/ 187 h 436" name="T61"/>
                <a:gd fmla="*/ 0 w 409" name="T62"/>
                <a:gd fmla="*/ 205 h 43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6" w="409">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09" name="Freeform 119"/>
            <p:cNvSpPr>
              <a:spLocks noChangeArrowheads="1"/>
            </p:cNvSpPr>
            <p:nvPr/>
          </p:nvSpPr>
          <p:spPr bwMode="auto">
            <a:xfrm>
              <a:off x="7016932" y="4707865"/>
              <a:ext cx="261659" cy="233872"/>
            </a:xfrm>
            <a:custGeom>
              <a:gdLst>
                <a:gd fmla="*/ 443 w 497" name="T0"/>
                <a:gd fmla="*/ 70 h 444" name="T1"/>
                <a:gd fmla="*/ 443 w 497" name="T2"/>
                <a:gd fmla="*/ 70 h 444" name="T3"/>
                <a:gd fmla="*/ 426 w 497" name="T4"/>
                <a:gd fmla="*/ 70 h 444" name="T5"/>
                <a:gd fmla="*/ 426 w 497" name="T6"/>
                <a:gd fmla="*/ 443 h 444" name="T7"/>
                <a:gd fmla="*/ 443 w 497" name="T8"/>
                <a:gd fmla="*/ 443 h 444" name="T9"/>
                <a:gd fmla="*/ 496 w 497" name="T10"/>
                <a:gd fmla="*/ 398 h 444" name="T11"/>
                <a:gd fmla="*/ 496 w 497" name="T12"/>
                <a:gd fmla="*/ 124 h 444" name="T13"/>
                <a:gd fmla="*/ 443 w 497" name="T14"/>
                <a:gd fmla="*/ 70 h 444" name="T15"/>
                <a:gd fmla="*/ 0 w 497" name="T16"/>
                <a:gd fmla="*/ 124 h 444" name="T17"/>
                <a:gd fmla="*/ 0 w 497" name="T18"/>
                <a:gd fmla="*/ 124 h 444" name="T19"/>
                <a:gd fmla="*/ 0 w 497" name="T20"/>
                <a:gd fmla="*/ 398 h 444" name="T21"/>
                <a:gd fmla="*/ 53 w 497" name="T22"/>
                <a:gd fmla="*/ 443 h 444" name="T23"/>
                <a:gd fmla="*/ 71 w 497" name="T24"/>
                <a:gd fmla="*/ 443 h 444" name="T25"/>
                <a:gd fmla="*/ 71 w 497" name="T26"/>
                <a:gd fmla="*/ 70 h 444" name="T27"/>
                <a:gd fmla="*/ 53 w 497" name="T28"/>
                <a:gd fmla="*/ 70 h 444" name="T29"/>
                <a:gd fmla="*/ 0 w 497" name="T30"/>
                <a:gd fmla="*/ 124 h 444" name="T31"/>
                <a:gd fmla="*/ 337 w 497" name="T32"/>
                <a:gd fmla="*/ 26 h 444" name="T33"/>
                <a:gd fmla="*/ 337 w 497" name="T34"/>
                <a:gd fmla="*/ 26 h 444" name="T35"/>
                <a:gd fmla="*/ 248 w 497" name="T36"/>
                <a:gd fmla="*/ 0 h 444" name="T37"/>
                <a:gd fmla="*/ 160 w 497" name="T38"/>
                <a:gd fmla="*/ 26 h 444" name="T39"/>
                <a:gd fmla="*/ 160 w 497" name="T40"/>
                <a:gd fmla="*/ 70 h 444" name="T41"/>
                <a:gd fmla="*/ 107 w 497" name="T42"/>
                <a:gd fmla="*/ 70 h 444" name="T43"/>
                <a:gd fmla="*/ 107 w 497" name="T44"/>
                <a:gd fmla="*/ 443 h 444" name="T45"/>
                <a:gd fmla="*/ 390 w 497" name="T46"/>
                <a:gd fmla="*/ 443 h 444" name="T47"/>
                <a:gd fmla="*/ 390 w 497" name="T48"/>
                <a:gd fmla="*/ 70 h 444" name="T49"/>
                <a:gd fmla="*/ 337 w 497" name="T50"/>
                <a:gd fmla="*/ 70 h 444" name="T51"/>
                <a:gd fmla="*/ 337 w 497" name="T52"/>
                <a:gd fmla="*/ 26 h 444" name="T53"/>
                <a:gd fmla="*/ 301 w 497" name="T54"/>
                <a:gd fmla="*/ 70 h 444" name="T55"/>
                <a:gd fmla="*/ 301 w 497" name="T56"/>
                <a:gd fmla="*/ 70 h 444" name="T57"/>
                <a:gd fmla="*/ 195 w 497" name="T58"/>
                <a:gd fmla="*/ 70 h 444" name="T59"/>
                <a:gd fmla="*/ 195 w 497" name="T60"/>
                <a:gd fmla="*/ 44 h 444" name="T61"/>
                <a:gd fmla="*/ 248 w 497" name="T62"/>
                <a:gd fmla="*/ 26 h 444" name="T63"/>
                <a:gd fmla="*/ 301 w 497" name="T64"/>
                <a:gd fmla="*/ 44 h 444" name="T65"/>
                <a:gd fmla="*/ 301 w 497" name="T66"/>
                <a:gd fmla="*/ 70 h 44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43" w="497">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0" name="Freeform 120"/>
            <p:cNvSpPr>
              <a:spLocks noChangeArrowheads="1"/>
            </p:cNvSpPr>
            <p:nvPr/>
          </p:nvSpPr>
          <p:spPr bwMode="auto">
            <a:xfrm>
              <a:off x="6551501" y="4177597"/>
              <a:ext cx="148197" cy="252398"/>
            </a:xfrm>
            <a:custGeom>
              <a:gdLst>
                <a:gd fmla="*/ 150 w 283" name="T0"/>
                <a:gd fmla="*/ 9 h 479" name="T1"/>
                <a:gd fmla="*/ 150 w 283" name="T2"/>
                <a:gd fmla="*/ 9 h 479" name="T3"/>
                <a:gd fmla="*/ 132 w 283" name="T4"/>
                <a:gd fmla="*/ 9 h 479" name="T5"/>
                <a:gd fmla="*/ 0 w 283" name="T6"/>
                <a:gd fmla="*/ 345 h 479" name="T7"/>
                <a:gd fmla="*/ 141 w 283" name="T8"/>
                <a:gd fmla="*/ 478 h 479" name="T9"/>
                <a:gd fmla="*/ 282 w 283" name="T10"/>
                <a:gd fmla="*/ 345 h 479" name="T11"/>
                <a:gd fmla="*/ 150 w 283" name="T12"/>
                <a:gd fmla="*/ 9 h 479" name="T13"/>
                <a:gd fmla="*/ 123 w 283" name="T14"/>
                <a:gd fmla="*/ 204 h 479" name="T15"/>
                <a:gd fmla="*/ 123 w 283" name="T16"/>
                <a:gd fmla="*/ 204 h 479" name="T17"/>
                <a:gd fmla="*/ 123 w 283" name="T18"/>
                <a:gd fmla="*/ 221 h 479" name="T19"/>
                <a:gd fmla="*/ 97 w 283" name="T20"/>
                <a:gd fmla="*/ 336 h 479" name="T21"/>
                <a:gd fmla="*/ 70 w 283" name="T22"/>
                <a:gd fmla="*/ 372 h 479" name="T23"/>
                <a:gd fmla="*/ 44 w 283" name="T24"/>
                <a:gd fmla="*/ 345 h 479" name="T25"/>
                <a:gd fmla="*/ 88 w 283" name="T26"/>
                <a:gd fmla="*/ 221 h 479" name="T27"/>
                <a:gd fmla="*/ 114 w 283" name="T28"/>
                <a:gd fmla="*/ 194 h 479" name="T29"/>
                <a:gd fmla="*/ 123 w 283" name="T30"/>
                <a:gd fmla="*/ 194 h 479" name="T31"/>
                <a:gd fmla="*/ 123 w 283" name="T32"/>
                <a:gd fmla="*/ 204 h 47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79" w="283">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1" name="Freeform 122"/>
            <p:cNvSpPr>
              <a:spLocks noChangeArrowheads="1"/>
            </p:cNvSpPr>
            <p:nvPr/>
          </p:nvSpPr>
          <p:spPr bwMode="auto">
            <a:xfrm>
              <a:off x="4946810" y="4726390"/>
              <a:ext cx="233872" cy="196823"/>
            </a:xfrm>
            <a:custGeom>
              <a:gdLst>
                <a:gd fmla="*/ 434 w 444" name="T0"/>
                <a:gd fmla="*/ 213 h 373" name="T1"/>
                <a:gd fmla="*/ 434 w 444" name="T2"/>
                <a:gd fmla="*/ 213 h 373" name="T3"/>
                <a:gd fmla="*/ 354 w 444" name="T4"/>
                <a:gd fmla="*/ 27 h 373" name="T5"/>
                <a:gd fmla="*/ 319 w 444" name="T6"/>
                <a:gd fmla="*/ 0 h 373" name="T7"/>
                <a:gd fmla="*/ 124 w 444" name="T8"/>
                <a:gd fmla="*/ 0 h 373" name="T9"/>
                <a:gd fmla="*/ 80 w 444" name="T10"/>
                <a:gd fmla="*/ 27 h 373" name="T11"/>
                <a:gd fmla="*/ 9 w 444" name="T12"/>
                <a:gd fmla="*/ 213 h 373" name="T13"/>
                <a:gd fmla="*/ 0 w 444" name="T14"/>
                <a:gd fmla="*/ 257 h 373" name="T15"/>
                <a:gd fmla="*/ 18 w 444" name="T16"/>
                <a:gd fmla="*/ 345 h 373" name="T17"/>
                <a:gd fmla="*/ 45 w 444" name="T18"/>
                <a:gd fmla="*/ 372 h 373" name="T19"/>
                <a:gd fmla="*/ 399 w 444" name="T20"/>
                <a:gd fmla="*/ 372 h 373" name="T21"/>
                <a:gd fmla="*/ 425 w 444" name="T22"/>
                <a:gd fmla="*/ 345 h 373" name="T23"/>
                <a:gd fmla="*/ 443 w 444" name="T24"/>
                <a:gd fmla="*/ 257 h 373" name="T25"/>
                <a:gd fmla="*/ 434 w 444" name="T26"/>
                <a:gd fmla="*/ 213 h 373" name="T27"/>
                <a:gd fmla="*/ 399 w 444" name="T28"/>
                <a:gd fmla="*/ 275 h 373" name="T29"/>
                <a:gd fmla="*/ 399 w 444" name="T30"/>
                <a:gd fmla="*/ 275 h 373" name="T31"/>
                <a:gd fmla="*/ 399 w 444" name="T32"/>
                <a:gd fmla="*/ 310 h 373" name="T33"/>
                <a:gd fmla="*/ 372 w 444" name="T34"/>
                <a:gd fmla="*/ 337 h 373" name="T35"/>
                <a:gd fmla="*/ 71 w 444" name="T36"/>
                <a:gd fmla="*/ 337 h 373" name="T37"/>
                <a:gd fmla="*/ 45 w 444" name="T38"/>
                <a:gd fmla="*/ 310 h 373" name="T39"/>
                <a:gd fmla="*/ 35 w 444" name="T40"/>
                <a:gd fmla="*/ 275 h 373" name="T41"/>
                <a:gd fmla="*/ 62 w 444" name="T42"/>
                <a:gd fmla="*/ 248 h 373" name="T43"/>
                <a:gd fmla="*/ 381 w 444" name="T44"/>
                <a:gd fmla="*/ 248 h 373" name="T45"/>
                <a:gd fmla="*/ 399 w 444" name="T46"/>
                <a:gd fmla="*/ 275 h 37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73" w="44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2" name="Freeform 123"/>
            <p:cNvSpPr>
              <a:spLocks noChangeArrowheads="1"/>
            </p:cNvSpPr>
            <p:nvPr/>
          </p:nvSpPr>
          <p:spPr bwMode="auto">
            <a:xfrm>
              <a:off x="5988818" y="4698602"/>
              <a:ext cx="238503" cy="243134"/>
            </a:xfrm>
            <a:custGeom>
              <a:gdLst>
                <a:gd fmla="*/ 275 w 452" name="T0"/>
                <a:gd fmla="*/ 301 h 462" name="T1"/>
                <a:gd fmla="*/ 275 w 452" name="T2"/>
                <a:gd fmla="*/ 301 h 462" name="T3"/>
                <a:gd fmla="*/ 434 w 452" name="T4"/>
                <a:gd fmla="*/ 26 h 462" name="T5"/>
                <a:gd fmla="*/ 434 w 452" name="T6"/>
                <a:gd fmla="*/ 18 h 462" name="T7"/>
                <a:gd fmla="*/ 425 w 452" name="T8"/>
                <a:gd fmla="*/ 18 h 462" name="T9"/>
                <a:gd fmla="*/ 159 w 452" name="T10"/>
                <a:gd fmla="*/ 178 h 462" name="T11"/>
                <a:gd fmla="*/ 9 w 452" name="T12"/>
                <a:gd fmla="*/ 301 h 462" name="T13"/>
                <a:gd fmla="*/ 35 w 452" name="T14"/>
                <a:gd fmla="*/ 328 h 462" name="T15"/>
                <a:gd fmla="*/ 88 w 452" name="T16"/>
                <a:gd fmla="*/ 310 h 462" name="T17"/>
                <a:gd fmla="*/ 151 w 452" name="T18"/>
                <a:gd fmla="*/ 372 h 462" name="T19"/>
                <a:gd fmla="*/ 133 w 452" name="T20"/>
                <a:gd fmla="*/ 425 h 462" name="T21"/>
                <a:gd fmla="*/ 151 w 452" name="T22"/>
                <a:gd fmla="*/ 452 h 462" name="T23"/>
                <a:gd fmla="*/ 275 w 452" name="T24"/>
                <a:gd fmla="*/ 301 h 462" name="T25"/>
                <a:gd fmla="*/ 301 w 452" name="T26"/>
                <a:gd fmla="*/ 150 h 462" name="T27"/>
                <a:gd fmla="*/ 301 w 452" name="T28"/>
                <a:gd fmla="*/ 150 h 462" name="T29"/>
                <a:gd fmla="*/ 301 w 452" name="T30"/>
                <a:gd fmla="*/ 97 h 462" name="T31"/>
                <a:gd fmla="*/ 354 w 452" name="T32"/>
                <a:gd fmla="*/ 97 h 462" name="T33"/>
                <a:gd fmla="*/ 354 w 452" name="T34"/>
                <a:gd fmla="*/ 150 h 462" name="T35"/>
                <a:gd fmla="*/ 301 w 452" name="T36"/>
                <a:gd fmla="*/ 150 h 46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3" name="Freeform 124"/>
            <p:cNvSpPr>
              <a:spLocks noChangeArrowheads="1"/>
            </p:cNvSpPr>
            <p:nvPr/>
          </p:nvSpPr>
          <p:spPr bwMode="auto">
            <a:xfrm>
              <a:off x="6491296" y="4693971"/>
              <a:ext cx="270922" cy="261659"/>
            </a:xfrm>
            <a:custGeom>
              <a:gdLst>
                <a:gd fmla="*/ 79 w 515" name="T0"/>
                <a:gd fmla="*/ 337 h 498" name="T1"/>
                <a:gd fmla="*/ 79 w 515" name="T2"/>
                <a:gd fmla="*/ 337 h 498" name="T3"/>
                <a:gd fmla="*/ 18 w 515" name="T4"/>
                <a:gd fmla="*/ 470 h 498" name="T5"/>
                <a:gd fmla="*/ 169 w 515" name="T6"/>
                <a:gd fmla="*/ 434 h 498" name="T7"/>
                <a:gd fmla="*/ 160 w 515" name="T8"/>
                <a:gd fmla="*/ 346 h 498" name="T9"/>
                <a:gd fmla="*/ 79 w 515" name="T10"/>
                <a:gd fmla="*/ 337 h 498" name="T11"/>
                <a:gd fmla="*/ 496 w 515" name="T12"/>
                <a:gd fmla="*/ 18 h 498" name="T13"/>
                <a:gd fmla="*/ 496 w 515" name="T14"/>
                <a:gd fmla="*/ 18 h 498" name="T15"/>
                <a:gd fmla="*/ 195 w 515" name="T16"/>
                <a:gd fmla="*/ 231 h 498" name="T17"/>
                <a:gd fmla="*/ 141 w 515" name="T18"/>
                <a:gd fmla="*/ 293 h 498" name="T19"/>
                <a:gd fmla="*/ 150 w 515" name="T20"/>
                <a:gd fmla="*/ 301 h 498" name="T21"/>
                <a:gd fmla="*/ 186 w 515" name="T22"/>
                <a:gd fmla="*/ 328 h 498" name="T23"/>
                <a:gd fmla="*/ 204 w 515" name="T24"/>
                <a:gd fmla="*/ 354 h 498" name="T25"/>
                <a:gd fmla="*/ 213 w 515" name="T26"/>
                <a:gd fmla="*/ 363 h 498" name="T27"/>
                <a:gd fmla="*/ 275 w 515" name="T28"/>
                <a:gd fmla="*/ 310 h 498" name="T29"/>
                <a:gd fmla="*/ 496 w 515" name="T30"/>
                <a:gd fmla="*/ 18 h 4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98" w="515">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4" name="Freeform 126"/>
            <p:cNvSpPr>
              <a:spLocks noChangeArrowheads="1"/>
            </p:cNvSpPr>
            <p:nvPr/>
          </p:nvSpPr>
          <p:spPr bwMode="auto">
            <a:xfrm>
              <a:off x="7537936" y="4707865"/>
              <a:ext cx="261661" cy="238503"/>
            </a:xfrm>
            <a:custGeom>
              <a:gdLst>
                <a:gd fmla="*/ 247 w 497" name="T0"/>
                <a:gd fmla="*/ 274 h 452" name="T1"/>
                <a:gd fmla="*/ 247 w 497" name="T2"/>
                <a:gd fmla="*/ 274 h 452" name="T3"/>
                <a:gd fmla="*/ 363 w 497" name="T4"/>
                <a:gd fmla="*/ 230 h 452" name="T5"/>
                <a:gd fmla="*/ 337 w 497" name="T6"/>
                <a:gd fmla="*/ 151 h 452" name="T7"/>
                <a:gd fmla="*/ 247 w 497" name="T8"/>
                <a:gd fmla="*/ 186 h 452" name="T9"/>
                <a:gd fmla="*/ 168 w 497" name="T10"/>
                <a:gd fmla="*/ 151 h 452" name="T11"/>
                <a:gd fmla="*/ 133 w 497" name="T12"/>
                <a:gd fmla="*/ 230 h 452" name="T13"/>
                <a:gd fmla="*/ 247 w 497" name="T14"/>
                <a:gd fmla="*/ 274 h 452" name="T15"/>
                <a:gd fmla="*/ 247 w 497" name="T16"/>
                <a:gd fmla="*/ 106 h 452" name="T17"/>
                <a:gd fmla="*/ 247 w 497" name="T18"/>
                <a:gd fmla="*/ 106 h 452" name="T19"/>
                <a:gd fmla="*/ 309 w 497" name="T20"/>
                <a:gd fmla="*/ 88 h 452" name="T21"/>
                <a:gd fmla="*/ 284 w 497" name="T22"/>
                <a:gd fmla="*/ 17 h 452" name="T23"/>
                <a:gd fmla="*/ 247 w 497" name="T24"/>
                <a:gd fmla="*/ 0 h 452" name="T25"/>
                <a:gd fmla="*/ 212 w 497" name="T26"/>
                <a:gd fmla="*/ 17 h 452" name="T27"/>
                <a:gd fmla="*/ 186 w 497" name="T28"/>
                <a:gd fmla="*/ 88 h 452" name="T29"/>
                <a:gd fmla="*/ 247 w 497" name="T30"/>
                <a:gd fmla="*/ 106 h 452" name="T31"/>
                <a:gd fmla="*/ 469 w 497" name="T32"/>
                <a:gd fmla="*/ 301 h 452" name="T33"/>
                <a:gd fmla="*/ 469 w 497" name="T34"/>
                <a:gd fmla="*/ 301 h 452" name="T35"/>
                <a:gd fmla="*/ 372 w 497" name="T36"/>
                <a:gd fmla="*/ 266 h 452" name="T37"/>
                <a:gd fmla="*/ 381 w 497" name="T38"/>
                <a:gd fmla="*/ 292 h 452" name="T39"/>
                <a:gd fmla="*/ 247 w 497" name="T40"/>
                <a:gd fmla="*/ 345 h 452" name="T41"/>
                <a:gd fmla="*/ 115 w 497" name="T42"/>
                <a:gd fmla="*/ 292 h 452" name="T43"/>
                <a:gd fmla="*/ 124 w 497" name="T44"/>
                <a:gd fmla="*/ 266 h 452" name="T45"/>
                <a:gd fmla="*/ 26 w 497" name="T46"/>
                <a:gd fmla="*/ 301 h 452" name="T47"/>
                <a:gd fmla="*/ 26 w 497" name="T48"/>
                <a:gd fmla="*/ 345 h 452" name="T49"/>
                <a:gd fmla="*/ 203 w 497" name="T50"/>
                <a:gd fmla="*/ 434 h 452" name="T51"/>
                <a:gd fmla="*/ 292 w 497" name="T52"/>
                <a:gd fmla="*/ 434 h 452" name="T53"/>
                <a:gd fmla="*/ 469 w 497" name="T54"/>
                <a:gd fmla="*/ 345 h 452" name="T55"/>
                <a:gd fmla="*/ 469 w 497" name="T56"/>
                <a:gd fmla="*/ 301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497">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5" name="Freeform 127"/>
            <p:cNvSpPr>
              <a:spLocks noChangeArrowheads="1"/>
            </p:cNvSpPr>
            <p:nvPr/>
          </p:nvSpPr>
          <p:spPr bwMode="auto">
            <a:xfrm>
              <a:off x="7016932" y="2637742"/>
              <a:ext cx="261659" cy="210716"/>
            </a:xfrm>
            <a:custGeom>
              <a:gdLst>
                <a:gd fmla="*/ 169 w 497" name="T0"/>
                <a:gd fmla="*/ 196 h 400" name="T1"/>
                <a:gd fmla="*/ 169 w 497" name="T2"/>
                <a:gd fmla="*/ 196 h 400" name="T3"/>
                <a:gd fmla="*/ 248 w 497" name="T4"/>
                <a:gd fmla="*/ 275 h 400" name="T5"/>
                <a:gd fmla="*/ 328 w 497" name="T6"/>
                <a:gd fmla="*/ 196 h 400" name="T7"/>
                <a:gd fmla="*/ 248 w 497" name="T8"/>
                <a:gd fmla="*/ 116 h 400" name="T9"/>
                <a:gd fmla="*/ 169 w 497" name="T10"/>
                <a:gd fmla="*/ 196 h 400" name="T11"/>
                <a:gd fmla="*/ 116 w 497" name="T12"/>
                <a:gd fmla="*/ 169 h 400" name="T13"/>
                <a:gd fmla="*/ 116 w 497" name="T14"/>
                <a:gd fmla="*/ 169 h 400" name="T15"/>
                <a:gd fmla="*/ 248 w 497" name="T16"/>
                <a:gd fmla="*/ 63 h 400" name="T17"/>
                <a:gd fmla="*/ 345 w 497" name="T18"/>
                <a:gd fmla="*/ 98 h 400" name="T19"/>
                <a:gd fmla="*/ 390 w 497" name="T20"/>
                <a:gd fmla="*/ 98 h 400" name="T21"/>
                <a:gd fmla="*/ 390 w 497" name="T22"/>
                <a:gd fmla="*/ 54 h 400" name="T23"/>
                <a:gd fmla="*/ 248 w 497" name="T24"/>
                <a:gd fmla="*/ 0 h 400" name="T25"/>
                <a:gd fmla="*/ 62 w 497" name="T26"/>
                <a:gd fmla="*/ 143 h 400" name="T27"/>
                <a:gd fmla="*/ 0 w 497" name="T28"/>
                <a:gd fmla="*/ 143 h 400" name="T29"/>
                <a:gd fmla="*/ 0 w 497" name="T30"/>
                <a:gd fmla="*/ 196 h 400" name="T31"/>
                <a:gd fmla="*/ 80 w 497" name="T32"/>
                <a:gd fmla="*/ 196 h 400" name="T33"/>
                <a:gd fmla="*/ 116 w 497" name="T34"/>
                <a:gd fmla="*/ 169 h 400" name="T35"/>
                <a:gd fmla="*/ 416 w 497" name="T36"/>
                <a:gd fmla="*/ 196 h 400" name="T37"/>
                <a:gd fmla="*/ 416 w 497" name="T38"/>
                <a:gd fmla="*/ 196 h 400" name="T39"/>
                <a:gd fmla="*/ 381 w 497" name="T40"/>
                <a:gd fmla="*/ 231 h 400" name="T41"/>
                <a:gd fmla="*/ 248 w 497" name="T42"/>
                <a:gd fmla="*/ 337 h 400" name="T43"/>
                <a:gd fmla="*/ 151 w 497" name="T44"/>
                <a:gd fmla="*/ 293 h 400" name="T45"/>
                <a:gd fmla="*/ 107 w 497" name="T46"/>
                <a:gd fmla="*/ 293 h 400" name="T47"/>
                <a:gd fmla="*/ 107 w 497" name="T48"/>
                <a:gd fmla="*/ 337 h 400" name="T49"/>
                <a:gd fmla="*/ 248 w 497" name="T50"/>
                <a:gd fmla="*/ 399 h 400" name="T51"/>
                <a:gd fmla="*/ 435 w 497" name="T52"/>
                <a:gd fmla="*/ 257 h 400" name="T53"/>
                <a:gd fmla="*/ 496 w 497" name="T54"/>
                <a:gd fmla="*/ 257 h 400" name="T55"/>
                <a:gd fmla="*/ 496 w 497" name="T56"/>
                <a:gd fmla="*/ 196 h 400" name="T57"/>
                <a:gd fmla="*/ 416 w 497" name="T58"/>
                <a:gd fmla="*/ 196 h 4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00" w="497">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6" name="Freeform 129"/>
            <p:cNvSpPr>
              <a:spLocks noChangeArrowheads="1"/>
            </p:cNvSpPr>
            <p:nvPr/>
          </p:nvSpPr>
          <p:spPr bwMode="auto">
            <a:xfrm>
              <a:off x="5495600" y="4717127"/>
              <a:ext cx="175984" cy="215347"/>
            </a:xfrm>
            <a:custGeom>
              <a:gdLst>
                <a:gd fmla="*/ 168 w 337" name="T0"/>
                <a:gd fmla="*/ 0 h 409" name="T1"/>
                <a:gd fmla="*/ 168 w 337" name="T2"/>
                <a:gd fmla="*/ 0 h 409" name="T3"/>
                <a:gd fmla="*/ 0 w 337" name="T4"/>
                <a:gd fmla="*/ 62 h 409" name="T5"/>
                <a:gd fmla="*/ 35 w 337" name="T6"/>
                <a:gd fmla="*/ 363 h 409" name="T7"/>
                <a:gd fmla="*/ 168 w 337" name="T8"/>
                <a:gd fmla="*/ 408 h 409" name="T9"/>
                <a:gd fmla="*/ 301 w 337" name="T10"/>
                <a:gd fmla="*/ 363 h 409" name="T11"/>
                <a:gd fmla="*/ 336 w 337" name="T12"/>
                <a:gd fmla="*/ 62 h 409" name="T13"/>
                <a:gd fmla="*/ 168 w 337" name="T14"/>
                <a:gd fmla="*/ 0 h 409" name="T15"/>
                <a:gd fmla="*/ 168 w 337" name="T16"/>
                <a:gd fmla="*/ 107 h 409" name="T17"/>
                <a:gd fmla="*/ 168 w 337" name="T18"/>
                <a:gd fmla="*/ 107 h 409" name="T19"/>
                <a:gd fmla="*/ 35 w 337" name="T20"/>
                <a:gd fmla="*/ 71 h 409" name="T21"/>
                <a:gd fmla="*/ 168 w 337" name="T22"/>
                <a:gd fmla="*/ 36 h 409" name="T23"/>
                <a:gd fmla="*/ 301 w 337" name="T24"/>
                <a:gd fmla="*/ 71 h 409" name="T25"/>
                <a:gd fmla="*/ 168 w 337" name="T26"/>
                <a:gd fmla="*/ 107 h 4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9" w="337">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7" name="Freeform 133"/>
            <p:cNvSpPr>
              <a:spLocks noChangeArrowheads="1"/>
            </p:cNvSpPr>
            <p:nvPr/>
          </p:nvSpPr>
          <p:spPr bwMode="auto">
            <a:xfrm>
              <a:off x="10644454" y="4194564"/>
              <a:ext cx="261659" cy="252397"/>
            </a:xfrm>
            <a:custGeom>
              <a:gdLst>
                <a:gd fmla="*/ 425 w 497" name="T0"/>
                <a:gd fmla="*/ 160 h 480" name="T1"/>
                <a:gd fmla="*/ 425 w 497" name="T2"/>
                <a:gd fmla="*/ 160 h 480" name="T3"/>
                <a:gd fmla="*/ 372 w 497" name="T4"/>
                <a:gd fmla="*/ 18 h 480" name="T5"/>
                <a:gd fmla="*/ 346 w 497" name="T6"/>
                <a:gd fmla="*/ 9 h 480" name="T7"/>
                <a:gd fmla="*/ 9 w 497" name="T8"/>
                <a:gd fmla="*/ 134 h 480" name="T9"/>
                <a:gd fmla="*/ 0 w 497" name="T10"/>
                <a:gd fmla="*/ 160 h 480" name="T11"/>
                <a:gd fmla="*/ 53 w 497" name="T12"/>
                <a:gd fmla="*/ 302 h 480" name="T13"/>
                <a:gd fmla="*/ 53 w 497" name="T14"/>
                <a:gd fmla="*/ 222 h 480" name="T15"/>
                <a:gd fmla="*/ 115 w 497" name="T16"/>
                <a:gd fmla="*/ 160 h 480" name="T17"/>
                <a:gd fmla="*/ 203 w 497" name="T18"/>
                <a:gd fmla="*/ 160 h 480" name="T19"/>
                <a:gd fmla="*/ 309 w 497" name="T20"/>
                <a:gd fmla="*/ 89 h 480" name="T21"/>
                <a:gd fmla="*/ 372 w 497" name="T22"/>
                <a:gd fmla="*/ 160 h 480" name="T23"/>
                <a:gd fmla="*/ 425 w 497" name="T24"/>
                <a:gd fmla="*/ 160 h 480" name="T25"/>
                <a:gd fmla="*/ 478 w 497" name="T26"/>
                <a:gd fmla="*/ 204 h 480" name="T27"/>
                <a:gd fmla="*/ 478 w 497" name="T28"/>
                <a:gd fmla="*/ 204 h 480" name="T29"/>
                <a:gd fmla="*/ 115 w 497" name="T30"/>
                <a:gd fmla="*/ 204 h 480" name="T31"/>
                <a:gd fmla="*/ 97 w 497" name="T32"/>
                <a:gd fmla="*/ 222 h 480" name="T33"/>
                <a:gd fmla="*/ 97 w 497" name="T34"/>
                <a:gd fmla="*/ 462 h 480" name="T35"/>
                <a:gd fmla="*/ 115 w 497" name="T36"/>
                <a:gd fmla="*/ 479 h 480" name="T37"/>
                <a:gd fmla="*/ 478 w 497" name="T38"/>
                <a:gd fmla="*/ 479 h 480" name="T39"/>
                <a:gd fmla="*/ 496 w 497" name="T40"/>
                <a:gd fmla="*/ 462 h 480" name="T41"/>
                <a:gd fmla="*/ 496 w 497" name="T42"/>
                <a:gd fmla="*/ 222 h 480" name="T43"/>
                <a:gd fmla="*/ 478 w 497" name="T44"/>
                <a:gd fmla="*/ 204 h 480" name="T45"/>
                <a:gd fmla="*/ 452 w 497" name="T46"/>
                <a:gd fmla="*/ 426 h 480" name="T47"/>
                <a:gd fmla="*/ 452 w 497" name="T48"/>
                <a:gd fmla="*/ 426 h 480" name="T49"/>
                <a:gd fmla="*/ 150 w 497" name="T50"/>
                <a:gd fmla="*/ 426 h 480" name="T51"/>
                <a:gd fmla="*/ 150 w 497" name="T52"/>
                <a:gd fmla="*/ 391 h 480" name="T53"/>
                <a:gd fmla="*/ 195 w 497" name="T54"/>
                <a:gd fmla="*/ 275 h 480" name="T55"/>
                <a:gd fmla="*/ 265 w 497" name="T56"/>
                <a:gd fmla="*/ 364 h 480" name="T57"/>
                <a:gd fmla="*/ 328 w 497" name="T58"/>
                <a:gd fmla="*/ 302 h 480" name="T59"/>
                <a:gd fmla="*/ 416 w 497" name="T60"/>
                <a:gd fmla="*/ 266 h 480" name="T61"/>
                <a:gd fmla="*/ 452 w 497" name="T62"/>
                <a:gd fmla="*/ 347 h 480" name="T63"/>
                <a:gd fmla="*/ 452 w 497" name="T64"/>
                <a:gd fmla="*/ 426 h 48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80" w="497">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8" name="Freeform 135"/>
            <p:cNvSpPr>
              <a:spLocks noChangeArrowheads="1"/>
            </p:cNvSpPr>
            <p:nvPr/>
          </p:nvSpPr>
          <p:spPr bwMode="auto">
            <a:xfrm>
              <a:off x="9118490" y="4203826"/>
              <a:ext cx="187562" cy="238503"/>
            </a:xfrm>
            <a:custGeom>
              <a:gdLst>
                <a:gd fmla="*/ 302 w 356" name="T0"/>
                <a:gd fmla="*/ 0 h 453" name="T1"/>
                <a:gd fmla="*/ 302 w 356" name="T2"/>
                <a:gd fmla="*/ 0 h 453" name="T3"/>
                <a:gd fmla="*/ 53 w 356" name="T4"/>
                <a:gd fmla="*/ 0 h 453" name="T5"/>
                <a:gd fmla="*/ 0 w 356" name="T6"/>
                <a:gd fmla="*/ 54 h 453" name="T7"/>
                <a:gd fmla="*/ 0 w 356" name="T8"/>
                <a:gd fmla="*/ 399 h 453" name="T9"/>
                <a:gd fmla="*/ 53 w 356" name="T10"/>
                <a:gd fmla="*/ 452 h 453" name="T11"/>
                <a:gd fmla="*/ 302 w 356" name="T12"/>
                <a:gd fmla="*/ 452 h 453" name="T13"/>
                <a:gd fmla="*/ 355 w 356" name="T14"/>
                <a:gd fmla="*/ 399 h 453" name="T15"/>
                <a:gd fmla="*/ 355 w 356" name="T16"/>
                <a:gd fmla="*/ 54 h 453" name="T17"/>
                <a:gd fmla="*/ 302 w 356" name="T18"/>
                <a:gd fmla="*/ 0 h 453" name="T19"/>
                <a:gd fmla="*/ 302 w 356" name="T20"/>
                <a:gd fmla="*/ 399 h 453" name="T21"/>
                <a:gd fmla="*/ 302 w 356" name="T22"/>
                <a:gd fmla="*/ 399 h 453" name="T23"/>
                <a:gd fmla="*/ 53 w 356" name="T24"/>
                <a:gd fmla="*/ 399 h 453" name="T25"/>
                <a:gd fmla="*/ 53 w 356" name="T26"/>
                <a:gd fmla="*/ 54 h 453" name="T27"/>
                <a:gd fmla="*/ 302 w 356" name="T28"/>
                <a:gd fmla="*/ 54 h 453" name="T29"/>
                <a:gd fmla="*/ 302 w 356" name="T30"/>
                <a:gd fmla="*/ 399 h 45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52" w="356">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19" name="Freeform 136"/>
            <p:cNvSpPr>
              <a:spLocks noChangeArrowheads="1"/>
            </p:cNvSpPr>
            <p:nvPr/>
          </p:nvSpPr>
          <p:spPr bwMode="auto">
            <a:xfrm>
              <a:off x="10123448" y="4231613"/>
              <a:ext cx="261661" cy="180614"/>
            </a:xfrm>
            <a:custGeom>
              <a:gdLst>
                <a:gd fmla="*/ 0 w 498" name="T0"/>
                <a:gd fmla="*/ 44 h 346" name="T1"/>
                <a:gd fmla="*/ 0 w 498" name="T2"/>
                <a:gd fmla="*/ 44 h 346" name="T3"/>
                <a:gd fmla="*/ 0 w 498" name="T4"/>
                <a:gd fmla="*/ 292 h 346" name="T5"/>
                <a:gd fmla="*/ 53 w 498" name="T6"/>
                <a:gd fmla="*/ 345 h 346" name="T7"/>
                <a:gd fmla="*/ 444 w 498" name="T8"/>
                <a:gd fmla="*/ 345 h 346" name="T9"/>
                <a:gd fmla="*/ 497 w 498" name="T10"/>
                <a:gd fmla="*/ 292 h 346" name="T11"/>
                <a:gd fmla="*/ 497 w 498" name="T12"/>
                <a:gd fmla="*/ 44 h 346" name="T13"/>
                <a:gd fmla="*/ 444 w 498" name="T14"/>
                <a:gd fmla="*/ 0 h 346" name="T15"/>
                <a:gd fmla="*/ 53 w 498" name="T16"/>
                <a:gd fmla="*/ 0 h 346" name="T17"/>
                <a:gd fmla="*/ 0 w 498" name="T18"/>
                <a:gd fmla="*/ 44 h 346" name="T19"/>
                <a:gd fmla="*/ 444 w 498" name="T20"/>
                <a:gd fmla="*/ 44 h 346" name="T21"/>
                <a:gd fmla="*/ 444 w 498" name="T22"/>
                <a:gd fmla="*/ 44 h 346" name="T23"/>
                <a:gd fmla="*/ 444 w 498" name="T24"/>
                <a:gd fmla="*/ 292 h 346" name="T25"/>
                <a:gd fmla="*/ 53 w 498" name="T26"/>
                <a:gd fmla="*/ 292 h 346" name="T27"/>
                <a:gd fmla="*/ 53 w 498" name="T28"/>
                <a:gd fmla="*/ 44 h 346" name="T29"/>
                <a:gd fmla="*/ 444 w 498" name="T30"/>
                <a:gd fmla="*/ 44 h 34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46" w="498">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0" name="Freeform 141"/>
            <p:cNvSpPr>
              <a:spLocks noChangeArrowheads="1"/>
            </p:cNvSpPr>
            <p:nvPr/>
          </p:nvSpPr>
          <p:spPr bwMode="auto">
            <a:xfrm>
              <a:off x="9602445" y="4189933"/>
              <a:ext cx="261659" cy="266290"/>
            </a:xfrm>
            <a:custGeom>
              <a:gdLst>
                <a:gd fmla="*/ 479 w 497" name="T0"/>
                <a:gd fmla="*/ 186 h 506" name="T1"/>
                <a:gd fmla="*/ 479 w 497" name="T2"/>
                <a:gd fmla="*/ 186 h 506" name="T3"/>
                <a:gd fmla="*/ 292 w 497" name="T4"/>
                <a:gd fmla="*/ 142 h 506" name="T5"/>
                <a:gd fmla="*/ 266 w 497" name="T6"/>
                <a:gd fmla="*/ 17 h 506" name="T7"/>
                <a:gd fmla="*/ 239 w 497" name="T8"/>
                <a:gd fmla="*/ 0 h 506" name="T9"/>
                <a:gd fmla="*/ 17 w 497" name="T10"/>
                <a:gd fmla="*/ 61 h 506" name="T11"/>
                <a:gd fmla="*/ 0 w 497" name="T12"/>
                <a:gd fmla="*/ 89 h 506" name="T13"/>
                <a:gd fmla="*/ 79 w 497" name="T14"/>
                <a:gd fmla="*/ 390 h 506" name="T15"/>
                <a:gd fmla="*/ 107 w 497" name="T16"/>
                <a:gd fmla="*/ 399 h 506" name="T17"/>
                <a:gd fmla="*/ 195 w 497" name="T18"/>
                <a:gd fmla="*/ 372 h 506" name="T19"/>
                <a:gd fmla="*/ 177 w 497" name="T20"/>
                <a:gd fmla="*/ 425 h 506" name="T21"/>
                <a:gd fmla="*/ 195 w 497" name="T22"/>
                <a:gd fmla="*/ 443 h 506" name="T23"/>
                <a:gd fmla="*/ 398 w 497" name="T24"/>
                <a:gd fmla="*/ 496 h 506" name="T25"/>
                <a:gd fmla="*/ 426 w 497" name="T26"/>
                <a:gd fmla="*/ 487 h 506" name="T27"/>
                <a:gd fmla="*/ 496 w 497" name="T28"/>
                <a:gd fmla="*/ 212 h 506" name="T29"/>
                <a:gd fmla="*/ 479 w 497" name="T30"/>
                <a:gd fmla="*/ 186 h 506" name="T31"/>
                <a:gd fmla="*/ 35 w 497" name="T32"/>
                <a:gd fmla="*/ 97 h 506" name="T33"/>
                <a:gd fmla="*/ 35 w 497" name="T34"/>
                <a:gd fmla="*/ 97 h 506" name="T35"/>
                <a:gd fmla="*/ 230 w 497" name="T36"/>
                <a:gd fmla="*/ 44 h 506" name="T37"/>
                <a:gd fmla="*/ 310 w 497" name="T38"/>
                <a:gd fmla="*/ 310 h 506" name="T39"/>
                <a:gd fmla="*/ 116 w 497" name="T40"/>
                <a:gd fmla="*/ 364 h 506" name="T41"/>
                <a:gd fmla="*/ 35 w 497" name="T42"/>
                <a:gd fmla="*/ 97 h 506" name="T43"/>
                <a:gd fmla="*/ 389 w 497" name="T44"/>
                <a:gd fmla="*/ 461 h 506" name="T45"/>
                <a:gd fmla="*/ 389 w 497" name="T46"/>
                <a:gd fmla="*/ 461 h 506" name="T47"/>
                <a:gd fmla="*/ 222 w 497" name="T48"/>
                <a:gd fmla="*/ 417 h 506" name="T49"/>
                <a:gd fmla="*/ 230 w 497" name="T50"/>
                <a:gd fmla="*/ 364 h 506" name="T51"/>
                <a:gd fmla="*/ 328 w 497" name="T52"/>
                <a:gd fmla="*/ 336 h 506" name="T53"/>
                <a:gd fmla="*/ 345 w 497" name="T54"/>
                <a:gd fmla="*/ 319 h 506" name="T55"/>
                <a:gd fmla="*/ 310 w 497" name="T56"/>
                <a:gd fmla="*/ 177 h 506" name="T57"/>
                <a:gd fmla="*/ 451 w 497" name="T58"/>
                <a:gd fmla="*/ 212 h 506" name="T59"/>
                <a:gd fmla="*/ 389 w 497" name="T60"/>
                <a:gd fmla="*/ 461 h 5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06" w="497">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1" name="Freeform 144"/>
            <p:cNvSpPr>
              <a:spLocks noChangeArrowheads="1"/>
            </p:cNvSpPr>
            <p:nvPr/>
          </p:nvSpPr>
          <p:spPr bwMode="auto">
            <a:xfrm>
              <a:off x="10658347" y="2133703"/>
              <a:ext cx="233872" cy="208402"/>
            </a:xfrm>
            <a:custGeom>
              <a:gdLst>
                <a:gd fmla="*/ 426 w 444" name="T0"/>
                <a:gd fmla="*/ 0 h 399" name="T1"/>
                <a:gd fmla="*/ 426 w 444" name="T2"/>
                <a:gd fmla="*/ 0 h 399" name="T3"/>
                <a:gd fmla="*/ 9 w 444" name="T4"/>
                <a:gd fmla="*/ 0 h 399" name="T5"/>
                <a:gd fmla="*/ 0 w 444" name="T6"/>
                <a:gd fmla="*/ 17 h 399" name="T7"/>
                <a:gd fmla="*/ 0 w 444" name="T8"/>
                <a:gd fmla="*/ 70 h 399" name="T9"/>
                <a:gd fmla="*/ 443 w 444" name="T10"/>
                <a:gd fmla="*/ 70 h 399" name="T11"/>
                <a:gd fmla="*/ 443 w 444" name="T12"/>
                <a:gd fmla="*/ 17 h 399" name="T13"/>
                <a:gd fmla="*/ 426 w 444" name="T14"/>
                <a:gd fmla="*/ 0 h 399" name="T15"/>
                <a:gd fmla="*/ 27 w 444" name="T16"/>
                <a:gd fmla="*/ 363 h 399" name="T17"/>
                <a:gd fmla="*/ 27 w 444" name="T18"/>
                <a:gd fmla="*/ 363 h 399" name="T19"/>
                <a:gd fmla="*/ 54 w 444" name="T20"/>
                <a:gd fmla="*/ 398 h 399" name="T21"/>
                <a:gd fmla="*/ 381 w 444" name="T22"/>
                <a:gd fmla="*/ 398 h 399" name="T23"/>
                <a:gd fmla="*/ 417 w 444" name="T24"/>
                <a:gd fmla="*/ 363 h 399" name="T25"/>
                <a:gd fmla="*/ 417 w 444" name="T26"/>
                <a:gd fmla="*/ 97 h 399" name="T27"/>
                <a:gd fmla="*/ 27 w 444" name="T28"/>
                <a:gd fmla="*/ 97 h 399" name="T29"/>
                <a:gd fmla="*/ 27 w 444" name="T30"/>
                <a:gd fmla="*/ 363 h 399" name="T31"/>
                <a:gd fmla="*/ 151 w 444" name="T32"/>
                <a:gd fmla="*/ 150 h 399" name="T33"/>
                <a:gd fmla="*/ 151 w 444" name="T34"/>
                <a:gd fmla="*/ 150 h 399" name="T35"/>
                <a:gd fmla="*/ 293 w 444" name="T36"/>
                <a:gd fmla="*/ 150 h 399" name="T37"/>
                <a:gd fmla="*/ 293 w 444" name="T38"/>
                <a:gd fmla="*/ 194 h 399" name="T39"/>
                <a:gd fmla="*/ 151 w 444" name="T40"/>
                <a:gd fmla="*/ 194 h 399" name="T41"/>
                <a:gd fmla="*/ 151 w 444" name="T42"/>
                <a:gd fmla="*/ 150 h 3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99" w="443">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2" name="Freeform 145"/>
            <p:cNvSpPr>
              <a:spLocks noChangeArrowheads="1"/>
            </p:cNvSpPr>
            <p:nvPr/>
          </p:nvSpPr>
          <p:spPr bwMode="auto">
            <a:xfrm>
              <a:off x="10137342" y="2119810"/>
              <a:ext cx="233874" cy="233872"/>
            </a:xfrm>
            <a:custGeom>
              <a:gdLst>
                <a:gd fmla="*/ 70 w 444" name="T0"/>
                <a:gd fmla="*/ 400 h 445" name="T1"/>
                <a:gd fmla="*/ 70 w 444" name="T2"/>
                <a:gd fmla="*/ 400 h 445" name="T3"/>
                <a:gd fmla="*/ 124 w 444" name="T4"/>
                <a:gd fmla="*/ 444 h 445" name="T5"/>
                <a:gd fmla="*/ 168 w 444" name="T6"/>
                <a:gd fmla="*/ 400 h 445" name="T7"/>
                <a:gd fmla="*/ 124 w 444" name="T8"/>
                <a:gd fmla="*/ 346 h 445" name="T9"/>
                <a:gd fmla="*/ 70 w 444" name="T10"/>
                <a:gd fmla="*/ 400 h 445" name="T11"/>
                <a:gd fmla="*/ 319 w 444" name="T12"/>
                <a:gd fmla="*/ 400 h 445" name="T13"/>
                <a:gd fmla="*/ 319 w 444" name="T14"/>
                <a:gd fmla="*/ 400 h 445" name="T15"/>
                <a:gd fmla="*/ 372 w 444" name="T16"/>
                <a:gd fmla="*/ 444 h 445" name="T17"/>
                <a:gd fmla="*/ 417 w 444" name="T18"/>
                <a:gd fmla="*/ 400 h 445" name="T19"/>
                <a:gd fmla="*/ 372 w 444" name="T20"/>
                <a:gd fmla="*/ 346 h 445" name="T21"/>
                <a:gd fmla="*/ 319 w 444" name="T22"/>
                <a:gd fmla="*/ 400 h 445" name="T23"/>
                <a:gd fmla="*/ 159 w 444" name="T24"/>
                <a:gd fmla="*/ 284 h 445" name="T25"/>
                <a:gd fmla="*/ 159 w 444" name="T26"/>
                <a:gd fmla="*/ 284 h 445" name="T27"/>
                <a:gd fmla="*/ 434 w 444" name="T28"/>
                <a:gd fmla="*/ 204 h 445" name="T29"/>
                <a:gd fmla="*/ 443 w 444" name="T30"/>
                <a:gd fmla="*/ 187 h 445" name="T31"/>
                <a:gd fmla="*/ 443 w 444" name="T32"/>
                <a:gd fmla="*/ 54 h 445" name="T33"/>
                <a:gd fmla="*/ 98 w 444" name="T34"/>
                <a:gd fmla="*/ 54 h 445" name="T35"/>
                <a:gd fmla="*/ 98 w 444" name="T36"/>
                <a:gd fmla="*/ 10 h 445" name="T37"/>
                <a:gd fmla="*/ 89 w 444" name="T38"/>
                <a:gd fmla="*/ 0 h 445" name="T39"/>
                <a:gd fmla="*/ 9 w 444" name="T40"/>
                <a:gd fmla="*/ 0 h 445" name="T41"/>
                <a:gd fmla="*/ 0 w 444" name="T42"/>
                <a:gd fmla="*/ 10 h 445" name="T43"/>
                <a:gd fmla="*/ 0 w 444" name="T44"/>
                <a:gd fmla="*/ 54 h 445" name="T45"/>
                <a:gd fmla="*/ 45 w 444" name="T46"/>
                <a:gd fmla="*/ 54 h 445" name="T47"/>
                <a:gd fmla="*/ 98 w 444" name="T48"/>
                <a:gd fmla="*/ 275 h 445" name="T49"/>
                <a:gd fmla="*/ 98 w 444" name="T50"/>
                <a:gd fmla="*/ 302 h 445" name="T51"/>
                <a:gd fmla="*/ 98 w 444" name="T52"/>
                <a:gd fmla="*/ 338 h 445" name="T53"/>
                <a:gd fmla="*/ 106 w 444" name="T54"/>
                <a:gd fmla="*/ 346 h 445" name="T55"/>
                <a:gd fmla="*/ 124 w 444" name="T56"/>
                <a:gd fmla="*/ 346 h 445" name="T57"/>
                <a:gd fmla="*/ 372 w 444" name="T58"/>
                <a:gd fmla="*/ 346 h 445" name="T59"/>
                <a:gd fmla="*/ 434 w 444" name="T60"/>
                <a:gd fmla="*/ 346 h 445" name="T61"/>
                <a:gd fmla="*/ 443 w 444" name="T62"/>
                <a:gd fmla="*/ 338 h 445" name="T63"/>
                <a:gd fmla="*/ 443 w 444" name="T64"/>
                <a:gd fmla="*/ 302 h 445" name="T65"/>
                <a:gd fmla="*/ 168 w 444" name="T66"/>
                <a:gd fmla="*/ 302 h 445" name="T67"/>
                <a:gd fmla="*/ 159 w 444" name="T68"/>
                <a:gd fmla="*/ 284 h 44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45" w="443">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3" name="Freeform 146"/>
            <p:cNvSpPr>
              <a:spLocks noChangeArrowheads="1"/>
            </p:cNvSpPr>
            <p:nvPr/>
          </p:nvSpPr>
          <p:spPr bwMode="auto">
            <a:xfrm>
              <a:off x="9639495" y="2105917"/>
              <a:ext cx="187561" cy="261659"/>
            </a:xfrm>
            <a:custGeom>
              <a:gdLst>
                <a:gd fmla="*/ 318 w 356" name="T0"/>
                <a:gd fmla="*/ 54 h 497" name="T1"/>
                <a:gd fmla="*/ 318 w 356" name="T2"/>
                <a:gd fmla="*/ 54 h 497" name="T3"/>
                <a:gd fmla="*/ 283 w 356" name="T4"/>
                <a:gd fmla="*/ 124 h 497" name="T5"/>
                <a:gd fmla="*/ 71 w 356" name="T6"/>
                <a:gd fmla="*/ 124 h 497" name="T7"/>
                <a:gd fmla="*/ 36 w 356" name="T8"/>
                <a:gd fmla="*/ 54 h 497" name="T9"/>
                <a:gd fmla="*/ 0 w 356" name="T10"/>
                <a:gd fmla="*/ 89 h 497" name="T11"/>
                <a:gd fmla="*/ 0 w 356" name="T12"/>
                <a:gd fmla="*/ 461 h 497" name="T13"/>
                <a:gd fmla="*/ 36 w 356" name="T14"/>
                <a:gd fmla="*/ 496 h 497" name="T15"/>
                <a:gd fmla="*/ 318 w 356" name="T16"/>
                <a:gd fmla="*/ 496 h 497" name="T17"/>
                <a:gd fmla="*/ 355 w 356" name="T18"/>
                <a:gd fmla="*/ 461 h 497" name="T19"/>
                <a:gd fmla="*/ 355 w 356" name="T20"/>
                <a:gd fmla="*/ 89 h 497" name="T21"/>
                <a:gd fmla="*/ 318 w 356" name="T22"/>
                <a:gd fmla="*/ 54 h 497" name="T23"/>
                <a:gd fmla="*/ 265 w 356" name="T24"/>
                <a:gd fmla="*/ 98 h 497" name="T25"/>
                <a:gd fmla="*/ 265 w 356" name="T26"/>
                <a:gd fmla="*/ 98 h 497" name="T27"/>
                <a:gd fmla="*/ 292 w 356" name="T28"/>
                <a:gd fmla="*/ 54 h 497" name="T29"/>
                <a:gd fmla="*/ 230 w 356" name="T30"/>
                <a:gd fmla="*/ 54 h 497" name="T31"/>
                <a:gd fmla="*/ 212 w 356" name="T32"/>
                <a:gd fmla="*/ 0 h 497" name="T33"/>
                <a:gd fmla="*/ 133 w 356" name="T34"/>
                <a:gd fmla="*/ 0 h 497" name="T35"/>
                <a:gd fmla="*/ 115 w 356" name="T36"/>
                <a:gd fmla="*/ 54 h 497" name="T37"/>
                <a:gd fmla="*/ 61 w 356" name="T38"/>
                <a:gd fmla="*/ 54 h 497" name="T39"/>
                <a:gd fmla="*/ 89 w 356" name="T40"/>
                <a:gd fmla="*/ 98 h 497" name="T41"/>
                <a:gd fmla="*/ 265 w 356" name="T42"/>
                <a:gd fmla="*/ 98 h 49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97" w="356">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4" name="Freeform 149"/>
            <p:cNvSpPr>
              <a:spLocks noChangeArrowheads="1"/>
            </p:cNvSpPr>
            <p:nvPr/>
          </p:nvSpPr>
          <p:spPr bwMode="auto">
            <a:xfrm>
              <a:off x="7574985" y="5214975"/>
              <a:ext cx="192193" cy="261661"/>
            </a:xfrm>
            <a:custGeom>
              <a:gdLst>
                <a:gd fmla="*/ 106 w 364" name="T0"/>
                <a:gd fmla="*/ 479 h 498" name="T1"/>
                <a:gd fmla="*/ 106 w 364" name="T2"/>
                <a:gd fmla="*/ 479 h 498" name="T3"/>
                <a:gd fmla="*/ 176 w 364" name="T4"/>
                <a:gd fmla="*/ 497 h 498" name="T5"/>
                <a:gd fmla="*/ 248 w 364" name="T6"/>
                <a:gd fmla="*/ 479 h 498" name="T7"/>
                <a:gd fmla="*/ 248 w 364" name="T8"/>
                <a:gd fmla="*/ 426 h 498" name="T9"/>
                <a:gd fmla="*/ 106 w 364" name="T10"/>
                <a:gd fmla="*/ 426 h 498" name="T11"/>
                <a:gd fmla="*/ 106 w 364" name="T12"/>
                <a:gd fmla="*/ 479 h 498" name="T13"/>
                <a:gd fmla="*/ 248 w 364" name="T14"/>
                <a:gd fmla="*/ 400 h 498" name="T15"/>
                <a:gd fmla="*/ 248 w 364" name="T16"/>
                <a:gd fmla="*/ 400 h 498" name="T17"/>
                <a:gd fmla="*/ 354 w 364" name="T18"/>
                <a:gd fmla="*/ 151 h 498" name="T19"/>
                <a:gd fmla="*/ 176 w 364" name="T20"/>
                <a:gd fmla="*/ 0 h 498" name="T21"/>
                <a:gd fmla="*/ 0 w 364" name="T22"/>
                <a:gd fmla="*/ 151 h 498" name="T23"/>
                <a:gd fmla="*/ 106 w 364" name="T24"/>
                <a:gd fmla="*/ 400 h 498" name="T25"/>
                <a:gd fmla="*/ 248 w 364" name="T26"/>
                <a:gd fmla="*/ 400 h 498" name="T27"/>
                <a:gd fmla="*/ 53 w 364" name="T28"/>
                <a:gd fmla="*/ 151 h 498" name="T29"/>
                <a:gd fmla="*/ 53 w 364" name="T30"/>
                <a:gd fmla="*/ 151 h 498" name="T31"/>
                <a:gd fmla="*/ 176 w 364" name="T32"/>
                <a:gd fmla="*/ 53 h 498" name="T33"/>
                <a:gd fmla="*/ 301 w 364" name="T34"/>
                <a:gd fmla="*/ 151 h 498" name="T35"/>
                <a:gd fmla="*/ 257 w 364" name="T36"/>
                <a:gd fmla="*/ 249 h 498" name="T37"/>
                <a:gd fmla="*/ 194 w 364" name="T38"/>
                <a:gd fmla="*/ 355 h 498" name="T39"/>
                <a:gd fmla="*/ 159 w 364" name="T40"/>
                <a:gd fmla="*/ 355 h 498" name="T41"/>
                <a:gd fmla="*/ 97 w 364" name="T42"/>
                <a:gd fmla="*/ 249 h 498" name="T43"/>
                <a:gd fmla="*/ 53 w 364" name="T44"/>
                <a:gd fmla="*/ 151 h 49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8" w="364">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5" name="Freeform 151"/>
            <p:cNvSpPr>
              <a:spLocks noChangeArrowheads="1"/>
            </p:cNvSpPr>
            <p:nvPr/>
          </p:nvSpPr>
          <p:spPr bwMode="auto">
            <a:xfrm>
              <a:off x="10644454" y="3724502"/>
              <a:ext cx="261659" cy="152828"/>
            </a:xfrm>
            <a:custGeom>
              <a:gdLst>
                <a:gd fmla="*/ 124 w 497" name="T0"/>
                <a:gd fmla="*/ 221 h 293" name="T1"/>
                <a:gd fmla="*/ 124 w 497" name="T2"/>
                <a:gd fmla="*/ 221 h 293" name="T3"/>
                <a:gd fmla="*/ 124 w 497" name="T4"/>
                <a:gd fmla="*/ 97 h 293" name="T5"/>
                <a:gd fmla="*/ 177 w 497" name="T6"/>
                <a:gd fmla="*/ 97 h 293" name="T7"/>
                <a:gd fmla="*/ 88 w 497" name="T8"/>
                <a:gd fmla="*/ 0 h 293" name="T9"/>
                <a:gd fmla="*/ 0 w 497" name="T10"/>
                <a:gd fmla="*/ 97 h 293" name="T11"/>
                <a:gd fmla="*/ 53 w 497" name="T12"/>
                <a:gd fmla="*/ 97 h 293" name="T13"/>
                <a:gd fmla="*/ 53 w 497" name="T14"/>
                <a:gd fmla="*/ 248 h 293" name="T15"/>
                <a:gd fmla="*/ 97 w 497" name="T16"/>
                <a:gd fmla="*/ 292 h 293" name="T17"/>
                <a:gd fmla="*/ 319 w 497" name="T18"/>
                <a:gd fmla="*/ 292 h 293" name="T19"/>
                <a:gd fmla="*/ 256 w 497" name="T20"/>
                <a:gd fmla="*/ 221 h 293" name="T21"/>
                <a:gd fmla="*/ 124 w 497" name="T22"/>
                <a:gd fmla="*/ 221 h 293" name="T23"/>
                <a:gd fmla="*/ 443 w 497" name="T24"/>
                <a:gd fmla="*/ 195 h 293" name="T25"/>
                <a:gd fmla="*/ 443 w 497" name="T26"/>
                <a:gd fmla="*/ 195 h 293" name="T27"/>
                <a:gd fmla="*/ 443 w 497" name="T28"/>
                <a:gd fmla="*/ 44 h 293" name="T29"/>
                <a:gd fmla="*/ 399 w 497" name="T30"/>
                <a:gd fmla="*/ 0 h 293" name="T31"/>
                <a:gd fmla="*/ 177 w 497" name="T32"/>
                <a:gd fmla="*/ 0 h 293" name="T33"/>
                <a:gd fmla="*/ 239 w 497" name="T34"/>
                <a:gd fmla="*/ 61 h 293" name="T35"/>
                <a:gd fmla="*/ 372 w 497" name="T36"/>
                <a:gd fmla="*/ 61 h 293" name="T37"/>
                <a:gd fmla="*/ 372 w 497" name="T38"/>
                <a:gd fmla="*/ 195 h 293" name="T39"/>
                <a:gd fmla="*/ 319 w 497" name="T40"/>
                <a:gd fmla="*/ 195 h 293" name="T41"/>
                <a:gd fmla="*/ 407 w 497" name="T42"/>
                <a:gd fmla="*/ 292 h 293" name="T43"/>
                <a:gd fmla="*/ 496 w 497" name="T44"/>
                <a:gd fmla="*/ 195 h 293" name="T45"/>
                <a:gd fmla="*/ 443 w 497" name="T46"/>
                <a:gd fmla="*/ 195 h 29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93" w="497">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6" name="Freeform 154"/>
            <p:cNvSpPr>
              <a:spLocks noChangeArrowheads="1"/>
            </p:cNvSpPr>
            <p:nvPr/>
          </p:nvSpPr>
          <p:spPr bwMode="auto">
            <a:xfrm>
              <a:off x="8616993" y="3651963"/>
              <a:ext cx="187562" cy="254713"/>
            </a:xfrm>
            <a:custGeom>
              <a:gdLst>
                <a:gd fmla="*/ 346 w 355" name="T0"/>
                <a:gd fmla="*/ 132 h 487" name="T1"/>
                <a:gd fmla="*/ 346 w 355" name="T2"/>
                <a:gd fmla="*/ 132 h 487" name="T3"/>
                <a:gd fmla="*/ 116 w 355" name="T4"/>
                <a:gd fmla="*/ 17 h 487" name="T5"/>
                <a:gd fmla="*/ 9 w 355" name="T6"/>
                <a:gd fmla="*/ 53 h 487" name="T7"/>
                <a:gd fmla="*/ 0 w 355" name="T8"/>
                <a:gd fmla="*/ 79 h 487" name="T9"/>
                <a:gd fmla="*/ 9 w 355" name="T10"/>
                <a:gd fmla="*/ 345 h 487" name="T11"/>
                <a:gd fmla="*/ 18 w 355" name="T12"/>
                <a:gd fmla="*/ 363 h 487" name="T13"/>
                <a:gd fmla="*/ 222 w 355" name="T14"/>
                <a:gd fmla="*/ 486 h 487" name="T15"/>
                <a:gd fmla="*/ 231 w 355" name="T16"/>
                <a:gd fmla="*/ 486 h 487" name="T17"/>
                <a:gd fmla="*/ 240 w 355" name="T18"/>
                <a:gd fmla="*/ 486 h 487" name="T19"/>
                <a:gd fmla="*/ 248 w 355" name="T20"/>
                <a:gd fmla="*/ 478 h 487" name="T21"/>
                <a:gd fmla="*/ 248 w 355" name="T22"/>
                <a:gd fmla="*/ 203 h 487" name="T23"/>
                <a:gd fmla="*/ 240 w 355" name="T24"/>
                <a:gd fmla="*/ 185 h 487" name="T25"/>
                <a:gd fmla="*/ 44 w 355" name="T26"/>
                <a:gd fmla="*/ 70 h 487" name="T27"/>
                <a:gd fmla="*/ 71 w 355" name="T28"/>
                <a:gd fmla="*/ 53 h 487" name="T29"/>
                <a:gd fmla="*/ 107 w 355" name="T30"/>
                <a:gd fmla="*/ 44 h 487" name="T31"/>
                <a:gd fmla="*/ 301 w 355" name="T32"/>
                <a:gd fmla="*/ 150 h 487" name="T33"/>
                <a:gd fmla="*/ 310 w 355" name="T34"/>
                <a:gd fmla="*/ 159 h 487" name="T35"/>
                <a:gd fmla="*/ 310 w 355" name="T36"/>
                <a:gd fmla="*/ 425 h 487" name="T37"/>
                <a:gd fmla="*/ 328 w 355" name="T38"/>
                <a:gd fmla="*/ 442 h 487" name="T39"/>
                <a:gd fmla="*/ 354 w 355" name="T40"/>
                <a:gd fmla="*/ 425 h 487" name="T41"/>
                <a:gd fmla="*/ 354 w 355" name="T42"/>
                <a:gd fmla="*/ 141 h 487" name="T43"/>
                <a:gd fmla="*/ 346 w 355" name="T44"/>
                <a:gd fmla="*/ 132 h 4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87" w="355">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7" name="Freeform 155"/>
            <p:cNvSpPr>
              <a:spLocks noChangeArrowheads="1"/>
            </p:cNvSpPr>
            <p:nvPr/>
          </p:nvSpPr>
          <p:spPr bwMode="auto">
            <a:xfrm>
              <a:off x="10144514" y="4698602"/>
              <a:ext cx="243136" cy="261659"/>
            </a:xfrm>
            <a:custGeom>
              <a:gdLst>
                <a:gd fmla="*/ 79 w 461" name="T0"/>
                <a:gd fmla="*/ 9 h 497" name="T1"/>
                <a:gd fmla="*/ 79 w 461" name="T2"/>
                <a:gd fmla="*/ 9 h 497" name="T3"/>
                <a:gd fmla="*/ 71 w 461" name="T4"/>
                <a:gd fmla="*/ 9 h 497" name="T5"/>
                <a:gd fmla="*/ 0 w 461" name="T6"/>
                <a:gd fmla="*/ 195 h 497" name="T7"/>
                <a:gd fmla="*/ 79 w 461" name="T8"/>
                <a:gd fmla="*/ 274 h 497" name="T9"/>
                <a:gd fmla="*/ 159 w 461" name="T10"/>
                <a:gd fmla="*/ 195 h 497" name="T11"/>
                <a:gd fmla="*/ 79 w 461" name="T12"/>
                <a:gd fmla="*/ 9 h 497" name="T13"/>
                <a:gd fmla="*/ 390 w 461" name="T14"/>
                <a:gd fmla="*/ 9 h 497" name="T15"/>
                <a:gd fmla="*/ 390 w 461" name="T16"/>
                <a:gd fmla="*/ 9 h 497" name="T17"/>
                <a:gd fmla="*/ 381 w 461" name="T18"/>
                <a:gd fmla="*/ 9 h 497" name="T19"/>
                <a:gd fmla="*/ 301 w 461" name="T20"/>
                <a:gd fmla="*/ 195 h 497" name="T21"/>
                <a:gd fmla="*/ 381 w 461" name="T22"/>
                <a:gd fmla="*/ 274 h 497" name="T23"/>
                <a:gd fmla="*/ 460 w 461" name="T24"/>
                <a:gd fmla="*/ 195 h 497" name="T25"/>
                <a:gd fmla="*/ 390 w 461" name="T26"/>
                <a:gd fmla="*/ 9 h 497" name="T27"/>
                <a:gd fmla="*/ 230 w 461" name="T28"/>
                <a:gd fmla="*/ 221 h 497" name="T29"/>
                <a:gd fmla="*/ 230 w 461" name="T30"/>
                <a:gd fmla="*/ 221 h 497" name="T31"/>
                <a:gd fmla="*/ 150 w 461" name="T32"/>
                <a:gd fmla="*/ 417 h 497" name="T33"/>
                <a:gd fmla="*/ 230 w 461" name="T34"/>
                <a:gd fmla="*/ 496 h 497" name="T35"/>
                <a:gd fmla="*/ 310 w 461" name="T36"/>
                <a:gd fmla="*/ 417 h 497" name="T37"/>
                <a:gd fmla="*/ 230 w 461" name="T38"/>
                <a:gd fmla="*/ 221 h 49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7" w="461">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8" name="Freeform 156"/>
            <p:cNvSpPr>
              <a:spLocks noChangeArrowheads="1"/>
            </p:cNvSpPr>
            <p:nvPr/>
          </p:nvSpPr>
          <p:spPr bwMode="auto">
            <a:xfrm>
              <a:off x="9674454" y="4698602"/>
              <a:ext cx="138934" cy="261659"/>
            </a:xfrm>
            <a:custGeom>
              <a:gdLst>
                <a:gd fmla="*/ 194 w 266" name="T0"/>
                <a:gd fmla="*/ 248 h 497" name="T1"/>
                <a:gd fmla="*/ 194 w 266" name="T2"/>
                <a:gd fmla="*/ 248 h 497" name="T3"/>
                <a:gd fmla="*/ 194 w 266" name="T4"/>
                <a:gd fmla="*/ 26 h 497" name="T5"/>
                <a:gd fmla="*/ 168 w 266" name="T6"/>
                <a:gd fmla="*/ 0 h 497" name="T7"/>
                <a:gd fmla="*/ 88 w 266" name="T8"/>
                <a:gd fmla="*/ 0 h 497" name="T9"/>
                <a:gd fmla="*/ 71 w 266" name="T10"/>
                <a:gd fmla="*/ 26 h 497" name="T11"/>
                <a:gd fmla="*/ 71 w 266" name="T12"/>
                <a:gd fmla="*/ 248 h 497" name="T13"/>
                <a:gd fmla="*/ 0 w 266" name="T14"/>
                <a:gd fmla="*/ 364 h 497" name="T15"/>
                <a:gd fmla="*/ 132 w 266" name="T16"/>
                <a:gd fmla="*/ 496 h 497" name="T17"/>
                <a:gd fmla="*/ 265 w 266" name="T18"/>
                <a:gd fmla="*/ 364 h 497" name="T19"/>
                <a:gd fmla="*/ 194 w 266" name="T20"/>
                <a:gd fmla="*/ 248 h 497" name="T21"/>
                <a:gd fmla="*/ 132 w 266" name="T22"/>
                <a:gd fmla="*/ 452 h 497" name="T23"/>
                <a:gd fmla="*/ 132 w 266" name="T24"/>
                <a:gd fmla="*/ 452 h 497" name="T25"/>
                <a:gd fmla="*/ 44 w 266" name="T26"/>
                <a:gd fmla="*/ 364 h 497" name="T27"/>
                <a:gd fmla="*/ 106 w 266" name="T28"/>
                <a:gd fmla="*/ 283 h 497" name="T29"/>
                <a:gd fmla="*/ 106 w 266" name="T30"/>
                <a:gd fmla="*/ 98 h 497" name="T31"/>
                <a:gd fmla="*/ 159 w 266" name="T32"/>
                <a:gd fmla="*/ 98 h 497" name="T33"/>
                <a:gd fmla="*/ 159 w 266" name="T34"/>
                <a:gd fmla="*/ 283 h 497" name="T35"/>
                <a:gd fmla="*/ 212 w 266" name="T36"/>
                <a:gd fmla="*/ 364 h 497" name="T37"/>
                <a:gd fmla="*/ 132 w 266" name="T38"/>
                <a:gd fmla="*/ 452 h 49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7" w="266">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29" name="Freeform 158"/>
            <p:cNvSpPr>
              <a:spLocks noChangeArrowheads="1"/>
            </p:cNvSpPr>
            <p:nvPr/>
          </p:nvSpPr>
          <p:spPr bwMode="auto">
            <a:xfrm>
              <a:off x="9081440" y="2175384"/>
              <a:ext cx="261661" cy="122725"/>
            </a:xfrm>
            <a:custGeom>
              <a:gdLst>
                <a:gd fmla="*/ 380 w 497" name="T0"/>
                <a:gd fmla="*/ 0 h 232" name="T1"/>
                <a:gd fmla="*/ 380 w 497" name="T2"/>
                <a:gd fmla="*/ 0 h 232" name="T3"/>
                <a:gd fmla="*/ 266 w 497" name="T4"/>
                <a:gd fmla="*/ 115 h 232" name="T5"/>
                <a:gd fmla="*/ 283 w 497" name="T6"/>
                <a:gd fmla="*/ 186 h 232" name="T7"/>
                <a:gd fmla="*/ 203 w 497" name="T8"/>
                <a:gd fmla="*/ 186 h 232" name="T9"/>
                <a:gd fmla="*/ 230 w 497" name="T10"/>
                <a:gd fmla="*/ 115 h 232" name="T11"/>
                <a:gd fmla="*/ 114 w 497" name="T12"/>
                <a:gd fmla="*/ 0 h 232" name="T13"/>
                <a:gd fmla="*/ 0 w 497" name="T14"/>
                <a:gd fmla="*/ 115 h 232" name="T15"/>
                <a:gd fmla="*/ 114 w 497" name="T16"/>
                <a:gd fmla="*/ 231 h 232" name="T17"/>
                <a:gd fmla="*/ 380 w 497" name="T18"/>
                <a:gd fmla="*/ 231 h 232" name="T19"/>
                <a:gd fmla="*/ 496 w 497" name="T20"/>
                <a:gd fmla="*/ 115 h 232" name="T21"/>
                <a:gd fmla="*/ 380 w 497" name="T22"/>
                <a:gd fmla="*/ 0 h 232" name="T23"/>
                <a:gd fmla="*/ 53 w 497" name="T24"/>
                <a:gd fmla="*/ 115 h 232" name="T25"/>
                <a:gd fmla="*/ 53 w 497" name="T26"/>
                <a:gd fmla="*/ 115 h 232" name="T27"/>
                <a:gd fmla="*/ 114 w 497" name="T28"/>
                <a:gd fmla="*/ 53 h 232" name="T29"/>
                <a:gd fmla="*/ 177 w 497" name="T30"/>
                <a:gd fmla="*/ 115 h 232" name="T31"/>
                <a:gd fmla="*/ 114 w 497" name="T32"/>
                <a:gd fmla="*/ 186 h 232" name="T33"/>
                <a:gd fmla="*/ 53 w 497" name="T34"/>
                <a:gd fmla="*/ 115 h 232" name="T35"/>
                <a:gd fmla="*/ 380 w 497" name="T36"/>
                <a:gd fmla="*/ 186 h 232" name="T37"/>
                <a:gd fmla="*/ 380 w 497" name="T38"/>
                <a:gd fmla="*/ 186 h 232" name="T39"/>
                <a:gd fmla="*/ 319 w 497" name="T40"/>
                <a:gd fmla="*/ 115 h 232" name="T41"/>
                <a:gd fmla="*/ 380 w 497" name="T42"/>
                <a:gd fmla="*/ 53 h 232" name="T43"/>
                <a:gd fmla="*/ 442 w 497" name="T44"/>
                <a:gd fmla="*/ 115 h 232" name="T45"/>
                <a:gd fmla="*/ 380 w 497" name="T46"/>
                <a:gd fmla="*/ 186 h 23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1" w="497">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0" name="Freeform 159"/>
            <p:cNvSpPr>
              <a:spLocks noChangeArrowheads="1"/>
            </p:cNvSpPr>
            <p:nvPr/>
          </p:nvSpPr>
          <p:spPr bwMode="auto">
            <a:xfrm>
              <a:off x="10644454" y="3189605"/>
              <a:ext cx="261659" cy="180614"/>
            </a:xfrm>
            <a:custGeom>
              <a:gdLst>
                <a:gd fmla="*/ 443 w 497" name="T0"/>
                <a:gd fmla="*/ 0 h 346" name="T1"/>
                <a:gd fmla="*/ 443 w 497" name="T2"/>
                <a:gd fmla="*/ 0 h 346" name="T3"/>
                <a:gd fmla="*/ 212 w 497" name="T4"/>
                <a:gd fmla="*/ 0 h 346" name="T5"/>
                <a:gd fmla="*/ 177 w 497" name="T6"/>
                <a:gd fmla="*/ 8 h 346" name="T7"/>
                <a:gd fmla="*/ 9 w 497" name="T8"/>
                <a:gd fmla="*/ 159 h 346" name="T9"/>
                <a:gd fmla="*/ 9 w 497" name="T10"/>
                <a:gd fmla="*/ 186 h 346" name="T11"/>
                <a:gd fmla="*/ 177 w 497" name="T12"/>
                <a:gd fmla="*/ 327 h 346" name="T13"/>
                <a:gd fmla="*/ 212 w 497" name="T14"/>
                <a:gd fmla="*/ 345 h 346" name="T15"/>
                <a:gd fmla="*/ 443 w 497" name="T16"/>
                <a:gd fmla="*/ 345 h 346" name="T17"/>
                <a:gd fmla="*/ 496 w 497" name="T18"/>
                <a:gd fmla="*/ 292 h 346" name="T19"/>
                <a:gd fmla="*/ 496 w 497" name="T20"/>
                <a:gd fmla="*/ 44 h 346" name="T21"/>
                <a:gd fmla="*/ 443 w 497" name="T22"/>
                <a:gd fmla="*/ 0 h 346" name="T23"/>
                <a:gd fmla="*/ 372 w 497" name="T24"/>
                <a:gd fmla="*/ 274 h 346" name="T25"/>
                <a:gd fmla="*/ 372 w 497" name="T26"/>
                <a:gd fmla="*/ 274 h 346" name="T27"/>
                <a:gd fmla="*/ 309 w 497" name="T28"/>
                <a:gd fmla="*/ 204 h 346" name="T29"/>
                <a:gd fmla="*/ 248 w 497" name="T30"/>
                <a:gd fmla="*/ 274 h 346" name="T31"/>
                <a:gd fmla="*/ 212 w 497" name="T32"/>
                <a:gd fmla="*/ 230 h 346" name="T33"/>
                <a:gd fmla="*/ 274 w 497" name="T34"/>
                <a:gd fmla="*/ 168 h 346" name="T35"/>
                <a:gd fmla="*/ 212 w 497" name="T36"/>
                <a:gd fmla="*/ 106 h 346" name="T37"/>
                <a:gd fmla="*/ 248 w 497" name="T38"/>
                <a:gd fmla="*/ 70 h 346" name="T39"/>
                <a:gd fmla="*/ 309 w 497" name="T40"/>
                <a:gd fmla="*/ 133 h 346" name="T41"/>
                <a:gd fmla="*/ 372 w 497" name="T42"/>
                <a:gd fmla="*/ 70 h 346" name="T43"/>
                <a:gd fmla="*/ 416 w 497" name="T44"/>
                <a:gd fmla="*/ 106 h 346" name="T45"/>
                <a:gd fmla="*/ 346 w 497" name="T46"/>
                <a:gd fmla="*/ 168 h 346" name="T47"/>
                <a:gd fmla="*/ 416 w 497" name="T48"/>
                <a:gd fmla="*/ 230 h 346" name="T49"/>
                <a:gd fmla="*/ 372 w 497" name="T50"/>
                <a:gd fmla="*/ 274 h 34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46" w="497">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1" name="Freeform 160"/>
            <p:cNvSpPr>
              <a:spLocks noChangeArrowheads="1"/>
            </p:cNvSpPr>
            <p:nvPr/>
          </p:nvSpPr>
          <p:spPr bwMode="auto">
            <a:xfrm>
              <a:off x="8068203" y="4191491"/>
              <a:ext cx="243134" cy="210718"/>
            </a:xfrm>
            <a:custGeom>
              <a:gdLst>
                <a:gd fmla="*/ 44 w 461" name="T0"/>
                <a:gd fmla="*/ 124 h 400" name="T1"/>
                <a:gd fmla="*/ 44 w 461" name="T2"/>
                <a:gd fmla="*/ 124 h 400" name="T3"/>
                <a:gd fmla="*/ 221 w 461" name="T4"/>
                <a:gd fmla="*/ 106 h 400" name="T5"/>
                <a:gd fmla="*/ 328 w 461" name="T6"/>
                <a:gd fmla="*/ 142 h 400" name="T7"/>
                <a:gd fmla="*/ 443 w 461" name="T8"/>
                <a:gd fmla="*/ 89 h 400" name="T9"/>
                <a:gd fmla="*/ 451 w 461" name="T10"/>
                <a:gd fmla="*/ 53 h 400" name="T11"/>
                <a:gd fmla="*/ 416 w 461" name="T12"/>
                <a:gd fmla="*/ 53 h 400" name="T13"/>
                <a:gd fmla="*/ 239 w 461" name="T14"/>
                <a:gd fmla="*/ 62 h 400" name="T15"/>
                <a:gd fmla="*/ 18 w 461" name="T16"/>
                <a:gd fmla="*/ 89 h 400" name="T17"/>
                <a:gd fmla="*/ 9 w 461" name="T18"/>
                <a:gd fmla="*/ 124 h 400" name="T19"/>
                <a:gd fmla="*/ 44 w 461" name="T20"/>
                <a:gd fmla="*/ 124 h 400" name="T21"/>
                <a:gd fmla="*/ 416 w 461" name="T22"/>
                <a:gd fmla="*/ 178 h 400" name="T23"/>
                <a:gd fmla="*/ 416 w 461" name="T24"/>
                <a:gd fmla="*/ 178 h 400" name="T25"/>
                <a:gd fmla="*/ 239 w 461" name="T26"/>
                <a:gd fmla="*/ 195 h 400" name="T27"/>
                <a:gd fmla="*/ 18 w 461" name="T28"/>
                <a:gd fmla="*/ 213 h 400" name="T29"/>
                <a:gd fmla="*/ 9 w 461" name="T30"/>
                <a:gd fmla="*/ 248 h 400" name="T31"/>
                <a:gd fmla="*/ 44 w 461" name="T32"/>
                <a:gd fmla="*/ 248 h 400" name="T33"/>
                <a:gd fmla="*/ 221 w 461" name="T34"/>
                <a:gd fmla="*/ 240 h 400" name="T35"/>
                <a:gd fmla="*/ 328 w 461" name="T36"/>
                <a:gd fmla="*/ 275 h 400" name="T37"/>
                <a:gd fmla="*/ 443 w 461" name="T38"/>
                <a:gd fmla="*/ 222 h 400" name="T39"/>
                <a:gd fmla="*/ 451 w 461" name="T40"/>
                <a:gd fmla="*/ 187 h 400" name="T41"/>
                <a:gd fmla="*/ 416 w 461" name="T42"/>
                <a:gd fmla="*/ 178 h 400" name="T43"/>
                <a:gd fmla="*/ 416 w 461" name="T44"/>
                <a:gd fmla="*/ 302 h 400" name="T45"/>
                <a:gd fmla="*/ 416 w 461" name="T46"/>
                <a:gd fmla="*/ 302 h 400" name="T47"/>
                <a:gd fmla="*/ 239 w 461" name="T48"/>
                <a:gd fmla="*/ 319 h 400" name="T49"/>
                <a:gd fmla="*/ 18 w 461" name="T50"/>
                <a:gd fmla="*/ 337 h 400" name="T51"/>
                <a:gd fmla="*/ 9 w 461" name="T52"/>
                <a:gd fmla="*/ 372 h 400" name="T53"/>
                <a:gd fmla="*/ 44 w 461" name="T54"/>
                <a:gd fmla="*/ 381 h 400" name="T55"/>
                <a:gd fmla="*/ 221 w 461" name="T56"/>
                <a:gd fmla="*/ 363 h 400" name="T57"/>
                <a:gd fmla="*/ 328 w 461" name="T58"/>
                <a:gd fmla="*/ 399 h 400" name="T59"/>
                <a:gd fmla="*/ 443 w 461" name="T60"/>
                <a:gd fmla="*/ 346 h 400" name="T61"/>
                <a:gd fmla="*/ 451 w 461" name="T62"/>
                <a:gd fmla="*/ 310 h 400" name="T63"/>
                <a:gd fmla="*/ 416 w 461" name="T64"/>
                <a:gd fmla="*/ 302 h 4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00" w="461">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2" name="Freeform 161"/>
            <p:cNvSpPr>
              <a:spLocks noChangeArrowheads="1"/>
            </p:cNvSpPr>
            <p:nvPr/>
          </p:nvSpPr>
          <p:spPr bwMode="auto">
            <a:xfrm>
              <a:off x="6027676" y="2579501"/>
              <a:ext cx="252398" cy="219979"/>
            </a:xfrm>
            <a:custGeom>
              <a:gdLst>
                <a:gd fmla="*/ 478 w 479" name="T0"/>
                <a:gd fmla="*/ 390 h 417" name="T1"/>
                <a:gd fmla="*/ 478 w 479" name="T2"/>
                <a:gd fmla="*/ 390 h 417" name="T3"/>
                <a:gd fmla="*/ 257 w 479" name="T4"/>
                <a:gd fmla="*/ 0 h 417" name="T5"/>
                <a:gd fmla="*/ 239 w 479" name="T6"/>
                <a:gd fmla="*/ 0 h 417" name="T7"/>
                <a:gd fmla="*/ 221 w 479" name="T8"/>
                <a:gd fmla="*/ 0 h 417" name="T9"/>
                <a:gd fmla="*/ 0 w 479" name="T10"/>
                <a:gd fmla="*/ 390 h 417" name="T11"/>
                <a:gd fmla="*/ 0 w 479" name="T12"/>
                <a:gd fmla="*/ 408 h 417" name="T13"/>
                <a:gd fmla="*/ 17 w 479" name="T14"/>
                <a:gd fmla="*/ 416 h 417" name="T15"/>
                <a:gd fmla="*/ 461 w 479" name="T16"/>
                <a:gd fmla="*/ 416 h 417" name="T17"/>
                <a:gd fmla="*/ 478 w 479" name="T18"/>
                <a:gd fmla="*/ 408 h 417" name="T19"/>
                <a:gd fmla="*/ 478 w 479" name="T20"/>
                <a:gd fmla="*/ 390 h 417" name="T21"/>
                <a:gd fmla="*/ 265 w 479" name="T22"/>
                <a:gd fmla="*/ 372 h 417" name="T23"/>
                <a:gd fmla="*/ 265 w 479" name="T24"/>
                <a:gd fmla="*/ 372 h 417" name="T25"/>
                <a:gd fmla="*/ 212 w 479" name="T26"/>
                <a:gd fmla="*/ 372 h 417" name="T27"/>
                <a:gd fmla="*/ 212 w 479" name="T28"/>
                <a:gd fmla="*/ 319 h 417" name="T29"/>
                <a:gd fmla="*/ 265 w 479" name="T30"/>
                <a:gd fmla="*/ 319 h 417" name="T31"/>
                <a:gd fmla="*/ 265 w 479" name="T32"/>
                <a:gd fmla="*/ 372 h 417" name="T33"/>
                <a:gd fmla="*/ 265 w 479" name="T34"/>
                <a:gd fmla="*/ 284 h 417" name="T35"/>
                <a:gd fmla="*/ 265 w 479" name="T36"/>
                <a:gd fmla="*/ 284 h 417" name="T37"/>
                <a:gd fmla="*/ 212 w 479" name="T38"/>
                <a:gd fmla="*/ 284 h 417" name="T39"/>
                <a:gd fmla="*/ 212 w 479" name="T40"/>
                <a:gd fmla="*/ 134 h 417" name="T41"/>
                <a:gd fmla="*/ 265 w 479" name="T42"/>
                <a:gd fmla="*/ 134 h 417" name="T43"/>
                <a:gd fmla="*/ 265 w 479" name="T44"/>
                <a:gd fmla="*/ 284 h 41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7" w="479">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3" name="Freeform 166"/>
            <p:cNvSpPr>
              <a:spLocks noChangeArrowheads="1"/>
            </p:cNvSpPr>
            <p:nvPr/>
          </p:nvSpPr>
          <p:spPr bwMode="auto">
            <a:xfrm>
              <a:off x="10665293" y="5194135"/>
              <a:ext cx="203770" cy="233872"/>
            </a:xfrm>
            <a:custGeom>
              <a:gdLst>
                <a:gd fmla="*/ 371 w 390" name="T0"/>
                <a:gd fmla="*/ 0 h 445" name="T1"/>
                <a:gd fmla="*/ 371 w 390" name="T2"/>
                <a:gd fmla="*/ 0 h 445" name="T3"/>
                <a:gd fmla="*/ 310 w 390" name="T4"/>
                <a:gd fmla="*/ 0 h 445" name="T5"/>
                <a:gd fmla="*/ 292 w 390" name="T6"/>
                <a:gd fmla="*/ 28 h 445" name="T7"/>
                <a:gd fmla="*/ 292 w 390" name="T8"/>
                <a:gd fmla="*/ 444 h 445" name="T9"/>
                <a:gd fmla="*/ 389 w 390" name="T10"/>
                <a:gd fmla="*/ 444 h 445" name="T11"/>
                <a:gd fmla="*/ 389 w 390" name="T12"/>
                <a:gd fmla="*/ 28 h 445" name="T13"/>
                <a:gd fmla="*/ 371 w 390" name="T14"/>
                <a:gd fmla="*/ 0 h 445" name="T15"/>
                <a:gd fmla="*/ 221 w 390" name="T16"/>
                <a:gd fmla="*/ 151 h 445" name="T17"/>
                <a:gd fmla="*/ 221 w 390" name="T18"/>
                <a:gd fmla="*/ 151 h 445" name="T19"/>
                <a:gd fmla="*/ 168 w 390" name="T20"/>
                <a:gd fmla="*/ 151 h 445" name="T21"/>
                <a:gd fmla="*/ 141 w 390" name="T22"/>
                <a:gd fmla="*/ 178 h 445" name="T23"/>
                <a:gd fmla="*/ 141 w 390" name="T24"/>
                <a:gd fmla="*/ 444 h 445" name="T25"/>
                <a:gd fmla="*/ 248 w 390" name="T26"/>
                <a:gd fmla="*/ 444 h 445" name="T27"/>
                <a:gd fmla="*/ 248 w 390" name="T28"/>
                <a:gd fmla="*/ 178 h 445" name="T29"/>
                <a:gd fmla="*/ 221 w 390" name="T30"/>
                <a:gd fmla="*/ 151 h 445" name="T31"/>
                <a:gd fmla="*/ 70 w 390" name="T32"/>
                <a:gd fmla="*/ 302 h 445" name="T33"/>
                <a:gd fmla="*/ 70 w 390" name="T34"/>
                <a:gd fmla="*/ 302 h 445" name="T35"/>
                <a:gd fmla="*/ 17 w 390" name="T36"/>
                <a:gd fmla="*/ 302 h 445" name="T37"/>
                <a:gd fmla="*/ 0 w 390" name="T38"/>
                <a:gd fmla="*/ 319 h 445" name="T39"/>
                <a:gd fmla="*/ 0 w 390" name="T40"/>
                <a:gd fmla="*/ 444 h 445" name="T41"/>
                <a:gd fmla="*/ 97 w 390" name="T42"/>
                <a:gd fmla="*/ 444 h 445" name="T43"/>
                <a:gd fmla="*/ 97 w 390" name="T44"/>
                <a:gd fmla="*/ 319 h 445" name="T45"/>
                <a:gd fmla="*/ 70 w 390" name="T46"/>
                <a:gd fmla="*/ 302 h 44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45" w="390">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4" name="Freeform 167"/>
            <p:cNvSpPr>
              <a:spLocks noChangeArrowheads="1"/>
            </p:cNvSpPr>
            <p:nvPr/>
          </p:nvSpPr>
          <p:spPr bwMode="auto">
            <a:xfrm>
              <a:off x="9130294" y="5311072"/>
              <a:ext cx="219979" cy="219979"/>
            </a:xfrm>
            <a:custGeom>
              <a:gdLst>
                <a:gd fmla="*/ 177 w 418" name="T0"/>
                <a:gd fmla="*/ 0 h 417" name="T1"/>
                <a:gd fmla="*/ 177 w 418" name="T2"/>
                <a:gd fmla="*/ 0 h 417" name="T3"/>
                <a:gd fmla="*/ 0 w 418" name="T4"/>
                <a:gd fmla="*/ 176 h 417" name="T5"/>
                <a:gd fmla="*/ 177 w 418" name="T6"/>
                <a:gd fmla="*/ 176 h 417" name="T7"/>
                <a:gd fmla="*/ 177 w 418" name="T8"/>
                <a:gd fmla="*/ 0 h 417" name="T9"/>
                <a:gd fmla="*/ 230 w 418" name="T10"/>
                <a:gd fmla="*/ 0 h 417" name="T11"/>
                <a:gd fmla="*/ 230 w 418" name="T12"/>
                <a:gd fmla="*/ 0 h 417" name="T13"/>
                <a:gd fmla="*/ 230 w 418" name="T14"/>
                <a:gd fmla="*/ 203 h 417" name="T15"/>
                <a:gd fmla="*/ 204 w 418" name="T16"/>
                <a:gd fmla="*/ 229 h 417" name="T17"/>
                <a:gd fmla="*/ 0 w 418" name="T18"/>
                <a:gd fmla="*/ 229 h 417" name="T19"/>
                <a:gd fmla="*/ 204 w 418" name="T20"/>
                <a:gd fmla="*/ 416 h 417" name="T21"/>
                <a:gd fmla="*/ 417 w 418" name="T22"/>
                <a:gd fmla="*/ 203 h 417" name="T23"/>
                <a:gd fmla="*/ 230 w 418" name="T24"/>
                <a:gd fmla="*/ 0 h 4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7" w="418">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5" name="Freeform 168"/>
            <p:cNvSpPr>
              <a:spLocks noChangeArrowheads="1"/>
            </p:cNvSpPr>
            <p:nvPr/>
          </p:nvSpPr>
          <p:spPr bwMode="auto">
            <a:xfrm>
              <a:off x="10607403" y="4735651"/>
              <a:ext cx="261661" cy="224610"/>
            </a:xfrm>
            <a:custGeom>
              <a:gdLst>
                <a:gd fmla="*/ 17 w 497" name="T0"/>
                <a:gd fmla="*/ 247 h 426" name="T1"/>
                <a:gd fmla="*/ 17 w 497" name="T2"/>
                <a:gd fmla="*/ 247 h 426" name="T3"/>
                <a:gd fmla="*/ 53 w 497" name="T4"/>
                <a:gd fmla="*/ 256 h 426" name="T5"/>
                <a:gd fmla="*/ 80 w 497" name="T6"/>
                <a:gd fmla="*/ 212 h 426" name="T7"/>
                <a:gd fmla="*/ 26 w 497" name="T8"/>
                <a:gd fmla="*/ 203 h 426" name="T9"/>
                <a:gd fmla="*/ 0 w 497" name="T10"/>
                <a:gd fmla="*/ 221 h 426" name="T11"/>
                <a:gd fmla="*/ 17 w 497" name="T12"/>
                <a:gd fmla="*/ 247 h 426" name="T13"/>
                <a:gd fmla="*/ 460 w 497" name="T14"/>
                <a:gd fmla="*/ 256 h 426" name="T15"/>
                <a:gd fmla="*/ 460 w 497" name="T16"/>
                <a:gd fmla="*/ 256 h 426" name="T17"/>
                <a:gd fmla="*/ 345 w 497" name="T18"/>
                <a:gd fmla="*/ 354 h 426" name="T19"/>
                <a:gd fmla="*/ 221 w 497" name="T20"/>
                <a:gd fmla="*/ 256 h 426" name="T21"/>
                <a:gd fmla="*/ 212 w 497" name="T22"/>
                <a:gd fmla="*/ 247 h 426" name="T23"/>
                <a:gd fmla="*/ 194 w 497" name="T24"/>
                <a:gd fmla="*/ 247 h 426" name="T25"/>
                <a:gd fmla="*/ 168 w 497" name="T26"/>
                <a:gd fmla="*/ 283 h 426" name="T27"/>
                <a:gd fmla="*/ 194 w 497" name="T28"/>
                <a:gd fmla="*/ 292 h 426" name="T29"/>
                <a:gd fmla="*/ 337 w 497" name="T30"/>
                <a:gd fmla="*/ 398 h 426" name="T31"/>
                <a:gd fmla="*/ 345 w 497" name="T32"/>
                <a:gd fmla="*/ 407 h 426" name="T33"/>
                <a:gd fmla="*/ 363 w 497" name="T34"/>
                <a:gd fmla="*/ 398 h 426" name="T35"/>
                <a:gd fmla="*/ 487 w 497" name="T36"/>
                <a:gd fmla="*/ 292 h 426" name="T37"/>
                <a:gd fmla="*/ 487 w 497" name="T38"/>
                <a:gd fmla="*/ 256 h 426" name="T39"/>
                <a:gd fmla="*/ 460 w 497" name="T40"/>
                <a:gd fmla="*/ 256 h 426" name="T41"/>
                <a:gd fmla="*/ 212 w 497" name="T42"/>
                <a:gd fmla="*/ 141 h 426" name="T43"/>
                <a:gd fmla="*/ 212 w 497" name="T44"/>
                <a:gd fmla="*/ 141 h 426" name="T45"/>
                <a:gd fmla="*/ 337 w 497" name="T46"/>
                <a:gd fmla="*/ 221 h 426" name="T47"/>
                <a:gd fmla="*/ 372 w 497" name="T48"/>
                <a:gd fmla="*/ 212 h 426" name="T49"/>
                <a:gd fmla="*/ 496 w 497" name="T50"/>
                <a:gd fmla="*/ 35 h 426" name="T51"/>
                <a:gd fmla="*/ 487 w 497" name="T52"/>
                <a:gd fmla="*/ 9 h 426" name="T53"/>
                <a:gd fmla="*/ 452 w 497" name="T54"/>
                <a:gd fmla="*/ 9 h 426" name="T55"/>
                <a:gd fmla="*/ 345 w 497" name="T56"/>
                <a:gd fmla="*/ 177 h 426" name="T57"/>
                <a:gd fmla="*/ 221 w 497" name="T58"/>
                <a:gd fmla="*/ 97 h 426" name="T59"/>
                <a:gd fmla="*/ 203 w 497" name="T60"/>
                <a:gd fmla="*/ 88 h 426" name="T61"/>
                <a:gd fmla="*/ 186 w 497" name="T62"/>
                <a:gd fmla="*/ 106 h 426" name="T63"/>
                <a:gd fmla="*/ 0 w 497" name="T64"/>
                <a:gd fmla="*/ 390 h 426" name="T65"/>
                <a:gd fmla="*/ 9 w 497" name="T66"/>
                <a:gd fmla="*/ 425 h 426" name="T67"/>
                <a:gd fmla="*/ 26 w 497" name="T68"/>
                <a:gd fmla="*/ 425 h 426" name="T69"/>
                <a:gd fmla="*/ 44 w 497" name="T70"/>
                <a:gd fmla="*/ 416 h 426" name="T71"/>
                <a:gd fmla="*/ 212 w 497" name="T72"/>
                <a:gd fmla="*/ 141 h 42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26" w="497">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6" name="Freeform 169"/>
            <p:cNvSpPr>
              <a:spLocks noChangeArrowheads="1"/>
            </p:cNvSpPr>
            <p:nvPr/>
          </p:nvSpPr>
          <p:spPr bwMode="auto">
            <a:xfrm>
              <a:off x="9081441" y="2654707"/>
              <a:ext cx="254713" cy="203770"/>
            </a:xfrm>
            <a:custGeom>
              <a:gdLst>
                <a:gd fmla="*/ 478 w 487" name="T0"/>
                <a:gd fmla="*/ 9 h 390" name="T1"/>
                <a:gd fmla="*/ 478 w 487" name="T2"/>
                <a:gd fmla="*/ 9 h 390" name="T3"/>
                <a:gd fmla="*/ 372 w 487" name="T4"/>
                <a:gd fmla="*/ 195 h 390" name="T5"/>
                <a:gd fmla="*/ 345 w 487" name="T6"/>
                <a:gd fmla="*/ 195 h 390" name="T7"/>
                <a:gd fmla="*/ 292 w 487" name="T8"/>
                <a:gd fmla="*/ 150 h 390" name="T9"/>
                <a:gd fmla="*/ 274 w 487" name="T10"/>
                <a:gd fmla="*/ 150 h 390" name="T11"/>
                <a:gd fmla="*/ 194 w 487" name="T12"/>
                <a:gd fmla="*/ 266 h 390" name="T13"/>
                <a:gd fmla="*/ 177 w 487" name="T14"/>
                <a:gd fmla="*/ 266 h 390" name="T15"/>
                <a:gd fmla="*/ 141 w 487" name="T16"/>
                <a:gd fmla="*/ 239 h 390" name="T17"/>
                <a:gd fmla="*/ 123 w 487" name="T18"/>
                <a:gd fmla="*/ 239 h 390" name="T19"/>
                <a:gd fmla="*/ 8 w 487" name="T20"/>
                <a:gd fmla="*/ 381 h 390" name="T21"/>
                <a:gd fmla="*/ 8 w 487" name="T22"/>
                <a:gd fmla="*/ 389 h 390" name="T23"/>
                <a:gd fmla="*/ 486 w 487" name="T24"/>
                <a:gd fmla="*/ 389 h 390" name="T25"/>
                <a:gd fmla="*/ 486 w 487" name="T26"/>
                <a:gd fmla="*/ 9 h 390" name="T27"/>
                <a:gd fmla="*/ 478 w 487" name="T28"/>
                <a:gd fmla="*/ 9 h 3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90" w="487">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7" name="Freeform 170"/>
            <p:cNvSpPr>
              <a:spLocks noChangeArrowheads="1"/>
            </p:cNvSpPr>
            <p:nvPr/>
          </p:nvSpPr>
          <p:spPr bwMode="auto">
            <a:xfrm>
              <a:off x="1834680" y="3135589"/>
              <a:ext cx="206085" cy="243136"/>
            </a:xfrm>
            <a:custGeom>
              <a:gdLst>
                <a:gd fmla="*/ 283 w 391" name="T0"/>
                <a:gd fmla="*/ 178 h 463" name="T1"/>
                <a:gd fmla="*/ 283 w 391" name="T2"/>
                <a:gd fmla="*/ 178 h 463" name="T3"/>
                <a:gd fmla="*/ 319 w 391" name="T4"/>
                <a:gd fmla="*/ 18 h 463" name="T5"/>
                <a:gd fmla="*/ 204 w 391" name="T6"/>
                <a:gd fmla="*/ 134 h 463" name="T7"/>
                <a:gd fmla="*/ 98 w 391" name="T8"/>
                <a:gd fmla="*/ 231 h 463" name="T9"/>
                <a:gd fmla="*/ 98 w 391" name="T10"/>
                <a:gd fmla="*/ 400 h 463" name="T11"/>
                <a:gd fmla="*/ 310 w 391" name="T12"/>
                <a:gd fmla="*/ 462 h 463" name="T13"/>
                <a:gd fmla="*/ 390 w 391" name="T14"/>
                <a:gd fmla="*/ 222 h 463" name="T15"/>
                <a:gd fmla="*/ 283 w 391" name="T16"/>
                <a:gd fmla="*/ 178 h 463" name="T17"/>
                <a:gd fmla="*/ 71 w 391" name="T18"/>
                <a:gd fmla="*/ 178 h 463" name="T19"/>
                <a:gd fmla="*/ 71 w 391" name="T20"/>
                <a:gd fmla="*/ 178 h 463" name="T21"/>
                <a:gd fmla="*/ 0 w 391" name="T22"/>
                <a:gd fmla="*/ 257 h 463" name="T23"/>
                <a:gd fmla="*/ 0 w 391" name="T24"/>
                <a:gd fmla="*/ 372 h 463" name="T25"/>
                <a:gd fmla="*/ 71 w 391" name="T26"/>
                <a:gd fmla="*/ 453 h 463" name="T27"/>
                <a:gd fmla="*/ 44 w 391" name="T28"/>
                <a:gd fmla="*/ 400 h 463" name="T29"/>
                <a:gd fmla="*/ 44 w 391" name="T30"/>
                <a:gd fmla="*/ 240 h 463" name="T31"/>
                <a:gd fmla="*/ 71 w 391" name="T32"/>
                <a:gd fmla="*/ 178 h 4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2" w="391">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sp>
          <p:nvSpPr>
            <p:cNvPr id="138" name="Freeform 171"/>
            <p:cNvSpPr>
              <a:spLocks noChangeArrowheads="1"/>
            </p:cNvSpPr>
            <p:nvPr/>
          </p:nvSpPr>
          <p:spPr bwMode="auto">
            <a:xfrm>
              <a:off x="2355682" y="3144851"/>
              <a:ext cx="206087" cy="243136"/>
            </a:xfrm>
            <a:custGeom>
              <a:gdLst>
                <a:gd fmla="*/ 107 w 392" name="T0"/>
                <a:gd fmla="*/ 293 h 462" name="T1"/>
                <a:gd fmla="*/ 107 w 392" name="T2"/>
                <a:gd fmla="*/ 293 h 462" name="T3"/>
                <a:gd fmla="*/ 72 w 392" name="T4"/>
                <a:gd fmla="*/ 444 h 462" name="T5"/>
                <a:gd fmla="*/ 186 w 392" name="T6"/>
                <a:gd fmla="*/ 329 h 462" name="T7"/>
                <a:gd fmla="*/ 293 w 392" name="T8"/>
                <a:gd fmla="*/ 239 h 462" name="T9"/>
                <a:gd fmla="*/ 293 w 392" name="T10"/>
                <a:gd fmla="*/ 63 h 462" name="T11"/>
                <a:gd fmla="*/ 80 w 392" name="T12"/>
                <a:gd fmla="*/ 0 h 462" name="T13"/>
                <a:gd fmla="*/ 0 w 392" name="T14"/>
                <a:gd fmla="*/ 248 h 462" name="T15"/>
                <a:gd fmla="*/ 107 w 392" name="T16"/>
                <a:gd fmla="*/ 293 h 462" name="T17"/>
                <a:gd fmla="*/ 319 w 392" name="T18"/>
                <a:gd fmla="*/ 284 h 462" name="T19"/>
                <a:gd fmla="*/ 319 w 392" name="T20"/>
                <a:gd fmla="*/ 284 h 462" name="T21"/>
                <a:gd fmla="*/ 391 w 392" name="T22"/>
                <a:gd fmla="*/ 213 h 462" name="T23"/>
                <a:gd fmla="*/ 391 w 392" name="T24"/>
                <a:gd fmla="*/ 89 h 462" name="T25"/>
                <a:gd fmla="*/ 319 w 392" name="T26"/>
                <a:gd fmla="*/ 18 h 462" name="T27"/>
                <a:gd fmla="*/ 346 w 392" name="T28"/>
                <a:gd fmla="*/ 71 h 462" name="T29"/>
                <a:gd fmla="*/ 346 w 392" name="T30"/>
                <a:gd fmla="*/ 231 h 462" name="T31"/>
                <a:gd fmla="*/ 319 w 392" name="T32"/>
                <a:gd fmla="*/ 284 h 46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2" w="39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a:extLst/>
          </p:spPr>
          <p:txBody>
            <a:bodyPr anchor="ctr" wrap="none"/>
            <a:lstStyle/>
            <a:p>
              <a:pPr defTabSz="535256" eaLnBrk="1" fontAlgn="auto" hangingPunct="1">
                <a:spcBef>
                  <a:spcPct val="0"/>
                </a:spcBef>
                <a:spcAft>
                  <a:spcPct val="0"/>
                </a:spcAft>
              </a:pPr>
              <a:endParaRPr kumimoji="0" lang="en-US" sz="2107">
                <a:solidFill>
                  <a:prstClr val="black"/>
                </a:solidFill>
                <a:latin panose="020f0502020204030204" typeface="Calibri"/>
                <a:ea typeface="+mn-ea"/>
              </a:endParaRPr>
            </a:p>
          </p:txBody>
        </p:sp>
      </p:grpSp>
      <p:sp>
        <p:nvSpPr>
          <p:cNvPr id="139" name="文本框 138"/>
          <p:cNvSpPr txBox="1"/>
          <p:nvPr/>
        </p:nvSpPr>
        <p:spPr>
          <a:xfrm>
            <a:off x="3145256" y="897564"/>
            <a:ext cx="6011417" cy="762000"/>
          </a:xfrm>
          <a:prstGeom prst="rect">
            <a:avLst/>
          </a:prstGeom>
          <a:noFill/>
        </p:spPr>
        <p:txBody>
          <a:bodyPr rtlCol="0" wrap="square">
            <a:spAutoFit/>
          </a:bodyPr>
          <a:lstStyle/>
          <a:p>
            <a:pPr algn="ctr"/>
            <a:r>
              <a:rPr altLang="en-US" lang="zh-CN" smtClean="0" sz="4400">
                <a:solidFill>
                  <a:schemeClr val="bg1"/>
                </a:solidFill>
              </a:rPr>
              <a:t>实用可编辑图标1</a:t>
            </a:r>
          </a:p>
        </p:txBody>
      </p:sp>
    </p:spTree>
    <p:extLst>
      <p:ext uri="{BB962C8B-B14F-4D97-AF65-F5344CB8AC3E}">
        <p14:creationId val="147840354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090292" y="1081870"/>
            <a:ext cx="6011417" cy="762000"/>
          </a:xfrm>
          <a:prstGeom prst="rect">
            <a:avLst/>
          </a:prstGeom>
          <a:noFill/>
        </p:spPr>
        <p:txBody>
          <a:bodyPr rtlCol="0" wrap="square">
            <a:spAutoFit/>
          </a:bodyPr>
          <a:lstStyle/>
          <a:p>
            <a:pPr algn="ctr"/>
            <a:r>
              <a:rPr altLang="en-US" lang="zh-CN" smtClean="0" sz="4400">
                <a:solidFill>
                  <a:schemeClr val="bg1"/>
                </a:solidFill>
              </a:rPr>
              <a:t>实用可编辑图标2</a:t>
            </a:r>
          </a:p>
        </p:txBody>
      </p:sp>
      <p:grpSp>
        <p:nvGrpSpPr>
          <p:cNvPr id="3" name="组合 2"/>
          <p:cNvGrpSpPr/>
          <p:nvPr/>
        </p:nvGrpSpPr>
        <p:grpSpPr>
          <a:xfrm>
            <a:off x="1259664" y="2947184"/>
            <a:ext cx="9672672" cy="2501587"/>
            <a:chOff x="1259664" y="2947184"/>
            <a:chExt cx="9672672" cy="2501587"/>
          </a:xfrm>
        </p:grpSpPr>
        <p:sp>
          <p:nvSpPr>
            <p:cNvPr id="4" name="AutoShape 7"/>
            <p:cNvSpPr/>
            <p:nvPr/>
          </p:nvSpPr>
          <p:spPr bwMode="auto">
            <a:xfrm>
              <a:off x="6599324" y="4820240"/>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 name="AutoShape 8"/>
            <p:cNvSpPr/>
            <p:nvPr/>
          </p:nvSpPr>
          <p:spPr bwMode="auto">
            <a:xfrm>
              <a:off x="7124487" y="4820240"/>
              <a:ext cx="204978" cy="199878"/>
            </a:xfrm>
            <a:custGeom>
              <a:gdLst>
                <a:gd fmla="+- 0 10801 50" name="T0"/>
                <a:gd fmla="*/ T0 w 21502" name="T1"/>
                <a:gd fmla="*/ 10800 h 21600" name="T2"/>
                <a:gd fmla="+- 0 10801 50" name="T3"/>
                <a:gd fmla="*/ T3 w 21502" name="T4"/>
                <a:gd fmla="*/ 10800 h 21600" name="T5"/>
                <a:gd fmla="+- 0 10801 50" name="T6"/>
                <a:gd fmla="*/ T6 w 21502" name="T7"/>
                <a:gd fmla="*/ 10800 h 21600" name="T8"/>
                <a:gd fmla="+- 0 10801 50" name="T9"/>
                <a:gd fmla="*/ T9 w 21502" name="T10"/>
                <a:gd fmla="*/ 10800 h 21600" name="T11"/>
              </a:gdLst>
              <a:cxnLst>
                <a:cxn ang="0">
                  <a:pos x="T1" y="T2"/>
                </a:cxn>
                <a:cxn ang="0">
                  <a:pos x="T4" y="T5"/>
                </a:cxn>
                <a:cxn ang="0">
                  <a:pos x="T7" y="T8"/>
                </a:cxn>
                <a:cxn ang="0">
                  <a:pos x="T10" y="T11"/>
                </a:cxn>
              </a:cxnLst>
              <a:rect b="b" l="0" r="r" t="0"/>
              <a:pathLst>
                <a:path h="21600" w="21502">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 name="AutoShape 9"/>
            <p:cNvSpPr/>
            <p:nvPr/>
          </p:nvSpPr>
          <p:spPr bwMode="auto">
            <a:xfrm>
              <a:off x="7626174" y="4820240"/>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 name="AutoShape 10"/>
            <p:cNvSpPr/>
            <p:nvPr/>
          </p:nvSpPr>
          <p:spPr bwMode="auto">
            <a:xfrm>
              <a:off x="3378007" y="4814621"/>
              <a:ext cx="301314"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 name="AutoShape 11"/>
            <p:cNvSpPr/>
            <p:nvPr/>
          </p:nvSpPr>
          <p:spPr bwMode="auto">
            <a:xfrm>
              <a:off x="3924765" y="4814621"/>
              <a:ext cx="300108"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 name="AutoShape 12"/>
            <p:cNvSpPr/>
            <p:nvPr/>
          </p:nvSpPr>
          <p:spPr bwMode="auto">
            <a:xfrm>
              <a:off x="4519266" y="4814621"/>
              <a:ext cx="204978" cy="219866"/>
            </a:xfrm>
            <a:custGeom>
              <a:gdLst>
                <a:gd fmla="+- 0 10802 114" name="T0"/>
                <a:gd fmla="*/ T0 w 21376" name="T1"/>
                <a:gd fmla="*/ 10800 h 21600" name="T2"/>
                <a:gd fmla="+- 0 10802 114" name="T3"/>
                <a:gd fmla="*/ T3 w 21376" name="T4"/>
                <a:gd fmla="*/ 10800 h 21600" name="T5"/>
                <a:gd fmla="+- 0 10802 114" name="T6"/>
                <a:gd fmla="*/ T6 w 21376" name="T7"/>
                <a:gd fmla="*/ 10800 h 21600" name="T8"/>
                <a:gd fmla="+- 0 10802 114" name="T9"/>
                <a:gd fmla="*/ T9 w 21376" name="T10"/>
                <a:gd fmla="*/ 10800 h 21600" name="T11"/>
              </a:gdLst>
              <a:cxnLst>
                <a:cxn ang="0">
                  <a:pos x="T1" y="T2"/>
                </a:cxn>
                <a:cxn ang="0">
                  <a:pos x="T4" y="T5"/>
                </a:cxn>
                <a:cxn ang="0">
                  <a:pos x="T7" y="T8"/>
                </a:cxn>
                <a:cxn ang="0">
                  <a:pos x="T10" y="T11"/>
                </a:cxn>
              </a:cxnLst>
              <a:rect b="b" l="0" r="r" t="0"/>
              <a:pathLst>
                <a:path h="21600" w="21376">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 name="AutoShape 13"/>
            <p:cNvSpPr/>
            <p:nvPr/>
          </p:nvSpPr>
          <p:spPr bwMode="auto">
            <a:xfrm>
              <a:off x="5074353" y="4814621"/>
              <a:ext cx="204978"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 name="AutoShape 14"/>
            <p:cNvSpPr/>
            <p:nvPr/>
          </p:nvSpPr>
          <p:spPr bwMode="auto">
            <a:xfrm>
              <a:off x="5597787" y="4809001"/>
              <a:ext cx="205801"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 name="AutoShape 15"/>
            <p:cNvSpPr/>
            <p:nvPr/>
          </p:nvSpPr>
          <p:spPr bwMode="auto">
            <a:xfrm>
              <a:off x="8057431" y="4820240"/>
              <a:ext cx="204978" cy="199878"/>
            </a:xfrm>
            <a:custGeom>
              <a:gdLst>
                <a:gd fmla="+- 0 10782 53" name="T0"/>
                <a:gd fmla="*/ T0 w 21459" name="T1"/>
                <a:gd fmla="+- 0 10819 39" name="T2"/>
                <a:gd fmla="*/ 10819 h 21561" name="T3"/>
                <a:gd fmla="+- 0 10782 53" name="T4"/>
                <a:gd fmla="*/ T4 w 21459" name="T5"/>
                <a:gd fmla="+- 0 10819 39" name="T6"/>
                <a:gd fmla="*/ 10819 h 21561" name="T7"/>
                <a:gd fmla="+- 0 10782 53" name="T8"/>
                <a:gd fmla="*/ T8 w 21459" name="T9"/>
                <a:gd fmla="+- 0 10819 39" name="T10"/>
                <a:gd fmla="*/ 10819 h 21561" name="T11"/>
                <a:gd fmla="+- 0 10782 53" name="T12"/>
                <a:gd fmla="*/ T12 w 21459" name="T13"/>
                <a:gd fmla="+- 0 10819 39" name="T14"/>
                <a:gd fmla="*/ 10819 h 21561" name="T15"/>
              </a:gdLst>
              <a:cxnLst>
                <a:cxn ang="0">
                  <a:pos x="T1" y="T3"/>
                </a:cxn>
                <a:cxn ang="0">
                  <a:pos x="T5" y="T7"/>
                </a:cxn>
                <a:cxn ang="0">
                  <a:pos x="T9" y="T11"/>
                </a:cxn>
                <a:cxn ang="0">
                  <a:pos x="T13" y="T15"/>
                </a:cxn>
              </a:cxnLst>
              <a:rect b="b" l="0" r="r" t="0"/>
              <a:pathLst>
                <a:path h="21561" w="21459">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3" name="AutoShape 16"/>
            <p:cNvSpPr/>
            <p:nvPr/>
          </p:nvSpPr>
          <p:spPr bwMode="auto">
            <a:xfrm>
              <a:off x="8570835" y="4801652"/>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4" name="AutoShape 17"/>
            <p:cNvSpPr/>
            <p:nvPr/>
          </p:nvSpPr>
          <p:spPr bwMode="auto">
            <a:xfrm>
              <a:off x="1259664" y="5230268"/>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5" name="AutoShape 18"/>
            <p:cNvSpPr/>
            <p:nvPr/>
          </p:nvSpPr>
          <p:spPr bwMode="auto">
            <a:xfrm>
              <a:off x="1801209" y="5230268"/>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6" name="AutoShape 19"/>
            <p:cNvSpPr/>
            <p:nvPr/>
          </p:nvSpPr>
          <p:spPr bwMode="auto">
            <a:xfrm>
              <a:off x="2348104" y="5230268"/>
              <a:ext cx="204978" cy="199878"/>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7" name="AutoShape 20"/>
            <p:cNvSpPr/>
            <p:nvPr/>
          </p:nvSpPr>
          <p:spPr bwMode="auto">
            <a:xfrm>
              <a:off x="2894177" y="5230268"/>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8" name="AutoShape 21"/>
            <p:cNvSpPr/>
            <p:nvPr/>
          </p:nvSpPr>
          <p:spPr bwMode="auto">
            <a:xfrm>
              <a:off x="3434816" y="3689255"/>
              <a:ext cx="205801"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9" name="AutoShape 22"/>
            <p:cNvSpPr/>
            <p:nvPr/>
          </p:nvSpPr>
          <p:spPr bwMode="auto">
            <a:xfrm>
              <a:off x="3943844" y="3689255"/>
              <a:ext cx="249019"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0" name="AutoShape 23"/>
            <p:cNvSpPr/>
            <p:nvPr/>
          </p:nvSpPr>
          <p:spPr bwMode="auto">
            <a:xfrm>
              <a:off x="4491731" y="3689255"/>
              <a:ext cx="248023" cy="219866"/>
            </a:xfrm>
            <a:custGeom>
              <a:gdLst>
                <a:gd fmla="*/ 10799 w 21598" name="T0"/>
                <a:gd fmla="+- 0 10810 20" name="T1"/>
                <a:gd fmla="*/ 10810 h 21580" name="T2"/>
                <a:gd fmla="*/ 10799 w 21598" name="T3"/>
                <a:gd fmla="+- 0 10810 20" name="T4"/>
                <a:gd fmla="*/ 10810 h 21580" name="T5"/>
                <a:gd fmla="*/ 10799 w 21598" name="T6"/>
                <a:gd fmla="+- 0 10810 20" name="T7"/>
                <a:gd fmla="*/ 10810 h 21580" name="T8"/>
                <a:gd fmla="*/ 10799 w 21598" name="T9"/>
                <a:gd fmla="+- 0 10810 20" name="T10"/>
                <a:gd fmla="*/ 10810 h 21580" name="T11"/>
              </a:gdLst>
              <a:cxnLst>
                <a:cxn ang="0">
                  <a:pos x="T0" y="T2"/>
                </a:cxn>
                <a:cxn ang="0">
                  <a:pos x="T3" y="T5"/>
                </a:cxn>
                <a:cxn ang="0">
                  <a:pos x="T6" y="T8"/>
                </a:cxn>
                <a:cxn ang="0">
                  <a:pos x="T9" y="T11"/>
                </a:cxn>
              </a:cxnLst>
              <a:rect b="b" l="0" r="r" t="0"/>
              <a:pathLst>
                <a:path h="21580" w="21598">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1" name="AutoShape 24"/>
            <p:cNvSpPr/>
            <p:nvPr/>
          </p:nvSpPr>
          <p:spPr bwMode="auto">
            <a:xfrm>
              <a:off x="5015437" y="3688451"/>
              <a:ext cx="300893" cy="219866"/>
            </a:xfrm>
            <a:custGeom>
              <a:gdLst>
                <a:gd fmla="*/ 10799 w 21598" name="T0"/>
                <a:gd fmla="*/ 10800 h 21600" name="T1"/>
                <a:gd fmla="*/ 10799 w 21598" name="T2"/>
                <a:gd fmla="*/ 10800 h 21600" name="T3"/>
                <a:gd fmla="*/ 10799 w 21598" name="T4"/>
                <a:gd fmla="*/ 10800 h 21600" name="T5"/>
                <a:gd fmla="*/ 10799 w 21598" name="T6"/>
                <a:gd fmla="*/ 10800 h 21600" name="T7"/>
              </a:gdLst>
              <a:cxnLst>
                <a:cxn ang="0">
                  <a:pos x="T0" y="T1"/>
                </a:cxn>
                <a:cxn ang="0">
                  <a:pos x="T2" y="T3"/>
                </a:cxn>
                <a:cxn ang="0">
                  <a:pos x="T4" y="T5"/>
                </a:cxn>
                <a:cxn ang="0">
                  <a:pos x="T6" y="T7"/>
                </a:cxn>
              </a:cxnLst>
              <a:rect b="b" l="0" r="r" t="0"/>
              <a:pathLst>
                <a:path h="21600" w="21598">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2" name="AutoShape 25"/>
            <p:cNvSpPr/>
            <p:nvPr/>
          </p:nvSpPr>
          <p:spPr bwMode="auto">
            <a:xfrm>
              <a:off x="5576050" y="3688451"/>
              <a:ext cx="288027"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3" name="AutoShape 26"/>
            <p:cNvSpPr/>
            <p:nvPr/>
          </p:nvSpPr>
          <p:spPr bwMode="auto">
            <a:xfrm>
              <a:off x="8094883" y="3694874"/>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4" name="AutoShape 27"/>
            <p:cNvSpPr/>
            <p:nvPr/>
          </p:nvSpPr>
          <p:spPr bwMode="auto">
            <a:xfrm>
              <a:off x="8579634" y="3695676"/>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5" name="AutoShape 28"/>
            <p:cNvSpPr/>
            <p:nvPr/>
          </p:nvSpPr>
          <p:spPr bwMode="auto">
            <a:xfrm>
              <a:off x="1265208" y="4035228"/>
              <a:ext cx="205801" cy="199878"/>
            </a:xfrm>
            <a:custGeom>
              <a:gdLst>
                <a:gd fmla="*/ 10800 w 21600" name="T0"/>
                <a:gd fmla="+- 0 10821 42" name="T1"/>
                <a:gd fmla="*/ 10821 h 21558" name="T2"/>
                <a:gd fmla="*/ 10800 w 21600" name="T3"/>
                <a:gd fmla="+- 0 10821 42" name="T4"/>
                <a:gd fmla="*/ 10821 h 21558" name="T5"/>
                <a:gd fmla="*/ 10800 w 21600" name="T6"/>
                <a:gd fmla="+- 0 10821 42" name="T7"/>
                <a:gd fmla="*/ 10821 h 21558" name="T8"/>
                <a:gd fmla="*/ 10800 w 21600" name="T9"/>
                <a:gd fmla="+- 0 10821 42" name="T10"/>
                <a:gd fmla="*/ 10821 h 21558" name="T11"/>
              </a:gdLst>
              <a:cxnLst>
                <a:cxn ang="0">
                  <a:pos x="T0" y="T2"/>
                </a:cxn>
                <a:cxn ang="0">
                  <a:pos x="T3" y="T5"/>
                </a:cxn>
                <a:cxn ang="0">
                  <a:pos x="T6" y="T8"/>
                </a:cxn>
                <a:cxn ang="0">
                  <a:pos x="T9" y="T11"/>
                </a:cxn>
              </a:cxnLst>
              <a:rect b="b" l="0" r="r" t="0"/>
              <a:pathLst>
                <a:path h="21558" w="21600">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6" name="AutoShape 29"/>
            <p:cNvSpPr/>
            <p:nvPr/>
          </p:nvSpPr>
          <p:spPr bwMode="auto">
            <a:xfrm>
              <a:off x="1791318" y="4040847"/>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7" name="AutoShape 30"/>
            <p:cNvSpPr/>
            <p:nvPr/>
          </p:nvSpPr>
          <p:spPr bwMode="auto">
            <a:xfrm>
              <a:off x="2346404" y="4035228"/>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8" name="AutoShape 31"/>
            <p:cNvSpPr/>
            <p:nvPr/>
          </p:nvSpPr>
          <p:spPr bwMode="auto">
            <a:xfrm>
              <a:off x="2892105" y="4035228"/>
              <a:ext cx="22638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29" name="AutoShape 32"/>
            <p:cNvSpPr/>
            <p:nvPr/>
          </p:nvSpPr>
          <p:spPr bwMode="auto">
            <a:xfrm>
              <a:off x="9081281" y="4042452"/>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0" name="AutoShape 33"/>
            <p:cNvSpPr/>
            <p:nvPr/>
          </p:nvSpPr>
          <p:spPr bwMode="auto">
            <a:xfrm>
              <a:off x="9625501" y="4042452"/>
              <a:ext cx="204978" cy="200681"/>
            </a:xfrm>
            <a:custGeom>
              <a:gdLst>
                <a:gd fmla="+- 0 10800 88" name="T0"/>
                <a:gd fmla="*/ T0 w 21424" name="T1"/>
                <a:gd fmla="*/ 10800 h 21600" name="T2"/>
                <a:gd fmla="+- 0 10800 88" name="T3"/>
                <a:gd fmla="*/ T3 w 21424" name="T4"/>
                <a:gd fmla="*/ 10800 h 21600" name="T5"/>
                <a:gd fmla="+- 0 10800 88" name="T6"/>
                <a:gd fmla="*/ T6 w 21424" name="T7"/>
                <a:gd fmla="*/ 10800 h 21600" name="T8"/>
                <a:gd fmla="+- 0 10800 88" name="T9"/>
                <a:gd fmla="*/ T9 w 21424" name="T10"/>
                <a:gd fmla="*/ 10800 h 21600" name="T11"/>
              </a:gdLst>
              <a:cxnLst>
                <a:cxn ang="0">
                  <a:pos x="T1" y="T2"/>
                </a:cxn>
                <a:cxn ang="0">
                  <a:pos x="T4" y="T5"/>
                </a:cxn>
                <a:cxn ang="0">
                  <a:pos x="T7" y="T8"/>
                </a:cxn>
                <a:cxn ang="0">
                  <a:pos x="T10" y="T11"/>
                </a:cxn>
              </a:cxnLst>
              <a:rect b="b" l="0" r="r" t="0"/>
              <a:pathLst>
                <a:path h="21600" w="21424">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1" name="AutoShape 34"/>
            <p:cNvSpPr/>
            <p:nvPr/>
          </p:nvSpPr>
          <p:spPr bwMode="auto">
            <a:xfrm>
              <a:off x="10180588" y="4042452"/>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2" name="AutoShape 35"/>
            <p:cNvSpPr/>
            <p:nvPr/>
          </p:nvSpPr>
          <p:spPr bwMode="auto">
            <a:xfrm>
              <a:off x="10131210" y="4407691"/>
              <a:ext cx="30010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3" name="AutoShape 36"/>
            <p:cNvSpPr/>
            <p:nvPr/>
          </p:nvSpPr>
          <p:spPr bwMode="auto">
            <a:xfrm>
              <a:off x="10702210" y="4012821"/>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4" name="AutoShape 37"/>
            <p:cNvSpPr/>
            <p:nvPr/>
          </p:nvSpPr>
          <p:spPr bwMode="auto">
            <a:xfrm>
              <a:off x="8599365" y="5248091"/>
              <a:ext cx="186344"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5" name="AutoShape 38"/>
            <p:cNvSpPr/>
            <p:nvPr/>
          </p:nvSpPr>
          <p:spPr bwMode="auto">
            <a:xfrm>
              <a:off x="6117870" y="4411705"/>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6" name="AutoShape 39"/>
            <p:cNvSpPr/>
            <p:nvPr/>
          </p:nvSpPr>
          <p:spPr bwMode="auto">
            <a:xfrm>
              <a:off x="6634018" y="4406889"/>
              <a:ext cx="204978" cy="199878"/>
            </a:xfrm>
            <a:custGeom>
              <a:gdLst>
                <a:gd fmla="*/ 10797 w 21595" name="T0"/>
                <a:gd fmla="*/ 10800 h 21600" name="T1"/>
                <a:gd fmla="*/ 10797 w 21595" name="T2"/>
                <a:gd fmla="*/ 10800 h 21600" name="T3"/>
                <a:gd fmla="*/ 10797 w 21595" name="T4"/>
                <a:gd fmla="*/ 10800 h 21600" name="T5"/>
                <a:gd fmla="*/ 10797 w 21595" name="T6"/>
                <a:gd fmla="*/ 10800 h 21600" name="T7"/>
              </a:gdLst>
              <a:cxnLst>
                <a:cxn ang="0">
                  <a:pos x="T0" y="T1"/>
                </a:cxn>
                <a:cxn ang="0">
                  <a:pos x="T2" y="T3"/>
                </a:cxn>
                <a:cxn ang="0">
                  <a:pos x="T4" y="T5"/>
                </a:cxn>
                <a:cxn ang="0">
                  <a:pos x="T6" y="T7"/>
                </a:cxn>
              </a:cxnLst>
              <a:rect b="b" l="0" r="r" t="0"/>
              <a:pathLst>
                <a:path h="21600" w="21595">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7" name="AutoShape 40"/>
            <p:cNvSpPr/>
            <p:nvPr/>
          </p:nvSpPr>
          <p:spPr bwMode="auto">
            <a:xfrm>
              <a:off x="7188200" y="4406889"/>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8" name="AutoShape 41"/>
            <p:cNvSpPr/>
            <p:nvPr/>
          </p:nvSpPr>
          <p:spPr bwMode="auto">
            <a:xfrm>
              <a:off x="7666342" y="4406889"/>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9" name="AutoShape 42"/>
            <p:cNvSpPr/>
            <p:nvPr/>
          </p:nvSpPr>
          <p:spPr bwMode="auto">
            <a:xfrm>
              <a:off x="3437532" y="4402032"/>
              <a:ext cx="205801" cy="22074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0" name="AutoShape 43"/>
            <p:cNvSpPr/>
            <p:nvPr/>
          </p:nvSpPr>
          <p:spPr bwMode="auto">
            <a:xfrm>
              <a:off x="3929581" y="4401270"/>
              <a:ext cx="273921"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1" name="AutoShape 44"/>
            <p:cNvSpPr/>
            <p:nvPr/>
          </p:nvSpPr>
          <p:spPr bwMode="auto">
            <a:xfrm>
              <a:off x="4510537" y="4402032"/>
              <a:ext cx="204978" cy="22074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2" name="AutoShape 45"/>
            <p:cNvSpPr/>
            <p:nvPr/>
          </p:nvSpPr>
          <p:spPr bwMode="auto">
            <a:xfrm>
              <a:off x="5044796" y="4401270"/>
              <a:ext cx="204978"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3" name="AutoShape 46"/>
            <p:cNvSpPr/>
            <p:nvPr/>
          </p:nvSpPr>
          <p:spPr bwMode="auto">
            <a:xfrm>
              <a:off x="5590827" y="4401270"/>
              <a:ext cx="204978"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4" name="AutoShape 47"/>
            <p:cNvSpPr/>
            <p:nvPr/>
          </p:nvSpPr>
          <p:spPr bwMode="auto">
            <a:xfrm>
              <a:off x="8093072" y="4407691"/>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5" name="AutoShape 48"/>
            <p:cNvSpPr/>
            <p:nvPr/>
          </p:nvSpPr>
          <p:spPr bwMode="auto">
            <a:xfrm>
              <a:off x="8580540" y="4407691"/>
              <a:ext cx="205801" cy="200681"/>
            </a:xfrm>
            <a:custGeom>
              <a:gdLst>
                <a:gd fmla="+- 0 10794 37" name="T0"/>
                <a:gd fmla="*/ T0 w 21514" name="T1"/>
                <a:gd fmla="+- 0 10805 11" name="T2"/>
                <a:gd fmla="*/ 10805 h 21589" name="T3"/>
                <a:gd fmla="+- 0 10794 37" name="T4"/>
                <a:gd fmla="*/ T4 w 21514" name="T5"/>
                <a:gd fmla="+- 0 10805 11" name="T6"/>
                <a:gd fmla="*/ 10805 h 21589" name="T7"/>
                <a:gd fmla="+- 0 10794 37" name="T8"/>
                <a:gd fmla="*/ T8 w 21514" name="T9"/>
                <a:gd fmla="+- 0 10805 11" name="T10"/>
                <a:gd fmla="*/ 10805 h 21589" name="T11"/>
                <a:gd fmla="+- 0 10794 37" name="T12"/>
                <a:gd fmla="*/ T12 w 21514" name="T13"/>
                <a:gd fmla="+- 0 10805 11" name="T14"/>
                <a:gd fmla="*/ 10805 h 21589" name="T15"/>
              </a:gdLst>
              <a:cxnLst>
                <a:cxn ang="0">
                  <a:pos x="T1" y="T3"/>
                </a:cxn>
                <a:cxn ang="0">
                  <a:pos x="T5" y="T7"/>
                </a:cxn>
                <a:cxn ang="0">
                  <a:pos x="T9" y="T11"/>
                </a:cxn>
                <a:cxn ang="0">
                  <a:pos x="T13" y="T15"/>
                </a:cxn>
              </a:cxnLst>
              <a:rect b="b" l="0" r="r" t="0"/>
              <a:pathLst>
                <a:path h="21589" w="21514">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6" name="AutoShape 49"/>
            <p:cNvSpPr/>
            <p:nvPr/>
          </p:nvSpPr>
          <p:spPr bwMode="auto">
            <a:xfrm>
              <a:off x="8093072" y="2952041"/>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7" name="AutoShape 50"/>
            <p:cNvSpPr/>
            <p:nvPr/>
          </p:nvSpPr>
          <p:spPr bwMode="auto">
            <a:xfrm>
              <a:off x="8579634" y="2952041"/>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8" name="AutoShape 51"/>
            <p:cNvSpPr/>
            <p:nvPr/>
          </p:nvSpPr>
          <p:spPr bwMode="auto">
            <a:xfrm>
              <a:off x="1264303" y="3330124"/>
              <a:ext cx="205801" cy="199878"/>
            </a:xfrm>
            <a:custGeom>
              <a:gdLst>
                <a:gd fmla="*/ 10798 w 21597" name="T0"/>
                <a:gd fmla="*/ 10800 h 21600" name="T1"/>
                <a:gd fmla="*/ 10798 w 21597" name="T2"/>
                <a:gd fmla="*/ 10800 h 21600" name="T3"/>
                <a:gd fmla="*/ 10798 w 21597" name="T4"/>
                <a:gd fmla="*/ 10800 h 21600" name="T5"/>
                <a:gd fmla="*/ 10798 w 21597" name="T6"/>
                <a:gd fmla="*/ 10800 h 21600" name="T7"/>
              </a:gdLst>
              <a:cxnLst>
                <a:cxn ang="0">
                  <a:pos x="T0" y="T1"/>
                </a:cxn>
                <a:cxn ang="0">
                  <a:pos x="T2" y="T3"/>
                </a:cxn>
                <a:cxn ang="0">
                  <a:pos x="T4" y="T5"/>
                </a:cxn>
                <a:cxn ang="0">
                  <a:pos x="T6" y="T7"/>
                </a:cxn>
              </a:cxnLst>
              <a:rect b="b" l="0" r="r" t="0"/>
              <a:pathLst>
                <a:path h="21600" w="21597">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49" name="AutoShape 52"/>
            <p:cNvSpPr/>
            <p:nvPr/>
          </p:nvSpPr>
          <p:spPr bwMode="auto">
            <a:xfrm>
              <a:off x="1791318" y="3324504"/>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0" name="AutoShape 53"/>
            <p:cNvSpPr/>
            <p:nvPr/>
          </p:nvSpPr>
          <p:spPr bwMode="auto">
            <a:xfrm>
              <a:off x="2344552" y="3330124"/>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1" name="AutoShape 54"/>
            <p:cNvSpPr/>
            <p:nvPr/>
          </p:nvSpPr>
          <p:spPr bwMode="auto">
            <a:xfrm>
              <a:off x="2887579" y="3328518"/>
              <a:ext cx="225475"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2" name="AutoShape 55"/>
            <p:cNvSpPr/>
            <p:nvPr/>
          </p:nvSpPr>
          <p:spPr bwMode="auto">
            <a:xfrm>
              <a:off x="9052345" y="3336546"/>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3" name="AutoShape 56"/>
            <p:cNvSpPr/>
            <p:nvPr/>
          </p:nvSpPr>
          <p:spPr bwMode="auto">
            <a:xfrm>
              <a:off x="9620108" y="3326912"/>
              <a:ext cx="205801" cy="199878"/>
            </a:xfrm>
            <a:custGeom>
              <a:gdLst>
                <a:gd fmla="+- 0 10800 52" name="T0"/>
                <a:gd fmla="*/ T0 w 21497" name="T1"/>
                <a:gd fmla="*/ 10772 h 21544" name="T2"/>
                <a:gd fmla="+- 0 10800 52" name="T3"/>
                <a:gd fmla="*/ T3 w 21497" name="T4"/>
                <a:gd fmla="*/ 10772 h 21544" name="T5"/>
                <a:gd fmla="+- 0 10800 52" name="T6"/>
                <a:gd fmla="*/ T6 w 21497" name="T7"/>
                <a:gd fmla="*/ 10772 h 21544" name="T8"/>
                <a:gd fmla="+- 0 10800 52" name="T9"/>
                <a:gd fmla="*/ T9 w 21497" name="T10"/>
                <a:gd fmla="*/ 10772 h 21544" name="T11"/>
              </a:gdLst>
              <a:cxnLst>
                <a:cxn ang="0">
                  <a:pos x="T1" y="T2"/>
                </a:cxn>
                <a:cxn ang="0">
                  <a:pos x="T4" y="T5"/>
                </a:cxn>
                <a:cxn ang="0">
                  <a:pos x="T7" y="T8"/>
                </a:cxn>
                <a:cxn ang="0">
                  <a:pos x="T10" y="T11"/>
                </a:cxn>
              </a:cxnLst>
              <a:rect b="b" l="0" r="r" t="0"/>
              <a:pathLst>
                <a:path h="21544" w="21497">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4" name="AutoShape 57"/>
            <p:cNvSpPr/>
            <p:nvPr/>
          </p:nvSpPr>
          <p:spPr bwMode="auto">
            <a:xfrm>
              <a:off x="10183304" y="3326912"/>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5" name="AutoShape 59"/>
            <p:cNvSpPr/>
            <p:nvPr/>
          </p:nvSpPr>
          <p:spPr bwMode="auto">
            <a:xfrm>
              <a:off x="7133285" y="5230268"/>
              <a:ext cx="205801" cy="199878"/>
            </a:xfrm>
            <a:custGeom>
              <a:gdLst>
                <a:gd fmla="*/ 10795 w 21591" name="T0"/>
                <a:gd fmla="*/ 10796 h 21592" name="T1"/>
                <a:gd fmla="*/ 10795 w 21591" name="T2"/>
                <a:gd fmla="*/ 10796 h 21592" name="T3"/>
                <a:gd fmla="*/ 10795 w 21591" name="T4"/>
                <a:gd fmla="*/ 10796 h 21592" name="T5"/>
                <a:gd fmla="*/ 10795 w 21591" name="T6"/>
                <a:gd fmla="*/ 10796 h 21592" name="T7"/>
              </a:gdLst>
              <a:cxnLst>
                <a:cxn ang="0">
                  <a:pos x="T0" y="T1"/>
                </a:cxn>
                <a:cxn ang="0">
                  <a:pos x="T2" y="T3"/>
                </a:cxn>
                <a:cxn ang="0">
                  <a:pos x="T4" y="T5"/>
                </a:cxn>
                <a:cxn ang="0">
                  <a:pos x="T6" y="T7"/>
                </a:cxn>
              </a:cxnLst>
              <a:rect b="b" l="0" r="r" t="0"/>
              <a:pathLst>
                <a:path h="21592" w="21591">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6" name="AutoShape 60"/>
            <p:cNvSpPr/>
            <p:nvPr/>
          </p:nvSpPr>
          <p:spPr bwMode="auto">
            <a:xfrm>
              <a:off x="6106715" y="3326111"/>
              <a:ext cx="225475" cy="199878"/>
            </a:xfrm>
            <a:custGeom>
              <a:gdLst>
                <a:gd fmla="*/ 10800 w 21600" name="T0"/>
                <a:gd fmla="*/ 10796 h 21592" name="T1"/>
                <a:gd fmla="*/ 10800 w 21600" name="T2"/>
                <a:gd fmla="*/ 10796 h 21592" name="T3"/>
                <a:gd fmla="*/ 10800 w 21600" name="T4"/>
                <a:gd fmla="*/ 10796 h 21592" name="T5"/>
                <a:gd fmla="*/ 10800 w 21600" name="T6"/>
                <a:gd fmla="*/ 10796 h 21592" name="T7"/>
              </a:gdLst>
              <a:cxnLst>
                <a:cxn ang="0">
                  <a:pos x="T0" y="T1"/>
                </a:cxn>
                <a:cxn ang="0">
                  <a:pos x="T2" y="T3"/>
                </a:cxn>
                <a:cxn ang="0">
                  <a:pos x="T4" y="T5"/>
                </a:cxn>
                <a:cxn ang="0">
                  <a:pos x="T6" y="T7"/>
                </a:cxn>
              </a:cxnLst>
              <a:rect b="b" l="0" r="r" t="0"/>
              <a:pathLst>
                <a:path h="21592" w="21600">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7" name="AutoShape 61"/>
            <p:cNvSpPr/>
            <p:nvPr/>
          </p:nvSpPr>
          <p:spPr bwMode="auto">
            <a:xfrm>
              <a:off x="6634018" y="3325307"/>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8" name="AutoShape 62"/>
            <p:cNvSpPr/>
            <p:nvPr/>
          </p:nvSpPr>
          <p:spPr bwMode="auto">
            <a:xfrm>
              <a:off x="7187293" y="3325307"/>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59" name="AutoShape 63"/>
            <p:cNvSpPr/>
            <p:nvPr/>
          </p:nvSpPr>
          <p:spPr bwMode="auto">
            <a:xfrm>
              <a:off x="3414212" y="5230268"/>
              <a:ext cx="249019"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0" name="AutoShape 64"/>
            <p:cNvSpPr/>
            <p:nvPr/>
          </p:nvSpPr>
          <p:spPr bwMode="auto">
            <a:xfrm>
              <a:off x="3993718" y="5230268"/>
              <a:ext cx="249019"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1" name="AutoShape 65"/>
            <p:cNvSpPr/>
            <p:nvPr/>
          </p:nvSpPr>
          <p:spPr bwMode="auto">
            <a:xfrm>
              <a:off x="4539584" y="5230268"/>
              <a:ext cx="204978" cy="199878"/>
            </a:xfrm>
            <a:custGeom>
              <a:gdLst>
                <a:gd fmla="*/ 10795 w 21590" name="T0"/>
                <a:gd fmla="*/ 10800 h 21600" name="T1"/>
                <a:gd fmla="*/ 10795 w 21590" name="T2"/>
                <a:gd fmla="*/ 10800 h 21600" name="T3"/>
                <a:gd fmla="*/ 10795 w 21590" name="T4"/>
                <a:gd fmla="*/ 10800 h 21600" name="T5"/>
                <a:gd fmla="*/ 10795 w 21590" name="T6"/>
                <a:gd fmla="*/ 10800 h 21600" name="T7"/>
              </a:gdLst>
              <a:cxnLst>
                <a:cxn ang="0">
                  <a:pos x="T0" y="T1"/>
                </a:cxn>
                <a:cxn ang="0">
                  <a:pos x="T2" y="T3"/>
                </a:cxn>
                <a:cxn ang="0">
                  <a:pos x="T4" y="T5"/>
                </a:cxn>
                <a:cxn ang="0">
                  <a:pos x="T6" y="T7"/>
                </a:cxn>
              </a:cxnLst>
              <a:rect b="b" l="0" r="r" t="0"/>
              <a:pathLst>
                <a:path h="21600" w="2159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2" name="AutoShape 66"/>
            <p:cNvSpPr/>
            <p:nvPr/>
          </p:nvSpPr>
          <p:spPr bwMode="auto">
            <a:xfrm>
              <a:off x="5087427" y="5230268"/>
              <a:ext cx="204978" cy="199878"/>
            </a:xfrm>
            <a:custGeom>
              <a:gdLst>
                <a:gd fmla="*/ 10799 w 21598" name="T0"/>
                <a:gd fmla="*/ 10800 h 21600" name="T1"/>
                <a:gd fmla="*/ 10799 w 21598" name="T2"/>
                <a:gd fmla="*/ 10800 h 21600" name="T3"/>
                <a:gd fmla="*/ 10799 w 21598" name="T4"/>
                <a:gd fmla="*/ 10800 h 21600" name="T5"/>
                <a:gd fmla="*/ 10799 w 21598" name="T6"/>
                <a:gd fmla="*/ 10800 h 21600" name="T7"/>
              </a:gdLst>
              <a:cxnLst>
                <a:cxn ang="0">
                  <a:pos x="T0" y="T1"/>
                </a:cxn>
                <a:cxn ang="0">
                  <a:pos x="T2" y="T3"/>
                </a:cxn>
                <a:cxn ang="0">
                  <a:pos x="T4" y="T5"/>
                </a:cxn>
                <a:cxn ang="0">
                  <a:pos x="T6" y="T7"/>
                </a:cxn>
              </a:cxnLst>
              <a:rect b="b" l="0" r="r" t="0"/>
              <a:pathLst>
                <a:path h="21600" w="21598">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3" name="AutoShape 67"/>
            <p:cNvSpPr/>
            <p:nvPr/>
          </p:nvSpPr>
          <p:spPr bwMode="auto">
            <a:xfrm>
              <a:off x="5648851" y="5230268"/>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4" name="AutoShape 68"/>
            <p:cNvSpPr/>
            <p:nvPr/>
          </p:nvSpPr>
          <p:spPr bwMode="auto">
            <a:xfrm>
              <a:off x="6084827" y="5224648"/>
              <a:ext cx="249019"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5" name="AutoShape 69"/>
            <p:cNvSpPr/>
            <p:nvPr/>
          </p:nvSpPr>
          <p:spPr bwMode="auto">
            <a:xfrm>
              <a:off x="1259776" y="3694874"/>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6" name="AutoShape 70"/>
            <p:cNvSpPr/>
            <p:nvPr/>
          </p:nvSpPr>
          <p:spPr bwMode="auto">
            <a:xfrm>
              <a:off x="1791318" y="3695676"/>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7" name="AutoShape 71"/>
            <p:cNvSpPr/>
            <p:nvPr/>
          </p:nvSpPr>
          <p:spPr bwMode="auto">
            <a:xfrm>
              <a:off x="2346404" y="3694874"/>
              <a:ext cx="205801" cy="199878"/>
            </a:xfrm>
            <a:custGeom>
              <a:gdLst>
                <a:gd fmla="*/ 10800 w 21600" name="T0"/>
                <a:gd fmla="*/ 10794 h 21588" name="T1"/>
                <a:gd fmla="*/ 10800 w 21600" name="T2"/>
                <a:gd fmla="*/ 10794 h 21588" name="T3"/>
                <a:gd fmla="*/ 10800 w 21600" name="T4"/>
                <a:gd fmla="*/ 10794 h 21588" name="T5"/>
                <a:gd fmla="*/ 10800 w 21600" name="T6"/>
                <a:gd fmla="*/ 10794 h 21588" name="T7"/>
              </a:gdLst>
              <a:cxnLst>
                <a:cxn ang="0">
                  <a:pos x="T0" y="T1"/>
                </a:cxn>
                <a:cxn ang="0">
                  <a:pos x="T2" y="T3"/>
                </a:cxn>
                <a:cxn ang="0">
                  <a:pos x="T4" y="T5"/>
                </a:cxn>
                <a:cxn ang="0">
                  <a:pos x="T6" y="T7"/>
                </a:cxn>
              </a:cxnLst>
              <a:rect b="b" l="0" r="r" t="0"/>
              <a:pathLst>
                <a:path h="21588" w="21600">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8" name="AutoShape 72"/>
            <p:cNvSpPr/>
            <p:nvPr/>
          </p:nvSpPr>
          <p:spPr bwMode="auto">
            <a:xfrm>
              <a:off x="2891200" y="3694874"/>
              <a:ext cx="22638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69" name="AutoShape 73"/>
            <p:cNvSpPr/>
            <p:nvPr/>
          </p:nvSpPr>
          <p:spPr bwMode="auto">
            <a:xfrm>
              <a:off x="9082186" y="3696479"/>
              <a:ext cx="204978" cy="199878"/>
            </a:xfrm>
            <a:custGeom>
              <a:gdLst>
                <a:gd fmla="*/ 10800 w 21600" name="T0"/>
                <a:gd fmla="*/ 10794 h 21588" name="T1"/>
                <a:gd fmla="*/ 10800 w 21600" name="T2"/>
                <a:gd fmla="*/ 10794 h 21588" name="T3"/>
                <a:gd fmla="*/ 10800 w 21600" name="T4"/>
                <a:gd fmla="*/ 10794 h 21588" name="T5"/>
                <a:gd fmla="*/ 10800 w 21600" name="T6"/>
                <a:gd fmla="*/ 10794 h 21588" name="T7"/>
              </a:gdLst>
              <a:cxnLst>
                <a:cxn ang="0">
                  <a:pos x="T0" y="T1"/>
                </a:cxn>
                <a:cxn ang="0">
                  <a:pos x="T2" y="T3"/>
                </a:cxn>
                <a:cxn ang="0">
                  <a:pos x="T4" y="T5"/>
                </a:cxn>
                <a:cxn ang="0">
                  <a:pos x="T6" y="T7"/>
                </a:cxn>
              </a:cxnLst>
              <a:rect b="b" l="0" r="r" t="0"/>
              <a:pathLst>
                <a:path h="21588" w="21600">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0" name="AutoShape 74"/>
            <p:cNvSpPr/>
            <p:nvPr/>
          </p:nvSpPr>
          <p:spPr bwMode="auto">
            <a:xfrm>
              <a:off x="9621919" y="3696479"/>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1" name="AutoShape 75"/>
            <p:cNvSpPr/>
            <p:nvPr/>
          </p:nvSpPr>
          <p:spPr bwMode="auto">
            <a:xfrm>
              <a:off x="10144851" y="3696479"/>
              <a:ext cx="272826"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2" name="AutoShape 76"/>
            <p:cNvSpPr/>
            <p:nvPr/>
          </p:nvSpPr>
          <p:spPr bwMode="auto">
            <a:xfrm>
              <a:off x="10677883" y="3301608"/>
              <a:ext cx="249019"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3" name="AutoShape 77"/>
            <p:cNvSpPr/>
            <p:nvPr/>
          </p:nvSpPr>
          <p:spPr bwMode="auto">
            <a:xfrm>
              <a:off x="7646691" y="5248091"/>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4" name="AutoShape 78"/>
            <p:cNvSpPr/>
            <p:nvPr/>
          </p:nvSpPr>
          <p:spPr bwMode="auto">
            <a:xfrm>
              <a:off x="6114247" y="3694874"/>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5" name="AutoShape 79"/>
            <p:cNvSpPr/>
            <p:nvPr/>
          </p:nvSpPr>
          <p:spPr bwMode="auto">
            <a:xfrm>
              <a:off x="6633154" y="3694874"/>
              <a:ext cx="205801" cy="199878"/>
            </a:xfrm>
            <a:custGeom>
              <a:gdLst>
                <a:gd fmla="*/ 10799 w 21598" name="T0"/>
                <a:gd fmla="*/ 10800 h 21600" name="T1"/>
                <a:gd fmla="*/ 10799 w 21598" name="T2"/>
                <a:gd fmla="*/ 10800 h 21600" name="T3"/>
                <a:gd fmla="*/ 10799 w 21598" name="T4"/>
                <a:gd fmla="*/ 10800 h 21600" name="T5"/>
                <a:gd fmla="*/ 10799 w 21598" name="T6"/>
                <a:gd fmla="*/ 10800 h 21600" name="T7"/>
              </a:gdLst>
              <a:cxnLst>
                <a:cxn ang="0">
                  <a:pos x="T0" y="T1"/>
                </a:cxn>
                <a:cxn ang="0">
                  <a:pos x="T2" y="T3"/>
                </a:cxn>
                <a:cxn ang="0">
                  <a:pos x="T4" y="T5"/>
                </a:cxn>
                <a:cxn ang="0">
                  <a:pos x="T6" y="T7"/>
                </a:cxn>
              </a:cxnLst>
              <a:rect b="b" l="0" r="r" t="0"/>
              <a:pathLst>
                <a:path h="21600" w="21598">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6" name="AutoShape 80"/>
            <p:cNvSpPr/>
            <p:nvPr/>
          </p:nvSpPr>
          <p:spPr bwMode="auto">
            <a:xfrm>
              <a:off x="7170707" y="3694874"/>
              <a:ext cx="225475"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7" name="AutoShape 81"/>
            <p:cNvSpPr/>
            <p:nvPr/>
          </p:nvSpPr>
          <p:spPr bwMode="auto">
            <a:xfrm>
              <a:off x="7644778" y="3694874"/>
              <a:ext cx="248023"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8" name="AutoShape 82"/>
            <p:cNvSpPr/>
            <p:nvPr/>
          </p:nvSpPr>
          <p:spPr bwMode="auto">
            <a:xfrm>
              <a:off x="10683317" y="3647582"/>
              <a:ext cx="249019"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79" name="AutoShape 83"/>
            <p:cNvSpPr/>
            <p:nvPr/>
          </p:nvSpPr>
          <p:spPr bwMode="auto">
            <a:xfrm>
              <a:off x="8077946" y="5248090"/>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0" name="AutoShape 84"/>
            <p:cNvSpPr/>
            <p:nvPr/>
          </p:nvSpPr>
          <p:spPr bwMode="auto">
            <a:xfrm>
              <a:off x="6115153" y="4040847"/>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1" name="AutoShape 85"/>
            <p:cNvSpPr/>
            <p:nvPr/>
          </p:nvSpPr>
          <p:spPr bwMode="auto">
            <a:xfrm>
              <a:off x="6612326" y="4040847"/>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2" name="AutoShape 86"/>
            <p:cNvSpPr/>
            <p:nvPr/>
          </p:nvSpPr>
          <p:spPr bwMode="auto">
            <a:xfrm>
              <a:off x="7187334" y="4040847"/>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3" name="AutoShape 87"/>
            <p:cNvSpPr/>
            <p:nvPr/>
          </p:nvSpPr>
          <p:spPr bwMode="auto">
            <a:xfrm>
              <a:off x="7656052" y="4035228"/>
              <a:ext cx="225475" cy="199878"/>
            </a:xfrm>
            <a:custGeom>
              <a:gdLst>
                <a:gd fmla="+- 0 10798 9" name="T0"/>
                <a:gd fmla="*/ T0 w 21578" name="T1"/>
                <a:gd fmla="*/ 10800 h 21600" name="T2"/>
                <a:gd fmla="+- 0 10798 9" name="T3"/>
                <a:gd fmla="*/ T3 w 21578" name="T4"/>
                <a:gd fmla="*/ 10800 h 21600" name="T5"/>
                <a:gd fmla="+- 0 10798 9" name="T6"/>
                <a:gd fmla="*/ T6 w 21578" name="T7"/>
                <a:gd fmla="*/ 10800 h 21600" name="T8"/>
                <a:gd fmla="+- 0 10798 9" name="T9"/>
                <a:gd fmla="*/ T9 w 21578" name="T10"/>
                <a:gd fmla="*/ 10800 h 21600" name="T11"/>
              </a:gdLst>
              <a:cxnLst>
                <a:cxn ang="0">
                  <a:pos x="T1" y="T2"/>
                </a:cxn>
                <a:cxn ang="0">
                  <a:pos x="T4" y="T5"/>
                </a:cxn>
                <a:cxn ang="0">
                  <a:pos x="T7" y="T8"/>
                </a:cxn>
                <a:cxn ang="0">
                  <a:pos x="T10" y="T11"/>
                </a:cxn>
              </a:cxnLst>
              <a:rect b="b" l="0" r="r" t="0"/>
              <a:pathLst>
                <a:path h="21600" w="21578">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4" name="AutoShape 88"/>
            <p:cNvSpPr/>
            <p:nvPr/>
          </p:nvSpPr>
          <p:spPr bwMode="auto">
            <a:xfrm>
              <a:off x="3434816" y="4029609"/>
              <a:ext cx="205801"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5" name="AutoShape 89"/>
            <p:cNvSpPr/>
            <p:nvPr/>
          </p:nvSpPr>
          <p:spPr bwMode="auto">
            <a:xfrm>
              <a:off x="3954256" y="4035188"/>
              <a:ext cx="226381" cy="22074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6" name="AutoShape 90"/>
            <p:cNvSpPr/>
            <p:nvPr/>
          </p:nvSpPr>
          <p:spPr bwMode="auto">
            <a:xfrm>
              <a:off x="4500288" y="4029609"/>
              <a:ext cx="225475" cy="219866"/>
            </a:xfrm>
            <a:custGeom>
              <a:gdLst>
                <a:gd fmla="+- 0 10811 37" name="T0"/>
                <a:gd fmla="*/ T0 w 21549" name="T1"/>
                <a:gd fmla="+- 0 10807 66" name="T2"/>
                <a:gd fmla="*/ 10807 h 21483" name="T3"/>
                <a:gd fmla="+- 0 10811 37" name="T4"/>
                <a:gd fmla="*/ T4 w 21549" name="T5"/>
                <a:gd fmla="+- 0 10807 66" name="T6"/>
                <a:gd fmla="*/ 10807 h 21483" name="T7"/>
                <a:gd fmla="+- 0 10811 37" name="T8"/>
                <a:gd fmla="*/ T8 w 21549" name="T9"/>
                <a:gd fmla="+- 0 10807 66" name="T10"/>
                <a:gd fmla="*/ 10807 h 21483" name="T11"/>
                <a:gd fmla="+- 0 10811 37" name="T12"/>
                <a:gd fmla="*/ T12 w 21549" name="T13"/>
                <a:gd fmla="+- 0 10807 66" name="T14"/>
                <a:gd fmla="*/ 10807 h 21483" name="T15"/>
              </a:gdLst>
              <a:cxnLst>
                <a:cxn ang="0">
                  <a:pos x="T1" y="T3"/>
                </a:cxn>
                <a:cxn ang="0">
                  <a:pos x="T5" y="T7"/>
                </a:cxn>
                <a:cxn ang="0">
                  <a:pos x="T9" y="T11"/>
                </a:cxn>
                <a:cxn ang="0">
                  <a:pos x="T13" y="T15"/>
                </a:cxn>
              </a:cxnLst>
              <a:rect b="b" l="0" r="r" t="0"/>
              <a:pathLst>
                <a:path h="21483" w="21549">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7" name="AutoShape 91"/>
            <p:cNvSpPr/>
            <p:nvPr/>
          </p:nvSpPr>
          <p:spPr bwMode="auto">
            <a:xfrm>
              <a:off x="5038457" y="4029609"/>
              <a:ext cx="204978" cy="219866"/>
            </a:xfrm>
            <a:custGeom>
              <a:gdLst>
                <a:gd fmla="+- 0 10795 54" name="T0"/>
                <a:gd fmla="*/ T0 w 21483" name="T1"/>
                <a:gd fmla="*/ 10800 h 21600" name="T2"/>
                <a:gd fmla="+- 0 10795 54" name="T3"/>
                <a:gd fmla="*/ T3 w 21483" name="T4"/>
                <a:gd fmla="*/ 10800 h 21600" name="T5"/>
                <a:gd fmla="+- 0 10795 54" name="T6"/>
                <a:gd fmla="*/ T6 w 21483" name="T7"/>
                <a:gd fmla="*/ 10800 h 21600" name="T8"/>
                <a:gd fmla="+- 0 10795 54" name="T9"/>
                <a:gd fmla="*/ T9 w 21483" name="T10"/>
                <a:gd fmla="*/ 10800 h 21600" name="T11"/>
              </a:gdLst>
              <a:cxnLst>
                <a:cxn ang="0">
                  <a:pos x="T1" y="T2"/>
                </a:cxn>
                <a:cxn ang="0">
                  <a:pos x="T4" y="T5"/>
                </a:cxn>
                <a:cxn ang="0">
                  <a:pos x="T7" y="T8"/>
                </a:cxn>
                <a:cxn ang="0">
                  <a:pos x="T10" y="T11"/>
                </a:cxn>
              </a:cxnLst>
              <a:rect b="b" l="0" r="r" t="0"/>
              <a:pathLst>
                <a:path h="21600" w="21483">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8" name="AutoShape 92"/>
            <p:cNvSpPr/>
            <p:nvPr/>
          </p:nvSpPr>
          <p:spPr bwMode="auto">
            <a:xfrm>
              <a:off x="5587414" y="4035188"/>
              <a:ext cx="263489" cy="22074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89" name="AutoShape 93"/>
            <p:cNvSpPr/>
            <p:nvPr/>
          </p:nvSpPr>
          <p:spPr bwMode="auto">
            <a:xfrm>
              <a:off x="8094883" y="4040847"/>
              <a:ext cx="204978" cy="200681"/>
            </a:xfrm>
            <a:custGeom>
              <a:gdLst>
                <a:gd fmla="+- 0 10794 7" name="T0"/>
                <a:gd fmla="*/ T0 w 21575" name="T1"/>
                <a:gd fmla="*/ 10800 h 21600" name="T2"/>
                <a:gd fmla="+- 0 10794 7" name="T3"/>
                <a:gd fmla="*/ T3 w 21575" name="T4"/>
                <a:gd fmla="*/ 10800 h 21600" name="T5"/>
                <a:gd fmla="+- 0 10794 7" name="T6"/>
                <a:gd fmla="*/ T6 w 21575" name="T7"/>
                <a:gd fmla="*/ 10800 h 21600" name="T8"/>
                <a:gd fmla="+- 0 10794 7" name="T9"/>
                <a:gd fmla="*/ T9 w 21575" name="T10"/>
                <a:gd fmla="*/ 10800 h 21600" name="T11"/>
              </a:gdLst>
              <a:cxnLst>
                <a:cxn ang="0">
                  <a:pos x="T1" y="T2"/>
                </a:cxn>
                <a:cxn ang="0">
                  <a:pos x="T4" y="T5"/>
                </a:cxn>
                <a:cxn ang="0">
                  <a:pos x="T7" y="T8"/>
                </a:cxn>
                <a:cxn ang="0">
                  <a:pos x="T10" y="T11"/>
                </a:cxn>
              </a:cxnLst>
              <a:rect b="b" l="0" r="r" t="0"/>
              <a:pathLst>
                <a:path h="21600" w="21575">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0" name="AutoShape 94"/>
            <p:cNvSpPr/>
            <p:nvPr/>
          </p:nvSpPr>
          <p:spPr bwMode="auto">
            <a:xfrm>
              <a:off x="8586837" y="4046579"/>
              <a:ext cx="204978" cy="2418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1" name="AutoShape 95"/>
            <p:cNvSpPr/>
            <p:nvPr/>
          </p:nvSpPr>
          <p:spPr bwMode="auto">
            <a:xfrm>
              <a:off x="1259776" y="4406086"/>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2" name="AutoShape 96"/>
            <p:cNvSpPr/>
            <p:nvPr/>
          </p:nvSpPr>
          <p:spPr bwMode="auto">
            <a:xfrm>
              <a:off x="1785844" y="4406086"/>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3" name="AutoShape 97"/>
            <p:cNvSpPr/>
            <p:nvPr/>
          </p:nvSpPr>
          <p:spPr bwMode="auto">
            <a:xfrm>
              <a:off x="2346404" y="4406086"/>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4" name="AutoShape 98"/>
            <p:cNvSpPr/>
            <p:nvPr/>
          </p:nvSpPr>
          <p:spPr bwMode="auto">
            <a:xfrm>
              <a:off x="2899680" y="4400306"/>
              <a:ext cx="205801" cy="2660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5" name="AutoShape 99"/>
            <p:cNvSpPr/>
            <p:nvPr/>
          </p:nvSpPr>
          <p:spPr bwMode="auto">
            <a:xfrm>
              <a:off x="9083092" y="4411705"/>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6" name="AutoShape 100"/>
            <p:cNvSpPr/>
            <p:nvPr/>
          </p:nvSpPr>
          <p:spPr bwMode="auto">
            <a:xfrm>
              <a:off x="9625501" y="4408494"/>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7" name="AutoShape 101"/>
            <p:cNvSpPr/>
            <p:nvPr/>
          </p:nvSpPr>
          <p:spPr bwMode="auto">
            <a:xfrm>
              <a:off x="1265208" y="2957660"/>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8" name="AutoShape 102"/>
            <p:cNvSpPr/>
            <p:nvPr/>
          </p:nvSpPr>
          <p:spPr bwMode="auto">
            <a:xfrm>
              <a:off x="1790412" y="2952041"/>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99" name="AutoShape 103"/>
            <p:cNvSpPr/>
            <p:nvPr/>
          </p:nvSpPr>
          <p:spPr bwMode="auto">
            <a:xfrm>
              <a:off x="2345499" y="2952041"/>
              <a:ext cx="205801" cy="200681"/>
            </a:xfrm>
            <a:custGeom>
              <a:gdLst>
                <a:gd fmla="*/ 10795 w 21591" name="T0"/>
                <a:gd fmla="+- 0 10799 50" name="T1"/>
                <a:gd fmla="*/ 10799 h 21498" name="T2"/>
                <a:gd fmla="*/ 10795 w 21591" name="T3"/>
                <a:gd fmla="+- 0 10799 50" name="T4"/>
                <a:gd fmla="*/ 10799 h 21498" name="T5"/>
                <a:gd fmla="*/ 10795 w 21591" name="T6"/>
                <a:gd fmla="+- 0 10799 50" name="T7"/>
                <a:gd fmla="*/ 10799 h 21498" name="T8"/>
                <a:gd fmla="*/ 10795 w 21591" name="T9"/>
                <a:gd fmla="+- 0 10799 50" name="T10"/>
                <a:gd fmla="*/ 10799 h 21498" name="T11"/>
              </a:gdLst>
              <a:cxnLst>
                <a:cxn ang="0">
                  <a:pos x="T0" y="T2"/>
                </a:cxn>
                <a:cxn ang="0">
                  <a:pos x="T3" y="T5"/>
                </a:cxn>
                <a:cxn ang="0">
                  <a:pos x="T6" y="T8"/>
                </a:cxn>
                <a:cxn ang="0">
                  <a:pos x="T9" y="T11"/>
                </a:cxn>
              </a:cxnLst>
              <a:rect b="b" l="0" r="r" t="0"/>
              <a:pathLst>
                <a:path h="21498" w="21591">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0" name="AutoShape 104"/>
            <p:cNvSpPr/>
            <p:nvPr/>
          </p:nvSpPr>
          <p:spPr bwMode="auto">
            <a:xfrm>
              <a:off x="2899680" y="2952041"/>
              <a:ext cx="205801" cy="200681"/>
            </a:xfrm>
            <a:custGeom>
              <a:gdLst>
                <a:gd fmla="+- 0 10800 41" name="T0"/>
                <a:gd fmla="*/ T0 w 21518" name="T1"/>
                <a:gd fmla="+- 0 10800 84" name="T2"/>
                <a:gd fmla="*/ 10800 h 21432" name="T3"/>
                <a:gd fmla="+- 0 10800 41" name="T4"/>
                <a:gd fmla="*/ T4 w 21518" name="T5"/>
                <a:gd fmla="+- 0 10800 84" name="T6"/>
                <a:gd fmla="*/ 10800 h 21432" name="T7"/>
                <a:gd fmla="+- 0 10800 41" name="T8"/>
                <a:gd fmla="*/ T8 w 21518" name="T9"/>
                <a:gd fmla="+- 0 10800 84" name="T10"/>
                <a:gd fmla="*/ 10800 h 21432" name="T11"/>
                <a:gd fmla="+- 0 10800 41" name="T12"/>
                <a:gd fmla="*/ T12 w 21518" name="T13"/>
                <a:gd fmla="+- 0 10800 84" name="T14"/>
                <a:gd fmla="*/ 10800 h 21432" name="T15"/>
              </a:gdLst>
              <a:cxnLst>
                <a:cxn ang="0">
                  <a:pos x="T1" y="T3"/>
                </a:cxn>
                <a:cxn ang="0">
                  <a:pos x="T5" y="T7"/>
                </a:cxn>
                <a:cxn ang="0">
                  <a:pos x="T9" y="T11"/>
                </a:cxn>
                <a:cxn ang="0">
                  <a:pos x="T13" y="T15"/>
                </a:cxn>
              </a:cxnLst>
              <a:rect b="b" l="0" r="r" t="0"/>
              <a:pathLst>
                <a:path h="21432" w="21518">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1" name="AutoShape 105"/>
            <p:cNvSpPr/>
            <p:nvPr/>
          </p:nvSpPr>
          <p:spPr bwMode="auto">
            <a:xfrm>
              <a:off x="9083092" y="2959265"/>
              <a:ext cx="204978"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2" name="AutoShape 106"/>
            <p:cNvSpPr/>
            <p:nvPr/>
          </p:nvSpPr>
          <p:spPr bwMode="auto">
            <a:xfrm>
              <a:off x="9621014" y="2959265"/>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3" name="AutoShape 107"/>
            <p:cNvSpPr/>
            <p:nvPr/>
          </p:nvSpPr>
          <p:spPr bwMode="auto">
            <a:xfrm>
              <a:off x="10176101" y="2953646"/>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4" name="AutoShape 108"/>
            <p:cNvSpPr/>
            <p:nvPr/>
          </p:nvSpPr>
          <p:spPr bwMode="auto">
            <a:xfrm>
              <a:off x="10701304" y="2953646"/>
              <a:ext cx="205801" cy="200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5" name="AutoShape 109"/>
            <p:cNvSpPr/>
            <p:nvPr/>
          </p:nvSpPr>
          <p:spPr bwMode="auto">
            <a:xfrm>
              <a:off x="6599283" y="5248090"/>
              <a:ext cx="204978" cy="200681"/>
            </a:xfrm>
            <a:custGeom>
              <a:gdLst>
                <a:gd fmla="*/ 10796 w 21592" name="T0"/>
                <a:gd fmla="+- 0 10793 111" name="T1"/>
                <a:gd fmla="*/ 10793 h 21365" name="T2"/>
                <a:gd fmla="*/ 10796 w 21592" name="T3"/>
                <a:gd fmla="+- 0 10793 111" name="T4"/>
                <a:gd fmla="*/ 10793 h 21365" name="T5"/>
                <a:gd fmla="*/ 10796 w 21592" name="T6"/>
                <a:gd fmla="+- 0 10793 111" name="T7"/>
                <a:gd fmla="*/ 10793 h 21365" name="T8"/>
                <a:gd fmla="*/ 10796 w 21592" name="T9"/>
                <a:gd fmla="+- 0 10793 111" name="T10"/>
                <a:gd fmla="*/ 10793 h 21365" name="T11"/>
              </a:gdLst>
              <a:cxnLst>
                <a:cxn ang="0">
                  <a:pos x="T0" y="T2"/>
                </a:cxn>
                <a:cxn ang="0">
                  <a:pos x="T3" y="T5"/>
                </a:cxn>
                <a:cxn ang="0">
                  <a:pos x="T6" y="T8"/>
                </a:cxn>
                <a:cxn ang="0">
                  <a:pos x="T9" y="T11"/>
                </a:cxn>
              </a:cxnLst>
              <a:rect b="b" l="0" r="r" t="0"/>
              <a:pathLst>
                <a:path h="21365" w="21592">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6" name="AutoShape 110"/>
            <p:cNvSpPr/>
            <p:nvPr/>
          </p:nvSpPr>
          <p:spPr bwMode="auto">
            <a:xfrm>
              <a:off x="6115194" y="2952041"/>
              <a:ext cx="205801" cy="200681"/>
            </a:xfrm>
            <a:custGeom>
              <a:gdLst>
                <a:gd fmla="+- 0 10797 116" name="T0"/>
                <a:gd fmla="*/ T0 w 21363" name="T1"/>
                <a:gd fmla="*/ 10800 h 21600" name="T2"/>
                <a:gd fmla="+- 0 10797 116" name="T3"/>
                <a:gd fmla="*/ T3 w 21363" name="T4"/>
                <a:gd fmla="*/ 10800 h 21600" name="T5"/>
                <a:gd fmla="+- 0 10797 116" name="T6"/>
                <a:gd fmla="*/ T6 w 21363" name="T7"/>
                <a:gd fmla="*/ 10800 h 21600" name="T8"/>
                <a:gd fmla="+- 0 10797 116" name="T9"/>
                <a:gd fmla="*/ T9 w 21363" name="T10"/>
                <a:gd fmla="*/ 10800 h 21600" name="T11"/>
              </a:gdLst>
              <a:cxnLst>
                <a:cxn ang="0">
                  <a:pos x="T1" y="T2"/>
                </a:cxn>
                <a:cxn ang="0">
                  <a:pos x="T4" y="T5"/>
                </a:cxn>
                <a:cxn ang="0">
                  <a:pos x="T7" y="T8"/>
                </a:cxn>
                <a:cxn ang="0">
                  <a:pos x="T10" y="T11"/>
                </a:cxn>
              </a:cxnLst>
              <a:rect b="b" l="0" r="r" t="0"/>
              <a:pathLst>
                <a:path h="21600" w="21363">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7" name="AutoShape 111"/>
            <p:cNvSpPr/>
            <p:nvPr/>
          </p:nvSpPr>
          <p:spPr bwMode="auto">
            <a:xfrm>
              <a:off x="6640399" y="2952041"/>
              <a:ext cx="205801" cy="200681"/>
            </a:xfrm>
            <a:custGeom>
              <a:gdLst>
                <a:gd fmla="+- 0 10800 61" name="T0"/>
                <a:gd fmla="*/ T0 w 21478" name="T1"/>
                <a:gd fmla="*/ 10800 h 21600" name="T2"/>
                <a:gd fmla="+- 0 10800 61" name="T3"/>
                <a:gd fmla="*/ T3 w 21478" name="T4"/>
                <a:gd fmla="*/ 10800 h 21600" name="T5"/>
                <a:gd fmla="+- 0 10800 61" name="T6"/>
                <a:gd fmla="*/ T6 w 21478" name="T7"/>
                <a:gd fmla="*/ 10800 h 21600" name="T8"/>
                <a:gd fmla="+- 0 10800 61" name="T9"/>
                <a:gd fmla="*/ T9 w 21478" name="T10"/>
                <a:gd fmla="*/ 10800 h 21600" name="T11"/>
              </a:gdLst>
              <a:cxnLst>
                <a:cxn ang="0">
                  <a:pos x="T1" y="T2"/>
                </a:cxn>
                <a:cxn ang="0">
                  <a:pos x="T4" y="T5"/>
                </a:cxn>
                <a:cxn ang="0">
                  <a:pos x="T7" y="T8"/>
                </a:cxn>
                <a:cxn ang="0">
                  <a:pos x="T10" y="T11"/>
                </a:cxn>
              </a:cxnLst>
              <a:rect b="b" l="0" r="r" t="0"/>
              <a:pathLst>
                <a:path h="21600" w="21478">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8" name="AutoShape 112"/>
            <p:cNvSpPr/>
            <p:nvPr/>
          </p:nvSpPr>
          <p:spPr bwMode="auto">
            <a:xfrm>
              <a:off x="7187293" y="2952843"/>
              <a:ext cx="204978" cy="200681"/>
            </a:xfrm>
            <a:custGeom>
              <a:gdLst>
                <a:gd fmla="+- 0 10800 15" name="T0"/>
                <a:gd fmla="*/ T0 w 21571" name="T1"/>
                <a:gd fmla="*/ 10800 h 21600" name="T2"/>
                <a:gd fmla="+- 0 10800 15" name="T3"/>
                <a:gd fmla="*/ T3 w 21571" name="T4"/>
                <a:gd fmla="*/ 10800 h 21600" name="T5"/>
                <a:gd fmla="+- 0 10800 15" name="T6"/>
                <a:gd fmla="*/ T6 w 21571" name="T7"/>
                <a:gd fmla="*/ 10800 h 21600" name="T8"/>
                <a:gd fmla="+- 0 10800 15" name="T9"/>
                <a:gd fmla="*/ T9 w 21571" name="T10"/>
                <a:gd fmla="*/ 10800 h 21600" name="T11"/>
              </a:gdLst>
              <a:cxnLst>
                <a:cxn ang="0">
                  <a:pos x="T1" y="T2"/>
                </a:cxn>
                <a:cxn ang="0">
                  <a:pos x="T4" y="T5"/>
                </a:cxn>
                <a:cxn ang="0">
                  <a:pos x="T7" y="T8"/>
                </a:cxn>
                <a:cxn ang="0">
                  <a:pos x="T10" y="T11"/>
                </a:cxn>
              </a:cxnLst>
              <a:rect b="b" l="0" r="r" t="0"/>
              <a:pathLst>
                <a:path h="21600" w="21571">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9" name="AutoShape 113"/>
            <p:cNvSpPr/>
            <p:nvPr/>
          </p:nvSpPr>
          <p:spPr bwMode="auto">
            <a:xfrm>
              <a:off x="7671776" y="2952843"/>
              <a:ext cx="205801" cy="200681"/>
            </a:xfrm>
            <a:custGeom>
              <a:gdLst>
                <a:gd fmla="*/ 10785 w 21570" name="T0"/>
                <a:gd fmla="*/ 10800 h 21600" name="T1"/>
                <a:gd fmla="*/ 10785 w 21570" name="T2"/>
                <a:gd fmla="*/ 10800 h 21600" name="T3"/>
                <a:gd fmla="*/ 10785 w 21570" name="T4"/>
                <a:gd fmla="*/ 10800 h 21600" name="T5"/>
                <a:gd fmla="*/ 10785 w 21570" name="T6"/>
                <a:gd fmla="*/ 10800 h 21600" name="T7"/>
              </a:gdLst>
              <a:cxnLst>
                <a:cxn ang="0">
                  <a:pos x="T0" y="T1"/>
                </a:cxn>
                <a:cxn ang="0">
                  <a:pos x="T2" y="T3"/>
                </a:cxn>
                <a:cxn ang="0">
                  <a:pos x="T4" y="T5"/>
                </a:cxn>
                <a:cxn ang="0">
                  <a:pos x="T6" y="T7"/>
                </a:cxn>
              </a:cxnLst>
              <a:rect b="b" l="0" r="r" t="0"/>
              <a:pathLst>
                <a:path h="21600" w="2157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0" name="AutoShape 114"/>
            <p:cNvSpPr/>
            <p:nvPr/>
          </p:nvSpPr>
          <p:spPr bwMode="auto">
            <a:xfrm>
              <a:off x="3435722" y="2947987"/>
              <a:ext cx="205801" cy="22074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1" name="AutoShape 115"/>
            <p:cNvSpPr/>
            <p:nvPr/>
          </p:nvSpPr>
          <p:spPr bwMode="auto">
            <a:xfrm>
              <a:off x="3963642" y="2947184"/>
              <a:ext cx="205801" cy="22074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2" name="AutoShape 116"/>
            <p:cNvSpPr/>
            <p:nvPr/>
          </p:nvSpPr>
          <p:spPr bwMode="auto">
            <a:xfrm>
              <a:off x="4512348" y="2952001"/>
              <a:ext cx="204978" cy="220749"/>
            </a:xfrm>
            <a:custGeom>
              <a:gdLst>
                <a:gd fmla="*/ 10795 w 21591" name="T0"/>
                <a:gd fmla="+- 0 10838 76" name="T1"/>
                <a:gd fmla="*/ 10838 h 21524" name="T2"/>
                <a:gd fmla="*/ 10795 w 21591" name="T3"/>
                <a:gd fmla="+- 0 10838 76" name="T4"/>
                <a:gd fmla="*/ 10838 h 21524" name="T5"/>
                <a:gd fmla="*/ 10795 w 21591" name="T6"/>
                <a:gd fmla="+- 0 10838 76" name="T7"/>
                <a:gd fmla="*/ 10838 h 21524" name="T8"/>
                <a:gd fmla="*/ 10795 w 21591" name="T9"/>
                <a:gd fmla="+- 0 10838 76" name="T10"/>
                <a:gd fmla="*/ 10838 h 21524" name="T11"/>
              </a:gdLst>
              <a:cxnLst>
                <a:cxn ang="0">
                  <a:pos x="T0" y="T2"/>
                </a:cxn>
                <a:cxn ang="0">
                  <a:pos x="T3" y="T5"/>
                </a:cxn>
                <a:cxn ang="0">
                  <a:pos x="T6" y="T8"/>
                </a:cxn>
                <a:cxn ang="0">
                  <a:pos x="T9" y="T11"/>
                </a:cxn>
              </a:cxnLst>
              <a:rect b="b" l="0" r="r" t="0"/>
              <a:pathLst>
                <a:path h="21524" w="21591">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3" name="AutoShape 117"/>
            <p:cNvSpPr/>
            <p:nvPr/>
          </p:nvSpPr>
          <p:spPr bwMode="auto">
            <a:xfrm>
              <a:off x="5046139" y="2952001"/>
              <a:ext cx="231848" cy="220749"/>
            </a:xfrm>
            <a:custGeom>
              <a:gdLst>
                <a:gd fmla="*/ 10800 w 21600" name="T0"/>
                <a:gd fmla="+- 0 10846 92" name="T1"/>
                <a:gd fmla="*/ 10846 h 21508" name="T2"/>
                <a:gd fmla="*/ 10800 w 21600" name="T3"/>
                <a:gd fmla="+- 0 10846 92" name="T4"/>
                <a:gd fmla="*/ 10846 h 21508" name="T5"/>
                <a:gd fmla="*/ 10800 w 21600" name="T6"/>
                <a:gd fmla="+- 0 10846 92" name="T7"/>
                <a:gd fmla="*/ 10846 h 21508" name="T8"/>
                <a:gd fmla="*/ 10800 w 21600" name="T9"/>
                <a:gd fmla="+- 0 10846 92" name="T10"/>
                <a:gd fmla="*/ 10846 h 21508" name="T11"/>
              </a:gdLst>
              <a:cxnLst>
                <a:cxn ang="0">
                  <a:pos x="T0" y="T2"/>
                </a:cxn>
                <a:cxn ang="0">
                  <a:pos x="T3" y="T5"/>
                </a:cxn>
                <a:cxn ang="0">
                  <a:pos x="T6" y="T8"/>
                </a:cxn>
                <a:cxn ang="0">
                  <a:pos x="T9" y="T11"/>
                </a:cxn>
              </a:cxnLst>
              <a:rect b="b" l="0" r="r" t="0"/>
              <a:pathLst>
                <a:path h="21508" w="21600">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4" name="AutoShape 118"/>
            <p:cNvSpPr/>
            <p:nvPr/>
          </p:nvSpPr>
          <p:spPr bwMode="auto">
            <a:xfrm>
              <a:off x="5594329" y="2952001"/>
              <a:ext cx="256904" cy="220749"/>
            </a:xfrm>
            <a:custGeom>
              <a:gdLst>
                <a:gd fmla="*/ 10782 w 21564" name="T0"/>
                <a:gd fmla="*/ 10800 h 21600" name="T1"/>
                <a:gd fmla="*/ 10782 w 21564" name="T2"/>
                <a:gd fmla="*/ 10800 h 21600" name="T3"/>
                <a:gd fmla="*/ 10782 w 21564" name="T4"/>
                <a:gd fmla="*/ 10800 h 21600" name="T5"/>
                <a:gd fmla="*/ 10782 w 21564" name="T6"/>
                <a:gd fmla="*/ 10800 h 21600" name="T7"/>
              </a:gdLst>
              <a:cxnLst>
                <a:cxn ang="0">
                  <a:pos x="T0" y="T1"/>
                </a:cxn>
                <a:cxn ang="0">
                  <a:pos x="T2" y="T3"/>
                </a:cxn>
                <a:cxn ang="0">
                  <a:pos x="T4" y="T5"/>
                </a:cxn>
                <a:cxn ang="0">
                  <a:pos x="T6" y="T7"/>
                </a:cxn>
              </a:cxnLst>
              <a:rect b="b" l="0" r="r" t="0"/>
              <a:pathLst>
                <a:path h="21600" w="21564">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5" name="AutoShape 119"/>
            <p:cNvSpPr/>
            <p:nvPr/>
          </p:nvSpPr>
          <p:spPr bwMode="auto">
            <a:xfrm>
              <a:off x="7671776" y="3326111"/>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6" name="AutoShape 120"/>
            <p:cNvSpPr/>
            <p:nvPr/>
          </p:nvSpPr>
          <p:spPr bwMode="auto">
            <a:xfrm>
              <a:off x="3435722" y="3318885"/>
              <a:ext cx="205801"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7" name="AutoShape 121"/>
            <p:cNvSpPr/>
            <p:nvPr/>
          </p:nvSpPr>
          <p:spPr bwMode="auto">
            <a:xfrm>
              <a:off x="3979577" y="3320972"/>
              <a:ext cx="169403" cy="219866"/>
            </a:xfrm>
            <a:custGeom>
              <a:gdLst>
                <a:gd fmla="*/ 10800 w 21600" name="T0"/>
                <a:gd fmla="+- 0 10813 26" name="T1"/>
                <a:gd fmla="*/ 10813 h 21574" name="T2"/>
                <a:gd fmla="*/ 10800 w 21600" name="T3"/>
                <a:gd fmla="+- 0 10813 26" name="T4"/>
                <a:gd fmla="*/ 10813 h 21574" name="T5"/>
                <a:gd fmla="*/ 10800 w 21600" name="T6"/>
                <a:gd fmla="+- 0 10813 26" name="T7"/>
                <a:gd fmla="*/ 10813 h 21574" name="T8"/>
                <a:gd fmla="*/ 10800 w 21600" name="T9"/>
                <a:gd fmla="+- 0 10813 26" name="T10"/>
                <a:gd fmla="*/ 10813 h 21574" name="T11"/>
              </a:gdLst>
              <a:cxnLst>
                <a:cxn ang="0">
                  <a:pos x="T0" y="T2"/>
                </a:cxn>
                <a:cxn ang="0">
                  <a:pos x="T3" y="T5"/>
                </a:cxn>
                <a:cxn ang="0">
                  <a:pos x="T6" y="T8"/>
                </a:cxn>
                <a:cxn ang="0">
                  <a:pos x="T9" y="T11"/>
                </a:cxn>
              </a:cxnLst>
              <a:rect b="b" l="0" r="r" t="0"/>
              <a:pathLst>
                <a:path h="21574" w="21600">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8" name="AutoShape 122"/>
            <p:cNvSpPr/>
            <p:nvPr/>
          </p:nvSpPr>
          <p:spPr bwMode="auto">
            <a:xfrm>
              <a:off x="4508726" y="3318885"/>
              <a:ext cx="204978"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19" name="AutoShape 123"/>
            <p:cNvSpPr/>
            <p:nvPr/>
          </p:nvSpPr>
          <p:spPr bwMode="auto">
            <a:xfrm>
              <a:off x="5017999" y="3318885"/>
              <a:ext cx="230498"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0" name="AutoShape 124"/>
            <p:cNvSpPr/>
            <p:nvPr/>
          </p:nvSpPr>
          <p:spPr bwMode="auto">
            <a:xfrm>
              <a:off x="5593464" y="3319689"/>
              <a:ext cx="257727" cy="219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1" name="AutoShape 125"/>
            <p:cNvSpPr/>
            <p:nvPr/>
          </p:nvSpPr>
          <p:spPr bwMode="auto">
            <a:xfrm>
              <a:off x="8088585" y="3325307"/>
              <a:ext cx="205801" cy="199878"/>
            </a:xfrm>
            <a:custGeom>
              <a:gdLst>
                <a:gd fmla="+- 0 10797 26" name="T0"/>
                <a:gd fmla="*/ T0 w 21542" name="T1"/>
                <a:gd fmla="*/ 10800 h 21600" name="T2"/>
                <a:gd fmla="+- 0 10797 26" name="T3"/>
                <a:gd fmla="*/ T3 w 21542" name="T4"/>
                <a:gd fmla="*/ 10800 h 21600" name="T5"/>
                <a:gd fmla="+- 0 10797 26" name="T6"/>
                <a:gd fmla="*/ T6 w 21542" name="T7"/>
                <a:gd fmla="*/ 10800 h 21600" name="T8"/>
                <a:gd fmla="+- 0 10797 26" name="T9"/>
                <a:gd fmla="*/ T9 w 21542" name="T10"/>
                <a:gd fmla="*/ 10800 h 21600" name="T11"/>
              </a:gdLst>
              <a:cxnLst>
                <a:cxn ang="0">
                  <a:pos x="T1" y="T2"/>
                </a:cxn>
                <a:cxn ang="0">
                  <a:pos x="T4" y="T5"/>
                </a:cxn>
                <a:cxn ang="0">
                  <a:pos x="T7" y="T8"/>
                </a:cxn>
                <a:cxn ang="0">
                  <a:pos x="T10" y="T11"/>
                </a:cxn>
              </a:cxnLst>
              <a:rect b="b" l="0" r="r" t="0"/>
              <a:pathLst>
                <a:path h="21600" w="21542">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2" name="AutoShape 126"/>
            <p:cNvSpPr/>
            <p:nvPr/>
          </p:nvSpPr>
          <p:spPr bwMode="auto">
            <a:xfrm>
              <a:off x="8584162" y="3326111"/>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3" name="AutoShape 127"/>
            <p:cNvSpPr/>
            <p:nvPr/>
          </p:nvSpPr>
          <p:spPr bwMode="auto">
            <a:xfrm>
              <a:off x="1265208" y="4823125"/>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4" name="AutoShape 128"/>
            <p:cNvSpPr/>
            <p:nvPr/>
          </p:nvSpPr>
          <p:spPr bwMode="auto">
            <a:xfrm>
              <a:off x="1791318" y="4823125"/>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5" name="AutoShape 129"/>
            <p:cNvSpPr/>
            <p:nvPr/>
          </p:nvSpPr>
          <p:spPr bwMode="auto">
            <a:xfrm>
              <a:off x="2344552" y="4823928"/>
              <a:ext cx="204978"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6" name="AutoShape 130"/>
            <p:cNvSpPr/>
            <p:nvPr/>
          </p:nvSpPr>
          <p:spPr bwMode="auto">
            <a:xfrm>
              <a:off x="2903261" y="4823928"/>
              <a:ext cx="204978" cy="199878"/>
            </a:xfrm>
            <a:custGeom>
              <a:gdLst>
                <a:gd fmla="*/ 10800 w 21600" name="T0"/>
                <a:gd fmla="+- 0 10800 114" name="T1"/>
                <a:gd fmla="*/ 10800 h 21372" name="T2"/>
                <a:gd fmla="*/ 10800 w 21600" name="T3"/>
                <a:gd fmla="+- 0 10800 114" name="T4"/>
                <a:gd fmla="*/ 10800 h 21372" name="T5"/>
                <a:gd fmla="*/ 10800 w 21600" name="T6"/>
                <a:gd fmla="+- 0 10800 114" name="T7"/>
                <a:gd fmla="*/ 10800 h 21372" name="T8"/>
                <a:gd fmla="*/ 10800 w 21600" name="T9"/>
                <a:gd fmla="+- 0 10800 114" name="T10"/>
                <a:gd fmla="*/ 10800 h 21372" name="T11"/>
              </a:gdLst>
              <a:cxnLst>
                <a:cxn ang="0">
                  <a:pos x="T0" y="T2"/>
                </a:cxn>
                <a:cxn ang="0">
                  <a:pos x="T3" y="T5"/>
                </a:cxn>
                <a:cxn ang="0">
                  <a:pos x="T6" y="T8"/>
                </a:cxn>
                <a:cxn ang="0">
                  <a:pos x="T9" y="T11"/>
                </a:cxn>
              </a:cxnLst>
              <a:rect b="b" l="0" r="r" t="0"/>
              <a:pathLst>
                <a:path h="21372" w="21600">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7" name="AutoShape 131"/>
            <p:cNvSpPr/>
            <p:nvPr/>
          </p:nvSpPr>
          <p:spPr bwMode="auto">
            <a:xfrm>
              <a:off x="9085808" y="4825533"/>
              <a:ext cx="204978" cy="199878"/>
            </a:xfrm>
            <a:custGeom>
              <a:gdLst>
                <a:gd fmla="*/ 10800 w 21600" name="T0"/>
                <a:gd fmla="+- 0 10800 114" name="T1"/>
                <a:gd fmla="*/ 10800 h 21373" name="T2"/>
                <a:gd fmla="*/ 10800 w 21600" name="T3"/>
                <a:gd fmla="+- 0 10800 114" name="T4"/>
                <a:gd fmla="*/ 10800 h 21373" name="T5"/>
                <a:gd fmla="*/ 10800 w 21600" name="T6"/>
                <a:gd fmla="+- 0 10800 114" name="T7"/>
                <a:gd fmla="*/ 10800 h 21373" name="T8"/>
                <a:gd fmla="*/ 10800 w 21600" name="T9"/>
                <a:gd fmla="+- 0 10800 114" name="T10"/>
                <a:gd fmla="*/ 10800 h 21373" name="T11"/>
              </a:gdLst>
              <a:cxnLst>
                <a:cxn ang="0">
                  <a:pos x="T0" y="T2"/>
                </a:cxn>
                <a:cxn ang="0">
                  <a:pos x="T3" y="T5"/>
                </a:cxn>
                <a:cxn ang="0">
                  <a:pos x="T6" y="T8"/>
                </a:cxn>
                <a:cxn ang="0">
                  <a:pos x="T9" y="T11"/>
                </a:cxn>
              </a:cxnLst>
              <a:rect b="b" l="0" r="r" t="0"/>
              <a:pathLst>
                <a:path h="21373" w="21600">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8" name="AutoShape 132"/>
            <p:cNvSpPr/>
            <p:nvPr/>
          </p:nvSpPr>
          <p:spPr bwMode="auto">
            <a:xfrm>
              <a:off x="9619203" y="4826337"/>
              <a:ext cx="205801" cy="199878"/>
            </a:xfrm>
            <a:custGeom>
              <a:gdLst>
                <a:gd fmla="*/ 10800 w 21600" name="T0"/>
                <a:gd fmla="+- 0 10815 31" name="T1"/>
                <a:gd fmla="*/ 10815 h 21569" name="T2"/>
                <a:gd fmla="*/ 10800 w 21600" name="T3"/>
                <a:gd fmla="+- 0 10815 31" name="T4"/>
                <a:gd fmla="*/ 10815 h 21569" name="T5"/>
                <a:gd fmla="*/ 10800 w 21600" name="T6"/>
                <a:gd fmla="+- 0 10815 31" name="T7"/>
                <a:gd fmla="*/ 10815 h 21569" name="T8"/>
                <a:gd fmla="*/ 10800 w 21600" name="T9"/>
                <a:gd fmla="+- 0 10815 31" name="T10"/>
                <a:gd fmla="*/ 10815 h 21569" name="T11"/>
              </a:gdLst>
              <a:cxnLst>
                <a:cxn ang="0">
                  <a:pos x="T0" y="T2"/>
                </a:cxn>
                <a:cxn ang="0">
                  <a:pos x="T3" y="T5"/>
                </a:cxn>
                <a:cxn ang="0">
                  <a:pos x="T6" y="T8"/>
                </a:cxn>
                <a:cxn ang="0">
                  <a:pos x="T9" y="T11"/>
                </a:cxn>
              </a:cxnLst>
              <a:rect b="b" l="0" r="r" t="0"/>
              <a:pathLst>
                <a:path h="21569" w="21600">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29" name="AutoShape 133"/>
            <p:cNvSpPr/>
            <p:nvPr/>
          </p:nvSpPr>
          <p:spPr bwMode="auto">
            <a:xfrm>
              <a:off x="10178817" y="4826337"/>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30" name="AutoShape 134"/>
            <p:cNvSpPr/>
            <p:nvPr/>
          </p:nvSpPr>
          <p:spPr bwMode="auto">
            <a:xfrm>
              <a:off x="10704926" y="4431467"/>
              <a:ext cx="205801" cy="1998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31" name="AutoShape 135"/>
            <p:cNvSpPr/>
            <p:nvPr/>
          </p:nvSpPr>
          <p:spPr bwMode="auto">
            <a:xfrm>
              <a:off x="10704926" y="4825533"/>
              <a:ext cx="205801" cy="199878"/>
            </a:xfrm>
            <a:custGeom>
              <a:gdLst>
                <a:gd fmla="*/ 10800 w 21600" name="T0"/>
                <a:gd fmla="*/ 10797 h 21595" name="T1"/>
                <a:gd fmla="*/ 10800 w 21600" name="T2"/>
                <a:gd fmla="*/ 10797 h 21595" name="T3"/>
                <a:gd fmla="*/ 10800 w 21600" name="T4"/>
                <a:gd fmla="*/ 10797 h 21595" name="T5"/>
                <a:gd fmla="*/ 10800 w 21600" name="T6"/>
                <a:gd fmla="*/ 10797 h 21595" name="T7"/>
              </a:gdLst>
              <a:cxnLst>
                <a:cxn ang="0">
                  <a:pos x="T0" y="T1"/>
                </a:cxn>
                <a:cxn ang="0">
                  <a:pos x="T2" y="T3"/>
                </a:cxn>
                <a:cxn ang="0">
                  <a:pos x="T4" y="T5"/>
                </a:cxn>
                <a:cxn ang="0">
                  <a:pos x="T6" y="T7"/>
                </a:cxn>
              </a:cxnLst>
              <a:rect b="b" l="0" r="r" t="0"/>
              <a:pathLst>
                <a:path h="21595" w="21600">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32" name="AutoShape 136"/>
            <p:cNvSpPr/>
            <p:nvPr/>
          </p:nvSpPr>
          <p:spPr bwMode="auto">
            <a:xfrm>
              <a:off x="6116963" y="4824730"/>
              <a:ext cx="204978" cy="199878"/>
            </a:xfrm>
            <a:custGeom>
              <a:gdLst>
                <a:gd fmla="*/ 10800 w 21600" name="T0"/>
                <a:gd fmla="*/ 10797 h 21595" name="T1"/>
                <a:gd fmla="*/ 10800 w 21600" name="T2"/>
                <a:gd fmla="*/ 10797 h 21595" name="T3"/>
                <a:gd fmla="*/ 10800 w 21600" name="T4"/>
                <a:gd fmla="*/ 10797 h 21595" name="T5"/>
                <a:gd fmla="*/ 10800 w 21600" name="T6"/>
                <a:gd fmla="*/ 10797 h 21595" name="T7"/>
              </a:gdLst>
              <a:cxnLst>
                <a:cxn ang="0">
                  <a:pos x="T0" y="T1"/>
                </a:cxn>
                <a:cxn ang="0">
                  <a:pos x="T2" y="T3"/>
                </a:cxn>
                <a:cxn ang="0">
                  <a:pos x="T4" y="T5"/>
                </a:cxn>
                <a:cxn ang="0">
                  <a:pos x="T6" y="T7"/>
                </a:cxn>
              </a:cxnLst>
              <a:rect b="b" l="0" r="r" t="0"/>
              <a:pathLst>
                <a:path h="21595" w="21600">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bg1"/>
            </a:solidFill>
            <a:ln>
              <a:noFill/>
            </a:ln>
            <a:effectLst/>
            <a:extLst/>
          </p:spPr>
          <p:txBody>
            <a:bodyPr anchor="ctr" bIns="16726" lIns="16726" rIns="16726" tIns="16726"/>
            <a:lstStyle/>
            <a:p>
              <a:pPr defTabSz="150533" eaLnBrk="1" fontAlgn="auto" hangingPunct="1">
                <a:spcBef>
                  <a:spcPct val="0"/>
                </a:spcBef>
                <a:spcAft>
                  <a:spcPct val="0"/>
                </a:spcAft>
                <a:defRPr/>
              </a:pPr>
              <a:endParaRPr kumimoji="0" lang="es-ES" sz="966">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spTree>
    <p:extLst>
      <p:ext uri="{BB962C8B-B14F-4D97-AF65-F5344CB8AC3E}">
        <p14:creationId val="353957043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13"/>
          <p:cNvSpPr txBox="1"/>
          <p:nvPr/>
        </p:nvSpPr>
        <p:spPr>
          <a:xfrm>
            <a:off x="14239" y="1863220"/>
            <a:ext cx="2496342" cy="3124200"/>
          </a:xfrm>
          <a:prstGeom prst="rect">
            <a:avLst/>
          </a:prstGeom>
          <a:noFill/>
        </p:spPr>
        <p:txBody>
          <a:bodyPr rtlCol="0" wrap="square">
            <a:spAutoFit/>
          </a:bodyPr>
          <a:lstStyle/>
          <a:p>
            <a:pPr algn="ctr"/>
            <a:r>
              <a:rPr altLang="zh-CN" lang="en-US" sz="19900">
                <a:solidFill>
                  <a:schemeClr val="bg1"/>
                </a:solidFill>
                <a:latin charset="-122" panose="02000000000000000000" pitchFamily="2" typeface="张海山锐谐体"/>
                <a:ea charset="-122" panose="02000000000000000000" pitchFamily="2" typeface="张海山锐谐体"/>
              </a:rPr>
              <a:t>1</a:t>
            </a:r>
          </a:p>
        </p:txBody>
      </p:sp>
      <p:sp>
        <p:nvSpPr>
          <p:cNvPr id="15" name="文本框 14"/>
          <p:cNvSpPr txBox="1"/>
          <p:nvPr/>
        </p:nvSpPr>
        <p:spPr>
          <a:xfrm>
            <a:off x="5868860" y="2450424"/>
            <a:ext cx="5200650" cy="579120"/>
          </a:xfrm>
          <a:prstGeom prst="rect">
            <a:avLst/>
          </a:prstGeom>
          <a:noFill/>
        </p:spPr>
        <p:txBody>
          <a:bodyPr rtlCol="0" wrap="square">
            <a:spAutoFit/>
          </a:bodyPr>
          <a:lstStyle/>
          <a:p>
            <a:r>
              <a:rPr altLang="en-US" lang="zh-CN" sz="3200">
                <a:solidFill>
                  <a:schemeClr val="bg1"/>
                </a:solidFill>
                <a:latin charset="-122" panose="02000000000000000000" pitchFamily="2" typeface="张海山锐谐体"/>
                <a:ea charset="-122" panose="02000000000000000000" pitchFamily="2" typeface="张海山锐谐体"/>
              </a:rPr>
              <a:t>公司简介</a:t>
            </a:r>
          </a:p>
        </p:txBody>
      </p:sp>
      <p:sp>
        <p:nvSpPr>
          <p:cNvPr id="16" name="文本框 15"/>
          <p:cNvSpPr txBox="1"/>
          <p:nvPr/>
        </p:nvSpPr>
        <p:spPr>
          <a:xfrm>
            <a:off x="5868860" y="3089060"/>
            <a:ext cx="4988386"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a:solidFill>
                  <a:schemeClr val="bg1"/>
                </a:solidFill>
              </a:rPr>
              <a:t>Lorem ipsum dolor sit amet, consectetur adipisicing elit, sed do eiusmod tempor incididunt ut labore et dolore magna aliqua. </a:t>
            </a:r>
          </a:p>
        </p:txBody>
      </p:sp>
      <p:grpSp>
        <p:nvGrpSpPr>
          <p:cNvPr id="2" name="组合 1"/>
          <p:cNvGrpSpPr/>
          <p:nvPr/>
        </p:nvGrpSpPr>
        <p:grpSpPr>
          <a:xfrm>
            <a:off x="-1127760" y="-868383"/>
            <a:ext cx="5273039" cy="8594767"/>
            <a:chOff x="-1127760" y="-868383"/>
            <a:chExt cx="5273039" cy="8594767"/>
          </a:xfrm>
        </p:grpSpPr>
        <p:sp>
          <p:nvSpPr>
            <p:cNvPr id="3" name="等腰三角形 2"/>
            <p:cNvSpPr/>
            <p:nvPr/>
          </p:nvSpPr>
          <p:spPr>
            <a:xfrm flipV="1" rot="16200000">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H="1" flipV="1" rot="16200000">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H="1" rot="16200000">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6200000">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rot="16200000">
              <a:off x="691643" y="500873"/>
              <a:ext cx="881342" cy="759777"/>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H="1" rot="16200000">
              <a:off x="-300255" y="5881715"/>
              <a:ext cx="628989" cy="542232"/>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rot="16200000">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6200000">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rot="16200000">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H="1" rot="16200000">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flipV="1" rot="16200000">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3955794" y="3372667"/>
              <a:ext cx="99805" cy="99805"/>
            </a:xfrm>
            <a:prstGeom prst="ellipse">
              <a:avLst/>
            </a:prstGeom>
            <a:solidFill>
              <a:srgbClr val="E62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fmla="val 50000" name="adj"/>
              </a:avLst>
            </a:prstGeom>
            <a:solidFill>
              <a:schemeClr val="accent1"/>
            </a:solidFill>
            <a:ln>
              <a:noFill/>
            </a:ln>
            <a:effectLst>
              <a:outerShdw algn="t" blurRad="381000" dir="54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TextBox 24"/>
            <p:cNvSpPr txBox="1"/>
            <p:nvPr/>
          </p:nvSpPr>
          <p:spPr>
            <a:xfrm>
              <a:off x="5051001" y="4238185"/>
              <a:ext cx="815559" cy="304800"/>
            </a:xfrm>
            <a:prstGeom prst="rect">
              <a:avLst/>
            </a:prstGeom>
            <a:noFill/>
          </p:spPr>
          <p:txBody>
            <a:bodyPr rtlCol="0" wrap="square">
              <a:spAutoFit/>
            </a:bodyPr>
            <a:lstStyle/>
            <a:p>
              <a:r>
                <a:rPr lang="en-US" sz="1400">
                  <a:solidFill>
                    <a:schemeClr val="bg1"/>
                  </a:solidFill>
                  <a:cs charset="0" panose="020b0604020202020204" pitchFamily="34" typeface="Arial"/>
                </a:rPr>
                <a:t>Input</a:t>
              </a:r>
            </a:p>
          </p:txBody>
        </p:sp>
      </p:grpSp>
    </p:spTree>
    <p:extLst>
      <p:ext uri="{BB962C8B-B14F-4D97-AF65-F5344CB8AC3E}">
        <p14:creationId val="3999456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4"/>
                                        </p:tgtEl>
                                        <p:attrNameLst>
                                          <p:attrName>style.visibility</p:attrName>
                                        </p:attrNameLst>
                                      </p:cBhvr>
                                      <p:to>
                                        <p:strVal val="visible"/>
                                      </p:to>
                                    </p:set>
                                    <p:animEffect filter="fade"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http://www.youyedoc.com/article/2017/3484.html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395191"/>
            <a:ext cx="2578832" cy="646232"/>
          </a:xfrm>
          <a:prstGeom prst="rect">
            <a:avLst/>
          </a:prstGeom>
        </p:spPr>
      </p:pic>
    </p:spTree>
    <p:extLst>
      <p:ext uri="{BB962C8B-B14F-4D97-AF65-F5344CB8AC3E}">
        <p14:creationId val="290348553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4" name="图片 43"/>
          <p:cNvPicPr>
            <a:picLocks noChangeAspect="1"/>
          </p:cNvPicPr>
          <p:nvPr/>
        </p:nvPicPr>
        <p:blipFill>
          <a:blip r:embed="rId4">
            <a:extLst>
              <a:ext uri="{28A0092B-C50C-407E-A947-70E740481C1C}">
                <a14:useLocalDpi val="0"/>
              </a:ext>
            </a:extLst>
          </a:blip>
          <a:stretch>
            <a:fillRect/>
          </a:stretch>
        </p:blipFill>
        <p:spPr>
          <a:xfrm>
            <a:off x="7808210" y="1678817"/>
            <a:ext cx="3509922" cy="2220315"/>
          </a:xfrm>
          <a:prstGeom prst="rect">
            <a:avLst/>
          </a:prstGeom>
        </p:spPr>
      </p:pic>
      <p:grpSp>
        <p:nvGrpSpPr>
          <p:cNvPr id="2" name="Group 1"/>
          <p:cNvGrpSpPr/>
          <p:nvPr/>
        </p:nvGrpSpPr>
        <p:grpSpPr>
          <a:xfrm>
            <a:off x="0" y="1981200"/>
            <a:ext cx="12332505" cy="4011613"/>
            <a:chOff x="0" y="3968562"/>
            <a:chExt cx="24377650" cy="7929751"/>
          </a:xfrm>
          <a:solidFill>
            <a:srgbClr val="FB5F5F"/>
          </a:solidFill>
        </p:grpSpPr>
        <p:sp>
          <p:nvSpPr>
            <p:cNvPr id="3" name="Freeform 5"/>
            <p:cNvSpPr/>
            <p:nvPr userDrawn="1"/>
          </p:nvSpPr>
          <p:spPr bwMode="auto">
            <a:xfrm>
              <a:off x="1132096" y="4202089"/>
              <a:ext cx="5442185" cy="5812782"/>
            </a:xfrm>
            <a:custGeom>
              <a:gdLst>
                <a:gd fmla="*/ 1758 w 2144" name="T0"/>
                <a:gd fmla="*/ 178 h 2290" name="T1"/>
                <a:gd fmla="*/ 1650 w 2144" name="T2"/>
                <a:gd fmla="*/ 114 h 2290" name="T3"/>
                <a:gd fmla="*/ 1532 w 2144" name="T4"/>
                <a:gd fmla="*/ 64 h 2290" name="T5"/>
                <a:gd fmla="*/ 1402 w 2144" name="T6"/>
                <a:gd fmla="*/ 28 h 2290" name="T7"/>
                <a:gd fmla="*/ 1262 w 2144" name="T8"/>
                <a:gd fmla="*/ 6 h 2290" name="T9"/>
                <a:gd fmla="*/ 1108 w 2144" name="T10"/>
                <a:gd fmla="*/ 0 h 2290" name="T11"/>
                <a:gd fmla="*/ 976 w 2144" name="T12"/>
                <a:gd fmla="*/ 4 h 2290" name="T13"/>
                <a:gd fmla="*/ 796 w 2144" name="T14"/>
                <a:gd fmla="*/ 28 h 2290" name="T15"/>
                <a:gd fmla="*/ 636 w 2144" name="T16"/>
                <a:gd fmla="*/ 72 h 2290" name="T17"/>
                <a:gd fmla="*/ 494 w 2144" name="T18"/>
                <a:gd fmla="*/ 138 h 2290" name="T19"/>
                <a:gd fmla="*/ 372 w 2144" name="T20"/>
                <a:gd fmla="*/ 222 h 2290" name="T21"/>
                <a:gd fmla="*/ 302 w 2144" name="T22"/>
                <a:gd fmla="*/ 292 h 2290" name="T23"/>
                <a:gd fmla="*/ 212 w 2144" name="T24"/>
                <a:gd fmla="*/ 406 h 2290" name="T25"/>
                <a:gd fmla="*/ 136 w 2144" name="T26"/>
                <a:gd fmla="*/ 536 h 2290" name="T27"/>
                <a:gd fmla="*/ 78 w 2144" name="T28"/>
                <a:gd fmla="*/ 678 h 2290" name="T29"/>
                <a:gd fmla="*/ 34 w 2144" name="T30"/>
                <a:gd fmla="*/ 832 h 2290" name="T31"/>
                <a:gd fmla="*/ 6 w 2144" name="T32"/>
                <a:gd fmla="*/ 1000 h 2290" name="T33"/>
                <a:gd fmla="*/ 754 w 2144" name="T34"/>
                <a:gd fmla="*/ 1168 h 2290" name="T35"/>
                <a:gd fmla="*/ 782 w 2144" name="T36"/>
                <a:gd fmla="*/ 994 h 2290" name="T37"/>
                <a:gd fmla="*/ 828 w 2144" name="T38"/>
                <a:gd fmla="*/ 864 h 2290" name="T39"/>
                <a:gd fmla="*/ 868 w 2144" name="T40"/>
                <a:gd fmla="*/ 802 h 2290" name="T41"/>
                <a:gd fmla="*/ 944 w 2144" name="T42"/>
                <a:gd fmla="*/ 738 h 2290" name="T43"/>
                <a:gd fmla="*/ 1030 w 2144" name="T44"/>
                <a:gd fmla="*/ 702 h 2290" name="T45"/>
                <a:gd fmla="*/ 1096 w 2144" name="T46"/>
                <a:gd fmla="*/ 696 h 2290" name="T47"/>
                <a:gd fmla="*/ 1184 w 2144" name="T48"/>
                <a:gd fmla="*/ 706 h 2290" name="T49"/>
                <a:gd fmla="*/ 1252 w 2144" name="T50"/>
                <a:gd fmla="*/ 734 h 2290" name="T51"/>
                <a:gd fmla="*/ 1288 w 2144" name="T52"/>
                <a:gd fmla="*/ 764 h 2290" name="T53"/>
                <a:gd fmla="*/ 1326 w 2144" name="T54"/>
                <a:gd fmla="*/ 822 h 2290" name="T55"/>
                <a:gd fmla="*/ 1346 w 2144" name="T56"/>
                <a:gd fmla="*/ 898 h 2290" name="T57"/>
                <a:gd fmla="*/ 1350 w 2144" name="T58"/>
                <a:gd fmla="*/ 956 h 2290" name="T59"/>
                <a:gd fmla="*/ 1340 w 2144" name="T60"/>
                <a:gd fmla="*/ 1018 h 2290" name="T61"/>
                <a:gd fmla="*/ 1290 w 2144" name="T62"/>
                <a:gd fmla="*/ 1118 h 2290" name="T63"/>
                <a:gd fmla="*/ 1194 w 2144" name="T64"/>
                <a:gd fmla="*/ 1226 h 2290" name="T65"/>
                <a:gd fmla="*/ 952 w 2144" name="T66"/>
                <a:gd fmla="*/ 1464 h 2290" name="T67"/>
                <a:gd fmla="*/ 814 w 2144" name="T68"/>
                <a:gd fmla="*/ 1618 h 2290" name="T69"/>
                <a:gd fmla="*/ 774 w 2144" name="T70"/>
                <a:gd fmla="*/ 1676 h 2290" name="T71"/>
                <a:gd fmla="*/ 726 w 2144" name="T72"/>
                <a:gd fmla="*/ 1766 h 2290" name="T73"/>
                <a:gd fmla="*/ 688 w 2144" name="T74"/>
                <a:gd fmla="*/ 1864 h 2290" name="T75"/>
                <a:gd fmla="*/ 668 w 2144" name="T76"/>
                <a:gd fmla="*/ 1938 h 2290" name="T77"/>
                <a:gd fmla="*/ 650 w 2144" name="T78"/>
                <a:gd fmla="*/ 2066 h 2290" name="T79"/>
                <a:gd fmla="*/ 644 w 2144" name="T80"/>
                <a:gd fmla="*/ 2216 h 2290" name="T81"/>
                <a:gd fmla="*/ 1382 w 2144" name="T82"/>
                <a:gd fmla="*/ 2290 h 2290" name="T83"/>
                <a:gd fmla="*/ 1390 w 2144" name="T84"/>
                <a:gd fmla="*/ 2174 h 2290" name="T85"/>
                <a:gd fmla="*/ 1412 w 2144" name="T86"/>
                <a:gd fmla="*/ 2074 h 2290" name="T87"/>
                <a:gd fmla="*/ 1434 w 2144" name="T88"/>
                <a:gd fmla="*/ 2018 h 2290" name="T89"/>
                <a:gd fmla="*/ 1492 w 2144" name="T90"/>
                <a:gd fmla="*/ 1928 h 2290" name="T91"/>
                <a:gd fmla="*/ 1592 w 2144" name="T92"/>
                <a:gd fmla="*/ 1816 h 2290" name="T93"/>
                <a:gd fmla="*/ 1680 w 2144" name="T94"/>
                <a:gd fmla="*/ 1732 h 2290" name="T95"/>
                <a:gd fmla="*/ 1864 w 2144" name="T96"/>
                <a:gd fmla="*/ 1552 h 2290" name="T97"/>
                <a:gd fmla="*/ 1996 w 2144" name="T98"/>
                <a:gd fmla="*/ 1394 h 2290" name="T99"/>
                <a:gd fmla="*/ 2052 w 2144" name="T100"/>
                <a:gd fmla="*/ 1300 h 2290" name="T101"/>
                <a:gd fmla="*/ 2108 w 2144" name="T102"/>
                <a:gd fmla="*/ 1166 h 2290" name="T103"/>
                <a:gd fmla="*/ 2138 w 2144" name="T104"/>
                <a:gd fmla="*/ 1028 h 2290" name="T105"/>
                <a:gd fmla="*/ 2144 w 2144" name="T106"/>
                <a:gd fmla="*/ 934 h 2290" name="T107"/>
                <a:gd fmla="*/ 2132 w 2144" name="T108"/>
                <a:gd fmla="*/ 770 h 2290" name="T109"/>
                <a:gd fmla="*/ 2094 w 2144" name="T110"/>
                <a:gd fmla="*/ 618 h 2290" name="T111"/>
                <a:gd fmla="*/ 2032 w 2144" name="T112"/>
                <a:gd fmla="*/ 478 h 2290" name="T113"/>
                <a:gd fmla="*/ 1946 w 2144" name="T114"/>
                <a:gd fmla="*/ 352 h 2290" name="T115"/>
                <a:gd fmla="*/ 1834 w 2144" name="T116"/>
                <a:gd fmla="*/ 238 h 229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290" w="2144">
                  <a:moveTo>
                    <a:pt x="1790" y="202"/>
                  </a:moveTo>
                  <a:lnTo>
                    <a:pt x="1790" y="202"/>
                  </a:lnTo>
                  <a:lnTo>
                    <a:pt x="1758" y="178"/>
                  </a:lnTo>
                  <a:lnTo>
                    <a:pt x="1724" y="156"/>
                  </a:lnTo>
                  <a:lnTo>
                    <a:pt x="1688" y="134"/>
                  </a:lnTo>
                  <a:lnTo>
                    <a:pt x="1650" y="114"/>
                  </a:lnTo>
                  <a:lnTo>
                    <a:pt x="1612" y="96"/>
                  </a:lnTo>
                  <a:lnTo>
                    <a:pt x="1574" y="80"/>
                  </a:lnTo>
                  <a:lnTo>
                    <a:pt x="1532" y="64"/>
                  </a:lnTo>
                  <a:lnTo>
                    <a:pt x="1490" y="50"/>
                  </a:lnTo>
                  <a:lnTo>
                    <a:pt x="1448" y="38"/>
                  </a:lnTo>
                  <a:lnTo>
                    <a:pt x="1402" y="28"/>
                  </a:lnTo>
                  <a:lnTo>
                    <a:pt x="1356" y="20"/>
                  </a:lnTo>
                  <a:lnTo>
                    <a:pt x="1310" y="12"/>
                  </a:lnTo>
                  <a:lnTo>
                    <a:pt x="1262" y="6"/>
                  </a:lnTo>
                  <a:lnTo>
                    <a:pt x="1212" y="4"/>
                  </a:lnTo>
                  <a:lnTo>
                    <a:pt x="1160" y="0"/>
                  </a:lnTo>
                  <a:lnTo>
                    <a:pt x="1108" y="0"/>
                  </a:lnTo>
                  <a:lnTo>
                    <a:pt x="1108" y="0"/>
                  </a:lnTo>
                  <a:lnTo>
                    <a:pt x="1042" y="0"/>
                  </a:lnTo>
                  <a:lnTo>
                    <a:pt x="976" y="4"/>
                  </a:lnTo>
                  <a:lnTo>
                    <a:pt x="914" y="10"/>
                  </a:lnTo>
                  <a:lnTo>
                    <a:pt x="854" y="18"/>
                  </a:lnTo>
                  <a:lnTo>
                    <a:pt x="796" y="28"/>
                  </a:lnTo>
                  <a:lnTo>
                    <a:pt x="740" y="40"/>
                  </a:lnTo>
                  <a:lnTo>
                    <a:pt x="686" y="56"/>
                  </a:lnTo>
                  <a:lnTo>
                    <a:pt x="636" y="72"/>
                  </a:lnTo>
                  <a:lnTo>
                    <a:pt x="586" y="92"/>
                  </a:lnTo>
                  <a:lnTo>
                    <a:pt x="538" y="114"/>
                  </a:lnTo>
                  <a:lnTo>
                    <a:pt x="494" y="138"/>
                  </a:lnTo>
                  <a:lnTo>
                    <a:pt x="452" y="164"/>
                  </a:lnTo>
                  <a:lnTo>
                    <a:pt x="410" y="192"/>
                  </a:lnTo>
                  <a:lnTo>
                    <a:pt x="372" y="222"/>
                  </a:lnTo>
                  <a:lnTo>
                    <a:pt x="336" y="256"/>
                  </a:lnTo>
                  <a:lnTo>
                    <a:pt x="302" y="292"/>
                  </a:lnTo>
                  <a:lnTo>
                    <a:pt x="302" y="292"/>
                  </a:lnTo>
                  <a:lnTo>
                    <a:pt x="270" y="328"/>
                  </a:lnTo>
                  <a:lnTo>
                    <a:pt x="240" y="366"/>
                  </a:lnTo>
                  <a:lnTo>
                    <a:pt x="212" y="406"/>
                  </a:lnTo>
                  <a:lnTo>
                    <a:pt x="186" y="448"/>
                  </a:lnTo>
                  <a:lnTo>
                    <a:pt x="160" y="492"/>
                  </a:lnTo>
                  <a:lnTo>
                    <a:pt x="136" y="536"/>
                  </a:lnTo>
                  <a:lnTo>
                    <a:pt x="116" y="582"/>
                  </a:lnTo>
                  <a:lnTo>
                    <a:pt x="96" y="628"/>
                  </a:lnTo>
                  <a:lnTo>
                    <a:pt x="78" y="678"/>
                  </a:lnTo>
                  <a:lnTo>
                    <a:pt x="62" y="728"/>
                  </a:lnTo>
                  <a:lnTo>
                    <a:pt x="46" y="780"/>
                  </a:lnTo>
                  <a:lnTo>
                    <a:pt x="34" y="832"/>
                  </a:lnTo>
                  <a:lnTo>
                    <a:pt x="24" y="888"/>
                  </a:lnTo>
                  <a:lnTo>
                    <a:pt x="14" y="944"/>
                  </a:lnTo>
                  <a:lnTo>
                    <a:pt x="6" y="1000"/>
                  </a:lnTo>
                  <a:lnTo>
                    <a:pt x="0" y="1060"/>
                  </a:lnTo>
                  <a:lnTo>
                    <a:pt x="754" y="1168"/>
                  </a:lnTo>
                  <a:lnTo>
                    <a:pt x="754" y="1168"/>
                  </a:lnTo>
                  <a:lnTo>
                    <a:pt x="760" y="1104"/>
                  </a:lnTo>
                  <a:lnTo>
                    <a:pt x="770" y="1046"/>
                  </a:lnTo>
                  <a:lnTo>
                    <a:pt x="782" y="994"/>
                  </a:lnTo>
                  <a:lnTo>
                    <a:pt x="794" y="946"/>
                  </a:lnTo>
                  <a:lnTo>
                    <a:pt x="810" y="902"/>
                  </a:lnTo>
                  <a:lnTo>
                    <a:pt x="828" y="864"/>
                  </a:lnTo>
                  <a:lnTo>
                    <a:pt x="848" y="830"/>
                  </a:lnTo>
                  <a:lnTo>
                    <a:pt x="868" y="802"/>
                  </a:lnTo>
                  <a:lnTo>
                    <a:pt x="868" y="802"/>
                  </a:lnTo>
                  <a:lnTo>
                    <a:pt x="892" y="776"/>
                  </a:lnTo>
                  <a:lnTo>
                    <a:pt x="916" y="756"/>
                  </a:lnTo>
                  <a:lnTo>
                    <a:pt x="944" y="738"/>
                  </a:lnTo>
                  <a:lnTo>
                    <a:pt x="970" y="722"/>
                  </a:lnTo>
                  <a:lnTo>
                    <a:pt x="1000" y="710"/>
                  </a:lnTo>
                  <a:lnTo>
                    <a:pt x="1030" y="702"/>
                  </a:lnTo>
                  <a:lnTo>
                    <a:pt x="1062" y="698"/>
                  </a:lnTo>
                  <a:lnTo>
                    <a:pt x="1096" y="696"/>
                  </a:lnTo>
                  <a:lnTo>
                    <a:pt x="1096" y="696"/>
                  </a:lnTo>
                  <a:lnTo>
                    <a:pt x="1128" y="698"/>
                  </a:lnTo>
                  <a:lnTo>
                    <a:pt x="1156" y="700"/>
                  </a:lnTo>
                  <a:lnTo>
                    <a:pt x="1184" y="706"/>
                  </a:lnTo>
                  <a:lnTo>
                    <a:pt x="1208" y="714"/>
                  </a:lnTo>
                  <a:lnTo>
                    <a:pt x="1232" y="722"/>
                  </a:lnTo>
                  <a:lnTo>
                    <a:pt x="1252" y="734"/>
                  </a:lnTo>
                  <a:lnTo>
                    <a:pt x="1270" y="748"/>
                  </a:lnTo>
                  <a:lnTo>
                    <a:pt x="1288" y="764"/>
                  </a:lnTo>
                  <a:lnTo>
                    <a:pt x="1288" y="764"/>
                  </a:lnTo>
                  <a:lnTo>
                    <a:pt x="1302" y="782"/>
                  </a:lnTo>
                  <a:lnTo>
                    <a:pt x="1316" y="802"/>
                  </a:lnTo>
                  <a:lnTo>
                    <a:pt x="1326" y="822"/>
                  </a:lnTo>
                  <a:lnTo>
                    <a:pt x="1334" y="846"/>
                  </a:lnTo>
                  <a:lnTo>
                    <a:pt x="1342" y="870"/>
                  </a:lnTo>
                  <a:lnTo>
                    <a:pt x="1346" y="898"/>
                  </a:lnTo>
                  <a:lnTo>
                    <a:pt x="1350" y="926"/>
                  </a:lnTo>
                  <a:lnTo>
                    <a:pt x="1350" y="956"/>
                  </a:lnTo>
                  <a:lnTo>
                    <a:pt x="1350" y="956"/>
                  </a:lnTo>
                  <a:lnTo>
                    <a:pt x="1350" y="970"/>
                  </a:lnTo>
                  <a:lnTo>
                    <a:pt x="1348" y="986"/>
                  </a:lnTo>
                  <a:lnTo>
                    <a:pt x="1340" y="1018"/>
                  </a:lnTo>
                  <a:lnTo>
                    <a:pt x="1328" y="1050"/>
                  </a:lnTo>
                  <a:lnTo>
                    <a:pt x="1312" y="1084"/>
                  </a:lnTo>
                  <a:lnTo>
                    <a:pt x="1290" y="1118"/>
                  </a:lnTo>
                  <a:lnTo>
                    <a:pt x="1262" y="1152"/>
                  </a:lnTo>
                  <a:lnTo>
                    <a:pt x="1230" y="1188"/>
                  </a:lnTo>
                  <a:lnTo>
                    <a:pt x="1194" y="1226"/>
                  </a:lnTo>
                  <a:lnTo>
                    <a:pt x="1194" y="1226"/>
                  </a:lnTo>
                  <a:lnTo>
                    <a:pt x="1060" y="1356"/>
                  </a:lnTo>
                  <a:lnTo>
                    <a:pt x="952" y="1464"/>
                  </a:lnTo>
                  <a:lnTo>
                    <a:pt x="870" y="1552"/>
                  </a:lnTo>
                  <a:lnTo>
                    <a:pt x="838" y="1588"/>
                  </a:lnTo>
                  <a:lnTo>
                    <a:pt x="814" y="1618"/>
                  </a:lnTo>
                  <a:lnTo>
                    <a:pt x="814" y="1618"/>
                  </a:lnTo>
                  <a:lnTo>
                    <a:pt x="794" y="1646"/>
                  </a:lnTo>
                  <a:lnTo>
                    <a:pt x="774" y="1676"/>
                  </a:lnTo>
                  <a:lnTo>
                    <a:pt x="758" y="1704"/>
                  </a:lnTo>
                  <a:lnTo>
                    <a:pt x="740" y="1736"/>
                  </a:lnTo>
                  <a:lnTo>
                    <a:pt x="726" y="1766"/>
                  </a:lnTo>
                  <a:lnTo>
                    <a:pt x="712" y="1798"/>
                  </a:lnTo>
                  <a:lnTo>
                    <a:pt x="698" y="1832"/>
                  </a:lnTo>
                  <a:lnTo>
                    <a:pt x="688" y="1864"/>
                  </a:lnTo>
                  <a:lnTo>
                    <a:pt x="688" y="1864"/>
                  </a:lnTo>
                  <a:lnTo>
                    <a:pt x="678" y="1900"/>
                  </a:lnTo>
                  <a:lnTo>
                    <a:pt x="668" y="1938"/>
                  </a:lnTo>
                  <a:lnTo>
                    <a:pt x="662" y="1978"/>
                  </a:lnTo>
                  <a:lnTo>
                    <a:pt x="656" y="2020"/>
                  </a:lnTo>
                  <a:lnTo>
                    <a:pt x="650" y="2066"/>
                  </a:lnTo>
                  <a:lnTo>
                    <a:pt x="648" y="2112"/>
                  </a:lnTo>
                  <a:lnTo>
                    <a:pt x="646" y="2164"/>
                  </a:lnTo>
                  <a:lnTo>
                    <a:pt x="644" y="2216"/>
                  </a:lnTo>
                  <a:lnTo>
                    <a:pt x="644" y="2290"/>
                  </a:lnTo>
                  <a:lnTo>
                    <a:pt x="1382" y="2290"/>
                  </a:lnTo>
                  <a:lnTo>
                    <a:pt x="1382" y="2290"/>
                  </a:lnTo>
                  <a:lnTo>
                    <a:pt x="1384" y="2250"/>
                  </a:lnTo>
                  <a:lnTo>
                    <a:pt x="1386" y="2210"/>
                  </a:lnTo>
                  <a:lnTo>
                    <a:pt x="1390" y="2174"/>
                  </a:lnTo>
                  <a:lnTo>
                    <a:pt x="1396" y="2138"/>
                  </a:lnTo>
                  <a:lnTo>
                    <a:pt x="1402" y="2106"/>
                  </a:lnTo>
                  <a:lnTo>
                    <a:pt x="1412" y="2074"/>
                  </a:lnTo>
                  <a:lnTo>
                    <a:pt x="1422" y="2046"/>
                  </a:lnTo>
                  <a:lnTo>
                    <a:pt x="1434" y="2018"/>
                  </a:lnTo>
                  <a:lnTo>
                    <a:pt x="1434" y="2018"/>
                  </a:lnTo>
                  <a:lnTo>
                    <a:pt x="1448" y="1990"/>
                  </a:lnTo>
                  <a:lnTo>
                    <a:pt x="1468" y="1960"/>
                  </a:lnTo>
                  <a:lnTo>
                    <a:pt x="1492" y="1928"/>
                  </a:lnTo>
                  <a:lnTo>
                    <a:pt x="1520" y="1892"/>
                  </a:lnTo>
                  <a:lnTo>
                    <a:pt x="1554" y="1856"/>
                  </a:lnTo>
                  <a:lnTo>
                    <a:pt x="1592" y="1816"/>
                  </a:lnTo>
                  <a:lnTo>
                    <a:pt x="1634" y="1776"/>
                  </a:lnTo>
                  <a:lnTo>
                    <a:pt x="1680" y="1732"/>
                  </a:lnTo>
                  <a:lnTo>
                    <a:pt x="1680" y="1732"/>
                  </a:lnTo>
                  <a:lnTo>
                    <a:pt x="1748" y="1670"/>
                  </a:lnTo>
                  <a:lnTo>
                    <a:pt x="1810" y="1610"/>
                  </a:lnTo>
                  <a:lnTo>
                    <a:pt x="1864" y="1552"/>
                  </a:lnTo>
                  <a:lnTo>
                    <a:pt x="1914" y="1496"/>
                  </a:lnTo>
                  <a:lnTo>
                    <a:pt x="1958" y="1444"/>
                  </a:lnTo>
                  <a:lnTo>
                    <a:pt x="1996" y="1394"/>
                  </a:lnTo>
                  <a:lnTo>
                    <a:pt x="2028" y="1346"/>
                  </a:lnTo>
                  <a:lnTo>
                    <a:pt x="2052" y="1300"/>
                  </a:lnTo>
                  <a:lnTo>
                    <a:pt x="2052" y="1300"/>
                  </a:lnTo>
                  <a:lnTo>
                    <a:pt x="2074" y="1256"/>
                  </a:lnTo>
                  <a:lnTo>
                    <a:pt x="2092" y="1212"/>
                  </a:lnTo>
                  <a:lnTo>
                    <a:pt x="2108" y="1166"/>
                  </a:lnTo>
                  <a:lnTo>
                    <a:pt x="2122" y="1122"/>
                  </a:lnTo>
                  <a:lnTo>
                    <a:pt x="2132" y="1076"/>
                  </a:lnTo>
                  <a:lnTo>
                    <a:pt x="2138" y="1028"/>
                  </a:lnTo>
                  <a:lnTo>
                    <a:pt x="2142" y="982"/>
                  </a:lnTo>
                  <a:lnTo>
                    <a:pt x="2144" y="934"/>
                  </a:lnTo>
                  <a:lnTo>
                    <a:pt x="2144" y="934"/>
                  </a:lnTo>
                  <a:lnTo>
                    <a:pt x="2142" y="878"/>
                  </a:lnTo>
                  <a:lnTo>
                    <a:pt x="2138" y="824"/>
                  </a:lnTo>
                  <a:lnTo>
                    <a:pt x="2132" y="770"/>
                  </a:lnTo>
                  <a:lnTo>
                    <a:pt x="2122" y="718"/>
                  </a:lnTo>
                  <a:lnTo>
                    <a:pt x="2110" y="666"/>
                  </a:lnTo>
                  <a:lnTo>
                    <a:pt x="2094" y="618"/>
                  </a:lnTo>
                  <a:lnTo>
                    <a:pt x="2076" y="570"/>
                  </a:lnTo>
                  <a:lnTo>
                    <a:pt x="2056" y="524"/>
                  </a:lnTo>
                  <a:lnTo>
                    <a:pt x="2032" y="478"/>
                  </a:lnTo>
                  <a:lnTo>
                    <a:pt x="2006" y="434"/>
                  </a:lnTo>
                  <a:lnTo>
                    <a:pt x="1978" y="392"/>
                  </a:lnTo>
                  <a:lnTo>
                    <a:pt x="1946" y="352"/>
                  </a:lnTo>
                  <a:lnTo>
                    <a:pt x="1910" y="312"/>
                  </a:lnTo>
                  <a:lnTo>
                    <a:pt x="1874" y="274"/>
                  </a:lnTo>
                  <a:lnTo>
                    <a:pt x="1834" y="238"/>
                  </a:lnTo>
                  <a:lnTo>
                    <a:pt x="1790" y="202"/>
                  </a:lnTo>
                  <a:close/>
                </a:path>
              </a:pathLst>
            </a:custGeom>
            <a:solidFill>
              <a:srgbClr val="E62D30"/>
            </a:solidFill>
            <a:ln>
              <a:noFill/>
            </a:ln>
          </p:spPr>
          <p:txBody>
            <a:bodyPr anchor="t" anchorCtr="0" bIns="45720" compatLnSpc="1" lIns="91440" numCol="1" rIns="91440" tIns="45720" vert="horz" wrap="square">
              <a:prstTxWarp prst="textNoShape">
                <a:avLst/>
              </a:prstTxWarp>
            </a:bodyPr>
            <a:lstStyle/>
            <a:p>
              <a:endParaRPr lang="en-AU"/>
            </a:p>
          </p:txBody>
        </p:sp>
        <p:sp>
          <p:nvSpPr>
            <p:cNvPr id="4" name="Freeform 7"/>
            <p:cNvSpPr/>
            <p:nvPr userDrawn="1"/>
          </p:nvSpPr>
          <p:spPr bwMode="auto">
            <a:xfrm>
              <a:off x="0" y="3968562"/>
              <a:ext cx="6777348" cy="6223992"/>
            </a:xfrm>
            <a:custGeom>
              <a:gdLst>
                <a:gd fmla="*/ 2132 w 2670" name="T0"/>
                <a:gd fmla="*/ 124 h 2452" name="T1"/>
                <a:gd fmla="*/ 1866 w 2670" name="T2"/>
                <a:gd fmla="*/ 30 h 2452" name="T3"/>
                <a:gd fmla="*/ 1554 w 2670" name="T4"/>
                <a:gd fmla="*/ 0 h 2452" name="T5"/>
                <a:gd fmla="*/ 1224 w 2670" name="T6"/>
                <a:gd fmla="*/ 30 h 2452" name="T7"/>
                <a:gd fmla="*/ 900 w 2670" name="T8"/>
                <a:gd fmla="*/ 150 h 2452" name="T9"/>
                <a:gd fmla="*/ 692 w 2670" name="T10"/>
                <a:gd fmla="*/ 316 h 2452" name="T11"/>
                <a:gd fmla="*/ 514 w 2670" name="T12"/>
                <a:gd fmla="*/ 580 h 2452" name="T13"/>
                <a:gd fmla="*/ 404 w 2670" name="T14"/>
                <a:gd fmla="*/ 900 h 2452" name="T15"/>
                <a:gd fmla="*/ 1270 w 2670" name="T16"/>
                <a:gd fmla="*/ 1362 h 2452" name="T17"/>
                <a:gd fmla="*/ 1314 w 2670" name="T18"/>
                <a:gd fmla="*/ 1078 h 2452" name="T19"/>
                <a:gd fmla="*/ 1390 w 2670" name="T20"/>
                <a:gd fmla="*/ 940 h 2452" name="T21"/>
                <a:gd fmla="*/ 1516 w 2670" name="T22"/>
                <a:gd fmla="*/ 882 h 2452" name="T23"/>
                <a:gd fmla="*/ 1624 w 2670" name="T24"/>
                <a:gd fmla="*/ 892 h 2452" name="T25"/>
                <a:gd fmla="*/ 1688 w 2670" name="T26"/>
                <a:gd fmla="*/ 934 h 2452" name="T27"/>
                <a:gd fmla="*/ 1716 w 2670" name="T28"/>
                <a:gd fmla="*/ 1026 h 2452" name="T29"/>
                <a:gd fmla="*/ 1684 w 2670" name="T30"/>
                <a:gd fmla="*/ 1136 h 2452" name="T31"/>
                <a:gd fmla="*/ 1452 w 2670" name="T32"/>
                <a:gd fmla="*/ 1380 h 2452" name="T33"/>
                <a:gd fmla="*/ 1200 w 2670" name="T34"/>
                <a:gd fmla="*/ 1650 h 2452" name="T35"/>
                <a:gd fmla="*/ 1084 w 2670" name="T36"/>
                <a:gd fmla="*/ 1852 h 2452" name="T37"/>
                <a:gd fmla="*/ 1030 w 2670" name="T38"/>
                <a:gd fmla="*/ 2050 h 2452" name="T39"/>
                <a:gd fmla="*/ 1010 w 2670" name="T40"/>
                <a:gd fmla="*/ 2382 h 2452" name="T41"/>
                <a:gd fmla="*/ 1050 w 2670" name="T42"/>
                <a:gd fmla="*/ 2382 h 2452" name="T43"/>
                <a:gd fmla="*/ 1058 w 2670" name="T44"/>
                <a:gd fmla="*/ 2152 h 2452" name="T45"/>
                <a:gd fmla="*/ 1096 w 2670" name="T46"/>
                <a:gd fmla="*/ 1940 h 2452" name="T47"/>
                <a:gd fmla="*/ 1188 w 2670" name="T48"/>
                <a:gd fmla="*/ 1740 h 2452" name="T49"/>
                <a:gd fmla="*/ 1324 w 2670" name="T50"/>
                <a:gd fmla="*/ 1570 h 2452" name="T51"/>
                <a:gd fmla="*/ 1676 w 2670" name="T52"/>
                <a:gd fmla="*/ 1216 h 2452" name="T53"/>
                <a:gd fmla="*/ 1756 w 2670" name="T54"/>
                <a:gd fmla="*/ 1048 h 2452" name="T55"/>
                <a:gd fmla="*/ 1738 w 2670" name="T56"/>
                <a:gd fmla="*/ 938 h 2452" name="T57"/>
                <a:gd fmla="*/ 1676 w 2670" name="T58"/>
                <a:gd fmla="*/ 866 h 2452" name="T59"/>
                <a:gd fmla="*/ 1542 w 2670" name="T60"/>
                <a:gd fmla="*/ 834 h 2452" name="T61"/>
                <a:gd fmla="*/ 1408 w 2670" name="T62"/>
                <a:gd fmla="*/ 870 h 2452" name="T63"/>
                <a:gd fmla="*/ 1306 w 2670" name="T64"/>
                <a:gd fmla="*/ 982 h 2452" name="T65"/>
                <a:gd fmla="*/ 1240 w 2670" name="T66"/>
                <a:gd fmla="*/ 1264 h 2452" name="T67"/>
                <a:gd fmla="*/ 420 w 2670" name="T68"/>
                <a:gd fmla="*/ 1028 h 2452" name="T69"/>
                <a:gd fmla="*/ 506 w 2670" name="T70"/>
                <a:gd fmla="*/ 702 h 2452" name="T71"/>
                <a:gd fmla="*/ 656 w 2670" name="T72"/>
                <a:gd fmla="*/ 428 h 2452" name="T73"/>
                <a:gd fmla="*/ 834 w 2670" name="T74"/>
                <a:gd fmla="*/ 246 h 2452" name="T75"/>
                <a:gd fmla="*/ 1120 w 2670" name="T76"/>
                <a:gd fmla="*/ 104 h 2452" name="T77"/>
                <a:gd fmla="*/ 1486 w 2670" name="T78"/>
                <a:gd fmla="*/ 48 h 2452" name="T79"/>
                <a:gd fmla="*/ 1762 w 2670" name="T80"/>
                <a:gd fmla="*/ 60 h 2452" name="T81"/>
                <a:gd fmla="*/ 2034 w 2670" name="T82"/>
                <a:gd fmla="*/ 128 h 2452" name="T83"/>
                <a:gd fmla="*/ 2260 w 2670" name="T84"/>
                <a:gd fmla="*/ 256 h 2452" name="T85"/>
                <a:gd fmla="*/ 2454 w 2670" name="T86"/>
                <a:gd fmla="*/ 456 h 2452" name="T87"/>
                <a:gd fmla="*/ 2594 w 2670" name="T88"/>
                <a:gd fmla="*/ 746 h 2452" name="T89"/>
                <a:gd fmla="*/ 2630 w 2670" name="T90"/>
                <a:gd fmla="*/ 1026 h 2452" name="T91"/>
                <a:gd fmla="*/ 2576 w 2670" name="T92"/>
                <a:gd fmla="*/ 1322 h 2452" name="T93"/>
                <a:gd fmla="*/ 2436 w 2670" name="T94"/>
                <a:gd fmla="*/ 1566 h 2452" name="T95"/>
                <a:gd fmla="*/ 2152 w 2670" name="T96"/>
                <a:gd fmla="*/ 1860 h 2452" name="T97"/>
                <a:gd fmla="*/ 1946 w 2670" name="T98"/>
                <a:gd fmla="*/ 2078 h 2452" name="T99"/>
                <a:gd fmla="*/ 1886 w 2670" name="T100"/>
                <a:gd fmla="*/ 2212 h 2452" name="T101"/>
                <a:gd fmla="*/ 1908 w 2670" name="T102"/>
                <a:gd fmla="*/ 2382 h 2452" name="T103"/>
                <a:gd fmla="*/ 1924 w 2670" name="T104"/>
                <a:gd fmla="*/ 2226 h 2452" name="T105"/>
                <a:gd fmla="*/ 1972 w 2670" name="T106"/>
                <a:gd fmla="*/ 2116 h 2452" name="T107"/>
                <a:gd fmla="*/ 2176 w 2670" name="T108"/>
                <a:gd fmla="*/ 1896 h 2452" name="T109"/>
                <a:gd fmla="*/ 2466 w 2670" name="T110"/>
                <a:gd fmla="*/ 1594 h 2452" name="T111"/>
                <a:gd fmla="*/ 2612 w 2670" name="T112"/>
                <a:gd fmla="*/ 1340 h 2452" name="T113"/>
                <a:gd fmla="*/ 2670 w 2670" name="T114"/>
                <a:gd fmla="*/ 1026 h 2452" name="T115"/>
                <a:gd fmla="*/ 2632 w 2670" name="T116"/>
                <a:gd fmla="*/ 730 h 2452" name="T117"/>
                <a:gd fmla="*/ 2486 w 2670" name="T118"/>
                <a:gd fmla="*/ 428 h 245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452" w="2670">
                  <a:moveTo>
                    <a:pt x="2282" y="218"/>
                  </a:moveTo>
                  <a:lnTo>
                    <a:pt x="2282" y="218"/>
                  </a:lnTo>
                  <a:lnTo>
                    <a:pt x="2246" y="192"/>
                  </a:lnTo>
                  <a:lnTo>
                    <a:pt x="2210" y="168"/>
                  </a:lnTo>
                  <a:lnTo>
                    <a:pt x="2172" y="144"/>
                  </a:lnTo>
                  <a:lnTo>
                    <a:pt x="2132" y="124"/>
                  </a:lnTo>
                  <a:lnTo>
                    <a:pt x="2090" y="104"/>
                  </a:lnTo>
                  <a:lnTo>
                    <a:pt x="2048" y="86"/>
                  </a:lnTo>
                  <a:lnTo>
                    <a:pt x="2004" y="70"/>
                  </a:lnTo>
                  <a:lnTo>
                    <a:pt x="1960" y="54"/>
                  </a:lnTo>
                  <a:lnTo>
                    <a:pt x="1914" y="42"/>
                  </a:lnTo>
                  <a:lnTo>
                    <a:pt x="1866" y="30"/>
                  </a:lnTo>
                  <a:lnTo>
                    <a:pt x="1818" y="22"/>
                  </a:lnTo>
                  <a:lnTo>
                    <a:pt x="1768" y="14"/>
                  </a:lnTo>
                  <a:lnTo>
                    <a:pt x="1716" y="8"/>
                  </a:lnTo>
                  <a:lnTo>
                    <a:pt x="1664" y="4"/>
                  </a:lnTo>
                  <a:lnTo>
                    <a:pt x="1610" y="0"/>
                  </a:lnTo>
                  <a:lnTo>
                    <a:pt x="1554" y="0"/>
                  </a:lnTo>
                  <a:lnTo>
                    <a:pt x="1554" y="0"/>
                  </a:lnTo>
                  <a:lnTo>
                    <a:pt x="1484" y="2"/>
                  </a:lnTo>
                  <a:lnTo>
                    <a:pt x="1416" y="4"/>
                  </a:lnTo>
                  <a:lnTo>
                    <a:pt x="1350" y="12"/>
                  </a:lnTo>
                  <a:lnTo>
                    <a:pt x="1286" y="20"/>
                  </a:lnTo>
                  <a:lnTo>
                    <a:pt x="1224" y="30"/>
                  </a:lnTo>
                  <a:lnTo>
                    <a:pt x="1164" y="44"/>
                  </a:lnTo>
                  <a:lnTo>
                    <a:pt x="1106" y="60"/>
                  </a:lnTo>
                  <a:lnTo>
                    <a:pt x="1052" y="80"/>
                  </a:lnTo>
                  <a:lnTo>
                    <a:pt x="998" y="100"/>
                  </a:lnTo>
                  <a:lnTo>
                    <a:pt x="948" y="124"/>
                  </a:lnTo>
                  <a:lnTo>
                    <a:pt x="900" y="150"/>
                  </a:lnTo>
                  <a:lnTo>
                    <a:pt x="854" y="178"/>
                  </a:lnTo>
                  <a:lnTo>
                    <a:pt x="810" y="210"/>
                  </a:lnTo>
                  <a:lnTo>
                    <a:pt x="768" y="242"/>
                  </a:lnTo>
                  <a:lnTo>
                    <a:pt x="730" y="278"/>
                  </a:lnTo>
                  <a:lnTo>
                    <a:pt x="692" y="316"/>
                  </a:lnTo>
                  <a:lnTo>
                    <a:pt x="692" y="316"/>
                  </a:lnTo>
                  <a:lnTo>
                    <a:pt x="658" y="356"/>
                  </a:lnTo>
                  <a:lnTo>
                    <a:pt x="626" y="398"/>
                  </a:lnTo>
                  <a:lnTo>
                    <a:pt x="596" y="442"/>
                  </a:lnTo>
                  <a:lnTo>
                    <a:pt x="566" y="486"/>
                  </a:lnTo>
                  <a:lnTo>
                    <a:pt x="540" y="532"/>
                  </a:lnTo>
                  <a:lnTo>
                    <a:pt x="514" y="580"/>
                  </a:lnTo>
                  <a:lnTo>
                    <a:pt x="492" y="630"/>
                  </a:lnTo>
                  <a:lnTo>
                    <a:pt x="470" y="682"/>
                  </a:lnTo>
                  <a:lnTo>
                    <a:pt x="450" y="734"/>
                  </a:lnTo>
                  <a:lnTo>
                    <a:pt x="432" y="788"/>
                  </a:lnTo>
                  <a:lnTo>
                    <a:pt x="416" y="844"/>
                  </a:lnTo>
                  <a:lnTo>
                    <a:pt x="404" y="900"/>
                  </a:lnTo>
                  <a:lnTo>
                    <a:pt x="392" y="958"/>
                  </a:lnTo>
                  <a:lnTo>
                    <a:pt x="382" y="1018"/>
                  </a:lnTo>
                  <a:lnTo>
                    <a:pt x="374" y="1080"/>
                  </a:lnTo>
                  <a:lnTo>
                    <a:pt x="368" y="1144"/>
                  </a:lnTo>
                  <a:lnTo>
                    <a:pt x="360" y="1232"/>
                  </a:lnTo>
                  <a:lnTo>
                    <a:pt x="1270" y="1362"/>
                  </a:lnTo>
                  <a:lnTo>
                    <a:pt x="1278" y="1270"/>
                  </a:lnTo>
                  <a:lnTo>
                    <a:pt x="1278" y="1270"/>
                  </a:lnTo>
                  <a:lnTo>
                    <a:pt x="1286" y="1214"/>
                  </a:lnTo>
                  <a:lnTo>
                    <a:pt x="1292" y="1164"/>
                  </a:lnTo>
                  <a:lnTo>
                    <a:pt x="1302" y="1118"/>
                  </a:lnTo>
                  <a:lnTo>
                    <a:pt x="1314" y="1078"/>
                  </a:lnTo>
                  <a:lnTo>
                    <a:pt x="1326" y="1040"/>
                  </a:lnTo>
                  <a:lnTo>
                    <a:pt x="1340" y="1008"/>
                  </a:lnTo>
                  <a:lnTo>
                    <a:pt x="1354" y="980"/>
                  </a:lnTo>
                  <a:lnTo>
                    <a:pt x="1372" y="958"/>
                  </a:lnTo>
                  <a:lnTo>
                    <a:pt x="1372" y="958"/>
                  </a:lnTo>
                  <a:lnTo>
                    <a:pt x="1390" y="940"/>
                  </a:lnTo>
                  <a:lnTo>
                    <a:pt x="1408" y="924"/>
                  </a:lnTo>
                  <a:lnTo>
                    <a:pt x="1426" y="910"/>
                  </a:lnTo>
                  <a:lnTo>
                    <a:pt x="1448" y="900"/>
                  </a:lnTo>
                  <a:lnTo>
                    <a:pt x="1470" y="890"/>
                  </a:lnTo>
                  <a:lnTo>
                    <a:pt x="1492" y="884"/>
                  </a:lnTo>
                  <a:lnTo>
                    <a:pt x="1516" y="882"/>
                  </a:lnTo>
                  <a:lnTo>
                    <a:pt x="1542" y="880"/>
                  </a:lnTo>
                  <a:lnTo>
                    <a:pt x="1542" y="880"/>
                  </a:lnTo>
                  <a:lnTo>
                    <a:pt x="1566" y="880"/>
                  </a:lnTo>
                  <a:lnTo>
                    <a:pt x="1586" y="882"/>
                  </a:lnTo>
                  <a:lnTo>
                    <a:pt x="1606" y="886"/>
                  </a:lnTo>
                  <a:lnTo>
                    <a:pt x="1624" y="892"/>
                  </a:lnTo>
                  <a:lnTo>
                    <a:pt x="1640" y="898"/>
                  </a:lnTo>
                  <a:lnTo>
                    <a:pt x="1656" y="904"/>
                  </a:lnTo>
                  <a:lnTo>
                    <a:pt x="1668" y="914"/>
                  </a:lnTo>
                  <a:lnTo>
                    <a:pt x="1678" y="924"/>
                  </a:lnTo>
                  <a:lnTo>
                    <a:pt x="1678" y="924"/>
                  </a:lnTo>
                  <a:lnTo>
                    <a:pt x="1688" y="934"/>
                  </a:lnTo>
                  <a:lnTo>
                    <a:pt x="1696" y="946"/>
                  </a:lnTo>
                  <a:lnTo>
                    <a:pt x="1702" y="960"/>
                  </a:lnTo>
                  <a:lnTo>
                    <a:pt x="1708" y="974"/>
                  </a:lnTo>
                  <a:lnTo>
                    <a:pt x="1712" y="990"/>
                  </a:lnTo>
                  <a:lnTo>
                    <a:pt x="1714" y="1008"/>
                  </a:lnTo>
                  <a:lnTo>
                    <a:pt x="1716" y="1026"/>
                  </a:lnTo>
                  <a:lnTo>
                    <a:pt x="1716" y="1048"/>
                  </a:lnTo>
                  <a:lnTo>
                    <a:pt x="1716" y="1048"/>
                  </a:lnTo>
                  <a:lnTo>
                    <a:pt x="1714" y="1068"/>
                  </a:lnTo>
                  <a:lnTo>
                    <a:pt x="1708" y="1088"/>
                  </a:lnTo>
                  <a:lnTo>
                    <a:pt x="1698" y="1112"/>
                  </a:lnTo>
                  <a:lnTo>
                    <a:pt x="1684" y="1136"/>
                  </a:lnTo>
                  <a:lnTo>
                    <a:pt x="1666" y="1162"/>
                  </a:lnTo>
                  <a:lnTo>
                    <a:pt x="1644" y="1190"/>
                  </a:lnTo>
                  <a:lnTo>
                    <a:pt x="1618" y="1218"/>
                  </a:lnTo>
                  <a:lnTo>
                    <a:pt x="1588" y="1246"/>
                  </a:lnTo>
                  <a:lnTo>
                    <a:pt x="1588" y="1246"/>
                  </a:lnTo>
                  <a:lnTo>
                    <a:pt x="1452" y="1380"/>
                  </a:lnTo>
                  <a:lnTo>
                    <a:pt x="1342" y="1490"/>
                  </a:lnTo>
                  <a:lnTo>
                    <a:pt x="1296" y="1538"/>
                  </a:lnTo>
                  <a:lnTo>
                    <a:pt x="1258" y="1580"/>
                  </a:lnTo>
                  <a:lnTo>
                    <a:pt x="1226" y="1618"/>
                  </a:lnTo>
                  <a:lnTo>
                    <a:pt x="1200" y="1650"/>
                  </a:lnTo>
                  <a:lnTo>
                    <a:pt x="1200" y="1650"/>
                  </a:lnTo>
                  <a:lnTo>
                    <a:pt x="1178" y="1680"/>
                  </a:lnTo>
                  <a:lnTo>
                    <a:pt x="1156" y="1714"/>
                  </a:lnTo>
                  <a:lnTo>
                    <a:pt x="1136" y="1746"/>
                  </a:lnTo>
                  <a:lnTo>
                    <a:pt x="1118" y="1780"/>
                  </a:lnTo>
                  <a:lnTo>
                    <a:pt x="1100" y="1816"/>
                  </a:lnTo>
                  <a:lnTo>
                    <a:pt x="1084" y="1852"/>
                  </a:lnTo>
                  <a:lnTo>
                    <a:pt x="1070" y="1888"/>
                  </a:lnTo>
                  <a:lnTo>
                    <a:pt x="1058" y="1926"/>
                  </a:lnTo>
                  <a:lnTo>
                    <a:pt x="1058" y="1926"/>
                  </a:lnTo>
                  <a:lnTo>
                    <a:pt x="1048" y="1964"/>
                  </a:lnTo>
                  <a:lnTo>
                    <a:pt x="1038" y="2006"/>
                  </a:lnTo>
                  <a:lnTo>
                    <a:pt x="1030" y="2050"/>
                  </a:lnTo>
                  <a:lnTo>
                    <a:pt x="1022" y="2096"/>
                  </a:lnTo>
                  <a:lnTo>
                    <a:pt x="1018" y="2146"/>
                  </a:lnTo>
                  <a:lnTo>
                    <a:pt x="1014" y="2198"/>
                  </a:lnTo>
                  <a:lnTo>
                    <a:pt x="1012" y="2252"/>
                  </a:lnTo>
                  <a:lnTo>
                    <a:pt x="1010" y="2308"/>
                  </a:lnTo>
                  <a:lnTo>
                    <a:pt x="1010" y="2382"/>
                  </a:lnTo>
                  <a:lnTo>
                    <a:pt x="1010" y="2382"/>
                  </a:lnTo>
                  <a:lnTo>
                    <a:pt x="1010" y="2412"/>
                  </a:lnTo>
                  <a:lnTo>
                    <a:pt x="0" y="2412"/>
                  </a:lnTo>
                  <a:lnTo>
                    <a:pt x="0" y="2452"/>
                  </a:lnTo>
                  <a:lnTo>
                    <a:pt x="1050" y="2452"/>
                  </a:lnTo>
                  <a:lnTo>
                    <a:pt x="1050" y="2382"/>
                  </a:lnTo>
                  <a:lnTo>
                    <a:pt x="1050" y="2382"/>
                  </a:lnTo>
                  <a:lnTo>
                    <a:pt x="1050" y="2308"/>
                  </a:lnTo>
                  <a:lnTo>
                    <a:pt x="1050" y="2308"/>
                  </a:lnTo>
                  <a:lnTo>
                    <a:pt x="1052" y="2254"/>
                  </a:lnTo>
                  <a:lnTo>
                    <a:pt x="1054" y="2202"/>
                  </a:lnTo>
                  <a:lnTo>
                    <a:pt x="1058" y="2152"/>
                  </a:lnTo>
                  <a:lnTo>
                    <a:pt x="1062" y="2104"/>
                  </a:lnTo>
                  <a:lnTo>
                    <a:pt x="1068" y="2060"/>
                  </a:lnTo>
                  <a:lnTo>
                    <a:pt x="1076" y="2018"/>
                  </a:lnTo>
                  <a:lnTo>
                    <a:pt x="1086" y="1978"/>
                  </a:lnTo>
                  <a:lnTo>
                    <a:pt x="1096" y="1940"/>
                  </a:lnTo>
                  <a:lnTo>
                    <a:pt x="1096" y="1940"/>
                  </a:lnTo>
                  <a:lnTo>
                    <a:pt x="1108" y="1906"/>
                  </a:lnTo>
                  <a:lnTo>
                    <a:pt x="1122" y="1872"/>
                  </a:lnTo>
                  <a:lnTo>
                    <a:pt x="1136" y="1838"/>
                  </a:lnTo>
                  <a:lnTo>
                    <a:pt x="1152" y="1804"/>
                  </a:lnTo>
                  <a:lnTo>
                    <a:pt x="1170" y="1772"/>
                  </a:lnTo>
                  <a:lnTo>
                    <a:pt x="1188" y="1740"/>
                  </a:lnTo>
                  <a:lnTo>
                    <a:pt x="1208" y="1710"/>
                  </a:lnTo>
                  <a:lnTo>
                    <a:pt x="1230" y="1680"/>
                  </a:lnTo>
                  <a:lnTo>
                    <a:pt x="1230" y="1680"/>
                  </a:lnTo>
                  <a:lnTo>
                    <a:pt x="1256" y="1648"/>
                  </a:lnTo>
                  <a:lnTo>
                    <a:pt x="1286" y="1612"/>
                  </a:lnTo>
                  <a:lnTo>
                    <a:pt x="1324" y="1570"/>
                  </a:lnTo>
                  <a:lnTo>
                    <a:pt x="1370" y="1524"/>
                  </a:lnTo>
                  <a:lnTo>
                    <a:pt x="1478" y="1414"/>
                  </a:lnTo>
                  <a:lnTo>
                    <a:pt x="1614" y="1282"/>
                  </a:lnTo>
                  <a:lnTo>
                    <a:pt x="1614" y="1282"/>
                  </a:lnTo>
                  <a:lnTo>
                    <a:pt x="1648" y="1248"/>
                  </a:lnTo>
                  <a:lnTo>
                    <a:pt x="1676" y="1216"/>
                  </a:lnTo>
                  <a:lnTo>
                    <a:pt x="1700" y="1186"/>
                  </a:lnTo>
                  <a:lnTo>
                    <a:pt x="1720" y="1156"/>
                  </a:lnTo>
                  <a:lnTo>
                    <a:pt x="1736" y="1128"/>
                  </a:lnTo>
                  <a:lnTo>
                    <a:pt x="1748" y="1100"/>
                  </a:lnTo>
                  <a:lnTo>
                    <a:pt x="1754" y="1072"/>
                  </a:lnTo>
                  <a:lnTo>
                    <a:pt x="1756" y="1048"/>
                  </a:lnTo>
                  <a:lnTo>
                    <a:pt x="1756" y="1048"/>
                  </a:lnTo>
                  <a:lnTo>
                    <a:pt x="1756" y="1022"/>
                  </a:lnTo>
                  <a:lnTo>
                    <a:pt x="1754" y="998"/>
                  </a:lnTo>
                  <a:lnTo>
                    <a:pt x="1750" y="976"/>
                  </a:lnTo>
                  <a:lnTo>
                    <a:pt x="1744" y="956"/>
                  </a:lnTo>
                  <a:lnTo>
                    <a:pt x="1738" y="938"/>
                  </a:lnTo>
                  <a:lnTo>
                    <a:pt x="1728" y="920"/>
                  </a:lnTo>
                  <a:lnTo>
                    <a:pt x="1718" y="904"/>
                  </a:lnTo>
                  <a:lnTo>
                    <a:pt x="1706" y="890"/>
                  </a:lnTo>
                  <a:lnTo>
                    <a:pt x="1706" y="890"/>
                  </a:lnTo>
                  <a:lnTo>
                    <a:pt x="1692" y="876"/>
                  </a:lnTo>
                  <a:lnTo>
                    <a:pt x="1676" y="866"/>
                  </a:lnTo>
                  <a:lnTo>
                    <a:pt x="1660" y="856"/>
                  </a:lnTo>
                  <a:lnTo>
                    <a:pt x="1640" y="848"/>
                  </a:lnTo>
                  <a:lnTo>
                    <a:pt x="1618" y="842"/>
                  </a:lnTo>
                  <a:lnTo>
                    <a:pt x="1594" y="838"/>
                  </a:lnTo>
                  <a:lnTo>
                    <a:pt x="1570" y="836"/>
                  </a:lnTo>
                  <a:lnTo>
                    <a:pt x="1542" y="834"/>
                  </a:lnTo>
                  <a:lnTo>
                    <a:pt x="1542" y="834"/>
                  </a:lnTo>
                  <a:lnTo>
                    <a:pt x="1512" y="836"/>
                  </a:lnTo>
                  <a:lnTo>
                    <a:pt x="1484" y="840"/>
                  </a:lnTo>
                  <a:lnTo>
                    <a:pt x="1458" y="846"/>
                  </a:lnTo>
                  <a:lnTo>
                    <a:pt x="1432" y="856"/>
                  </a:lnTo>
                  <a:lnTo>
                    <a:pt x="1408" y="870"/>
                  </a:lnTo>
                  <a:lnTo>
                    <a:pt x="1386" y="886"/>
                  </a:lnTo>
                  <a:lnTo>
                    <a:pt x="1364" y="904"/>
                  </a:lnTo>
                  <a:lnTo>
                    <a:pt x="1344" y="926"/>
                  </a:lnTo>
                  <a:lnTo>
                    <a:pt x="1344" y="926"/>
                  </a:lnTo>
                  <a:lnTo>
                    <a:pt x="1324" y="952"/>
                  </a:lnTo>
                  <a:lnTo>
                    <a:pt x="1306" y="982"/>
                  </a:lnTo>
                  <a:lnTo>
                    <a:pt x="1290" y="1018"/>
                  </a:lnTo>
                  <a:lnTo>
                    <a:pt x="1278" y="1058"/>
                  </a:lnTo>
                  <a:lnTo>
                    <a:pt x="1264" y="1102"/>
                  </a:lnTo>
                  <a:lnTo>
                    <a:pt x="1254" y="1152"/>
                  </a:lnTo>
                  <a:lnTo>
                    <a:pt x="1246" y="1206"/>
                  </a:lnTo>
                  <a:lnTo>
                    <a:pt x="1240" y="1264"/>
                  </a:lnTo>
                  <a:lnTo>
                    <a:pt x="1234" y="1310"/>
                  </a:lnTo>
                  <a:lnTo>
                    <a:pt x="404" y="1192"/>
                  </a:lnTo>
                  <a:lnTo>
                    <a:pt x="408" y="1148"/>
                  </a:lnTo>
                  <a:lnTo>
                    <a:pt x="408" y="1148"/>
                  </a:lnTo>
                  <a:lnTo>
                    <a:pt x="412" y="1086"/>
                  </a:lnTo>
                  <a:lnTo>
                    <a:pt x="420" y="1028"/>
                  </a:lnTo>
                  <a:lnTo>
                    <a:pt x="430" y="970"/>
                  </a:lnTo>
                  <a:lnTo>
                    <a:pt x="442" y="912"/>
                  </a:lnTo>
                  <a:lnTo>
                    <a:pt x="456" y="858"/>
                  </a:lnTo>
                  <a:lnTo>
                    <a:pt x="470" y="804"/>
                  </a:lnTo>
                  <a:lnTo>
                    <a:pt x="488" y="752"/>
                  </a:lnTo>
                  <a:lnTo>
                    <a:pt x="506" y="702"/>
                  </a:lnTo>
                  <a:lnTo>
                    <a:pt x="526" y="652"/>
                  </a:lnTo>
                  <a:lnTo>
                    <a:pt x="548" y="604"/>
                  </a:lnTo>
                  <a:lnTo>
                    <a:pt x="572" y="558"/>
                  </a:lnTo>
                  <a:lnTo>
                    <a:pt x="598" y="514"/>
                  </a:lnTo>
                  <a:lnTo>
                    <a:pt x="626" y="470"/>
                  </a:lnTo>
                  <a:lnTo>
                    <a:pt x="656" y="428"/>
                  </a:lnTo>
                  <a:lnTo>
                    <a:pt x="688" y="388"/>
                  </a:lnTo>
                  <a:lnTo>
                    <a:pt x="720" y="350"/>
                  </a:lnTo>
                  <a:lnTo>
                    <a:pt x="720" y="350"/>
                  </a:lnTo>
                  <a:lnTo>
                    <a:pt x="756" y="314"/>
                  </a:lnTo>
                  <a:lnTo>
                    <a:pt x="794" y="278"/>
                  </a:lnTo>
                  <a:lnTo>
                    <a:pt x="834" y="246"/>
                  </a:lnTo>
                  <a:lnTo>
                    <a:pt x="876" y="218"/>
                  </a:lnTo>
                  <a:lnTo>
                    <a:pt x="920" y="190"/>
                  </a:lnTo>
                  <a:lnTo>
                    <a:pt x="966" y="166"/>
                  </a:lnTo>
                  <a:lnTo>
                    <a:pt x="1016" y="142"/>
                  </a:lnTo>
                  <a:lnTo>
                    <a:pt x="1066" y="122"/>
                  </a:lnTo>
                  <a:lnTo>
                    <a:pt x="1120" y="104"/>
                  </a:lnTo>
                  <a:lnTo>
                    <a:pt x="1176" y="88"/>
                  </a:lnTo>
                  <a:lnTo>
                    <a:pt x="1234" y="76"/>
                  </a:lnTo>
                  <a:lnTo>
                    <a:pt x="1294" y="64"/>
                  </a:lnTo>
                  <a:lnTo>
                    <a:pt x="1356" y="56"/>
                  </a:lnTo>
                  <a:lnTo>
                    <a:pt x="1420" y="50"/>
                  </a:lnTo>
                  <a:lnTo>
                    <a:pt x="1486" y="48"/>
                  </a:lnTo>
                  <a:lnTo>
                    <a:pt x="1554" y="46"/>
                  </a:lnTo>
                  <a:lnTo>
                    <a:pt x="1554" y="46"/>
                  </a:lnTo>
                  <a:lnTo>
                    <a:pt x="1608" y="46"/>
                  </a:lnTo>
                  <a:lnTo>
                    <a:pt x="1660" y="50"/>
                  </a:lnTo>
                  <a:lnTo>
                    <a:pt x="1712" y="54"/>
                  </a:lnTo>
                  <a:lnTo>
                    <a:pt x="1762" y="60"/>
                  </a:lnTo>
                  <a:lnTo>
                    <a:pt x="1810" y="66"/>
                  </a:lnTo>
                  <a:lnTo>
                    <a:pt x="1856" y="76"/>
                  </a:lnTo>
                  <a:lnTo>
                    <a:pt x="1904" y="86"/>
                  </a:lnTo>
                  <a:lnTo>
                    <a:pt x="1948" y="98"/>
                  </a:lnTo>
                  <a:lnTo>
                    <a:pt x="1992" y="112"/>
                  </a:lnTo>
                  <a:lnTo>
                    <a:pt x="2034" y="128"/>
                  </a:lnTo>
                  <a:lnTo>
                    <a:pt x="2074" y="146"/>
                  </a:lnTo>
                  <a:lnTo>
                    <a:pt x="2114" y="164"/>
                  </a:lnTo>
                  <a:lnTo>
                    <a:pt x="2152" y="186"/>
                  </a:lnTo>
                  <a:lnTo>
                    <a:pt x="2190" y="208"/>
                  </a:lnTo>
                  <a:lnTo>
                    <a:pt x="2226" y="232"/>
                  </a:lnTo>
                  <a:lnTo>
                    <a:pt x="2260" y="256"/>
                  </a:lnTo>
                  <a:lnTo>
                    <a:pt x="2260" y="256"/>
                  </a:lnTo>
                  <a:lnTo>
                    <a:pt x="2304" y="294"/>
                  </a:lnTo>
                  <a:lnTo>
                    <a:pt x="2346" y="332"/>
                  </a:lnTo>
                  <a:lnTo>
                    <a:pt x="2384" y="372"/>
                  </a:lnTo>
                  <a:lnTo>
                    <a:pt x="2422" y="412"/>
                  </a:lnTo>
                  <a:lnTo>
                    <a:pt x="2454" y="456"/>
                  </a:lnTo>
                  <a:lnTo>
                    <a:pt x="2484" y="500"/>
                  </a:lnTo>
                  <a:lnTo>
                    <a:pt x="2512" y="546"/>
                  </a:lnTo>
                  <a:lnTo>
                    <a:pt x="2536" y="594"/>
                  </a:lnTo>
                  <a:lnTo>
                    <a:pt x="2558" y="642"/>
                  </a:lnTo>
                  <a:lnTo>
                    <a:pt x="2578" y="694"/>
                  </a:lnTo>
                  <a:lnTo>
                    <a:pt x="2594" y="746"/>
                  </a:lnTo>
                  <a:lnTo>
                    <a:pt x="2606" y="798"/>
                  </a:lnTo>
                  <a:lnTo>
                    <a:pt x="2616" y="854"/>
                  </a:lnTo>
                  <a:lnTo>
                    <a:pt x="2624" y="910"/>
                  </a:lnTo>
                  <a:lnTo>
                    <a:pt x="2628" y="968"/>
                  </a:lnTo>
                  <a:lnTo>
                    <a:pt x="2630" y="1026"/>
                  </a:lnTo>
                  <a:lnTo>
                    <a:pt x="2630" y="1026"/>
                  </a:lnTo>
                  <a:lnTo>
                    <a:pt x="2628" y="1078"/>
                  </a:lnTo>
                  <a:lnTo>
                    <a:pt x="2624" y="1128"/>
                  </a:lnTo>
                  <a:lnTo>
                    <a:pt x="2616" y="1176"/>
                  </a:lnTo>
                  <a:lnTo>
                    <a:pt x="2606" y="1226"/>
                  </a:lnTo>
                  <a:lnTo>
                    <a:pt x="2592" y="1274"/>
                  </a:lnTo>
                  <a:lnTo>
                    <a:pt x="2576" y="1322"/>
                  </a:lnTo>
                  <a:lnTo>
                    <a:pt x="2556" y="1370"/>
                  </a:lnTo>
                  <a:lnTo>
                    <a:pt x="2534" y="1416"/>
                  </a:lnTo>
                  <a:lnTo>
                    <a:pt x="2534" y="1416"/>
                  </a:lnTo>
                  <a:lnTo>
                    <a:pt x="2506" y="1464"/>
                  </a:lnTo>
                  <a:lnTo>
                    <a:pt x="2474" y="1514"/>
                  </a:lnTo>
                  <a:lnTo>
                    <a:pt x="2436" y="1566"/>
                  </a:lnTo>
                  <a:lnTo>
                    <a:pt x="2390" y="1620"/>
                  </a:lnTo>
                  <a:lnTo>
                    <a:pt x="2340" y="1676"/>
                  </a:lnTo>
                  <a:lnTo>
                    <a:pt x="2284" y="1734"/>
                  </a:lnTo>
                  <a:lnTo>
                    <a:pt x="2220" y="1796"/>
                  </a:lnTo>
                  <a:lnTo>
                    <a:pt x="2152" y="1860"/>
                  </a:lnTo>
                  <a:lnTo>
                    <a:pt x="2152" y="1860"/>
                  </a:lnTo>
                  <a:lnTo>
                    <a:pt x="2106" y="1902"/>
                  </a:lnTo>
                  <a:lnTo>
                    <a:pt x="2066" y="1942"/>
                  </a:lnTo>
                  <a:lnTo>
                    <a:pt x="2030" y="1980"/>
                  </a:lnTo>
                  <a:lnTo>
                    <a:pt x="1998" y="2014"/>
                  </a:lnTo>
                  <a:lnTo>
                    <a:pt x="1970" y="2048"/>
                  </a:lnTo>
                  <a:lnTo>
                    <a:pt x="1946" y="2078"/>
                  </a:lnTo>
                  <a:lnTo>
                    <a:pt x="1928" y="2106"/>
                  </a:lnTo>
                  <a:lnTo>
                    <a:pt x="1914" y="2132"/>
                  </a:lnTo>
                  <a:lnTo>
                    <a:pt x="1914" y="2132"/>
                  </a:lnTo>
                  <a:lnTo>
                    <a:pt x="1904" y="2158"/>
                  </a:lnTo>
                  <a:lnTo>
                    <a:pt x="1894" y="2184"/>
                  </a:lnTo>
                  <a:lnTo>
                    <a:pt x="1886" y="2212"/>
                  </a:lnTo>
                  <a:lnTo>
                    <a:pt x="1880" y="2242"/>
                  </a:lnTo>
                  <a:lnTo>
                    <a:pt x="1876" y="2274"/>
                  </a:lnTo>
                  <a:lnTo>
                    <a:pt x="1872" y="2308"/>
                  </a:lnTo>
                  <a:lnTo>
                    <a:pt x="1868" y="2344"/>
                  </a:lnTo>
                  <a:lnTo>
                    <a:pt x="1868" y="2382"/>
                  </a:lnTo>
                  <a:lnTo>
                    <a:pt x="1908" y="2382"/>
                  </a:lnTo>
                  <a:lnTo>
                    <a:pt x="1908" y="2382"/>
                  </a:lnTo>
                  <a:lnTo>
                    <a:pt x="1908" y="2348"/>
                  </a:lnTo>
                  <a:lnTo>
                    <a:pt x="1912" y="2314"/>
                  </a:lnTo>
                  <a:lnTo>
                    <a:pt x="1914" y="2284"/>
                  </a:lnTo>
                  <a:lnTo>
                    <a:pt x="1920" y="2254"/>
                  </a:lnTo>
                  <a:lnTo>
                    <a:pt x="1924" y="2226"/>
                  </a:lnTo>
                  <a:lnTo>
                    <a:pt x="1932" y="2200"/>
                  </a:lnTo>
                  <a:lnTo>
                    <a:pt x="1940" y="2176"/>
                  </a:lnTo>
                  <a:lnTo>
                    <a:pt x="1950" y="2154"/>
                  </a:lnTo>
                  <a:lnTo>
                    <a:pt x="1950" y="2154"/>
                  </a:lnTo>
                  <a:lnTo>
                    <a:pt x="1958" y="2138"/>
                  </a:lnTo>
                  <a:lnTo>
                    <a:pt x="1972" y="2116"/>
                  </a:lnTo>
                  <a:lnTo>
                    <a:pt x="1990" y="2090"/>
                  </a:lnTo>
                  <a:lnTo>
                    <a:pt x="2014" y="2062"/>
                  </a:lnTo>
                  <a:lnTo>
                    <a:pt x="2042" y="2028"/>
                  </a:lnTo>
                  <a:lnTo>
                    <a:pt x="2080" y="1988"/>
                  </a:lnTo>
                  <a:lnTo>
                    <a:pt x="2124" y="1946"/>
                  </a:lnTo>
                  <a:lnTo>
                    <a:pt x="2176" y="1896"/>
                  </a:lnTo>
                  <a:lnTo>
                    <a:pt x="2176" y="1896"/>
                  </a:lnTo>
                  <a:lnTo>
                    <a:pt x="2246" y="1830"/>
                  </a:lnTo>
                  <a:lnTo>
                    <a:pt x="2310" y="1768"/>
                  </a:lnTo>
                  <a:lnTo>
                    <a:pt x="2368" y="1708"/>
                  </a:lnTo>
                  <a:lnTo>
                    <a:pt x="2420" y="1650"/>
                  </a:lnTo>
                  <a:lnTo>
                    <a:pt x="2466" y="1594"/>
                  </a:lnTo>
                  <a:lnTo>
                    <a:pt x="2506" y="1540"/>
                  </a:lnTo>
                  <a:lnTo>
                    <a:pt x="2540" y="1490"/>
                  </a:lnTo>
                  <a:lnTo>
                    <a:pt x="2568" y="1440"/>
                  </a:lnTo>
                  <a:lnTo>
                    <a:pt x="2568" y="1440"/>
                  </a:lnTo>
                  <a:lnTo>
                    <a:pt x="2592" y="1390"/>
                  </a:lnTo>
                  <a:lnTo>
                    <a:pt x="2612" y="1340"/>
                  </a:lnTo>
                  <a:lnTo>
                    <a:pt x="2630" y="1290"/>
                  </a:lnTo>
                  <a:lnTo>
                    <a:pt x="2644" y="1238"/>
                  </a:lnTo>
                  <a:lnTo>
                    <a:pt x="2656" y="1186"/>
                  </a:lnTo>
                  <a:lnTo>
                    <a:pt x="2664" y="1134"/>
                  </a:lnTo>
                  <a:lnTo>
                    <a:pt x="2668" y="1080"/>
                  </a:lnTo>
                  <a:lnTo>
                    <a:pt x="2670" y="1026"/>
                  </a:lnTo>
                  <a:lnTo>
                    <a:pt x="2670" y="1026"/>
                  </a:lnTo>
                  <a:lnTo>
                    <a:pt x="2668" y="964"/>
                  </a:lnTo>
                  <a:lnTo>
                    <a:pt x="2664" y="904"/>
                  </a:lnTo>
                  <a:lnTo>
                    <a:pt x="2656" y="844"/>
                  </a:lnTo>
                  <a:lnTo>
                    <a:pt x="2646" y="788"/>
                  </a:lnTo>
                  <a:lnTo>
                    <a:pt x="2632" y="730"/>
                  </a:lnTo>
                  <a:lnTo>
                    <a:pt x="2616" y="676"/>
                  </a:lnTo>
                  <a:lnTo>
                    <a:pt x="2596" y="624"/>
                  </a:lnTo>
                  <a:lnTo>
                    <a:pt x="2572" y="572"/>
                  </a:lnTo>
                  <a:lnTo>
                    <a:pt x="2546" y="522"/>
                  </a:lnTo>
                  <a:lnTo>
                    <a:pt x="2518" y="474"/>
                  </a:lnTo>
                  <a:lnTo>
                    <a:pt x="2486" y="428"/>
                  </a:lnTo>
                  <a:lnTo>
                    <a:pt x="2452" y="382"/>
                  </a:lnTo>
                  <a:lnTo>
                    <a:pt x="2414" y="338"/>
                  </a:lnTo>
                  <a:lnTo>
                    <a:pt x="2372" y="298"/>
                  </a:lnTo>
                  <a:lnTo>
                    <a:pt x="2328" y="258"/>
                  </a:lnTo>
                  <a:lnTo>
                    <a:pt x="2282" y="21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AU"/>
            </a:p>
          </p:txBody>
        </p:sp>
        <p:sp>
          <p:nvSpPr>
            <p:cNvPr id="5" name="Rectangle 10"/>
            <p:cNvSpPr>
              <a:spLocks noChangeArrowheads="1"/>
            </p:cNvSpPr>
            <p:nvPr userDrawn="1"/>
          </p:nvSpPr>
          <p:spPr bwMode="auto">
            <a:xfrm>
              <a:off x="2878469" y="10578380"/>
              <a:ext cx="1710836" cy="1319933"/>
            </a:xfrm>
            <a:prstGeom prst="rect">
              <a:avLst/>
            </a:prstGeom>
            <a:solidFill>
              <a:srgbClr val="E62D30"/>
            </a:solidFill>
            <a:ln>
              <a:noFill/>
            </a:ln>
          </p:spPr>
          <p:txBody>
            <a:bodyPr anchor="t" anchorCtr="0" bIns="45720" compatLnSpc="1" lIns="91440" numCol="1" rIns="91440" tIns="45720" vert="horz" wrap="square">
              <a:prstTxWarp prst="textNoShape">
                <a:avLst/>
              </a:prstTxWarp>
            </a:bodyPr>
            <a:lstStyle/>
            <a:p>
              <a:endParaRPr lang="en-AU"/>
            </a:p>
          </p:txBody>
        </p:sp>
        <p:grpSp>
          <p:nvGrpSpPr>
            <p:cNvPr id="6" name="Group 10"/>
            <p:cNvGrpSpPr/>
            <p:nvPr userDrawn="1"/>
          </p:nvGrpSpPr>
          <p:grpSpPr>
            <a:xfrm>
              <a:off x="2858163" y="10344853"/>
              <a:ext cx="21519486" cy="1553460"/>
              <a:chOff x="2858163" y="10344853"/>
              <a:chExt cx="21519486" cy="1553460"/>
            </a:xfrm>
            <a:grpFill/>
          </p:grpSpPr>
          <p:sp>
            <p:nvSpPr>
              <p:cNvPr id="7" name="Freeform 9"/>
              <p:cNvSpPr/>
              <p:nvPr/>
            </p:nvSpPr>
            <p:spPr bwMode="auto">
              <a:xfrm>
                <a:off x="2858163" y="10344853"/>
                <a:ext cx="14016673" cy="1553460"/>
              </a:xfrm>
              <a:custGeom>
                <a:gdLst>
                  <a:gd fmla="*/ 784 w 5522" name="T0"/>
                  <a:gd fmla="*/ 572 h 612" name="T1"/>
                  <a:gd fmla="*/ 784 w 5522" name="T2"/>
                  <a:gd fmla="*/ 0 h 612" name="T3"/>
                  <a:gd fmla="*/ 0 w 5522" name="T4"/>
                  <a:gd fmla="*/ 0 h 612" name="T5"/>
                  <a:gd fmla="*/ 0 w 5522" name="T6"/>
                  <a:gd fmla="*/ 40 h 612" name="T7"/>
                  <a:gd fmla="*/ 744 w 5522" name="T8"/>
                  <a:gd fmla="*/ 40 h 612" name="T9"/>
                  <a:gd fmla="*/ 744 w 5522" name="T10"/>
                  <a:gd fmla="*/ 612 h 612" name="T11"/>
                  <a:gd fmla="*/ 5522 w 5522" name="T12"/>
                  <a:gd fmla="*/ 612 h 612" name="T13"/>
                  <a:gd fmla="*/ 5522 w 5522" name="T14"/>
                  <a:gd fmla="*/ 572 h 612" name="T15"/>
                  <a:gd fmla="*/ 784 w 5522" name="T16"/>
                  <a:gd fmla="*/ 572 h 6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2" w="5522">
                    <a:moveTo>
                      <a:pt x="784" y="572"/>
                    </a:moveTo>
                    <a:lnTo>
                      <a:pt x="784" y="0"/>
                    </a:lnTo>
                    <a:lnTo>
                      <a:pt x="0" y="0"/>
                    </a:lnTo>
                    <a:lnTo>
                      <a:pt x="0" y="40"/>
                    </a:lnTo>
                    <a:lnTo>
                      <a:pt x="744" y="40"/>
                    </a:lnTo>
                    <a:lnTo>
                      <a:pt x="744" y="612"/>
                    </a:lnTo>
                    <a:lnTo>
                      <a:pt x="5522" y="612"/>
                    </a:lnTo>
                    <a:lnTo>
                      <a:pt x="5522" y="572"/>
                    </a:lnTo>
                    <a:lnTo>
                      <a:pt x="784" y="57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AU"/>
              </a:p>
            </p:txBody>
          </p:sp>
          <p:sp>
            <p:nvSpPr>
              <p:cNvPr id="8" name="Freeform 12"/>
              <p:cNvSpPr/>
              <p:nvPr/>
            </p:nvSpPr>
            <p:spPr bwMode="auto">
              <a:xfrm>
                <a:off x="16874835" y="11791950"/>
                <a:ext cx="7502815" cy="106363"/>
              </a:xfrm>
              <a:custGeom>
                <a:gdLst>
                  <a:gd fmla="*/ 0 w 3042086" name="connsiteX0"/>
                  <a:gd fmla="*/ 0 h 101533" name="connsiteY0"/>
                  <a:gd fmla="*/ 3042086 w 3042086" name="connsiteX1"/>
                  <a:gd fmla="*/ 0 h 101533" name="connsiteY1"/>
                  <a:gd fmla="*/ 3042086 w 3042086" name="connsiteX2"/>
                  <a:gd fmla="*/ 101533 h 101533" name="connsiteY2"/>
                  <a:gd fmla="*/ 0 w 3042086" name="connsiteX3"/>
                  <a:gd fmla="*/ 101533 h 101533" name="connsiteY3"/>
                </a:gdLst>
                <a:cxnLst>
                  <a:cxn ang="0">
                    <a:pos x="connsiteX0" y="connsiteY0"/>
                  </a:cxn>
                  <a:cxn ang="0">
                    <a:pos x="connsiteX1" y="connsiteY1"/>
                  </a:cxn>
                  <a:cxn ang="0">
                    <a:pos x="connsiteX2" y="connsiteY2"/>
                  </a:cxn>
                  <a:cxn ang="0">
                    <a:pos x="connsiteX3" y="connsiteY3"/>
                  </a:cxn>
                </a:cxnLst>
                <a:rect b="b" l="l" r="r" t="t"/>
                <a:pathLst>
                  <a:path h="101533" w="3042086">
                    <a:moveTo>
                      <a:pt x="0" y="0"/>
                    </a:moveTo>
                    <a:lnTo>
                      <a:pt x="3042086" y="0"/>
                    </a:lnTo>
                    <a:lnTo>
                      <a:pt x="3042086" y="101533"/>
                    </a:lnTo>
                    <a:lnTo>
                      <a:pt x="0" y="10153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AU"/>
              </a:p>
            </p:txBody>
          </p:sp>
        </p:grpSp>
      </p:grpSp>
      <p:sp>
        <p:nvSpPr>
          <p:cNvPr id="27" name="Oval 42"/>
          <p:cNvSpPr/>
          <p:nvPr userDrawn="1"/>
        </p:nvSpPr>
        <p:spPr>
          <a:xfrm flipH="1">
            <a:off x="4132019" y="4720340"/>
            <a:ext cx="402659" cy="402660"/>
          </a:xfrm>
          <a:prstGeom prst="ellipse">
            <a:avLst/>
          </a:prstGeom>
          <a:noFill/>
          <a:ln>
            <a:solidFill>
              <a:schemeClr val="bg1"/>
            </a:solidFill>
          </a:ln>
        </p:spPr>
        <p:txBody>
          <a:bodyPr anchor="t" anchorCtr="0" bIns="45720" compatLnSpc="1" lIns="91440" numCol="1" rIns="91440" tIns="45720" vert="horz" wrap="square">
            <a:prstTxWarp prst="textNoShape">
              <a:avLst/>
            </a:prstTxWarp>
          </a:bodyPr>
          <a:lstStyle/>
          <a:p>
            <a:endParaRPr lang="en-US"/>
          </a:p>
        </p:txBody>
      </p:sp>
      <p:grpSp>
        <p:nvGrpSpPr>
          <p:cNvPr id="28" name="Group 43"/>
          <p:cNvGrpSpPr/>
          <p:nvPr userDrawn="1"/>
        </p:nvGrpSpPr>
        <p:grpSpPr>
          <a:xfrm flipH="1">
            <a:off x="4234630" y="4831112"/>
            <a:ext cx="193168" cy="181115"/>
            <a:chOff x="7938" y="1588"/>
            <a:chExt cx="3867150" cy="3625850"/>
          </a:xfrm>
          <a:solidFill>
            <a:schemeClr val="bg1"/>
          </a:solidFill>
        </p:grpSpPr>
        <p:sp>
          <p:nvSpPr>
            <p:cNvPr id="29" name="Freeform 9"/>
            <p:cNvSpPr>
              <a:spLocks noEditPoints="1"/>
            </p:cNvSpPr>
            <p:nvPr/>
          </p:nvSpPr>
          <p:spPr bwMode="auto">
            <a:xfrm>
              <a:off x="7938" y="1588"/>
              <a:ext cx="3867150" cy="3625850"/>
            </a:xfrm>
            <a:custGeom>
              <a:gdLst>
                <a:gd fmla="*/ 1009 w 1028" name="T0"/>
                <a:gd fmla="*/ 212 h 964" name="T1"/>
                <a:gd fmla="*/ 817 w 1028" name="T2"/>
                <a:gd fmla="*/ 19 h 964" name="T3"/>
                <a:gd fmla="*/ 771 w 1028" name="T4"/>
                <a:gd fmla="*/ 0 h 964" name="T5"/>
                <a:gd fmla="*/ 96 w 1028" name="T6"/>
                <a:gd fmla="*/ 0 h 964" name="T7"/>
                <a:gd fmla="*/ 0 w 1028" name="T8"/>
                <a:gd fmla="*/ 96 h 964" name="T9"/>
                <a:gd fmla="*/ 0 w 1028" name="T10"/>
                <a:gd fmla="*/ 868 h 964" name="T11"/>
                <a:gd fmla="*/ 96 w 1028" name="T12"/>
                <a:gd fmla="*/ 964 h 964" name="T13"/>
                <a:gd fmla="*/ 932 w 1028" name="T14"/>
                <a:gd fmla="*/ 964 h 964" name="T15"/>
                <a:gd fmla="*/ 1028 w 1028" name="T16"/>
                <a:gd fmla="*/ 868 h 964" name="T17"/>
                <a:gd fmla="*/ 1028 w 1028" name="T18"/>
                <a:gd fmla="*/ 257 h 964" name="T19"/>
                <a:gd fmla="*/ 1009 w 1028" name="T20"/>
                <a:gd fmla="*/ 212 h 964" name="T21"/>
                <a:gd fmla="*/ 964 w 1028" name="T22"/>
                <a:gd fmla="*/ 868 h 964" name="T23"/>
                <a:gd fmla="*/ 932 w 1028" name="T24"/>
                <a:gd fmla="*/ 900 h 964" name="T25"/>
                <a:gd fmla="*/ 96 w 1028" name="T26"/>
                <a:gd fmla="*/ 900 h 964" name="T27"/>
                <a:gd fmla="*/ 64 w 1028" name="T28"/>
                <a:gd fmla="*/ 868 h 964" name="T29"/>
                <a:gd fmla="*/ 64 w 1028" name="T30"/>
                <a:gd fmla="*/ 96 h 964" name="T31"/>
                <a:gd fmla="*/ 96 w 1028" name="T32"/>
                <a:gd fmla="*/ 64 h 964" name="T33"/>
                <a:gd fmla="*/ 739 w 1028" name="T34"/>
                <a:gd fmla="*/ 64 h 964" name="T35"/>
                <a:gd fmla="*/ 739 w 1028" name="T36"/>
                <a:gd fmla="*/ 193 h 964" name="T37"/>
                <a:gd fmla="*/ 739 w 1028" name="T38"/>
                <a:gd fmla="*/ 193 h 964" name="T39"/>
                <a:gd fmla="*/ 835 w 1028" name="T40"/>
                <a:gd fmla="*/ 289 h 964" name="T41"/>
                <a:gd fmla="*/ 868 w 1028" name="T42"/>
                <a:gd fmla="*/ 289 h 964" name="T43"/>
                <a:gd fmla="*/ 964 w 1028" name="T44"/>
                <a:gd fmla="*/ 289 h 964" name="T45"/>
                <a:gd fmla="*/ 964 w 1028" name="T46"/>
                <a:gd fmla="*/ 868 h 964" name="T47"/>
                <a:gd fmla="*/ 868 w 1028" name="T48"/>
                <a:gd fmla="*/ 257 h 964" name="T49"/>
                <a:gd fmla="*/ 835 w 1028" name="T50"/>
                <a:gd fmla="*/ 257 h 964" name="T51"/>
                <a:gd fmla="*/ 771 w 1028" name="T52"/>
                <a:gd fmla="*/ 193 h 964" name="T53"/>
                <a:gd fmla="*/ 771 w 1028" name="T54"/>
                <a:gd fmla="*/ 193 h 964" name="T55"/>
                <a:gd fmla="*/ 771 w 1028" name="T56"/>
                <a:gd fmla="*/ 64 h 964" name="T57"/>
                <a:gd fmla="*/ 964 w 1028" name="T58"/>
                <a:gd fmla="*/ 257 h 964" name="T59"/>
                <a:gd fmla="*/ 868 w 1028" name="T60"/>
                <a:gd fmla="*/ 257 h 9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64" w="1028">
                  <a:moveTo>
                    <a:pt x="1009" y="212"/>
                  </a:moveTo>
                  <a:cubicBezTo>
                    <a:pt x="817" y="19"/>
                    <a:pt x="817" y="19"/>
                    <a:pt x="817" y="19"/>
                  </a:cubicBezTo>
                  <a:cubicBezTo>
                    <a:pt x="805" y="7"/>
                    <a:pt x="788" y="0"/>
                    <a:pt x="771" y="0"/>
                  </a:cubicBezTo>
                  <a:cubicBezTo>
                    <a:pt x="96" y="0"/>
                    <a:pt x="96" y="0"/>
                    <a:pt x="96" y="0"/>
                  </a:cubicBezTo>
                  <a:cubicBezTo>
                    <a:pt x="43" y="0"/>
                    <a:pt x="0" y="43"/>
                    <a:pt x="0" y="96"/>
                  </a:cubicBezTo>
                  <a:cubicBezTo>
                    <a:pt x="0" y="868"/>
                    <a:pt x="0" y="868"/>
                    <a:pt x="0" y="868"/>
                  </a:cubicBezTo>
                  <a:cubicBezTo>
                    <a:pt x="0" y="921"/>
                    <a:pt x="43" y="964"/>
                    <a:pt x="96" y="964"/>
                  </a:cubicBezTo>
                  <a:cubicBezTo>
                    <a:pt x="932" y="964"/>
                    <a:pt x="932" y="964"/>
                    <a:pt x="932" y="964"/>
                  </a:cubicBezTo>
                  <a:cubicBezTo>
                    <a:pt x="985" y="964"/>
                    <a:pt x="1028" y="921"/>
                    <a:pt x="1028" y="868"/>
                  </a:cubicBezTo>
                  <a:cubicBezTo>
                    <a:pt x="1028" y="257"/>
                    <a:pt x="1028" y="257"/>
                    <a:pt x="1028" y="257"/>
                  </a:cubicBezTo>
                  <a:cubicBezTo>
                    <a:pt x="1028" y="240"/>
                    <a:pt x="1022" y="224"/>
                    <a:pt x="1009" y="212"/>
                  </a:cubicBezTo>
                  <a:close/>
                  <a:moveTo>
                    <a:pt x="964" y="868"/>
                  </a:moveTo>
                  <a:cubicBezTo>
                    <a:pt x="964" y="885"/>
                    <a:pt x="950" y="900"/>
                    <a:pt x="932" y="900"/>
                  </a:cubicBezTo>
                  <a:cubicBezTo>
                    <a:pt x="96" y="900"/>
                    <a:pt x="96" y="900"/>
                    <a:pt x="96" y="900"/>
                  </a:cubicBezTo>
                  <a:cubicBezTo>
                    <a:pt x="79" y="900"/>
                    <a:pt x="64" y="885"/>
                    <a:pt x="64" y="868"/>
                  </a:cubicBezTo>
                  <a:cubicBezTo>
                    <a:pt x="64" y="96"/>
                    <a:pt x="64" y="96"/>
                    <a:pt x="64" y="96"/>
                  </a:cubicBezTo>
                  <a:cubicBezTo>
                    <a:pt x="64" y="79"/>
                    <a:pt x="79" y="64"/>
                    <a:pt x="96" y="64"/>
                  </a:cubicBezTo>
                  <a:cubicBezTo>
                    <a:pt x="739" y="64"/>
                    <a:pt x="739" y="64"/>
                    <a:pt x="739" y="64"/>
                  </a:cubicBezTo>
                  <a:cubicBezTo>
                    <a:pt x="739" y="193"/>
                    <a:pt x="739" y="193"/>
                    <a:pt x="739" y="193"/>
                  </a:cubicBezTo>
                  <a:cubicBezTo>
                    <a:pt x="739" y="193"/>
                    <a:pt x="739" y="193"/>
                    <a:pt x="739" y="193"/>
                  </a:cubicBezTo>
                  <a:cubicBezTo>
                    <a:pt x="739" y="246"/>
                    <a:pt x="782" y="289"/>
                    <a:pt x="835" y="289"/>
                  </a:cubicBezTo>
                  <a:cubicBezTo>
                    <a:pt x="868" y="289"/>
                    <a:pt x="868" y="289"/>
                    <a:pt x="868" y="289"/>
                  </a:cubicBezTo>
                  <a:cubicBezTo>
                    <a:pt x="964" y="289"/>
                    <a:pt x="964" y="289"/>
                    <a:pt x="964" y="289"/>
                  </a:cubicBezTo>
                  <a:lnTo>
                    <a:pt x="964" y="868"/>
                  </a:lnTo>
                  <a:close/>
                  <a:moveTo>
                    <a:pt x="868" y="257"/>
                  </a:moveTo>
                  <a:cubicBezTo>
                    <a:pt x="835" y="257"/>
                    <a:pt x="835" y="257"/>
                    <a:pt x="835" y="257"/>
                  </a:cubicBezTo>
                  <a:cubicBezTo>
                    <a:pt x="800" y="257"/>
                    <a:pt x="771" y="228"/>
                    <a:pt x="771" y="193"/>
                  </a:cubicBezTo>
                  <a:cubicBezTo>
                    <a:pt x="771" y="193"/>
                    <a:pt x="771" y="193"/>
                    <a:pt x="771" y="193"/>
                  </a:cubicBezTo>
                  <a:cubicBezTo>
                    <a:pt x="771" y="64"/>
                    <a:pt x="771" y="64"/>
                    <a:pt x="771" y="64"/>
                  </a:cubicBezTo>
                  <a:cubicBezTo>
                    <a:pt x="964" y="257"/>
                    <a:pt x="964" y="257"/>
                    <a:pt x="964" y="257"/>
                  </a:cubicBezTo>
                  <a:lnTo>
                    <a:pt x="868" y="2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0" name="Freeform 10"/>
            <p:cNvSpPr/>
            <p:nvPr/>
          </p:nvSpPr>
          <p:spPr bwMode="auto">
            <a:xfrm>
              <a:off x="1820863" y="727076"/>
              <a:ext cx="727075" cy="120650"/>
            </a:xfrm>
            <a:custGeom>
              <a:gdLst>
                <a:gd fmla="*/ 16 w 193" name="T0"/>
                <a:gd fmla="*/ 32 h 32" name="T1"/>
                <a:gd fmla="*/ 177 w 193" name="T2"/>
                <a:gd fmla="*/ 32 h 32" name="T3"/>
                <a:gd fmla="*/ 193 w 193" name="T4"/>
                <a:gd fmla="*/ 16 h 32" name="T5"/>
                <a:gd fmla="*/ 177 w 193" name="T6"/>
                <a:gd fmla="*/ 0 h 32" name="T7"/>
                <a:gd fmla="*/ 16 w 193" name="T8"/>
                <a:gd fmla="*/ 0 h 32" name="T9"/>
                <a:gd fmla="*/ 0 w 193" name="T10"/>
                <a:gd fmla="*/ 16 h 32" name="T11"/>
                <a:gd fmla="*/ 16 w 193" name="T12"/>
                <a:gd fmla="*/ 32 h 32" name="T13"/>
              </a:gdLst>
              <a:cxnLst>
                <a:cxn ang="0">
                  <a:pos x="T0" y="T1"/>
                </a:cxn>
                <a:cxn ang="0">
                  <a:pos x="T2" y="T3"/>
                </a:cxn>
                <a:cxn ang="0">
                  <a:pos x="T4" y="T5"/>
                </a:cxn>
                <a:cxn ang="0">
                  <a:pos x="T6" y="T7"/>
                </a:cxn>
                <a:cxn ang="0">
                  <a:pos x="T8" y="T9"/>
                </a:cxn>
                <a:cxn ang="0">
                  <a:pos x="T10" y="T11"/>
                </a:cxn>
                <a:cxn ang="0">
                  <a:pos x="T12" y="T13"/>
                </a:cxn>
              </a:cxnLst>
              <a:rect b="b" l="0" r="r" t="0"/>
              <a:pathLst>
                <a:path h="32" w="193">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1" name="Freeform 11"/>
            <p:cNvSpPr/>
            <p:nvPr/>
          </p:nvSpPr>
          <p:spPr bwMode="auto">
            <a:xfrm>
              <a:off x="1820863" y="1089026"/>
              <a:ext cx="727075" cy="120650"/>
            </a:xfrm>
            <a:custGeom>
              <a:gdLst>
                <a:gd fmla="*/ 16 w 193" name="T0"/>
                <a:gd fmla="*/ 32 h 32" name="T1"/>
                <a:gd fmla="*/ 177 w 193" name="T2"/>
                <a:gd fmla="*/ 32 h 32" name="T3"/>
                <a:gd fmla="*/ 193 w 193" name="T4"/>
                <a:gd fmla="*/ 16 h 32" name="T5"/>
                <a:gd fmla="*/ 177 w 193" name="T6"/>
                <a:gd fmla="*/ 0 h 32" name="T7"/>
                <a:gd fmla="*/ 16 w 193" name="T8"/>
                <a:gd fmla="*/ 0 h 32" name="T9"/>
                <a:gd fmla="*/ 0 w 193" name="T10"/>
                <a:gd fmla="*/ 16 h 32" name="T11"/>
                <a:gd fmla="*/ 16 w 193" name="T12"/>
                <a:gd fmla="*/ 32 h 32" name="T13"/>
              </a:gdLst>
              <a:cxnLst>
                <a:cxn ang="0">
                  <a:pos x="T0" y="T1"/>
                </a:cxn>
                <a:cxn ang="0">
                  <a:pos x="T2" y="T3"/>
                </a:cxn>
                <a:cxn ang="0">
                  <a:pos x="T4" y="T5"/>
                </a:cxn>
                <a:cxn ang="0">
                  <a:pos x="T6" y="T7"/>
                </a:cxn>
                <a:cxn ang="0">
                  <a:pos x="T8" y="T9"/>
                </a:cxn>
                <a:cxn ang="0">
                  <a:pos x="T10" y="T11"/>
                </a:cxn>
                <a:cxn ang="0">
                  <a:pos x="T12" y="T13"/>
                </a:cxn>
              </a:cxnLst>
              <a:rect b="b" l="0" r="r" t="0"/>
              <a:pathLst>
                <a:path h="32" w="193">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2" name="Freeform 12"/>
            <p:cNvSpPr/>
            <p:nvPr/>
          </p:nvSpPr>
          <p:spPr bwMode="auto">
            <a:xfrm>
              <a:off x="1820863" y="1454151"/>
              <a:ext cx="1573213" cy="120650"/>
            </a:xfrm>
            <a:custGeom>
              <a:gdLst>
                <a:gd fmla="*/ 0 w 418" name="T0"/>
                <a:gd fmla="*/ 16 h 32" name="T1"/>
                <a:gd fmla="*/ 16 w 418" name="T2"/>
                <a:gd fmla="*/ 32 h 32" name="T3"/>
                <a:gd fmla="*/ 402 w 418" name="T4"/>
                <a:gd fmla="*/ 32 h 32" name="T5"/>
                <a:gd fmla="*/ 418 w 418" name="T6"/>
                <a:gd fmla="*/ 16 h 32" name="T7"/>
                <a:gd fmla="*/ 402 w 418" name="T8"/>
                <a:gd fmla="*/ 0 h 32" name="T9"/>
                <a:gd fmla="*/ 16 w 418" name="T10"/>
                <a:gd fmla="*/ 0 h 32" name="T11"/>
                <a:gd fmla="*/ 0 w 418" name="T12"/>
                <a:gd fmla="*/ 16 h 32" name="T13"/>
              </a:gdLst>
              <a:cxnLst>
                <a:cxn ang="0">
                  <a:pos x="T0" y="T1"/>
                </a:cxn>
                <a:cxn ang="0">
                  <a:pos x="T2" y="T3"/>
                </a:cxn>
                <a:cxn ang="0">
                  <a:pos x="T4" y="T5"/>
                </a:cxn>
                <a:cxn ang="0">
                  <a:pos x="T6" y="T7"/>
                </a:cxn>
                <a:cxn ang="0">
                  <a:pos x="T8" y="T9"/>
                </a:cxn>
                <a:cxn ang="0">
                  <a:pos x="T10" y="T11"/>
                </a:cxn>
                <a:cxn ang="0">
                  <a:pos x="T12" y="T13"/>
                </a:cxn>
              </a:cxnLst>
              <a:rect b="b" l="0" r="r" t="0"/>
              <a:pathLst>
                <a:path h="32" w="418">
                  <a:moveTo>
                    <a:pt x="0" y="16"/>
                  </a:moveTo>
                  <a:cubicBezTo>
                    <a:pt x="0" y="25"/>
                    <a:pt x="7" y="32"/>
                    <a:pt x="16" y="32"/>
                  </a:cubicBezTo>
                  <a:cubicBezTo>
                    <a:pt x="402" y="32"/>
                    <a:pt x="402" y="32"/>
                    <a:pt x="402" y="32"/>
                  </a:cubicBezTo>
                  <a:cubicBezTo>
                    <a:pt x="411" y="32"/>
                    <a:pt x="418" y="25"/>
                    <a:pt x="418" y="16"/>
                  </a:cubicBezTo>
                  <a:cubicBezTo>
                    <a:pt x="418" y="7"/>
                    <a:pt x="411" y="0"/>
                    <a:pt x="402" y="0"/>
                  </a:cubicBezTo>
                  <a:cubicBezTo>
                    <a:pt x="16" y="0"/>
                    <a:pt x="16" y="0"/>
                    <a:pt x="16" y="0"/>
                  </a:cubicBezTo>
                  <a:cubicBezTo>
                    <a:pt x="7" y="0"/>
                    <a:pt x="0" y="7"/>
                    <a:pt x="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3" name="Freeform 13"/>
            <p:cNvSpPr/>
            <p:nvPr/>
          </p:nvSpPr>
          <p:spPr bwMode="auto">
            <a:xfrm>
              <a:off x="493713" y="2176463"/>
              <a:ext cx="2900363" cy="123825"/>
            </a:xfrm>
            <a:custGeom>
              <a:gdLst>
                <a:gd fmla="*/ 755 w 771" name="T0"/>
                <a:gd fmla="*/ 0 h 33" name="T1"/>
                <a:gd fmla="*/ 16 w 771" name="T2"/>
                <a:gd fmla="*/ 0 h 33" name="T3"/>
                <a:gd fmla="*/ 0 w 771" name="T4"/>
                <a:gd fmla="*/ 16 h 33" name="T5"/>
                <a:gd fmla="*/ 16 w 771" name="T6"/>
                <a:gd fmla="*/ 33 h 33" name="T7"/>
                <a:gd fmla="*/ 755 w 771" name="T8"/>
                <a:gd fmla="*/ 33 h 33" name="T9"/>
                <a:gd fmla="*/ 771 w 771" name="T10"/>
                <a:gd fmla="*/ 16 h 33" name="T11"/>
                <a:gd fmla="*/ 755 w 771"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771">
                  <a:moveTo>
                    <a:pt x="755" y="0"/>
                  </a:moveTo>
                  <a:cubicBezTo>
                    <a:pt x="16" y="0"/>
                    <a:pt x="16" y="0"/>
                    <a:pt x="16" y="0"/>
                  </a:cubicBezTo>
                  <a:cubicBezTo>
                    <a:pt x="7" y="0"/>
                    <a:pt x="0" y="8"/>
                    <a:pt x="0" y="16"/>
                  </a:cubicBezTo>
                  <a:cubicBezTo>
                    <a:pt x="0" y="25"/>
                    <a:pt x="7" y="33"/>
                    <a:pt x="16" y="33"/>
                  </a:cubicBezTo>
                  <a:cubicBezTo>
                    <a:pt x="755" y="33"/>
                    <a:pt x="755" y="33"/>
                    <a:pt x="755" y="33"/>
                  </a:cubicBezTo>
                  <a:cubicBezTo>
                    <a:pt x="764" y="33"/>
                    <a:pt x="771" y="25"/>
                    <a:pt x="771" y="16"/>
                  </a:cubicBezTo>
                  <a:cubicBezTo>
                    <a:pt x="771" y="8"/>
                    <a:pt x="764" y="0"/>
                    <a:pt x="75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4" name="Freeform 14"/>
            <p:cNvSpPr/>
            <p:nvPr/>
          </p:nvSpPr>
          <p:spPr bwMode="auto">
            <a:xfrm>
              <a:off x="493713" y="2541588"/>
              <a:ext cx="2900363" cy="119063"/>
            </a:xfrm>
            <a:custGeom>
              <a:gdLst>
                <a:gd fmla="*/ 755 w 771" name="T0"/>
                <a:gd fmla="*/ 0 h 32" name="T1"/>
                <a:gd fmla="*/ 16 w 771" name="T2"/>
                <a:gd fmla="*/ 0 h 32" name="T3"/>
                <a:gd fmla="*/ 0 w 771" name="T4"/>
                <a:gd fmla="*/ 16 h 32" name="T5"/>
                <a:gd fmla="*/ 16 w 771" name="T6"/>
                <a:gd fmla="*/ 32 h 32" name="T7"/>
                <a:gd fmla="*/ 755 w 771" name="T8"/>
                <a:gd fmla="*/ 32 h 32" name="T9"/>
                <a:gd fmla="*/ 771 w 771" name="T10"/>
                <a:gd fmla="*/ 16 h 32" name="T11"/>
                <a:gd fmla="*/ 755 w 771"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771">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5" name="Freeform 15"/>
            <p:cNvSpPr/>
            <p:nvPr/>
          </p:nvSpPr>
          <p:spPr bwMode="auto">
            <a:xfrm>
              <a:off x="493713" y="2901951"/>
              <a:ext cx="2900363" cy="120650"/>
            </a:xfrm>
            <a:custGeom>
              <a:gdLst>
                <a:gd fmla="*/ 755 w 771" name="T0"/>
                <a:gd fmla="*/ 0 h 32" name="T1"/>
                <a:gd fmla="*/ 16 w 771" name="T2"/>
                <a:gd fmla="*/ 0 h 32" name="T3"/>
                <a:gd fmla="*/ 0 w 771" name="T4"/>
                <a:gd fmla="*/ 16 h 32" name="T5"/>
                <a:gd fmla="*/ 16 w 771" name="T6"/>
                <a:gd fmla="*/ 32 h 32" name="T7"/>
                <a:gd fmla="*/ 755 w 771" name="T8"/>
                <a:gd fmla="*/ 32 h 32" name="T9"/>
                <a:gd fmla="*/ 771 w 771" name="T10"/>
                <a:gd fmla="*/ 16 h 32" name="T11"/>
                <a:gd fmla="*/ 755 w 771"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771">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6" name="Freeform 16"/>
            <p:cNvSpPr/>
            <p:nvPr/>
          </p:nvSpPr>
          <p:spPr bwMode="auto">
            <a:xfrm>
              <a:off x="493713" y="1814513"/>
              <a:ext cx="2900363" cy="120650"/>
            </a:xfrm>
            <a:custGeom>
              <a:gdLst>
                <a:gd fmla="*/ 755 w 771" name="T0"/>
                <a:gd fmla="*/ 0 h 32" name="T1"/>
                <a:gd fmla="*/ 16 w 771" name="T2"/>
                <a:gd fmla="*/ 0 h 32" name="T3"/>
                <a:gd fmla="*/ 0 w 771" name="T4"/>
                <a:gd fmla="*/ 16 h 32" name="T5"/>
                <a:gd fmla="*/ 16 w 771" name="T6"/>
                <a:gd fmla="*/ 32 h 32" name="T7"/>
                <a:gd fmla="*/ 755 w 771" name="T8"/>
                <a:gd fmla="*/ 32 h 32" name="T9"/>
                <a:gd fmla="*/ 771 w 771" name="T10"/>
                <a:gd fmla="*/ 16 h 32" name="T11"/>
                <a:gd fmla="*/ 755 w 771"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771">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7" name="Freeform 17"/>
            <p:cNvSpPr>
              <a:spLocks noEditPoints="1"/>
            </p:cNvSpPr>
            <p:nvPr/>
          </p:nvSpPr>
          <p:spPr bwMode="auto">
            <a:xfrm>
              <a:off x="493713" y="608013"/>
              <a:ext cx="1087438" cy="966788"/>
            </a:xfrm>
            <a:custGeom>
              <a:gdLst>
                <a:gd fmla="*/ 32 w 289" name="T0"/>
                <a:gd fmla="*/ 257 h 257" name="T1"/>
                <a:gd fmla="*/ 257 w 289" name="T2"/>
                <a:gd fmla="*/ 257 h 257" name="T3"/>
                <a:gd fmla="*/ 289 w 289" name="T4"/>
                <a:gd fmla="*/ 225 h 257" name="T5"/>
                <a:gd fmla="*/ 289 w 289" name="T6"/>
                <a:gd fmla="*/ 32 h 257" name="T7"/>
                <a:gd fmla="*/ 257 w 289" name="T8"/>
                <a:gd fmla="*/ 0 h 257" name="T9"/>
                <a:gd fmla="*/ 32 w 289" name="T10"/>
                <a:gd fmla="*/ 0 h 257" name="T11"/>
                <a:gd fmla="*/ 0 w 289" name="T12"/>
                <a:gd fmla="*/ 32 h 257" name="T13"/>
                <a:gd fmla="*/ 0 w 289" name="T14"/>
                <a:gd fmla="*/ 225 h 257" name="T15"/>
                <a:gd fmla="*/ 32 w 289" name="T16"/>
                <a:gd fmla="*/ 257 h 257" name="T17"/>
                <a:gd fmla="*/ 64 w 289" name="T18"/>
                <a:gd fmla="*/ 64 h 257" name="T19"/>
                <a:gd fmla="*/ 224 w 289" name="T20"/>
                <a:gd fmla="*/ 64 h 257" name="T21"/>
                <a:gd fmla="*/ 224 w 289" name="T22"/>
                <a:gd fmla="*/ 192 h 257" name="T23"/>
                <a:gd fmla="*/ 64 w 289" name="T24"/>
                <a:gd fmla="*/ 192 h 257" name="T25"/>
                <a:gd fmla="*/ 64 w 289" name="T26"/>
                <a:gd fmla="*/ 64 h 25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7" w="289">
                  <a:moveTo>
                    <a:pt x="32" y="257"/>
                  </a:moveTo>
                  <a:cubicBezTo>
                    <a:pt x="257" y="257"/>
                    <a:pt x="257" y="257"/>
                    <a:pt x="257" y="257"/>
                  </a:cubicBezTo>
                  <a:cubicBezTo>
                    <a:pt x="274" y="257"/>
                    <a:pt x="289" y="242"/>
                    <a:pt x="289" y="225"/>
                  </a:cubicBezTo>
                  <a:cubicBezTo>
                    <a:pt x="289" y="32"/>
                    <a:pt x="289" y="32"/>
                    <a:pt x="289" y="32"/>
                  </a:cubicBezTo>
                  <a:cubicBezTo>
                    <a:pt x="289" y="14"/>
                    <a:pt x="274" y="0"/>
                    <a:pt x="257" y="0"/>
                  </a:cubicBezTo>
                  <a:cubicBezTo>
                    <a:pt x="32" y="0"/>
                    <a:pt x="32" y="0"/>
                    <a:pt x="32" y="0"/>
                  </a:cubicBezTo>
                  <a:cubicBezTo>
                    <a:pt x="14" y="0"/>
                    <a:pt x="0" y="14"/>
                    <a:pt x="0" y="32"/>
                  </a:cubicBezTo>
                  <a:cubicBezTo>
                    <a:pt x="0" y="225"/>
                    <a:pt x="0" y="225"/>
                    <a:pt x="0" y="225"/>
                  </a:cubicBezTo>
                  <a:cubicBezTo>
                    <a:pt x="0" y="242"/>
                    <a:pt x="14" y="257"/>
                    <a:pt x="32" y="257"/>
                  </a:cubicBezTo>
                  <a:close/>
                  <a:moveTo>
                    <a:pt x="64" y="64"/>
                  </a:moveTo>
                  <a:cubicBezTo>
                    <a:pt x="224" y="64"/>
                    <a:pt x="224" y="64"/>
                    <a:pt x="224" y="64"/>
                  </a:cubicBezTo>
                  <a:cubicBezTo>
                    <a:pt x="224" y="192"/>
                    <a:pt x="224" y="192"/>
                    <a:pt x="224" y="192"/>
                  </a:cubicBezTo>
                  <a:cubicBezTo>
                    <a:pt x="64" y="192"/>
                    <a:pt x="64" y="192"/>
                    <a:pt x="64" y="192"/>
                  </a:cubicBezTo>
                  <a:lnTo>
                    <a:pt x="64"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grpSp>
        <p:nvGrpSpPr>
          <p:cNvPr id="11" name="Group 53"/>
          <p:cNvGrpSpPr/>
          <p:nvPr/>
        </p:nvGrpSpPr>
        <p:grpSpPr>
          <a:xfrm flipH="1">
            <a:off x="4132019" y="4118464"/>
            <a:ext cx="402659" cy="402660"/>
            <a:chOff x="8116975" y="8653134"/>
            <a:chExt cx="798423" cy="798423"/>
          </a:xfrm>
        </p:grpSpPr>
        <p:sp>
          <p:nvSpPr>
            <p:cNvPr id="25" name="Oval 54"/>
            <p:cNvSpPr/>
            <p:nvPr userDrawn="1"/>
          </p:nvSpPr>
          <p:spPr>
            <a:xfrm>
              <a:off x="8116975" y="8653134"/>
              <a:ext cx="798423" cy="798423"/>
            </a:xfrm>
            <a:prstGeom prst="ellipse">
              <a:avLst/>
            </a:prstGeom>
            <a:noFill/>
            <a:ln>
              <a:solidFill>
                <a:schemeClr val="bg1"/>
              </a:solidFill>
            </a:ln>
          </p:spPr>
          <p:txBody>
            <a:bodyPr anchor="t" anchorCtr="0" bIns="45720" compatLnSpc="1" lIns="91440" numCol="1" rIns="91440" tIns="45720" vert="horz" wrap="square">
              <a:prstTxWarp prst="textNoShape">
                <a:avLst/>
              </a:prstTxWarp>
            </a:bodyPr>
            <a:lstStyle/>
            <a:p>
              <a:endParaRPr lang="en-US"/>
            </a:p>
          </p:txBody>
        </p:sp>
        <p:sp>
          <p:nvSpPr>
            <p:cNvPr id="26" name="Freeform 21"/>
            <p:cNvSpPr>
              <a:spLocks noEditPoints="1"/>
            </p:cNvSpPr>
            <p:nvPr userDrawn="1"/>
          </p:nvSpPr>
          <p:spPr bwMode="auto">
            <a:xfrm>
              <a:off x="8324794" y="8855783"/>
              <a:ext cx="389450" cy="389560"/>
            </a:xfrm>
            <a:custGeom>
              <a:gdLst>
                <a:gd fmla="*/ 1331 w 1500" name="T0"/>
                <a:gd fmla="*/ 338 h 1500" name="T1"/>
                <a:gd fmla="*/ 1312 w 1500" name="T2"/>
                <a:gd fmla="*/ 94 h 1500" name="T3"/>
                <a:gd fmla="*/ 281 w 1500" name="T4"/>
                <a:gd fmla="*/ 0 h 1500" name="T5"/>
                <a:gd fmla="*/ 187 w 1500" name="T6"/>
                <a:gd fmla="*/ 318 h 1500" name="T7"/>
                <a:gd fmla="*/ 28 w 1500" name="T8"/>
                <a:gd fmla="*/ 525 h 1500" name="T9"/>
                <a:gd fmla="*/ 0 w 1500" name="T10"/>
                <a:gd fmla="*/ 656 h 1500" name="T11"/>
                <a:gd fmla="*/ 141 w 1500" name="T12"/>
                <a:gd fmla="*/ 797 h 1500" name="T13"/>
                <a:gd fmla="*/ 234 w 1500" name="T14"/>
                <a:gd fmla="*/ 1500 h 1500" name="T15"/>
                <a:gd fmla="*/ 1359 w 1500" name="T16"/>
                <a:gd fmla="*/ 1406 h 1500" name="T17"/>
                <a:gd fmla="*/ 1359 w 1500" name="T18"/>
                <a:gd fmla="*/ 797 h 1500" name="T19"/>
                <a:gd fmla="*/ 1500 w 1500" name="T20"/>
                <a:gd fmla="*/ 609 h 1500" name="T21"/>
                <a:gd fmla="*/ 1219 w 1500" name="T22"/>
                <a:gd fmla="*/ 94 h 1500" name="T23"/>
                <a:gd fmla="*/ 281 w 1500" name="T24"/>
                <a:gd fmla="*/ 281 h 1500" name="T25"/>
                <a:gd fmla="*/ 281 w 1500" name="T26"/>
                <a:gd fmla="*/ 94 h 1500" name="T27"/>
                <a:gd fmla="*/ 478 w 1500" name="T28"/>
                <a:gd fmla="*/ 703 h 1500" name="T29"/>
                <a:gd fmla="*/ 469 w 1500" name="T30"/>
                <a:gd fmla="*/ 375 h 1500" name="T31"/>
                <a:gd fmla="*/ 478 w 1500" name="T32"/>
                <a:gd fmla="*/ 703 h 1500" name="T33"/>
                <a:gd fmla="*/ 727 w 1500" name="T34"/>
                <a:gd fmla="*/ 375 h 1500" name="T35"/>
                <a:gd fmla="*/ 527 w 1500" name="T36"/>
                <a:gd fmla="*/ 703 h 1500" name="T37"/>
                <a:gd fmla="*/ 773 w 1500" name="T38"/>
                <a:gd fmla="*/ 375 h 1500" name="T39"/>
                <a:gd fmla="*/ 973 w 1500" name="T40"/>
                <a:gd fmla="*/ 703 h 1500" name="T41"/>
                <a:gd fmla="*/ 773 w 1500" name="T42"/>
                <a:gd fmla="*/ 375 h 1500" name="T43"/>
                <a:gd fmla="*/ 1031 w 1500" name="T44"/>
                <a:gd fmla="*/ 375 h 1500" name="T45"/>
                <a:gd fmla="*/ 1022 w 1500" name="T46"/>
                <a:gd fmla="*/ 703 h 1500" name="T47"/>
                <a:gd fmla="*/ 94 w 1500" name="T48"/>
                <a:gd fmla="*/ 656 h 1500" name="T49"/>
                <a:gd fmla="*/ 103 w 1500" name="T50"/>
                <a:gd fmla="*/ 581 h 1500" name="T51"/>
                <a:gd fmla="*/ 281 w 1500" name="T52"/>
                <a:gd fmla="*/ 375 h 1500" name="T53"/>
                <a:gd fmla="*/ 227 w 1500" name="T54"/>
                <a:gd fmla="*/ 703 h 1500" name="T55"/>
                <a:gd fmla="*/ 94 w 1500" name="T56"/>
                <a:gd fmla="*/ 656 h 1500" name="T57"/>
                <a:gd fmla="*/ 586 w 1500" name="T58"/>
                <a:gd fmla="*/ 1406 h 1500" name="T59"/>
                <a:gd fmla="*/ 937 w 1500" name="T60"/>
                <a:gd fmla="*/ 938 h 1500" name="T61"/>
                <a:gd fmla="*/ 1266 w 1500" name="T62"/>
                <a:gd fmla="*/ 1406 h 1500" name="T63"/>
                <a:gd fmla="*/ 984 w 1500" name="T64"/>
                <a:gd fmla="*/ 938 h 1500" name="T65"/>
                <a:gd fmla="*/ 586 w 1500" name="T66"/>
                <a:gd fmla="*/ 891 h 1500" name="T67"/>
                <a:gd fmla="*/ 539 w 1500" name="T68"/>
                <a:gd fmla="*/ 1406 h 1500" name="T69"/>
                <a:gd fmla="*/ 234 w 1500" name="T70"/>
                <a:gd fmla="*/ 797 h 1500" name="T71"/>
                <a:gd fmla="*/ 1266 w 1500" name="T72"/>
                <a:gd fmla="*/ 1406 h 1500" name="T73"/>
                <a:gd fmla="*/ 1359 w 1500" name="T74"/>
                <a:gd fmla="*/ 703 h 1500" name="T75"/>
                <a:gd fmla="*/ 1085 w 1500" name="T76"/>
                <a:gd fmla="*/ 375 h 1500" name="T77"/>
                <a:gd fmla="*/ 1219 w 1500" name="T78"/>
                <a:gd fmla="*/ 375 h 1500" name="T79"/>
                <a:gd fmla="*/ 1397 w 1500" name="T80"/>
                <a:gd fmla="*/ 581 h 1500" name="T81"/>
                <a:gd fmla="*/ 1406 w 1500" name="T82"/>
                <a:gd fmla="*/ 656 h 150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00" w="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12" name="Group 56"/>
          <p:cNvGrpSpPr/>
          <p:nvPr/>
        </p:nvGrpSpPr>
        <p:grpSpPr>
          <a:xfrm flipH="1">
            <a:off x="4114729" y="5338407"/>
            <a:ext cx="402659" cy="402660"/>
            <a:chOff x="7853169" y="10912452"/>
            <a:chExt cx="798423" cy="798423"/>
          </a:xfrm>
        </p:grpSpPr>
        <p:sp>
          <p:nvSpPr>
            <p:cNvPr id="13" name="Oval 57"/>
            <p:cNvSpPr/>
            <p:nvPr userDrawn="1"/>
          </p:nvSpPr>
          <p:spPr>
            <a:xfrm>
              <a:off x="7853169" y="10912452"/>
              <a:ext cx="798423" cy="798423"/>
            </a:xfrm>
            <a:prstGeom prst="ellipse">
              <a:avLst/>
            </a:prstGeom>
            <a:noFill/>
            <a:ln>
              <a:solidFill>
                <a:schemeClr val="bg1"/>
              </a:solidFill>
            </a:ln>
          </p:spPr>
          <p:txBody>
            <a:bodyPr anchor="t" anchorCtr="0" bIns="45720" compatLnSpc="1" lIns="91440" numCol="1" rIns="91440" tIns="45720" vert="horz" wrap="square">
              <a:prstTxWarp prst="textNoShape">
                <a:avLst/>
              </a:prstTxWarp>
            </a:bodyPr>
            <a:lstStyle/>
            <a:p>
              <a:endParaRPr lang="en-US"/>
            </a:p>
          </p:txBody>
        </p:sp>
        <p:grpSp>
          <p:nvGrpSpPr>
            <p:cNvPr id="14" name="Group 58"/>
            <p:cNvGrpSpPr/>
            <p:nvPr userDrawn="1"/>
          </p:nvGrpSpPr>
          <p:grpSpPr>
            <a:xfrm>
              <a:off x="8059201" y="11119563"/>
              <a:ext cx="384509" cy="384200"/>
              <a:chOff x="6350" y="4763"/>
              <a:chExt cx="1978025" cy="1976437"/>
            </a:xfrm>
            <a:solidFill>
              <a:schemeClr val="bg1"/>
            </a:solidFill>
          </p:grpSpPr>
          <p:sp>
            <p:nvSpPr>
              <p:cNvPr id="15" name="Freeform 59"/>
              <p:cNvSpPr>
                <a:spLocks noEditPoints="1"/>
              </p:cNvSpPr>
              <p:nvPr/>
            </p:nvSpPr>
            <p:spPr bwMode="auto">
              <a:xfrm>
                <a:off x="6350" y="4763"/>
                <a:ext cx="1978025" cy="1976437"/>
              </a:xfrm>
              <a:custGeom>
                <a:gdLst>
                  <a:gd fmla="*/ 480 w 524" name="T0"/>
                  <a:gd fmla="*/ 49 h 524" name="T1"/>
                  <a:gd fmla="*/ 409 w 524" name="T2"/>
                  <a:gd fmla="*/ 49 h 524" name="T3"/>
                  <a:gd fmla="*/ 409 w 524" name="T4"/>
                  <a:gd fmla="*/ 16 h 524" name="T5"/>
                  <a:gd fmla="*/ 393 w 524" name="T6"/>
                  <a:gd fmla="*/ 0 h 524" name="T7"/>
                  <a:gd fmla="*/ 377 w 524" name="T8"/>
                  <a:gd fmla="*/ 16 h 524" name="T9"/>
                  <a:gd fmla="*/ 377 w 524" name="T10"/>
                  <a:gd fmla="*/ 49 h 524" name="T11"/>
                  <a:gd fmla="*/ 278 w 524" name="T12"/>
                  <a:gd fmla="*/ 49 h 524" name="T13"/>
                  <a:gd fmla="*/ 278 w 524" name="T14"/>
                  <a:gd fmla="*/ 16 h 524" name="T15"/>
                  <a:gd fmla="*/ 262 w 524" name="T16"/>
                  <a:gd fmla="*/ 0 h 524" name="T17"/>
                  <a:gd fmla="*/ 246 w 524" name="T18"/>
                  <a:gd fmla="*/ 16 h 524" name="T19"/>
                  <a:gd fmla="*/ 246 w 524" name="T20"/>
                  <a:gd fmla="*/ 49 h 524" name="T21"/>
                  <a:gd fmla="*/ 147 w 524" name="T22"/>
                  <a:gd fmla="*/ 49 h 524" name="T23"/>
                  <a:gd fmla="*/ 147 w 524" name="T24"/>
                  <a:gd fmla="*/ 16 h 524" name="T25"/>
                  <a:gd fmla="*/ 131 w 524" name="T26"/>
                  <a:gd fmla="*/ 0 h 524" name="T27"/>
                  <a:gd fmla="*/ 115 w 524" name="T28"/>
                  <a:gd fmla="*/ 16 h 524" name="T29"/>
                  <a:gd fmla="*/ 115 w 524" name="T30"/>
                  <a:gd fmla="*/ 49 h 524" name="T31"/>
                  <a:gd fmla="*/ 44 w 524" name="T32"/>
                  <a:gd fmla="*/ 49 h 524" name="T33"/>
                  <a:gd fmla="*/ 0 w 524" name="T34"/>
                  <a:gd fmla="*/ 93 h 524" name="T35"/>
                  <a:gd fmla="*/ 0 w 524" name="T36"/>
                  <a:gd fmla="*/ 480 h 524" name="T37"/>
                  <a:gd fmla="*/ 44 w 524" name="T38"/>
                  <a:gd fmla="*/ 524 h 524" name="T39"/>
                  <a:gd fmla="*/ 480 w 524" name="T40"/>
                  <a:gd fmla="*/ 524 h 524" name="T41"/>
                  <a:gd fmla="*/ 524 w 524" name="T42"/>
                  <a:gd fmla="*/ 480 h 524" name="T43"/>
                  <a:gd fmla="*/ 524 w 524" name="T44"/>
                  <a:gd fmla="*/ 93 h 524" name="T45"/>
                  <a:gd fmla="*/ 480 w 524" name="T46"/>
                  <a:gd fmla="*/ 49 h 524" name="T47"/>
                  <a:gd fmla="*/ 491 w 524" name="T48"/>
                  <a:gd fmla="*/ 480 h 524" name="T49"/>
                  <a:gd fmla="*/ 480 w 524" name="T50"/>
                  <a:gd fmla="*/ 491 h 524" name="T51"/>
                  <a:gd fmla="*/ 44 w 524" name="T52"/>
                  <a:gd fmla="*/ 491 h 524" name="T53"/>
                  <a:gd fmla="*/ 33 w 524" name="T54"/>
                  <a:gd fmla="*/ 480 h 524" name="T55"/>
                  <a:gd fmla="*/ 33 w 524" name="T56"/>
                  <a:gd fmla="*/ 93 h 524" name="T57"/>
                  <a:gd fmla="*/ 44 w 524" name="T58"/>
                  <a:gd fmla="*/ 82 h 524" name="T59"/>
                  <a:gd fmla="*/ 115 w 524" name="T60"/>
                  <a:gd fmla="*/ 82 h 524" name="T61"/>
                  <a:gd fmla="*/ 115 w 524" name="T62"/>
                  <a:gd fmla="*/ 115 h 524" name="T63"/>
                  <a:gd fmla="*/ 131 w 524" name="T64"/>
                  <a:gd fmla="*/ 131 h 524" name="T65"/>
                  <a:gd fmla="*/ 147 w 524" name="T66"/>
                  <a:gd fmla="*/ 115 h 524" name="T67"/>
                  <a:gd fmla="*/ 147 w 524" name="T68"/>
                  <a:gd fmla="*/ 82 h 524" name="T69"/>
                  <a:gd fmla="*/ 246 w 524" name="T70"/>
                  <a:gd fmla="*/ 82 h 524" name="T71"/>
                  <a:gd fmla="*/ 246 w 524" name="T72"/>
                  <a:gd fmla="*/ 115 h 524" name="T73"/>
                  <a:gd fmla="*/ 262 w 524" name="T74"/>
                  <a:gd fmla="*/ 131 h 524" name="T75"/>
                  <a:gd fmla="*/ 278 w 524" name="T76"/>
                  <a:gd fmla="*/ 115 h 524" name="T77"/>
                  <a:gd fmla="*/ 278 w 524" name="T78"/>
                  <a:gd fmla="*/ 82 h 524" name="T79"/>
                  <a:gd fmla="*/ 377 w 524" name="T80"/>
                  <a:gd fmla="*/ 82 h 524" name="T81"/>
                  <a:gd fmla="*/ 377 w 524" name="T82"/>
                  <a:gd fmla="*/ 115 h 524" name="T83"/>
                  <a:gd fmla="*/ 393 w 524" name="T84"/>
                  <a:gd fmla="*/ 131 h 524" name="T85"/>
                  <a:gd fmla="*/ 409 w 524" name="T86"/>
                  <a:gd fmla="*/ 115 h 524" name="T87"/>
                  <a:gd fmla="*/ 409 w 524" name="T88"/>
                  <a:gd fmla="*/ 82 h 524" name="T89"/>
                  <a:gd fmla="*/ 480 w 524" name="T90"/>
                  <a:gd fmla="*/ 82 h 524" name="T91"/>
                  <a:gd fmla="*/ 491 w 524" name="T92"/>
                  <a:gd fmla="*/ 93 h 524" name="T93"/>
                  <a:gd fmla="*/ 491 w 524" name="T94"/>
                  <a:gd fmla="*/ 480 h 52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24" w="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6" name="Rectangle 60"/>
              <p:cNvSpPr>
                <a:spLocks noChangeArrowheads="1"/>
              </p:cNvSpPr>
              <p:nvPr/>
            </p:nvSpPr>
            <p:spPr bwMode="auto">
              <a:xfrm>
                <a:off x="441325" y="747713"/>
                <a:ext cx="244475" cy="1857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7" name="Rectangle 61"/>
              <p:cNvSpPr>
                <a:spLocks noChangeArrowheads="1"/>
              </p:cNvSpPr>
              <p:nvPr/>
            </p:nvSpPr>
            <p:spPr bwMode="auto">
              <a:xfrm>
                <a:off x="441325" y="1054100"/>
                <a:ext cx="244475" cy="1873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8" name="Rectangle 62"/>
              <p:cNvSpPr>
                <a:spLocks noChangeArrowheads="1"/>
              </p:cNvSpPr>
              <p:nvPr/>
            </p:nvSpPr>
            <p:spPr bwMode="auto">
              <a:xfrm>
                <a:off x="441325" y="1362075"/>
                <a:ext cx="244475" cy="1857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9" name="Rectangle 63"/>
              <p:cNvSpPr>
                <a:spLocks noChangeArrowheads="1"/>
              </p:cNvSpPr>
              <p:nvPr/>
            </p:nvSpPr>
            <p:spPr bwMode="auto">
              <a:xfrm>
                <a:off x="871538" y="1362075"/>
                <a:ext cx="249238" cy="1857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20" name="Rectangle 64"/>
              <p:cNvSpPr>
                <a:spLocks noChangeArrowheads="1"/>
              </p:cNvSpPr>
              <p:nvPr/>
            </p:nvSpPr>
            <p:spPr bwMode="auto">
              <a:xfrm>
                <a:off x="871538" y="1054100"/>
                <a:ext cx="249238" cy="1873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21" name="Rectangle 65"/>
              <p:cNvSpPr>
                <a:spLocks noChangeArrowheads="1"/>
              </p:cNvSpPr>
              <p:nvPr/>
            </p:nvSpPr>
            <p:spPr bwMode="auto">
              <a:xfrm>
                <a:off x="871538" y="747713"/>
                <a:ext cx="249238" cy="1857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22" name="Rectangle 66"/>
              <p:cNvSpPr>
                <a:spLocks noChangeArrowheads="1"/>
              </p:cNvSpPr>
              <p:nvPr/>
            </p:nvSpPr>
            <p:spPr bwMode="auto">
              <a:xfrm>
                <a:off x="1304925" y="1362075"/>
                <a:ext cx="246063" cy="1857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23" name="Rectangle 67"/>
              <p:cNvSpPr>
                <a:spLocks noChangeArrowheads="1"/>
              </p:cNvSpPr>
              <p:nvPr/>
            </p:nvSpPr>
            <p:spPr bwMode="auto">
              <a:xfrm>
                <a:off x="1304925" y="1054100"/>
                <a:ext cx="246063" cy="1873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24" name="Rectangle 68"/>
              <p:cNvSpPr>
                <a:spLocks noChangeArrowheads="1"/>
              </p:cNvSpPr>
              <p:nvPr/>
            </p:nvSpPr>
            <p:spPr bwMode="auto">
              <a:xfrm>
                <a:off x="1304925" y="747713"/>
                <a:ext cx="246063" cy="1857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grpSp>
      <p:sp>
        <p:nvSpPr>
          <p:cNvPr id="38" name="文本框 37"/>
          <p:cNvSpPr txBox="1"/>
          <p:nvPr/>
        </p:nvSpPr>
        <p:spPr>
          <a:xfrm>
            <a:off x="4024122" y="1644798"/>
            <a:ext cx="2524125" cy="335280"/>
          </a:xfrm>
          <a:prstGeom prst="rect">
            <a:avLst/>
          </a:prstGeom>
          <a:noFill/>
        </p:spPr>
        <p:txBody>
          <a:bodyPr rtlCol="0" wrap="square">
            <a:spAutoFit/>
          </a:bodyPr>
          <a:lstStyle/>
          <a:p>
            <a:r>
              <a:rPr altLang="en-US" b="1" lang="zh-CN" sz="1600">
                <a:solidFill>
                  <a:schemeClr val="bg1"/>
                </a:solidFill>
              </a:rPr>
              <a:t>点击编辑公司名称</a:t>
            </a:r>
          </a:p>
        </p:txBody>
      </p:sp>
      <p:sp>
        <p:nvSpPr>
          <p:cNvPr id="39" name="文本框 38"/>
          <p:cNvSpPr txBox="1"/>
          <p:nvPr/>
        </p:nvSpPr>
        <p:spPr>
          <a:xfrm>
            <a:off x="4024123" y="2099760"/>
            <a:ext cx="3481578" cy="1627632"/>
          </a:xfrm>
          <a:prstGeom prst="rect">
            <a:avLst/>
          </a:prstGeom>
          <a:noFill/>
        </p:spPr>
        <p:txBody>
          <a:bodyPr rtlCol="0" wrap="square">
            <a:spAutoFit/>
          </a:bodyPr>
          <a:lstStyle/>
          <a:p>
            <a:pPr defTabSz="1216817">
              <a:lnSpc>
                <a:spcPct val="120000"/>
              </a:lnSpc>
              <a:spcBef>
                <a:spcPct val="20000"/>
              </a:spcBef>
            </a:pPr>
            <a:r>
              <a:rPr altLang="en-US" lang="zh-CN" sz="140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p>
        </p:txBody>
      </p:sp>
      <p:sp>
        <p:nvSpPr>
          <p:cNvPr id="40" name="文本框 39"/>
          <p:cNvSpPr txBox="1"/>
          <p:nvPr/>
        </p:nvSpPr>
        <p:spPr>
          <a:xfrm>
            <a:off x="4571624" y="4029843"/>
            <a:ext cx="2685655" cy="530352"/>
          </a:xfrm>
          <a:prstGeom prst="rect">
            <a:avLst/>
          </a:prstGeom>
          <a:noFill/>
        </p:spPr>
        <p:txBody>
          <a:bodyPr rtlCol="0" wrap="square">
            <a:spAutoFit/>
          </a:bodyPr>
          <a:lstStyle/>
          <a:p>
            <a:pPr defTabSz="1216817">
              <a:lnSpc>
                <a:spcPct val="120000"/>
              </a:lnSpc>
              <a:spcBef>
                <a:spcPct val="20000"/>
              </a:spcBef>
            </a:pPr>
            <a:r>
              <a:rPr altLang="en-US" lang="zh-CN" sz="1200">
                <a:solidFill>
                  <a:schemeClr val="bg1"/>
                </a:solidFill>
                <a:cs typeface="+mn-ea"/>
                <a:sym typeface="+mn-lt"/>
              </a:rPr>
              <a:t>单击此处编辑您要的内容，建议您在展示时采用微软雅黑字体</a:t>
            </a:r>
          </a:p>
        </p:txBody>
      </p:sp>
      <p:sp>
        <p:nvSpPr>
          <p:cNvPr id="41" name="文本框 40"/>
          <p:cNvSpPr txBox="1"/>
          <p:nvPr/>
        </p:nvSpPr>
        <p:spPr>
          <a:xfrm>
            <a:off x="4571624" y="4658859"/>
            <a:ext cx="2685655" cy="530352"/>
          </a:xfrm>
          <a:prstGeom prst="rect">
            <a:avLst/>
          </a:prstGeom>
          <a:noFill/>
        </p:spPr>
        <p:txBody>
          <a:bodyPr rtlCol="0" wrap="square">
            <a:spAutoFit/>
          </a:bodyPr>
          <a:lstStyle/>
          <a:p>
            <a:pPr defTabSz="1216817">
              <a:lnSpc>
                <a:spcPct val="120000"/>
              </a:lnSpc>
              <a:spcBef>
                <a:spcPct val="20000"/>
              </a:spcBef>
            </a:pPr>
            <a:r>
              <a:rPr altLang="en-US" lang="zh-CN" sz="1200">
                <a:solidFill>
                  <a:schemeClr val="bg1"/>
                </a:solidFill>
                <a:cs typeface="+mn-ea"/>
                <a:sym typeface="+mn-lt"/>
              </a:rPr>
              <a:t>单击此处编辑您要的内容，建议您在展示时采用微软雅黑字体</a:t>
            </a:r>
          </a:p>
        </p:txBody>
      </p:sp>
      <p:sp>
        <p:nvSpPr>
          <p:cNvPr id="42" name="文本框 41"/>
          <p:cNvSpPr txBox="1"/>
          <p:nvPr/>
        </p:nvSpPr>
        <p:spPr>
          <a:xfrm>
            <a:off x="4571624" y="5264853"/>
            <a:ext cx="2685655" cy="530352"/>
          </a:xfrm>
          <a:prstGeom prst="rect">
            <a:avLst/>
          </a:prstGeom>
          <a:noFill/>
        </p:spPr>
        <p:txBody>
          <a:bodyPr rtlCol="0" wrap="square">
            <a:spAutoFit/>
          </a:bodyPr>
          <a:lstStyle/>
          <a:p>
            <a:pPr defTabSz="1216817">
              <a:lnSpc>
                <a:spcPct val="120000"/>
              </a:lnSpc>
              <a:spcBef>
                <a:spcPct val="20000"/>
              </a:spcBef>
            </a:pPr>
            <a:r>
              <a:rPr altLang="en-US" lang="zh-CN" sz="1200">
                <a:solidFill>
                  <a:schemeClr val="bg1"/>
                </a:solidFill>
                <a:cs typeface="+mn-ea"/>
                <a:sym typeface="+mn-lt"/>
              </a:rPr>
              <a:t>单击此处编辑您要的内容，建议您在展示时采用微软雅黑字体</a:t>
            </a:r>
          </a:p>
        </p:txBody>
      </p:sp>
      <p:sp>
        <p:nvSpPr>
          <p:cNvPr id="43" name="文本框 42"/>
          <p:cNvSpPr txBox="1"/>
          <p:nvPr/>
        </p:nvSpPr>
        <p:spPr>
          <a:xfrm>
            <a:off x="7804781" y="4334162"/>
            <a:ext cx="3482345" cy="969264"/>
          </a:xfrm>
          <a:prstGeom prst="rect">
            <a:avLst/>
          </a:prstGeom>
          <a:noFill/>
        </p:spPr>
        <p:txBody>
          <a:bodyPr rtlCol="0" wrap="square">
            <a:spAutoFit/>
          </a:bodyPr>
          <a:lstStyle/>
          <a:p>
            <a:pPr defTabSz="1216817">
              <a:lnSpc>
                <a:spcPct val="120000"/>
              </a:lnSpc>
              <a:spcBef>
                <a:spcPct val="20000"/>
              </a:spcBef>
            </a:pPr>
            <a:r>
              <a:rPr altLang="en-US" lang="zh-CN" sz="1200">
                <a:solidFill>
                  <a:schemeClr val="bg1"/>
                </a:solidFill>
                <a:cs typeface="+mn-ea"/>
                <a:sym typeface="+mn-lt"/>
              </a:rPr>
              <a:t>本模版所有图形线条及其相应素材均可自由编辑、改色、替换。更多使用说明和作品请详阅模版最末的使用手册。更多使用说明和作品请详阅模版最末的使用手册。</a:t>
            </a:r>
          </a:p>
        </p:txBody>
      </p:sp>
      <p:sp>
        <p:nvSpPr>
          <p:cNvPr id="74" name="文本框 73"/>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公司简介</a:t>
            </a:r>
          </a:p>
        </p:txBody>
      </p:sp>
    </p:spTree>
    <p:extLst>
      <p:ext uri="{BB962C8B-B14F-4D97-AF65-F5344CB8AC3E}">
        <p14:creationId val="37066905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Group 22"/>
          <p:cNvGrpSpPr/>
          <p:nvPr/>
        </p:nvGrpSpPr>
        <p:grpSpPr>
          <a:xfrm>
            <a:off x="4632434" y="5651054"/>
            <a:ext cx="2924707" cy="510450"/>
            <a:chOff x="4878401" y="4187518"/>
            <a:chExt cx="2924707" cy="510450"/>
          </a:xfrm>
        </p:grpSpPr>
        <p:sp>
          <p:nvSpPr>
            <p:cNvPr id="40" name="Rounded Rectangle 23"/>
            <p:cNvSpPr/>
            <p:nvPr/>
          </p:nvSpPr>
          <p:spPr>
            <a:xfrm>
              <a:off x="4878401" y="4187518"/>
              <a:ext cx="2924707" cy="510450"/>
            </a:xfrm>
            <a:prstGeom prst="roundRect">
              <a:avLst>
                <a:gd fmla="val 50000" name="adj"/>
              </a:avLst>
            </a:prstGeom>
            <a:solidFill>
              <a:schemeClr val="accent1"/>
            </a:solidFill>
            <a:ln>
              <a:noFill/>
            </a:ln>
            <a:effectLst>
              <a:outerShdw algn="t" blurRad="381000" dir="54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1" name="TextBox 24"/>
            <p:cNvSpPr txBox="1"/>
            <p:nvPr/>
          </p:nvSpPr>
          <p:spPr>
            <a:xfrm>
              <a:off x="5225383" y="4288854"/>
              <a:ext cx="2230755" cy="304800"/>
            </a:xfrm>
            <a:prstGeom prst="rect">
              <a:avLst/>
            </a:prstGeom>
            <a:noFill/>
          </p:spPr>
          <p:txBody>
            <a:bodyPr rtlCol="0" wrap="none">
              <a:spAutoFit/>
            </a:bodyPr>
            <a:lstStyle/>
            <a:p>
              <a:pPr algn="ctr"/>
              <a:r>
                <a:rPr lang="en-US" sz="1400">
                  <a:solidFill>
                    <a:schemeClr val="bg1"/>
                  </a:solidFill>
                  <a:cs charset="0" panose="020b0604020202020204" pitchFamily="34" typeface="Arial"/>
                </a:rPr>
                <a:t>Input your company name</a:t>
              </a:r>
            </a:p>
          </p:txBody>
        </p:sp>
      </p:grpSp>
      <p:sp>
        <p:nvSpPr>
          <p:cNvPr id="42" name="Freeform 5"/>
          <p:cNvSpPr/>
          <p:nvPr/>
        </p:nvSpPr>
        <p:spPr bwMode="auto">
          <a:xfrm>
            <a:off x="1602024" y="1443962"/>
            <a:ext cx="1748953" cy="1952058"/>
          </a:xfrm>
          <a:custGeom>
            <a:gdLst>
              <a:gd fmla="*/ 0 w 259" name="T0"/>
              <a:gd fmla="*/ 93 h 290" name="T1"/>
              <a:gd fmla="*/ 19 w 259" name="T2"/>
              <a:gd fmla="*/ 59 h 290" name="T3"/>
              <a:gd fmla="*/ 110 w 259" name="T4"/>
              <a:gd fmla="*/ 7 h 290" name="T5"/>
              <a:gd fmla="*/ 149 w 259" name="T6"/>
              <a:gd fmla="*/ 7 h 290" name="T7"/>
              <a:gd fmla="*/ 240 w 259" name="T8"/>
              <a:gd fmla="*/ 59 h 290" name="T9"/>
              <a:gd fmla="*/ 259 w 259" name="T10"/>
              <a:gd fmla="*/ 93 h 290" name="T11"/>
              <a:gd fmla="*/ 259 w 259" name="T12"/>
              <a:gd fmla="*/ 197 h 290" name="T13"/>
              <a:gd fmla="*/ 240 w 259" name="T14"/>
              <a:gd fmla="*/ 231 h 290" name="T15"/>
              <a:gd fmla="*/ 149 w 259" name="T16"/>
              <a:gd fmla="*/ 284 h 290" name="T17"/>
              <a:gd fmla="*/ 110 w 259" name="T18"/>
              <a:gd fmla="*/ 284 h 290" name="T19"/>
              <a:gd fmla="*/ 19 w 259" name="T20"/>
              <a:gd fmla="*/ 231 h 290" name="T21"/>
              <a:gd fmla="*/ 0 w 259" name="T22"/>
              <a:gd fmla="*/ 197 h 290" name="T23"/>
              <a:gd fmla="*/ 0 w 259" name="T24"/>
              <a:gd fmla="*/ 93 h 29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90" w="259">
                <a:moveTo>
                  <a:pt x="0" y="93"/>
                </a:moveTo>
                <a:cubicBezTo>
                  <a:pt x="0" y="80"/>
                  <a:pt x="8" y="65"/>
                  <a:pt x="19" y="59"/>
                </a:cubicBezTo>
                <a:cubicBezTo>
                  <a:pt x="110" y="7"/>
                  <a:pt x="110" y="7"/>
                  <a:pt x="110" y="7"/>
                </a:cubicBezTo>
                <a:cubicBezTo>
                  <a:pt x="121" y="0"/>
                  <a:pt x="138" y="0"/>
                  <a:pt x="149" y="7"/>
                </a:cubicBezTo>
                <a:cubicBezTo>
                  <a:pt x="240" y="59"/>
                  <a:pt x="240" y="59"/>
                  <a:pt x="240" y="59"/>
                </a:cubicBezTo>
                <a:cubicBezTo>
                  <a:pt x="250" y="65"/>
                  <a:pt x="259" y="80"/>
                  <a:pt x="259" y="93"/>
                </a:cubicBezTo>
                <a:cubicBezTo>
                  <a:pt x="259" y="197"/>
                  <a:pt x="259" y="197"/>
                  <a:pt x="259" y="197"/>
                </a:cubicBezTo>
                <a:cubicBezTo>
                  <a:pt x="259" y="210"/>
                  <a:pt x="250" y="225"/>
                  <a:pt x="240" y="231"/>
                </a:cubicBezTo>
                <a:cubicBezTo>
                  <a:pt x="149" y="284"/>
                  <a:pt x="149" y="284"/>
                  <a:pt x="149" y="284"/>
                </a:cubicBezTo>
                <a:cubicBezTo>
                  <a:pt x="138" y="290"/>
                  <a:pt x="121" y="290"/>
                  <a:pt x="110" y="284"/>
                </a:cubicBezTo>
                <a:cubicBezTo>
                  <a:pt x="19" y="231"/>
                  <a:pt x="19" y="231"/>
                  <a:pt x="19" y="231"/>
                </a:cubicBezTo>
                <a:cubicBezTo>
                  <a:pt x="8" y="225"/>
                  <a:pt x="0" y="210"/>
                  <a:pt x="0" y="197"/>
                </a:cubicBezTo>
                <a:lnTo>
                  <a:pt x="0" y="93"/>
                </a:lnTo>
                <a:close/>
              </a:path>
            </a:pathLst>
          </a:custGeom>
          <a:blipFill dpi="0" rotWithShape="1">
            <a:blip r:embed="rId3">
              <a:extLst>
                <a:ext uri="{28A0092B-C50C-407E-A947-70E740481C1C}">
                  <a14:useLocalDpi val="0"/>
                </a:ext>
              </a:extLst>
            </a:blip>
            <a:stretch>
              <a:fillRect/>
            </a:stretch>
          </a:blipFill>
          <a:ln>
            <a:noFill/>
          </a:ln>
          <a:extLst/>
        </p:spPr>
        <p:txBody>
          <a:bodyPr anchor="t" anchorCtr="0" bIns="45720" compatLnSpc="1" lIns="91440" numCol="1" rIns="91440" tIns="45720" vert="horz" wrap="square">
            <a:prstTxWarp prst="textNoShape">
              <a:avLst/>
            </a:prstTxWarp>
          </a:bodyPr>
          <a:lstStyle/>
          <a:p>
            <a:endParaRPr lang="en-US"/>
          </a:p>
        </p:txBody>
      </p:sp>
      <p:sp>
        <p:nvSpPr>
          <p:cNvPr id="43" name="TextBox 6"/>
          <p:cNvSpPr txBox="1"/>
          <p:nvPr/>
        </p:nvSpPr>
        <p:spPr>
          <a:xfrm>
            <a:off x="2181859" y="3530971"/>
            <a:ext cx="589280" cy="396240"/>
          </a:xfrm>
          <a:prstGeom prst="rect">
            <a:avLst/>
          </a:prstGeom>
          <a:noFill/>
        </p:spPr>
        <p:txBody>
          <a:bodyPr rtlCol="0" wrap="none">
            <a:spAutoFit/>
          </a:bodyPr>
          <a:lstStyle/>
          <a:p>
            <a:pPr algn="ctr">
              <a:lnSpc>
                <a:spcPct val="125000"/>
              </a:lnSpc>
            </a:pPr>
            <a:r>
              <a:rPr altLang="en-US" b="1" lang="zh-CN" sz="1600">
                <a:solidFill>
                  <a:schemeClr val="bg1"/>
                </a:solidFill>
              </a:rPr>
              <a:t>姓名</a:t>
            </a:r>
          </a:p>
        </p:txBody>
      </p:sp>
      <p:sp>
        <p:nvSpPr>
          <p:cNvPr id="45" name="Freeform 25"/>
          <p:cNvSpPr/>
          <p:nvPr/>
        </p:nvSpPr>
        <p:spPr>
          <a:xfrm>
            <a:off x="2362200" y="4050283"/>
            <a:ext cx="228600" cy="223060"/>
          </a:xfrm>
          <a:custGeom>
            <a:rect b="b" l="l" r="r" t="t"/>
            <a:pathLst>
              <a:path h="137822" w="141245">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TextBox 26"/>
          <p:cNvSpPr txBox="1"/>
          <p:nvPr/>
        </p:nvSpPr>
        <p:spPr>
          <a:xfrm>
            <a:off x="1260676" y="4317958"/>
            <a:ext cx="2431648" cy="627000"/>
          </a:xfrm>
          <a:prstGeom prst="rect">
            <a:avLst/>
          </a:prstGeom>
          <a:noFill/>
        </p:spPr>
        <p:txBody>
          <a:bodyPr bIns="46800" lIns="36000" rIns="36000" rtlCol="0" tIns="46800" wrap="square">
            <a:spAutoFit/>
          </a:bodyPr>
          <a:lstStyle/>
          <a:p>
            <a:pPr algn="ctr">
              <a:lnSpc>
                <a:spcPct val="125000"/>
              </a:lnSpc>
            </a:pPr>
            <a:r>
              <a:rPr altLang="en-US" lang="zh-CN" sz="1400">
                <a:solidFill>
                  <a:schemeClr val="bg1"/>
                </a:solidFill>
              </a:rPr>
              <a:t>点击编辑个人详细资料和简介，简短概括人物的工作经历</a:t>
            </a:r>
          </a:p>
        </p:txBody>
      </p:sp>
      <p:sp>
        <p:nvSpPr>
          <p:cNvPr id="47" name="TextBox 9"/>
          <p:cNvSpPr txBox="1"/>
          <p:nvPr/>
        </p:nvSpPr>
        <p:spPr>
          <a:xfrm>
            <a:off x="5800146" y="3530971"/>
            <a:ext cx="589280" cy="396240"/>
          </a:xfrm>
          <a:prstGeom prst="rect">
            <a:avLst/>
          </a:prstGeom>
          <a:noFill/>
        </p:spPr>
        <p:txBody>
          <a:bodyPr rtlCol="0" wrap="none">
            <a:spAutoFit/>
          </a:bodyPr>
          <a:lstStyle/>
          <a:p>
            <a:pPr algn="ctr">
              <a:lnSpc>
                <a:spcPct val="125000"/>
              </a:lnSpc>
            </a:pPr>
            <a:r>
              <a:rPr altLang="en-US" b="1" lang="zh-CN" sz="1600">
                <a:solidFill>
                  <a:schemeClr val="bg1"/>
                </a:solidFill>
              </a:rPr>
              <a:t>姓名</a:t>
            </a:r>
          </a:p>
        </p:txBody>
      </p:sp>
      <p:pic>
        <p:nvPicPr>
          <p:cNvPr id="48" name="Picture 18"/>
          <p:cNvPicPr>
            <a:picLocks noChangeAspect="1"/>
          </p:cNvPicPr>
          <p:nvPr/>
        </p:nvPicPr>
        <p:blipFill>
          <a:blip r:embed="rId4">
            <a:extLst>
              <a:ext uri="{28A0092B-C50C-407E-A947-70E740481C1C}">
                <a14:useLocalDpi val="0"/>
              </a:ext>
            </a:extLst>
          </a:blip>
          <a:srcRect b="2414" l="6919" r="6919" t="2497"/>
          <a:stretch>
            <a:fillRect/>
          </a:stretch>
        </p:blipFill>
        <p:spPr>
          <a:xfrm>
            <a:off x="5234163" y="1443962"/>
            <a:ext cx="1768776" cy="1952058"/>
          </a:xfrm>
          <a:custGeom>
            <a:gdLst>
              <a:gd fmla="*/ 874477 w 1748953" name="connsiteX0"/>
              <a:gd fmla="*/ 0 h 1930181" name="connsiteY0"/>
              <a:gd fmla="*/ 1006155 w 1748953" name="connsiteX1"/>
              <a:gd fmla="*/ 35339 h 1930181" name="connsiteY1"/>
              <a:gd fmla="*/ 1620652 w 1748953" name="connsiteX2"/>
              <a:gd fmla="*/ 385363 h 1930181" name="connsiteY2"/>
              <a:gd fmla="*/ 1748953 w 1748953" name="connsiteX3"/>
              <a:gd fmla="*/ 614225 h 1930181" name="connsiteY3"/>
              <a:gd fmla="*/ 1748953 w 1748953" name="connsiteX4"/>
              <a:gd fmla="*/ 1314273 h 1930181" name="connsiteY4"/>
              <a:gd fmla="*/ 1620652 w 1748953" name="connsiteX5"/>
              <a:gd fmla="*/ 1543135 h 1930181" name="connsiteY5"/>
              <a:gd fmla="*/ 1006155 w 1748953" name="connsiteX6"/>
              <a:gd fmla="*/ 1899891 h 1930181" name="connsiteY6"/>
              <a:gd fmla="*/ 742799 w 1748953" name="connsiteX7"/>
              <a:gd fmla="*/ 1899891 h 1930181" name="connsiteY7"/>
              <a:gd fmla="*/ 128302 w 1748953" name="connsiteX8"/>
              <a:gd fmla="*/ 1543135 h 1930181" name="connsiteY8"/>
              <a:gd fmla="*/ 0 w 1748953" name="connsiteX9"/>
              <a:gd fmla="*/ 1314273 h 1930181" name="connsiteY9"/>
              <a:gd fmla="*/ 0 w 1748953" name="connsiteX10"/>
              <a:gd fmla="*/ 614225 h 1930181" name="connsiteY10"/>
              <a:gd fmla="*/ 128302 w 1748953" name="connsiteX11"/>
              <a:gd fmla="*/ 385363 h 1930181" name="connsiteY11"/>
              <a:gd fmla="*/ 742799 w 1748953" name="connsiteX12"/>
              <a:gd fmla="*/ 35339 h 1930181" name="connsiteY12"/>
              <a:gd fmla="*/ 874477 w 1748953" name="connsiteX13"/>
              <a:gd fmla="*/ 0 h 193018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0181" w="1748953">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p:spPr>
      </p:pic>
      <p:sp>
        <p:nvSpPr>
          <p:cNvPr id="49" name="TextBox 12"/>
          <p:cNvSpPr txBox="1"/>
          <p:nvPr/>
        </p:nvSpPr>
        <p:spPr>
          <a:xfrm>
            <a:off x="9246126" y="3530971"/>
            <a:ext cx="589280" cy="396240"/>
          </a:xfrm>
          <a:prstGeom prst="rect">
            <a:avLst/>
          </a:prstGeom>
          <a:noFill/>
        </p:spPr>
        <p:txBody>
          <a:bodyPr rtlCol="0" wrap="none">
            <a:spAutoFit/>
          </a:bodyPr>
          <a:lstStyle/>
          <a:p>
            <a:pPr algn="ctr">
              <a:lnSpc>
                <a:spcPct val="125000"/>
              </a:lnSpc>
            </a:pPr>
            <a:r>
              <a:rPr altLang="en-US" b="1" lang="zh-CN" sz="1600">
                <a:solidFill>
                  <a:schemeClr val="bg1"/>
                </a:solidFill>
              </a:rPr>
              <a:t>姓名</a:t>
            </a:r>
          </a:p>
        </p:txBody>
      </p:sp>
      <p:pic>
        <p:nvPicPr>
          <p:cNvPr id="50" name="Picture 17"/>
          <p:cNvPicPr>
            <a:picLocks noChangeAspect="1"/>
          </p:cNvPicPr>
          <p:nvPr/>
        </p:nvPicPr>
        <p:blipFill>
          <a:blip r:embed="rId5">
            <a:extLst>
              <a:ext uri="{28A0092B-C50C-407E-A947-70E740481C1C}">
                <a14:useLocalDpi val="0"/>
              </a:ext>
            </a:extLst>
          </a:blip>
          <a:srcRect b="2414" l="6919" r="6919" t="2497"/>
          <a:stretch>
            <a:fillRect/>
          </a:stretch>
        </p:blipFill>
        <p:spPr>
          <a:xfrm>
            <a:off x="8656378" y="1443962"/>
            <a:ext cx="1768776" cy="1952058"/>
          </a:xfrm>
          <a:custGeom>
            <a:gdLst>
              <a:gd fmla="*/ 874477 w 1748953" name="connsiteX0"/>
              <a:gd fmla="*/ 0 h 1930181" name="connsiteY0"/>
              <a:gd fmla="*/ 1006155 w 1748953" name="connsiteX1"/>
              <a:gd fmla="*/ 35339 h 1930181" name="connsiteY1"/>
              <a:gd fmla="*/ 1620652 w 1748953" name="connsiteX2"/>
              <a:gd fmla="*/ 385363 h 1930181" name="connsiteY2"/>
              <a:gd fmla="*/ 1748953 w 1748953" name="connsiteX3"/>
              <a:gd fmla="*/ 614225 h 1930181" name="connsiteY3"/>
              <a:gd fmla="*/ 1748953 w 1748953" name="connsiteX4"/>
              <a:gd fmla="*/ 1314273 h 1930181" name="connsiteY4"/>
              <a:gd fmla="*/ 1620652 w 1748953" name="connsiteX5"/>
              <a:gd fmla="*/ 1543135 h 1930181" name="connsiteY5"/>
              <a:gd fmla="*/ 1006155 w 1748953" name="connsiteX6"/>
              <a:gd fmla="*/ 1899891 h 1930181" name="connsiteY6"/>
              <a:gd fmla="*/ 742799 w 1748953" name="connsiteX7"/>
              <a:gd fmla="*/ 1899891 h 1930181" name="connsiteY7"/>
              <a:gd fmla="*/ 128302 w 1748953" name="connsiteX8"/>
              <a:gd fmla="*/ 1543135 h 1930181" name="connsiteY8"/>
              <a:gd fmla="*/ 0 w 1748953" name="connsiteX9"/>
              <a:gd fmla="*/ 1314273 h 1930181" name="connsiteY9"/>
              <a:gd fmla="*/ 0 w 1748953" name="connsiteX10"/>
              <a:gd fmla="*/ 614225 h 1930181" name="connsiteY10"/>
              <a:gd fmla="*/ 128302 w 1748953" name="connsiteX11"/>
              <a:gd fmla="*/ 385363 h 1930181" name="connsiteY11"/>
              <a:gd fmla="*/ 742799 w 1748953" name="connsiteX12"/>
              <a:gd fmla="*/ 35339 h 1930181" name="connsiteY12"/>
              <a:gd fmla="*/ 874477 w 1748953" name="connsiteX13"/>
              <a:gd fmla="*/ 0 h 193018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0181" w="1748953">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p:spPr>
      </p:pic>
      <p:sp>
        <p:nvSpPr>
          <p:cNvPr id="52" name="Freeform 25"/>
          <p:cNvSpPr/>
          <p:nvPr/>
        </p:nvSpPr>
        <p:spPr>
          <a:xfrm>
            <a:off x="5980486" y="4050283"/>
            <a:ext cx="228600" cy="223060"/>
          </a:xfrm>
          <a:custGeom>
            <a:rect b="b" l="l" r="r" t="t"/>
            <a:pathLst>
              <a:path h="137822" w="141245">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3" name="TextBox 26"/>
          <p:cNvSpPr txBox="1"/>
          <p:nvPr/>
        </p:nvSpPr>
        <p:spPr>
          <a:xfrm>
            <a:off x="4878962" y="4317958"/>
            <a:ext cx="2431648" cy="627000"/>
          </a:xfrm>
          <a:prstGeom prst="rect">
            <a:avLst/>
          </a:prstGeom>
          <a:noFill/>
        </p:spPr>
        <p:txBody>
          <a:bodyPr bIns="46800" lIns="36000" rIns="36000" rtlCol="0" tIns="46800" wrap="square">
            <a:spAutoFit/>
          </a:bodyPr>
          <a:lstStyle/>
          <a:p>
            <a:pPr algn="ctr">
              <a:lnSpc>
                <a:spcPct val="125000"/>
              </a:lnSpc>
            </a:pPr>
            <a:r>
              <a:rPr altLang="en-US" lang="zh-CN" sz="1400">
                <a:solidFill>
                  <a:schemeClr val="bg1"/>
                </a:solidFill>
              </a:rPr>
              <a:t>点击编辑个人详细资料和简介，简短概括人物的工作经历</a:t>
            </a:r>
          </a:p>
        </p:txBody>
      </p:sp>
      <p:sp>
        <p:nvSpPr>
          <p:cNvPr id="55" name="Freeform 25"/>
          <p:cNvSpPr/>
          <p:nvPr/>
        </p:nvSpPr>
        <p:spPr>
          <a:xfrm>
            <a:off x="9426465" y="4050283"/>
            <a:ext cx="228600" cy="223060"/>
          </a:xfrm>
          <a:custGeom>
            <a:rect b="b" l="l" r="r" t="t"/>
            <a:pathLst>
              <a:path h="137822" w="141245">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6" name="TextBox 26"/>
          <p:cNvSpPr txBox="1"/>
          <p:nvPr/>
        </p:nvSpPr>
        <p:spPr>
          <a:xfrm>
            <a:off x="8324941" y="4317958"/>
            <a:ext cx="2431648" cy="627000"/>
          </a:xfrm>
          <a:prstGeom prst="rect">
            <a:avLst/>
          </a:prstGeom>
          <a:noFill/>
        </p:spPr>
        <p:txBody>
          <a:bodyPr bIns="46800" lIns="36000" rIns="36000" rtlCol="0" tIns="46800" wrap="square">
            <a:spAutoFit/>
          </a:bodyPr>
          <a:lstStyle/>
          <a:p>
            <a:pPr algn="ctr">
              <a:lnSpc>
                <a:spcPct val="125000"/>
              </a:lnSpc>
            </a:pPr>
            <a:r>
              <a:rPr altLang="en-US" lang="zh-CN" sz="1400">
                <a:solidFill>
                  <a:schemeClr val="bg1"/>
                </a:solidFill>
              </a:rPr>
              <a:t>点击编辑个人详细资料和简介，简短概括人物的工作经历</a:t>
            </a:r>
          </a:p>
        </p:txBody>
      </p:sp>
      <p:sp>
        <p:nvSpPr>
          <p:cNvPr id="18" name="文本框 17"/>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团队介绍</a:t>
            </a:r>
          </a:p>
        </p:txBody>
      </p:sp>
    </p:spTree>
    <p:extLst>
      <p:ext uri="{BB962C8B-B14F-4D97-AF65-F5344CB8AC3E}">
        <p14:creationId val="442409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Effect filter="fade" transition="in">
                                      <p:cBhvr>
                                        <p:cTn dur="500" id="9"/>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Work\Private\Image Bank\IMG_5778.jpg" id="61" name="Picture 2"/>
          <p:cNvPicPr>
            <a:picLocks noChangeArrowheads="1" noChangeAspect="1"/>
          </p:cNvPicPr>
          <p:nvPr/>
        </p:nvPicPr>
        <p:blipFill>
          <a:blip r:embed="rId3">
            <a:extLst>
              <a:ext uri="{28A0092B-C50C-407E-A947-70E740481C1C}">
                <a14:useLocalDpi val="0"/>
              </a:ext>
            </a:extLst>
          </a:blip>
          <a:srcRect t="15631"/>
          <a:stretch>
            <a:fillRect/>
          </a:stretch>
        </p:blipFill>
        <p:spPr bwMode="auto">
          <a:xfrm>
            <a:off x="0" y="1"/>
            <a:ext cx="12192000" cy="6858000"/>
          </a:xfrm>
          <a:prstGeom prst="rect">
            <a:avLst/>
          </a:prstGeom>
          <a:noFill/>
          <a:extLst>
            <a:ext uri="{909E8E84-426E-40DD-AFC4-6F175D3DCCD1}">
              <a14:hiddenFill>
                <a:solidFill>
                  <a:srgbClr val="FFFFFF"/>
                </a:solidFill>
              </a14:hiddenFill>
            </a:ext>
          </a:extLst>
        </p:spPr>
      </p:pic>
      <p:sp>
        <p:nvSpPr>
          <p:cNvPr id="42" name="灯片编号占位符 2"/>
          <p:cNvSpPr>
            <a:spLocks noGrp="1"/>
          </p:cNvSpPr>
          <p:nvPr>
            <p:ph idx="4294967295" sz="quarter" type="sldNum"/>
          </p:nvPr>
        </p:nvSpPr>
        <p:spPr>
          <a:xfrm>
            <a:off x="11256695" y="6303762"/>
            <a:ext cx="381835" cy="307777"/>
          </a:xfrm>
        </p:spPr>
        <p:txBody>
          <a:bodyPr/>
          <a:lstStyle/>
          <a:p>
            <a:pPr algn="ctr"/>
            <a:fld id="{2B7E44FE-45C3-4CD0-81CD-7DA9B0C5C604}" type="slidenum">
              <a:rPr altLang="zh-CN" lang="en-US" smtClean="0"/>
              <a:pPr algn="ctr"/>
              <a:t>6</a:t>
            </a:fld>
          </a:p>
        </p:txBody>
      </p:sp>
      <p:sp>
        <p:nvSpPr>
          <p:cNvPr id="44" name="矩形 43"/>
          <p:cNvSpPr/>
          <p:nvPr/>
        </p:nvSpPr>
        <p:spPr>
          <a:xfrm>
            <a:off x="0" y="5410200"/>
            <a:ext cx="12192000"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1790743" y="5718601"/>
            <a:ext cx="10050987" cy="969264"/>
          </a:xfrm>
          <a:prstGeom prst="rect">
            <a:avLst/>
          </a:prstGeom>
          <a:noFill/>
        </p:spPr>
        <p:txBody>
          <a:bodyPr rtlCol="0" wrap="square">
            <a:spAutoFit/>
          </a:bodyPr>
          <a:lstStyle>
            <a:defPPr>
              <a:defRPr lang="zh-CN"/>
            </a:defPPr>
            <a:lvl1pPr algn="ctr">
              <a:defRPr sz="1600">
                <a:solidFill>
                  <a:schemeClr val="tx1">
                    <a:lumMod val="65000"/>
                    <a:lumOff val="35000"/>
                  </a:schemeClr>
                </a:solidFill>
                <a:latin typeface="+mj-lt"/>
              </a:defRPr>
            </a:lvl1pPr>
          </a:lstStyle>
          <a:p>
            <a:pPr algn="l" defTabSz="1216817">
              <a:lnSpc>
                <a:spcPct val="120000"/>
              </a:lnSpc>
              <a:spcBef>
                <a:spcPct val="20000"/>
              </a:spcBef>
            </a:pPr>
            <a:r>
              <a:rPr altLang="en-US" lang="zh-CN">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p>
        </p:txBody>
      </p:sp>
      <p:grpSp>
        <p:nvGrpSpPr>
          <p:cNvPr id="95" name="组合 94"/>
          <p:cNvGrpSpPr/>
          <p:nvPr/>
        </p:nvGrpSpPr>
        <p:grpSpPr>
          <a:xfrm>
            <a:off x="841530" y="359944"/>
            <a:ext cx="1723549" cy="609917"/>
            <a:chOff x="1224706" y="423444"/>
            <a:chExt cx="1723549" cy="609917"/>
          </a:xfrm>
        </p:grpSpPr>
        <p:sp>
          <p:nvSpPr>
            <p:cNvPr id="46" name="文本框 45"/>
            <p:cNvSpPr txBox="1"/>
            <p:nvPr/>
          </p:nvSpPr>
          <p:spPr>
            <a:xfrm>
              <a:off x="1224706" y="423444"/>
              <a:ext cx="1706880" cy="457200"/>
            </a:xfrm>
            <a:prstGeom prst="rect">
              <a:avLst/>
            </a:prstGeom>
            <a:noFill/>
          </p:spPr>
          <p:txBody>
            <a:bodyPr rtlCol="0" wrap="none">
              <a:spAutoFit/>
            </a:bodyPr>
            <a:lstStyle/>
            <a:p>
              <a:r>
                <a:rPr altLang="en-US" b="1" lang="zh-CN" sz="2400">
                  <a:solidFill>
                    <a:schemeClr val="bg1"/>
                  </a:solidFill>
                  <a:latin typeface="+mj-lt"/>
                </a:rPr>
                <a:t>请输入名称</a:t>
              </a:r>
            </a:p>
          </p:txBody>
        </p:sp>
        <p:sp>
          <p:nvSpPr>
            <p:cNvPr id="47" name="文本框 46"/>
            <p:cNvSpPr txBox="1"/>
            <p:nvPr/>
          </p:nvSpPr>
          <p:spPr>
            <a:xfrm>
              <a:off x="1228133" y="756362"/>
              <a:ext cx="1652905" cy="274320"/>
            </a:xfrm>
            <a:prstGeom prst="rect">
              <a:avLst/>
            </a:prstGeom>
            <a:noFill/>
          </p:spPr>
          <p:txBody>
            <a:bodyPr rtlCol="0" wrap="none">
              <a:spAutoFit/>
            </a:bodyPr>
            <a:lstStyle/>
            <a:p>
              <a:r>
                <a:rPr altLang="zh-CN" lang="en-US" sz="1200">
                  <a:solidFill>
                    <a:schemeClr val="bg1"/>
                  </a:solidFill>
                </a:rPr>
                <a:t>More Infomation Here</a:t>
              </a:r>
            </a:p>
          </p:txBody>
        </p:sp>
      </p:grpSp>
      <p:sp>
        <p:nvSpPr>
          <p:cNvPr id="48" name="任意多边形 47"/>
          <p:cNvSpPr/>
          <p:nvPr/>
        </p:nvSpPr>
        <p:spPr>
          <a:xfrm>
            <a:off x="408640" y="448852"/>
            <a:ext cx="432101" cy="432101"/>
          </a:xfrm>
          <a:custGeom>
            <a:gdLst>
              <a:gd fmla="*/ 319060 w 933450" name="connsiteX0"/>
              <a:gd fmla="*/ 498222 h 933450" name="connsiteY0"/>
              <a:gd fmla="*/ 684469 w 933450" name="connsiteX1"/>
              <a:gd fmla="*/ 933450 h 933450" name="connsiteY1"/>
              <a:gd fmla="*/ 0 w 933450" name="connsiteX2"/>
              <a:gd fmla="*/ 933450 h 933450" name="connsiteY2"/>
              <a:gd fmla="*/ 0 w 933450" name="connsiteX3"/>
              <a:gd fmla="*/ 757416 h 933450" name="connsiteY3"/>
              <a:gd fmla="*/ 932356 w 933450" name="connsiteX4"/>
              <a:gd fmla="*/ 0 h 933450" name="connsiteY4"/>
              <a:gd fmla="*/ 933450 w 933450" name="connsiteX5"/>
              <a:gd fmla="*/ 0 h 933450" name="connsiteY5"/>
              <a:gd fmla="*/ 933450 w 933450" name="connsiteX6"/>
              <a:gd fmla="*/ 933450 h 933450" name="connsiteY6"/>
              <a:gd fmla="*/ 920770 w 933450" name="connsiteX7"/>
              <a:gd fmla="*/ 933450 h 933450" name="connsiteY7"/>
              <a:gd fmla="*/ 459544 w 933450" name="connsiteX8"/>
              <a:gd fmla="*/ 384098 h 933450" name="connsiteY8"/>
              <a:gd fmla="*/ 0 w 933450" name="connsiteX9"/>
              <a:gd fmla="*/ 0 h 933450" name="connsiteY9"/>
              <a:gd fmla="*/ 645338 w 933450" name="connsiteX10"/>
              <a:gd fmla="*/ 0 h 933450" name="connsiteY10"/>
              <a:gd fmla="*/ 0 w 933450" name="connsiteX11"/>
              <a:gd fmla="*/ 524252 h 93345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33450" w="933450">
                <a:moveTo>
                  <a:pt x="319060" y="498222"/>
                </a:moveTo>
                <a:lnTo>
                  <a:pt x="684469" y="933450"/>
                </a:lnTo>
                <a:lnTo>
                  <a:pt x="0" y="933450"/>
                </a:lnTo>
                <a:lnTo>
                  <a:pt x="0" y="757416"/>
                </a:lnTo>
                <a:close/>
                <a:moveTo>
                  <a:pt x="932356" y="0"/>
                </a:moveTo>
                <a:lnTo>
                  <a:pt x="933450" y="0"/>
                </a:lnTo>
                <a:lnTo>
                  <a:pt x="933450" y="933450"/>
                </a:lnTo>
                <a:lnTo>
                  <a:pt x="920770" y="933450"/>
                </a:lnTo>
                <a:lnTo>
                  <a:pt x="459544" y="384098"/>
                </a:lnTo>
                <a:close/>
                <a:moveTo>
                  <a:pt x="0" y="0"/>
                </a:moveTo>
                <a:lnTo>
                  <a:pt x="645338" y="0"/>
                </a:lnTo>
                <a:lnTo>
                  <a:pt x="0" y="524252"/>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altLang="en-US" lang="zh-CN"/>
          </a:p>
        </p:txBody>
      </p:sp>
      <p:grpSp>
        <p:nvGrpSpPr>
          <p:cNvPr id="49" name="组合 48"/>
          <p:cNvGrpSpPr/>
          <p:nvPr/>
        </p:nvGrpSpPr>
        <p:grpSpPr>
          <a:xfrm>
            <a:off x="522310" y="5666917"/>
            <a:ext cx="924999" cy="925101"/>
            <a:chOff x="3347397" y="2124832"/>
            <a:chExt cx="2449205" cy="2449477"/>
          </a:xfrm>
          <a:solidFill>
            <a:schemeClr val="bg1"/>
          </a:solidFill>
        </p:grpSpPr>
        <p:sp>
          <p:nvSpPr>
            <p:cNvPr id="50" name="Freeform 1103"/>
            <p:cNvSpPr>
              <a:spLocks noEditPoints="1"/>
            </p:cNvSpPr>
            <p:nvPr/>
          </p:nvSpPr>
          <p:spPr bwMode="auto">
            <a:xfrm>
              <a:off x="3347397" y="2630937"/>
              <a:ext cx="2195202" cy="1943372"/>
            </a:xfrm>
            <a:custGeom>
              <a:gdLst>
                <a:gd fmla="*/ 264 w 3415" name="T0"/>
                <a:gd fmla="*/ 1186 h 3023" name="T1"/>
                <a:gd fmla="*/ 1 w 3415" name="T2"/>
                <a:gd fmla="*/ 1052 h 3023" name="T3"/>
                <a:gd fmla="*/ 0 w 3415" name="T4"/>
                <a:gd fmla="*/ 657 h 3023" name="T5"/>
                <a:gd fmla="*/ 395 w 3415" name="T6"/>
                <a:gd fmla="*/ 919 h 3023" name="T7"/>
                <a:gd fmla="*/ 395 w 3415" name="T8"/>
                <a:gd fmla="*/ 528 h 3023" name="T9"/>
                <a:gd fmla="*/ 131 w 3415" name="T10"/>
                <a:gd fmla="*/ 527 h 3023" name="T11"/>
                <a:gd fmla="*/ 394 w 3415" name="T12"/>
                <a:gd fmla="*/ 396 h 3023" name="T13"/>
                <a:gd fmla="*/ 654 w 3415" name="T14"/>
                <a:gd fmla="*/ 396 h 3023" name="T15"/>
                <a:gd fmla="*/ 1050 w 3415" name="T16"/>
                <a:gd fmla="*/ 0 h 3023" name="T17"/>
                <a:gd fmla="*/ 1315 w 3415" name="T18"/>
                <a:gd fmla="*/ 131 h 3023" name="T19"/>
                <a:gd fmla="*/ 1444 w 3415" name="T20"/>
                <a:gd fmla="*/ 264 h 3023" name="T21"/>
                <a:gd fmla="*/ 1315 w 3415" name="T22"/>
                <a:gd fmla="*/ 528 h 3023" name="T23"/>
                <a:gd fmla="*/ 1050 w 3415" name="T24"/>
                <a:gd fmla="*/ 528 h 3023" name="T25"/>
                <a:gd fmla="*/ 918 w 3415" name="T26"/>
                <a:gd fmla="*/ 529 h 3023" name="T27"/>
                <a:gd fmla="*/ 656 w 3415" name="T28"/>
                <a:gd fmla="*/ 788 h 3023" name="T29"/>
                <a:gd fmla="*/ 1051 w 3415" name="T30"/>
                <a:gd fmla="*/ 1052 h 3023" name="T31"/>
                <a:gd fmla="*/ 1051 w 3415" name="T32"/>
                <a:gd fmla="*/ 1315 h 3023" name="T33"/>
                <a:gd fmla="*/ 1443 w 3415" name="T34"/>
                <a:gd fmla="*/ 1316 h 3023" name="T35"/>
                <a:gd fmla="*/ 1575 w 3415" name="T36"/>
                <a:gd fmla="*/ 1840 h 3023" name="T37"/>
                <a:gd fmla="*/ 1184 w 3415" name="T38"/>
                <a:gd fmla="*/ 2235 h 3023" name="T39"/>
                <a:gd fmla="*/ 1444 w 3415" name="T40"/>
                <a:gd fmla="*/ 1971 h 3023" name="T41"/>
                <a:gd fmla="*/ 1708 w 3415" name="T42"/>
                <a:gd fmla="*/ 1707 h 3023" name="T43"/>
                <a:gd fmla="*/ 1706 w 3415" name="T44"/>
                <a:gd fmla="*/ 1316 h 3023" name="T45"/>
                <a:gd fmla="*/ 1443 w 3415" name="T46"/>
                <a:gd fmla="*/ 919 h 3023" name="T47"/>
                <a:gd fmla="*/ 1707 w 3415" name="T48"/>
                <a:gd fmla="*/ 788 h 3023" name="T49"/>
                <a:gd fmla="*/ 1839 w 3415" name="T50"/>
                <a:gd fmla="*/ 1185 h 3023" name="T51"/>
                <a:gd fmla="*/ 2235 w 3415" name="T52"/>
                <a:gd fmla="*/ 1184 h 3023" name="T53"/>
                <a:gd fmla="*/ 2890 w 3415" name="T54"/>
                <a:gd fmla="*/ 920 h 3023" name="T55"/>
                <a:gd fmla="*/ 2626 w 3415" name="T56"/>
                <a:gd fmla="*/ 395 h 3023" name="T57"/>
                <a:gd fmla="*/ 2627 w 3415" name="T58"/>
                <a:gd fmla="*/ 264 h 3023" name="T59"/>
                <a:gd fmla="*/ 2758 w 3415" name="T60"/>
                <a:gd fmla="*/ 264 h 3023" name="T61"/>
                <a:gd fmla="*/ 3024 w 3415" name="T62"/>
                <a:gd fmla="*/ 657 h 3023" name="T63"/>
                <a:gd fmla="*/ 2760 w 3415" name="T64"/>
                <a:gd fmla="*/ 656 h 3023" name="T65"/>
                <a:gd fmla="*/ 3023 w 3415" name="T66"/>
                <a:gd fmla="*/ 656 h 3023" name="T67"/>
                <a:gd fmla="*/ 3022 w 3415" name="T68"/>
                <a:gd fmla="*/ 921 h 3023" name="T69"/>
                <a:gd fmla="*/ 3023 w 3415" name="T70"/>
                <a:gd fmla="*/ 1316 h 3023" name="T71"/>
                <a:gd fmla="*/ 3024 w 3415" name="T72"/>
                <a:gd fmla="*/ 1709 h 3023" name="T73"/>
                <a:gd fmla="*/ 3287 w 3415" name="T74"/>
                <a:gd fmla="*/ 2104 h 3023" name="T75"/>
                <a:gd fmla="*/ 3288 w 3415" name="T76"/>
                <a:gd fmla="*/ 2236 h 3023" name="T77"/>
                <a:gd fmla="*/ 3289 w 3415" name="T78"/>
                <a:gd fmla="*/ 2499 h 3023" name="T79"/>
                <a:gd fmla="*/ 3288 w 3415" name="T80"/>
                <a:gd fmla="*/ 2759 h 3023" name="T81"/>
                <a:gd fmla="*/ 2892 w 3415" name="T82"/>
                <a:gd fmla="*/ 3023 h 3023" name="T83"/>
                <a:gd fmla="*/ 3025 w 3415" name="T84"/>
                <a:gd fmla="*/ 2761 h 3023" name="T85"/>
                <a:gd fmla="*/ 2759 w 3415" name="T86"/>
                <a:gd fmla="*/ 2502 h 3023" name="T87"/>
                <a:gd fmla="*/ 2627 w 3415" name="T88"/>
                <a:gd fmla="*/ 2628 h 3023" name="T89"/>
                <a:gd fmla="*/ 2628 w 3415" name="T90"/>
                <a:gd fmla="*/ 2103 h 3023" name="T91"/>
                <a:gd fmla="*/ 2758 w 3415" name="T92"/>
                <a:gd fmla="*/ 1449 h 3023" name="T93"/>
                <a:gd fmla="*/ 2368 w 3415" name="T94"/>
                <a:gd fmla="*/ 1317 h 3023" name="T95"/>
                <a:gd fmla="*/ 2236 w 3415" name="T96"/>
                <a:gd fmla="*/ 1581 h 3023" name="T97"/>
                <a:gd fmla="*/ 2234 w 3415" name="T98"/>
                <a:gd fmla="*/ 1973 h 3023" name="T99"/>
                <a:gd fmla="*/ 1708 w 3415" name="T100"/>
                <a:gd fmla="*/ 1973 h 3023" name="T101"/>
                <a:gd fmla="*/ 1972 w 3415" name="T102"/>
                <a:gd fmla="*/ 2236 h 3023" name="T103"/>
                <a:gd fmla="*/ 2367 w 3415" name="T104"/>
                <a:gd fmla="*/ 2236 h 3023" name="T105"/>
                <a:gd fmla="*/ 1575 w 3415" name="T106"/>
                <a:gd fmla="*/ 2368 h 3023" name="T107"/>
                <a:gd fmla="*/ 1575 w 3415" name="T108"/>
                <a:gd fmla="*/ 2368 h 3023" name="T109"/>
                <a:gd fmla="*/ 1183 w 3415" name="T110"/>
                <a:gd fmla="*/ 2500 h 3023" name="T111"/>
                <a:gd fmla="*/ 1181 w 3415" name="T112"/>
                <a:gd fmla="*/ 1840 h 3023" name="T113"/>
                <a:gd fmla="*/ 919 w 3415" name="T114"/>
                <a:gd fmla="*/ 1708 h 3023" name="T115"/>
                <a:gd fmla="*/ 655 w 3415" name="T116"/>
                <a:gd fmla="*/ 1580 h 3023" name="T117"/>
                <a:gd fmla="*/ 3153 w 3415" name="T118"/>
                <a:gd fmla="*/ 2367 h 3023" name="T119"/>
                <a:gd fmla="*/ 2102 w 3415" name="T120"/>
                <a:gd fmla="*/ 1707 h 3023" name="T121"/>
                <a:gd fmla="*/ 2102 w 3415" name="T122"/>
                <a:gd fmla="*/ 1707 h 30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23" w="3415">
                  <a:moveTo>
                    <a:pt x="523" y="1580"/>
                  </a:moveTo>
                  <a:cubicBezTo>
                    <a:pt x="523" y="1493"/>
                    <a:pt x="523" y="1406"/>
                    <a:pt x="523" y="1316"/>
                  </a:cubicBezTo>
                  <a:cubicBezTo>
                    <a:pt x="436" y="1316"/>
                    <a:pt x="351" y="1316"/>
                    <a:pt x="264" y="1316"/>
                  </a:cubicBezTo>
                  <a:cubicBezTo>
                    <a:pt x="264" y="1272"/>
                    <a:pt x="264" y="1230"/>
                    <a:pt x="264" y="1186"/>
                  </a:cubicBezTo>
                  <a:cubicBezTo>
                    <a:pt x="219" y="1186"/>
                    <a:pt x="177" y="1186"/>
                    <a:pt x="131" y="1186"/>
                  </a:cubicBezTo>
                  <a:cubicBezTo>
                    <a:pt x="131" y="1228"/>
                    <a:pt x="131" y="1271"/>
                    <a:pt x="131" y="1315"/>
                  </a:cubicBezTo>
                  <a:cubicBezTo>
                    <a:pt x="87" y="1315"/>
                    <a:pt x="44" y="1315"/>
                    <a:pt x="1" y="1315"/>
                  </a:cubicBezTo>
                  <a:cubicBezTo>
                    <a:pt x="1" y="1228"/>
                    <a:pt x="1" y="1141"/>
                    <a:pt x="1" y="1052"/>
                  </a:cubicBezTo>
                  <a:cubicBezTo>
                    <a:pt x="87" y="1052"/>
                    <a:pt x="174" y="1052"/>
                    <a:pt x="262" y="1052"/>
                  </a:cubicBezTo>
                  <a:cubicBezTo>
                    <a:pt x="262" y="1008"/>
                    <a:pt x="262" y="966"/>
                    <a:pt x="262" y="921"/>
                  </a:cubicBezTo>
                  <a:cubicBezTo>
                    <a:pt x="175" y="921"/>
                    <a:pt x="89" y="921"/>
                    <a:pt x="0" y="921"/>
                  </a:cubicBezTo>
                  <a:cubicBezTo>
                    <a:pt x="0" y="832"/>
                    <a:pt x="0" y="745"/>
                    <a:pt x="0" y="657"/>
                  </a:cubicBezTo>
                  <a:cubicBezTo>
                    <a:pt x="43" y="657"/>
                    <a:pt x="85" y="657"/>
                    <a:pt x="130" y="657"/>
                  </a:cubicBezTo>
                  <a:cubicBezTo>
                    <a:pt x="130" y="700"/>
                    <a:pt x="130" y="742"/>
                    <a:pt x="130" y="788"/>
                  </a:cubicBezTo>
                  <a:cubicBezTo>
                    <a:pt x="220" y="788"/>
                    <a:pt x="308" y="788"/>
                    <a:pt x="395" y="788"/>
                  </a:cubicBezTo>
                  <a:cubicBezTo>
                    <a:pt x="395" y="831"/>
                    <a:pt x="395" y="875"/>
                    <a:pt x="395" y="919"/>
                  </a:cubicBezTo>
                  <a:cubicBezTo>
                    <a:pt x="439" y="919"/>
                    <a:pt x="480" y="919"/>
                    <a:pt x="522" y="919"/>
                  </a:cubicBezTo>
                  <a:cubicBezTo>
                    <a:pt x="522" y="875"/>
                    <a:pt x="522" y="832"/>
                    <a:pt x="522" y="788"/>
                  </a:cubicBezTo>
                  <a:cubicBezTo>
                    <a:pt x="478" y="788"/>
                    <a:pt x="436" y="788"/>
                    <a:pt x="395" y="788"/>
                  </a:cubicBezTo>
                  <a:cubicBezTo>
                    <a:pt x="395" y="702"/>
                    <a:pt x="395" y="616"/>
                    <a:pt x="395" y="528"/>
                  </a:cubicBezTo>
                  <a:cubicBezTo>
                    <a:pt x="351" y="528"/>
                    <a:pt x="308" y="528"/>
                    <a:pt x="264" y="528"/>
                  </a:cubicBezTo>
                  <a:cubicBezTo>
                    <a:pt x="264" y="484"/>
                    <a:pt x="264" y="441"/>
                    <a:pt x="264" y="397"/>
                  </a:cubicBezTo>
                  <a:cubicBezTo>
                    <a:pt x="219" y="397"/>
                    <a:pt x="176" y="397"/>
                    <a:pt x="131" y="397"/>
                  </a:cubicBezTo>
                  <a:cubicBezTo>
                    <a:pt x="131" y="440"/>
                    <a:pt x="131" y="483"/>
                    <a:pt x="131" y="527"/>
                  </a:cubicBezTo>
                  <a:cubicBezTo>
                    <a:pt x="87" y="527"/>
                    <a:pt x="44" y="527"/>
                    <a:pt x="0" y="527"/>
                  </a:cubicBezTo>
                  <a:cubicBezTo>
                    <a:pt x="0" y="440"/>
                    <a:pt x="0" y="353"/>
                    <a:pt x="0" y="265"/>
                  </a:cubicBezTo>
                  <a:cubicBezTo>
                    <a:pt x="131" y="265"/>
                    <a:pt x="261" y="265"/>
                    <a:pt x="394" y="265"/>
                  </a:cubicBezTo>
                  <a:cubicBezTo>
                    <a:pt x="394" y="307"/>
                    <a:pt x="394" y="350"/>
                    <a:pt x="394" y="396"/>
                  </a:cubicBezTo>
                  <a:cubicBezTo>
                    <a:pt x="438" y="396"/>
                    <a:pt x="481" y="396"/>
                    <a:pt x="523" y="396"/>
                  </a:cubicBezTo>
                  <a:cubicBezTo>
                    <a:pt x="523" y="439"/>
                    <a:pt x="523" y="483"/>
                    <a:pt x="523" y="527"/>
                  </a:cubicBezTo>
                  <a:cubicBezTo>
                    <a:pt x="568" y="527"/>
                    <a:pt x="611" y="527"/>
                    <a:pt x="654" y="527"/>
                  </a:cubicBezTo>
                  <a:cubicBezTo>
                    <a:pt x="654" y="483"/>
                    <a:pt x="654" y="440"/>
                    <a:pt x="654" y="396"/>
                  </a:cubicBezTo>
                  <a:cubicBezTo>
                    <a:pt x="609" y="396"/>
                    <a:pt x="566" y="396"/>
                    <a:pt x="523" y="396"/>
                  </a:cubicBezTo>
                  <a:cubicBezTo>
                    <a:pt x="523" y="353"/>
                    <a:pt x="523" y="310"/>
                    <a:pt x="523" y="265"/>
                  </a:cubicBezTo>
                  <a:cubicBezTo>
                    <a:pt x="699" y="265"/>
                    <a:pt x="874" y="265"/>
                    <a:pt x="1050" y="265"/>
                  </a:cubicBezTo>
                  <a:cubicBezTo>
                    <a:pt x="1050" y="176"/>
                    <a:pt x="1050" y="89"/>
                    <a:pt x="1050" y="0"/>
                  </a:cubicBezTo>
                  <a:cubicBezTo>
                    <a:pt x="1096" y="0"/>
                    <a:pt x="1140" y="0"/>
                    <a:pt x="1183" y="0"/>
                  </a:cubicBezTo>
                  <a:cubicBezTo>
                    <a:pt x="1183" y="0"/>
                    <a:pt x="1183" y="0"/>
                    <a:pt x="1183" y="0"/>
                  </a:cubicBezTo>
                  <a:cubicBezTo>
                    <a:pt x="1183" y="43"/>
                    <a:pt x="1183" y="87"/>
                    <a:pt x="1183" y="131"/>
                  </a:cubicBezTo>
                  <a:cubicBezTo>
                    <a:pt x="1228" y="131"/>
                    <a:pt x="1271" y="131"/>
                    <a:pt x="1315" y="131"/>
                  </a:cubicBezTo>
                  <a:cubicBezTo>
                    <a:pt x="1315" y="86"/>
                    <a:pt x="1315" y="43"/>
                    <a:pt x="1315" y="0"/>
                  </a:cubicBezTo>
                  <a:cubicBezTo>
                    <a:pt x="1315" y="0"/>
                    <a:pt x="1315" y="0"/>
                    <a:pt x="1315" y="0"/>
                  </a:cubicBezTo>
                  <a:cubicBezTo>
                    <a:pt x="1357" y="0"/>
                    <a:pt x="1399" y="0"/>
                    <a:pt x="1444" y="0"/>
                  </a:cubicBezTo>
                  <a:cubicBezTo>
                    <a:pt x="1444" y="89"/>
                    <a:pt x="1444" y="176"/>
                    <a:pt x="1444" y="264"/>
                  </a:cubicBezTo>
                  <a:cubicBezTo>
                    <a:pt x="1489" y="264"/>
                    <a:pt x="1532" y="264"/>
                    <a:pt x="1575" y="264"/>
                  </a:cubicBezTo>
                  <a:cubicBezTo>
                    <a:pt x="1575" y="264"/>
                    <a:pt x="1575" y="264"/>
                    <a:pt x="1575" y="264"/>
                  </a:cubicBezTo>
                  <a:cubicBezTo>
                    <a:pt x="1575" y="351"/>
                    <a:pt x="1575" y="439"/>
                    <a:pt x="1575" y="528"/>
                  </a:cubicBezTo>
                  <a:cubicBezTo>
                    <a:pt x="1486" y="528"/>
                    <a:pt x="1401" y="528"/>
                    <a:pt x="1315" y="528"/>
                  </a:cubicBezTo>
                  <a:cubicBezTo>
                    <a:pt x="1315" y="441"/>
                    <a:pt x="1315" y="353"/>
                    <a:pt x="1315" y="265"/>
                  </a:cubicBezTo>
                  <a:cubicBezTo>
                    <a:pt x="1270" y="265"/>
                    <a:pt x="1227" y="265"/>
                    <a:pt x="1183" y="265"/>
                  </a:cubicBezTo>
                  <a:cubicBezTo>
                    <a:pt x="1183" y="354"/>
                    <a:pt x="1183" y="441"/>
                    <a:pt x="1183" y="528"/>
                  </a:cubicBezTo>
                  <a:cubicBezTo>
                    <a:pt x="1140" y="528"/>
                    <a:pt x="1096" y="528"/>
                    <a:pt x="1050" y="528"/>
                  </a:cubicBezTo>
                  <a:cubicBezTo>
                    <a:pt x="1050" y="482"/>
                    <a:pt x="1050" y="440"/>
                    <a:pt x="1050" y="397"/>
                  </a:cubicBezTo>
                  <a:cubicBezTo>
                    <a:pt x="961" y="397"/>
                    <a:pt x="875" y="397"/>
                    <a:pt x="788" y="397"/>
                  </a:cubicBezTo>
                  <a:cubicBezTo>
                    <a:pt x="788" y="441"/>
                    <a:pt x="788" y="484"/>
                    <a:pt x="788" y="529"/>
                  </a:cubicBezTo>
                  <a:cubicBezTo>
                    <a:pt x="832" y="529"/>
                    <a:pt x="875" y="529"/>
                    <a:pt x="918" y="529"/>
                  </a:cubicBezTo>
                  <a:cubicBezTo>
                    <a:pt x="918" y="572"/>
                    <a:pt x="918" y="613"/>
                    <a:pt x="918" y="656"/>
                  </a:cubicBezTo>
                  <a:cubicBezTo>
                    <a:pt x="874" y="656"/>
                    <a:pt x="831" y="656"/>
                    <a:pt x="787" y="656"/>
                  </a:cubicBezTo>
                  <a:cubicBezTo>
                    <a:pt x="787" y="702"/>
                    <a:pt x="787" y="745"/>
                    <a:pt x="787" y="788"/>
                  </a:cubicBezTo>
                  <a:cubicBezTo>
                    <a:pt x="744" y="788"/>
                    <a:pt x="700" y="788"/>
                    <a:pt x="656" y="788"/>
                  </a:cubicBezTo>
                  <a:cubicBezTo>
                    <a:pt x="656" y="833"/>
                    <a:pt x="656" y="876"/>
                    <a:pt x="656" y="920"/>
                  </a:cubicBezTo>
                  <a:cubicBezTo>
                    <a:pt x="701" y="920"/>
                    <a:pt x="744" y="920"/>
                    <a:pt x="787" y="920"/>
                  </a:cubicBezTo>
                  <a:cubicBezTo>
                    <a:pt x="787" y="963"/>
                    <a:pt x="787" y="1007"/>
                    <a:pt x="787" y="1052"/>
                  </a:cubicBezTo>
                  <a:cubicBezTo>
                    <a:pt x="877" y="1052"/>
                    <a:pt x="964" y="1052"/>
                    <a:pt x="1051" y="1052"/>
                  </a:cubicBezTo>
                  <a:cubicBezTo>
                    <a:pt x="1051" y="1096"/>
                    <a:pt x="1051" y="1140"/>
                    <a:pt x="1051" y="1184"/>
                  </a:cubicBezTo>
                  <a:cubicBezTo>
                    <a:pt x="920" y="1184"/>
                    <a:pt x="788" y="1184"/>
                    <a:pt x="656" y="1184"/>
                  </a:cubicBezTo>
                  <a:cubicBezTo>
                    <a:pt x="656" y="1229"/>
                    <a:pt x="656" y="1272"/>
                    <a:pt x="656" y="1315"/>
                  </a:cubicBezTo>
                  <a:cubicBezTo>
                    <a:pt x="788" y="1315"/>
                    <a:pt x="919" y="1315"/>
                    <a:pt x="1051" y="1315"/>
                  </a:cubicBezTo>
                  <a:cubicBezTo>
                    <a:pt x="1051" y="1270"/>
                    <a:pt x="1051" y="1227"/>
                    <a:pt x="1051" y="1184"/>
                  </a:cubicBezTo>
                  <a:cubicBezTo>
                    <a:pt x="1136" y="1184"/>
                    <a:pt x="1221" y="1184"/>
                    <a:pt x="1306" y="1184"/>
                  </a:cubicBezTo>
                  <a:cubicBezTo>
                    <a:pt x="1352" y="1184"/>
                    <a:pt x="1398" y="1183"/>
                    <a:pt x="1444" y="1183"/>
                  </a:cubicBezTo>
                  <a:cubicBezTo>
                    <a:pt x="1444" y="1227"/>
                    <a:pt x="1443" y="1272"/>
                    <a:pt x="1443" y="1316"/>
                  </a:cubicBezTo>
                  <a:cubicBezTo>
                    <a:pt x="1401" y="1316"/>
                    <a:pt x="1359" y="1316"/>
                    <a:pt x="1316" y="1316"/>
                  </a:cubicBezTo>
                  <a:cubicBezTo>
                    <a:pt x="1316" y="1448"/>
                    <a:pt x="1316" y="1577"/>
                    <a:pt x="1316" y="1709"/>
                  </a:cubicBezTo>
                  <a:cubicBezTo>
                    <a:pt x="1403" y="1709"/>
                    <a:pt x="1488" y="1709"/>
                    <a:pt x="1575" y="1709"/>
                  </a:cubicBezTo>
                  <a:cubicBezTo>
                    <a:pt x="1575" y="1754"/>
                    <a:pt x="1575" y="1797"/>
                    <a:pt x="1575" y="1840"/>
                  </a:cubicBezTo>
                  <a:cubicBezTo>
                    <a:pt x="1489" y="1840"/>
                    <a:pt x="1403" y="1840"/>
                    <a:pt x="1315" y="1840"/>
                  </a:cubicBezTo>
                  <a:cubicBezTo>
                    <a:pt x="1315" y="1930"/>
                    <a:pt x="1315" y="2017"/>
                    <a:pt x="1315" y="2104"/>
                  </a:cubicBezTo>
                  <a:cubicBezTo>
                    <a:pt x="1272" y="2104"/>
                    <a:pt x="1228" y="2104"/>
                    <a:pt x="1184" y="2104"/>
                  </a:cubicBezTo>
                  <a:cubicBezTo>
                    <a:pt x="1184" y="2149"/>
                    <a:pt x="1184" y="2192"/>
                    <a:pt x="1184" y="2235"/>
                  </a:cubicBezTo>
                  <a:cubicBezTo>
                    <a:pt x="1228" y="2235"/>
                    <a:pt x="1271" y="2235"/>
                    <a:pt x="1315" y="2235"/>
                  </a:cubicBezTo>
                  <a:cubicBezTo>
                    <a:pt x="1315" y="2190"/>
                    <a:pt x="1315" y="2147"/>
                    <a:pt x="1315" y="2104"/>
                  </a:cubicBezTo>
                  <a:cubicBezTo>
                    <a:pt x="1357" y="2104"/>
                    <a:pt x="1399" y="2104"/>
                    <a:pt x="1444" y="2104"/>
                  </a:cubicBezTo>
                  <a:cubicBezTo>
                    <a:pt x="1444" y="2059"/>
                    <a:pt x="1444" y="2016"/>
                    <a:pt x="1444" y="1971"/>
                  </a:cubicBezTo>
                  <a:cubicBezTo>
                    <a:pt x="1488" y="1971"/>
                    <a:pt x="1531" y="1971"/>
                    <a:pt x="1575" y="1971"/>
                  </a:cubicBezTo>
                  <a:cubicBezTo>
                    <a:pt x="1575" y="1926"/>
                    <a:pt x="1575" y="1883"/>
                    <a:pt x="1575" y="1840"/>
                  </a:cubicBezTo>
                  <a:cubicBezTo>
                    <a:pt x="1618" y="1840"/>
                    <a:pt x="1662" y="1840"/>
                    <a:pt x="1708" y="1840"/>
                  </a:cubicBezTo>
                  <a:cubicBezTo>
                    <a:pt x="1708" y="1795"/>
                    <a:pt x="1708" y="1752"/>
                    <a:pt x="1708" y="1707"/>
                  </a:cubicBezTo>
                  <a:cubicBezTo>
                    <a:pt x="1753" y="1707"/>
                    <a:pt x="1796" y="1707"/>
                    <a:pt x="1838" y="1707"/>
                  </a:cubicBezTo>
                  <a:cubicBezTo>
                    <a:pt x="1838" y="1664"/>
                    <a:pt x="1838" y="1623"/>
                    <a:pt x="1838" y="1580"/>
                  </a:cubicBezTo>
                  <a:cubicBezTo>
                    <a:pt x="1794" y="1580"/>
                    <a:pt x="1751" y="1580"/>
                    <a:pt x="1706" y="1580"/>
                  </a:cubicBezTo>
                  <a:cubicBezTo>
                    <a:pt x="1706" y="1491"/>
                    <a:pt x="1706" y="1404"/>
                    <a:pt x="1706" y="1316"/>
                  </a:cubicBezTo>
                  <a:cubicBezTo>
                    <a:pt x="1661" y="1316"/>
                    <a:pt x="1618" y="1316"/>
                    <a:pt x="1575" y="1316"/>
                  </a:cubicBezTo>
                  <a:cubicBezTo>
                    <a:pt x="1575" y="1273"/>
                    <a:pt x="1575" y="1229"/>
                    <a:pt x="1575" y="1184"/>
                  </a:cubicBezTo>
                  <a:cubicBezTo>
                    <a:pt x="1530" y="1184"/>
                    <a:pt x="1486" y="1184"/>
                    <a:pt x="1443" y="1184"/>
                  </a:cubicBezTo>
                  <a:cubicBezTo>
                    <a:pt x="1443" y="1096"/>
                    <a:pt x="1443" y="1009"/>
                    <a:pt x="1443" y="919"/>
                  </a:cubicBezTo>
                  <a:cubicBezTo>
                    <a:pt x="1488" y="919"/>
                    <a:pt x="1531" y="919"/>
                    <a:pt x="1575" y="919"/>
                  </a:cubicBezTo>
                  <a:cubicBezTo>
                    <a:pt x="1575" y="874"/>
                    <a:pt x="1575" y="831"/>
                    <a:pt x="1575" y="788"/>
                  </a:cubicBezTo>
                  <a:cubicBezTo>
                    <a:pt x="1575" y="788"/>
                    <a:pt x="1575" y="788"/>
                    <a:pt x="1575" y="788"/>
                  </a:cubicBezTo>
                  <a:cubicBezTo>
                    <a:pt x="1619" y="788"/>
                    <a:pt x="1663" y="788"/>
                    <a:pt x="1707" y="788"/>
                  </a:cubicBezTo>
                  <a:cubicBezTo>
                    <a:pt x="1707" y="875"/>
                    <a:pt x="1707" y="963"/>
                    <a:pt x="1707" y="1052"/>
                  </a:cubicBezTo>
                  <a:cubicBezTo>
                    <a:pt x="1753" y="1052"/>
                    <a:pt x="1796" y="1052"/>
                    <a:pt x="1839" y="1052"/>
                  </a:cubicBezTo>
                  <a:cubicBezTo>
                    <a:pt x="1839" y="1052"/>
                    <a:pt x="1839" y="1052"/>
                    <a:pt x="1839" y="1052"/>
                  </a:cubicBezTo>
                  <a:cubicBezTo>
                    <a:pt x="1839" y="1095"/>
                    <a:pt x="1839" y="1139"/>
                    <a:pt x="1839" y="1185"/>
                  </a:cubicBezTo>
                  <a:cubicBezTo>
                    <a:pt x="1929" y="1185"/>
                    <a:pt x="2016" y="1185"/>
                    <a:pt x="2104" y="1185"/>
                  </a:cubicBezTo>
                  <a:cubicBezTo>
                    <a:pt x="2104" y="1230"/>
                    <a:pt x="2104" y="1272"/>
                    <a:pt x="2104" y="1315"/>
                  </a:cubicBezTo>
                  <a:cubicBezTo>
                    <a:pt x="2148" y="1315"/>
                    <a:pt x="2191" y="1315"/>
                    <a:pt x="2235" y="1315"/>
                  </a:cubicBezTo>
                  <a:cubicBezTo>
                    <a:pt x="2235" y="1271"/>
                    <a:pt x="2235" y="1228"/>
                    <a:pt x="2235" y="1184"/>
                  </a:cubicBezTo>
                  <a:cubicBezTo>
                    <a:pt x="2411" y="1184"/>
                    <a:pt x="2584" y="1184"/>
                    <a:pt x="2760" y="1184"/>
                  </a:cubicBezTo>
                  <a:cubicBezTo>
                    <a:pt x="2760" y="1139"/>
                    <a:pt x="2760" y="1096"/>
                    <a:pt x="2760" y="1051"/>
                  </a:cubicBezTo>
                  <a:cubicBezTo>
                    <a:pt x="2804" y="1051"/>
                    <a:pt x="2847" y="1051"/>
                    <a:pt x="2890" y="1051"/>
                  </a:cubicBezTo>
                  <a:cubicBezTo>
                    <a:pt x="2890" y="1007"/>
                    <a:pt x="2890" y="964"/>
                    <a:pt x="2890" y="920"/>
                  </a:cubicBezTo>
                  <a:cubicBezTo>
                    <a:pt x="2757" y="920"/>
                    <a:pt x="2626" y="920"/>
                    <a:pt x="2495" y="920"/>
                  </a:cubicBezTo>
                  <a:cubicBezTo>
                    <a:pt x="2495" y="876"/>
                    <a:pt x="2495" y="832"/>
                    <a:pt x="2495" y="788"/>
                  </a:cubicBezTo>
                  <a:cubicBezTo>
                    <a:pt x="2538" y="788"/>
                    <a:pt x="2582" y="788"/>
                    <a:pt x="2626" y="788"/>
                  </a:cubicBezTo>
                  <a:cubicBezTo>
                    <a:pt x="2626" y="656"/>
                    <a:pt x="2626" y="527"/>
                    <a:pt x="2626" y="395"/>
                  </a:cubicBezTo>
                  <a:cubicBezTo>
                    <a:pt x="2582" y="395"/>
                    <a:pt x="2539" y="395"/>
                    <a:pt x="2495" y="395"/>
                  </a:cubicBezTo>
                  <a:cubicBezTo>
                    <a:pt x="2495" y="350"/>
                    <a:pt x="2495" y="307"/>
                    <a:pt x="2495" y="264"/>
                  </a:cubicBezTo>
                  <a:cubicBezTo>
                    <a:pt x="2495" y="264"/>
                    <a:pt x="2495" y="264"/>
                    <a:pt x="2495" y="264"/>
                  </a:cubicBezTo>
                  <a:cubicBezTo>
                    <a:pt x="2538" y="264"/>
                    <a:pt x="2582" y="264"/>
                    <a:pt x="2627" y="264"/>
                  </a:cubicBezTo>
                  <a:cubicBezTo>
                    <a:pt x="2627" y="174"/>
                    <a:pt x="2627" y="87"/>
                    <a:pt x="2627" y="0"/>
                  </a:cubicBezTo>
                  <a:cubicBezTo>
                    <a:pt x="2627" y="0"/>
                    <a:pt x="2627" y="0"/>
                    <a:pt x="2627" y="0"/>
                  </a:cubicBezTo>
                  <a:cubicBezTo>
                    <a:pt x="2670" y="0"/>
                    <a:pt x="2713" y="0"/>
                    <a:pt x="2758" y="0"/>
                  </a:cubicBezTo>
                  <a:cubicBezTo>
                    <a:pt x="2758" y="88"/>
                    <a:pt x="2758" y="175"/>
                    <a:pt x="2758" y="264"/>
                  </a:cubicBezTo>
                  <a:cubicBezTo>
                    <a:pt x="2847" y="264"/>
                    <a:pt x="2934" y="264"/>
                    <a:pt x="3023" y="264"/>
                  </a:cubicBezTo>
                  <a:cubicBezTo>
                    <a:pt x="3023" y="273"/>
                    <a:pt x="3023" y="280"/>
                    <a:pt x="3023" y="287"/>
                  </a:cubicBezTo>
                  <a:cubicBezTo>
                    <a:pt x="3023" y="403"/>
                    <a:pt x="3023" y="519"/>
                    <a:pt x="3023" y="635"/>
                  </a:cubicBezTo>
                  <a:cubicBezTo>
                    <a:pt x="3023" y="642"/>
                    <a:pt x="3024" y="650"/>
                    <a:pt x="3024" y="657"/>
                  </a:cubicBezTo>
                  <a:cubicBezTo>
                    <a:pt x="2980" y="657"/>
                    <a:pt x="2935" y="656"/>
                    <a:pt x="2891" y="656"/>
                  </a:cubicBezTo>
                  <a:cubicBezTo>
                    <a:pt x="2891" y="570"/>
                    <a:pt x="2891" y="484"/>
                    <a:pt x="2891" y="397"/>
                  </a:cubicBezTo>
                  <a:cubicBezTo>
                    <a:pt x="2846" y="397"/>
                    <a:pt x="2803" y="397"/>
                    <a:pt x="2760" y="397"/>
                  </a:cubicBezTo>
                  <a:cubicBezTo>
                    <a:pt x="2760" y="484"/>
                    <a:pt x="2760" y="569"/>
                    <a:pt x="2760" y="656"/>
                  </a:cubicBezTo>
                  <a:cubicBezTo>
                    <a:pt x="2805" y="656"/>
                    <a:pt x="2848" y="656"/>
                    <a:pt x="2891" y="656"/>
                  </a:cubicBezTo>
                  <a:cubicBezTo>
                    <a:pt x="2891" y="699"/>
                    <a:pt x="2891" y="743"/>
                    <a:pt x="2891" y="787"/>
                  </a:cubicBezTo>
                  <a:cubicBezTo>
                    <a:pt x="2936" y="787"/>
                    <a:pt x="2979" y="787"/>
                    <a:pt x="3023" y="787"/>
                  </a:cubicBezTo>
                  <a:cubicBezTo>
                    <a:pt x="3023" y="742"/>
                    <a:pt x="3023" y="699"/>
                    <a:pt x="3023" y="656"/>
                  </a:cubicBezTo>
                  <a:cubicBezTo>
                    <a:pt x="3067" y="656"/>
                    <a:pt x="3111" y="656"/>
                    <a:pt x="3155" y="656"/>
                  </a:cubicBezTo>
                  <a:cubicBezTo>
                    <a:pt x="3155" y="656"/>
                    <a:pt x="3155" y="656"/>
                    <a:pt x="3155" y="656"/>
                  </a:cubicBezTo>
                  <a:cubicBezTo>
                    <a:pt x="3155" y="743"/>
                    <a:pt x="3155" y="831"/>
                    <a:pt x="3155" y="921"/>
                  </a:cubicBezTo>
                  <a:cubicBezTo>
                    <a:pt x="3110" y="921"/>
                    <a:pt x="3067" y="921"/>
                    <a:pt x="3022" y="921"/>
                  </a:cubicBezTo>
                  <a:cubicBezTo>
                    <a:pt x="3022" y="1009"/>
                    <a:pt x="3022" y="1096"/>
                    <a:pt x="3022" y="1184"/>
                  </a:cubicBezTo>
                  <a:cubicBezTo>
                    <a:pt x="2978" y="1184"/>
                    <a:pt x="2935" y="1184"/>
                    <a:pt x="2892" y="1184"/>
                  </a:cubicBezTo>
                  <a:cubicBezTo>
                    <a:pt x="2892" y="1229"/>
                    <a:pt x="2892" y="1272"/>
                    <a:pt x="2892" y="1316"/>
                  </a:cubicBezTo>
                  <a:cubicBezTo>
                    <a:pt x="2936" y="1316"/>
                    <a:pt x="2979" y="1316"/>
                    <a:pt x="3023" y="1316"/>
                  </a:cubicBezTo>
                  <a:cubicBezTo>
                    <a:pt x="3023" y="1361"/>
                    <a:pt x="3023" y="1404"/>
                    <a:pt x="3023" y="1449"/>
                  </a:cubicBezTo>
                  <a:cubicBezTo>
                    <a:pt x="3068" y="1449"/>
                    <a:pt x="3111" y="1449"/>
                    <a:pt x="3153" y="1449"/>
                  </a:cubicBezTo>
                  <a:cubicBezTo>
                    <a:pt x="3153" y="1536"/>
                    <a:pt x="3153" y="1622"/>
                    <a:pt x="3153" y="1709"/>
                  </a:cubicBezTo>
                  <a:cubicBezTo>
                    <a:pt x="3109" y="1709"/>
                    <a:pt x="3067" y="1709"/>
                    <a:pt x="3024" y="1709"/>
                  </a:cubicBezTo>
                  <a:cubicBezTo>
                    <a:pt x="3024" y="1753"/>
                    <a:pt x="3024" y="1796"/>
                    <a:pt x="3024" y="1840"/>
                  </a:cubicBezTo>
                  <a:cubicBezTo>
                    <a:pt x="3113" y="1840"/>
                    <a:pt x="3200" y="1840"/>
                    <a:pt x="3287" y="1840"/>
                  </a:cubicBezTo>
                  <a:cubicBezTo>
                    <a:pt x="3287" y="1840"/>
                    <a:pt x="3287" y="1840"/>
                    <a:pt x="3287" y="1840"/>
                  </a:cubicBezTo>
                  <a:cubicBezTo>
                    <a:pt x="3287" y="1927"/>
                    <a:pt x="3287" y="2014"/>
                    <a:pt x="3287" y="2104"/>
                  </a:cubicBezTo>
                  <a:cubicBezTo>
                    <a:pt x="3331" y="2104"/>
                    <a:pt x="3373" y="2104"/>
                    <a:pt x="3415" y="2104"/>
                  </a:cubicBezTo>
                  <a:cubicBezTo>
                    <a:pt x="3415" y="2104"/>
                    <a:pt x="3415" y="2104"/>
                    <a:pt x="3415" y="2104"/>
                  </a:cubicBezTo>
                  <a:cubicBezTo>
                    <a:pt x="3415" y="2147"/>
                    <a:pt x="3415" y="2190"/>
                    <a:pt x="3415" y="2236"/>
                  </a:cubicBezTo>
                  <a:cubicBezTo>
                    <a:pt x="3372" y="2236"/>
                    <a:pt x="3331" y="2236"/>
                    <a:pt x="3288" y="2236"/>
                  </a:cubicBezTo>
                  <a:cubicBezTo>
                    <a:pt x="3288" y="2280"/>
                    <a:pt x="3288" y="2323"/>
                    <a:pt x="3288" y="2367"/>
                  </a:cubicBezTo>
                  <a:cubicBezTo>
                    <a:pt x="3329" y="2367"/>
                    <a:pt x="3371" y="2367"/>
                    <a:pt x="3414" y="2367"/>
                  </a:cubicBezTo>
                  <a:cubicBezTo>
                    <a:pt x="3414" y="2412"/>
                    <a:pt x="3414" y="2455"/>
                    <a:pt x="3414" y="2499"/>
                  </a:cubicBezTo>
                  <a:cubicBezTo>
                    <a:pt x="3372" y="2499"/>
                    <a:pt x="3331" y="2499"/>
                    <a:pt x="3289" y="2499"/>
                  </a:cubicBezTo>
                  <a:cubicBezTo>
                    <a:pt x="3289" y="2542"/>
                    <a:pt x="3289" y="2584"/>
                    <a:pt x="3289" y="2628"/>
                  </a:cubicBezTo>
                  <a:cubicBezTo>
                    <a:pt x="3330" y="2628"/>
                    <a:pt x="3371" y="2628"/>
                    <a:pt x="3414" y="2628"/>
                  </a:cubicBezTo>
                  <a:cubicBezTo>
                    <a:pt x="3414" y="2672"/>
                    <a:pt x="3414" y="2715"/>
                    <a:pt x="3414" y="2759"/>
                  </a:cubicBezTo>
                  <a:cubicBezTo>
                    <a:pt x="3373" y="2759"/>
                    <a:pt x="3331" y="2759"/>
                    <a:pt x="3288" y="2759"/>
                  </a:cubicBezTo>
                  <a:cubicBezTo>
                    <a:pt x="3288" y="2804"/>
                    <a:pt x="3288" y="2847"/>
                    <a:pt x="3288" y="2891"/>
                  </a:cubicBezTo>
                  <a:cubicBezTo>
                    <a:pt x="3330" y="2891"/>
                    <a:pt x="3371" y="2891"/>
                    <a:pt x="3414" y="2891"/>
                  </a:cubicBezTo>
                  <a:cubicBezTo>
                    <a:pt x="3414" y="2936"/>
                    <a:pt x="3414" y="2979"/>
                    <a:pt x="3414" y="3023"/>
                  </a:cubicBezTo>
                  <a:cubicBezTo>
                    <a:pt x="3240" y="3023"/>
                    <a:pt x="3067" y="3023"/>
                    <a:pt x="2892" y="3023"/>
                  </a:cubicBezTo>
                  <a:cubicBezTo>
                    <a:pt x="2892" y="2980"/>
                    <a:pt x="2892" y="2937"/>
                    <a:pt x="2892" y="2893"/>
                  </a:cubicBezTo>
                  <a:cubicBezTo>
                    <a:pt x="2979" y="2893"/>
                    <a:pt x="3066" y="2893"/>
                    <a:pt x="3154" y="2893"/>
                  </a:cubicBezTo>
                  <a:cubicBezTo>
                    <a:pt x="3154" y="2848"/>
                    <a:pt x="3154" y="2805"/>
                    <a:pt x="3154" y="2761"/>
                  </a:cubicBezTo>
                  <a:cubicBezTo>
                    <a:pt x="3111" y="2761"/>
                    <a:pt x="3068" y="2761"/>
                    <a:pt x="3025" y="2761"/>
                  </a:cubicBezTo>
                  <a:cubicBezTo>
                    <a:pt x="3025" y="2716"/>
                    <a:pt x="3025" y="2674"/>
                    <a:pt x="3025" y="2628"/>
                  </a:cubicBezTo>
                  <a:cubicBezTo>
                    <a:pt x="3067" y="2628"/>
                    <a:pt x="3110" y="2628"/>
                    <a:pt x="3154" y="2628"/>
                  </a:cubicBezTo>
                  <a:cubicBezTo>
                    <a:pt x="3154" y="2585"/>
                    <a:pt x="3154" y="2544"/>
                    <a:pt x="3154" y="2502"/>
                  </a:cubicBezTo>
                  <a:cubicBezTo>
                    <a:pt x="3023" y="2502"/>
                    <a:pt x="2893" y="2502"/>
                    <a:pt x="2759" y="2502"/>
                  </a:cubicBezTo>
                  <a:cubicBezTo>
                    <a:pt x="2759" y="2544"/>
                    <a:pt x="2759" y="2586"/>
                    <a:pt x="2759" y="2628"/>
                  </a:cubicBezTo>
                  <a:cubicBezTo>
                    <a:pt x="2759" y="2628"/>
                    <a:pt x="2759" y="2628"/>
                    <a:pt x="2759" y="2628"/>
                  </a:cubicBezTo>
                  <a:cubicBezTo>
                    <a:pt x="2715" y="2628"/>
                    <a:pt x="2671" y="2628"/>
                    <a:pt x="2627" y="2628"/>
                  </a:cubicBezTo>
                  <a:cubicBezTo>
                    <a:pt x="2627" y="2628"/>
                    <a:pt x="2627" y="2628"/>
                    <a:pt x="2627" y="2628"/>
                  </a:cubicBezTo>
                  <a:cubicBezTo>
                    <a:pt x="2627" y="2498"/>
                    <a:pt x="2627" y="2369"/>
                    <a:pt x="2627" y="2236"/>
                  </a:cubicBezTo>
                  <a:cubicBezTo>
                    <a:pt x="2539" y="2236"/>
                    <a:pt x="2453" y="2236"/>
                    <a:pt x="2367" y="2236"/>
                  </a:cubicBezTo>
                  <a:cubicBezTo>
                    <a:pt x="2367" y="2193"/>
                    <a:pt x="2367" y="2149"/>
                    <a:pt x="2367" y="2103"/>
                  </a:cubicBezTo>
                  <a:cubicBezTo>
                    <a:pt x="2455" y="2103"/>
                    <a:pt x="2541" y="2103"/>
                    <a:pt x="2628" y="2103"/>
                  </a:cubicBezTo>
                  <a:cubicBezTo>
                    <a:pt x="2628" y="2014"/>
                    <a:pt x="2628" y="1928"/>
                    <a:pt x="2628" y="1839"/>
                  </a:cubicBezTo>
                  <a:cubicBezTo>
                    <a:pt x="2716" y="1839"/>
                    <a:pt x="2803" y="1839"/>
                    <a:pt x="2889" y="1839"/>
                  </a:cubicBezTo>
                  <a:cubicBezTo>
                    <a:pt x="2889" y="1708"/>
                    <a:pt x="2889" y="1578"/>
                    <a:pt x="2889" y="1449"/>
                  </a:cubicBezTo>
                  <a:cubicBezTo>
                    <a:pt x="2845" y="1449"/>
                    <a:pt x="2803" y="1449"/>
                    <a:pt x="2758" y="1449"/>
                  </a:cubicBezTo>
                  <a:cubicBezTo>
                    <a:pt x="2758" y="1536"/>
                    <a:pt x="2758" y="1621"/>
                    <a:pt x="2758" y="1707"/>
                  </a:cubicBezTo>
                  <a:cubicBezTo>
                    <a:pt x="2714" y="1707"/>
                    <a:pt x="2671" y="1707"/>
                    <a:pt x="2627" y="1707"/>
                  </a:cubicBezTo>
                  <a:cubicBezTo>
                    <a:pt x="2627" y="1577"/>
                    <a:pt x="2627" y="1447"/>
                    <a:pt x="2627" y="1317"/>
                  </a:cubicBezTo>
                  <a:cubicBezTo>
                    <a:pt x="2539" y="1317"/>
                    <a:pt x="2453" y="1317"/>
                    <a:pt x="2368" y="1317"/>
                  </a:cubicBezTo>
                  <a:cubicBezTo>
                    <a:pt x="2368" y="1361"/>
                    <a:pt x="2368" y="1404"/>
                    <a:pt x="2368" y="1448"/>
                  </a:cubicBezTo>
                  <a:cubicBezTo>
                    <a:pt x="2411" y="1448"/>
                    <a:pt x="2452" y="1448"/>
                    <a:pt x="2493" y="1448"/>
                  </a:cubicBezTo>
                  <a:cubicBezTo>
                    <a:pt x="2493" y="1493"/>
                    <a:pt x="2493" y="1536"/>
                    <a:pt x="2493" y="1581"/>
                  </a:cubicBezTo>
                  <a:cubicBezTo>
                    <a:pt x="2407" y="1581"/>
                    <a:pt x="2322" y="1581"/>
                    <a:pt x="2236" y="1581"/>
                  </a:cubicBezTo>
                  <a:cubicBezTo>
                    <a:pt x="2236" y="1624"/>
                    <a:pt x="2236" y="1665"/>
                    <a:pt x="2236" y="1709"/>
                  </a:cubicBezTo>
                  <a:cubicBezTo>
                    <a:pt x="2281" y="1709"/>
                    <a:pt x="2323" y="1709"/>
                    <a:pt x="2366" y="1709"/>
                  </a:cubicBezTo>
                  <a:cubicBezTo>
                    <a:pt x="2366" y="1798"/>
                    <a:pt x="2366" y="1884"/>
                    <a:pt x="2366" y="1973"/>
                  </a:cubicBezTo>
                  <a:cubicBezTo>
                    <a:pt x="2322" y="1973"/>
                    <a:pt x="2279" y="1973"/>
                    <a:pt x="2234" y="1973"/>
                  </a:cubicBezTo>
                  <a:cubicBezTo>
                    <a:pt x="2234" y="2018"/>
                    <a:pt x="2234" y="2061"/>
                    <a:pt x="2234" y="2103"/>
                  </a:cubicBezTo>
                  <a:cubicBezTo>
                    <a:pt x="2189" y="2103"/>
                    <a:pt x="2147" y="2103"/>
                    <a:pt x="2102" y="2103"/>
                  </a:cubicBezTo>
                  <a:cubicBezTo>
                    <a:pt x="2102" y="2059"/>
                    <a:pt x="2102" y="2016"/>
                    <a:pt x="2102" y="1973"/>
                  </a:cubicBezTo>
                  <a:cubicBezTo>
                    <a:pt x="1970" y="1973"/>
                    <a:pt x="1839" y="1973"/>
                    <a:pt x="1708" y="1973"/>
                  </a:cubicBezTo>
                  <a:cubicBezTo>
                    <a:pt x="1708" y="2017"/>
                    <a:pt x="1708" y="2060"/>
                    <a:pt x="1708" y="2105"/>
                  </a:cubicBezTo>
                  <a:cubicBezTo>
                    <a:pt x="1752" y="2105"/>
                    <a:pt x="1795" y="2105"/>
                    <a:pt x="1840" y="2105"/>
                  </a:cubicBezTo>
                  <a:cubicBezTo>
                    <a:pt x="1840" y="2149"/>
                    <a:pt x="1840" y="2192"/>
                    <a:pt x="1840" y="2236"/>
                  </a:cubicBezTo>
                  <a:cubicBezTo>
                    <a:pt x="1884" y="2236"/>
                    <a:pt x="1927" y="2236"/>
                    <a:pt x="1972" y="2236"/>
                  </a:cubicBezTo>
                  <a:cubicBezTo>
                    <a:pt x="1972" y="2281"/>
                    <a:pt x="1972" y="2324"/>
                    <a:pt x="1972" y="2367"/>
                  </a:cubicBezTo>
                  <a:cubicBezTo>
                    <a:pt x="2016" y="2367"/>
                    <a:pt x="2059" y="2367"/>
                    <a:pt x="2103" y="2367"/>
                  </a:cubicBezTo>
                  <a:cubicBezTo>
                    <a:pt x="2103" y="2323"/>
                    <a:pt x="2103" y="2280"/>
                    <a:pt x="2103" y="2236"/>
                  </a:cubicBezTo>
                  <a:cubicBezTo>
                    <a:pt x="2193" y="2236"/>
                    <a:pt x="2280" y="2236"/>
                    <a:pt x="2367" y="2236"/>
                  </a:cubicBezTo>
                  <a:cubicBezTo>
                    <a:pt x="2367" y="2323"/>
                    <a:pt x="2367" y="2410"/>
                    <a:pt x="2367" y="2499"/>
                  </a:cubicBezTo>
                  <a:cubicBezTo>
                    <a:pt x="2191" y="2499"/>
                    <a:pt x="2017" y="2499"/>
                    <a:pt x="1840" y="2499"/>
                  </a:cubicBezTo>
                  <a:cubicBezTo>
                    <a:pt x="1840" y="2456"/>
                    <a:pt x="1840" y="2413"/>
                    <a:pt x="1840" y="2368"/>
                  </a:cubicBezTo>
                  <a:cubicBezTo>
                    <a:pt x="1750" y="2368"/>
                    <a:pt x="1662" y="2368"/>
                    <a:pt x="1575" y="2368"/>
                  </a:cubicBezTo>
                  <a:cubicBezTo>
                    <a:pt x="1575" y="2325"/>
                    <a:pt x="1575" y="2281"/>
                    <a:pt x="1575" y="2237"/>
                  </a:cubicBezTo>
                  <a:cubicBezTo>
                    <a:pt x="1530" y="2237"/>
                    <a:pt x="1487" y="2237"/>
                    <a:pt x="1444" y="2237"/>
                  </a:cubicBezTo>
                  <a:cubicBezTo>
                    <a:pt x="1444" y="2281"/>
                    <a:pt x="1444" y="2324"/>
                    <a:pt x="1444" y="2368"/>
                  </a:cubicBezTo>
                  <a:cubicBezTo>
                    <a:pt x="1489" y="2368"/>
                    <a:pt x="1532" y="2368"/>
                    <a:pt x="1575" y="2368"/>
                  </a:cubicBezTo>
                  <a:cubicBezTo>
                    <a:pt x="1575" y="2454"/>
                    <a:pt x="1575" y="2539"/>
                    <a:pt x="1575" y="2628"/>
                  </a:cubicBezTo>
                  <a:cubicBezTo>
                    <a:pt x="1443" y="2628"/>
                    <a:pt x="1313" y="2628"/>
                    <a:pt x="1183" y="2628"/>
                  </a:cubicBezTo>
                  <a:cubicBezTo>
                    <a:pt x="1183" y="2628"/>
                    <a:pt x="1183" y="2628"/>
                    <a:pt x="1183" y="2628"/>
                  </a:cubicBezTo>
                  <a:cubicBezTo>
                    <a:pt x="1183" y="2586"/>
                    <a:pt x="1183" y="2544"/>
                    <a:pt x="1183" y="2500"/>
                  </a:cubicBezTo>
                  <a:cubicBezTo>
                    <a:pt x="1139" y="2500"/>
                    <a:pt x="1096" y="2500"/>
                    <a:pt x="1052" y="2500"/>
                  </a:cubicBezTo>
                  <a:cubicBezTo>
                    <a:pt x="1052" y="2324"/>
                    <a:pt x="1052" y="2149"/>
                    <a:pt x="1052" y="1973"/>
                  </a:cubicBezTo>
                  <a:cubicBezTo>
                    <a:pt x="1095" y="1973"/>
                    <a:pt x="1138" y="1973"/>
                    <a:pt x="1181" y="1973"/>
                  </a:cubicBezTo>
                  <a:cubicBezTo>
                    <a:pt x="1181" y="1928"/>
                    <a:pt x="1181" y="1885"/>
                    <a:pt x="1181" y="1840"/>
                  </a:cubicBezTo>
                  <a:cubicBezTo>
                    <a:pt x="1094" y="1840"/>
                    <a:pt x="1006" y="1840"/>
                    <a:pt x="919" y="1840"/>
                  </a:cubicBezTo>
                  <a:cubicBezTo>
                    <a:pt x="919" y="1840"/>
                    <a:pt x="919" y="1840"/>
                    <a:pt x="919" y="1840"/>
                  </a:cubicBezTo>
                  <a:cubicBezTo>
                    <a:pt x="919" y="1796"/>
                    <a:pt x="919" y="1752"/>
                    <a:pt x="919" y="1708"/>
                  </a:cubicBezTo>
                  <a:cubicBezTo>
                    <a:pt x="919" y="1708"/>
                    <a:pt x="919" y="1708"/>
                    <a:pt x="919" y="1708"/>
                  </a:cubicBezTo>
                  <a:cubicBezTo>
                    <a:pt x="962" y="1708"/>
                    <a:pt x="1006" y="1708"/>
                    <a:pt x="1050" y="1708"/>
                  </a:cubicBezTo>
                  <a:cubicBezTo>
                    <a:pt x="1050" y="1620"/>
                    <a:pt x="1050" y="1535"/>
                    <a:pt x="1050" y="1449"/>
                  </a:cubicBezTo>
                  <a:cubicBezTo>
                    <a:pt x="918" y="1449"/>
                    <a:pt x="787" y="1449"/>
                    <a:pt x="655" y="1449"/>
                  </a:cubicBezTo>
                  <a:cubicBezTo>
                    <a:pt x="655" y="1494"/>
                    <a:pt x="655" y="1537"/>
                    <a:pt x="655" y="1580"/>
                  </a:cubicBezTo>
                  <a:cubicBezTo>
                    <a:pt x="655" y="1580"/>
                    <a:pt x="655" y="1580"/>
                    <a:pt x="655" y="1580"/>
                  </a:cubicBezTo>
                  <a:cubicBezTo>
                    <a:pt x="611" y="1580"/>
                    <a:pt x="567" y="1580"/>
                    <a:pt x="523" y="1580"/>
                  </a:cubicBezTo>
                  <a:close/>
                  <a:moveTo>
                    <a:pt x="2760" y="2367"/>
                  </a:moveTo>
                  <a:cubicBezTo>
                    <a:pt x="2892" y="2367"/>
                    <a:pt x="3023" y="2367"/>
                    <a:pt x="3153" y="2367"/>
                  </a:cubicBezTo>
                  <a:cubicBezTo>
                    <a:pt x="3153" y="2234"/>
                    <a:pt x="3153" y="2104"/>
                    <a:pt x="3153" y="1973"/>
                  </a:cubicBezTo>
                  <a:cubicBezTo>
                    <a:pt x="3022" y="1973"/>
                    <a:pt x="2891" y="1973"/>
                    <a:pt x="2760" y="1973"/>
                  </a:cubicBezTo>
                  <a:cubicBezTo>
                    <a:pt x="2760" y="2104"/>
                    <a:pt x="2760" y="2235"/>
                    <a:pt x="2760" y="2367"/>
                  </a:cubicBezTo>
                  <a:close/>
                  <a:moveTo>
                    <a:pt x="2102" y="1707"/>
                  </a:moveTo>
                  <a:cubicBezTo>
                    <a:pt x="2102" y="1620"/>
                    <a:pt x="2102" y="1535"/>
                    <a:pt x="2102" y="1450"/>
                  </a:cubicBezTo>
                  <a:cubicBezTo>
                    <a:pt x="2057" y="1450"/>
                    <a:pt x="2015" y="1450"/>
                    <a:pt x="1972" y="1450"/>
                  </a:cubicBezTo>
                  <a:cubicBezTo>
                    <a:pt x="1972" y="1536"/>
                    <a:pt x="1972" y="1621"/>
                    <a:pt x="1972" y="1707"/>
                  </a:cubicBezTo>
                  <a:cubicBezTo>
                    <a:pt x="2015" y="1707"/>
                    <a:pt x="2058" y="1707"/>
                    <a:pt x="2102" y="1707"/>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1" name="Freeform 1104"/>
            <p:cNvSpPr/>
            <p:nvPr/>
          </p:nvSpPr>
          <p:spPr bwMode="auto">
            <a:xfrm>
              <a:off x="4359877" y="2293987"/>
              <a:ext cx="676074" cy="758748"/>
            </a:xfrm>
            <a:custGeom>
              <a:gdLst>
                <a:gd fmla="*/ 920 w 1052" name="T0"/>
                <a:gd fmla="*/ 132 h 1180" name="T1"/>
                <a:gd fmla="*/ 1052 w 1052" name="T2"/>
                <a:gd fmla="*/ 132 h 1180" name="T3"/>
                <a:gd fmla="*/ 1052 w 1052" name="T4"/>
                <a:gd fmla="*/ 524 h 1180" name="T5"/>
                <a:gd fmla="*/ 1052 w 1052" name="T6"/>
                <a:gd fmla="*/ 524 h 1180" name="T7"/>
                <a:gd fmla="*/ 920 w 1052" name="T8"/>
                <a:gd fmla="*/ 524 h 1180" name="T9"/>
                <a:gd fmla="*/ 920 w 1052" name="T10"/>
                <a:gd fmla="*/ 788 h 1180" name="T11"/>
                <a:gd fmla="*/ 920 w 1052" name="T12"/>
                <a:gd fmla="*/ 788 h 1180" name="T13"/>
                <a:gd fmla="*/ 792 w 1052" name="T14"/>
                <a:gd fmla="*/ 788 h 1180" name="T15"/>
                <a:gd fmla="*/ 792 w 1052" name="T16"/>
                <a:gd fmla="*/ 1052 h 1180" name="T17"/>
                <a:gd fmla="*/ 660 w 1052" name="T18"/>
                <a:gd fmla="*/ 1052 h 1180" name="T19"/>
                <a:gd fmla="*/ 660 w 1052" name="T20"/>
                <a:gd fmla="*/ 1180 h 1180" name="T21"/>
                <a:gd fmla="*/ 528 w 1052" name="T22"/>
                <a:gd fmla="*/ 1180 h 1180" name="T23"/>
                <a:gd fmla="*/ 528 w 1052" name="T24"/>
                <a:gd fmla="*/ 789 h 1180" name="T25"/>
                <a:gd fmla="*/ 263 w 1052" name="T26"/>
                <a:gd fmla="*/ 789 h 1180" name="T27"/>
                <a:gd fmla="*/ 263 w 1052" name="T28"/>
                <a:gd fmla="*/ 1051 h 1180" name="T29"/>
                <a:gd fmla="*/ 131 w 1052" name="T30"/>
                <a:gd fmla="*/ 1051 h 1180" name="T31"/>
                <a:gd fmla="*/ 131 w 1052" name="T32"/>
                <a:gd fmla="*/ 788 h 1180" name="T33"/>
                <a:gd fmla="*/ 0 w 1052" name="T34"/>
                <a:gd fmla="*/ 788 h 1180" name="T35"/>
                <a:gd fmla="*/ 0 w 1052" name="T36"/>
                <a:gd fmla="*/ 788 h 1180" name="T37"/>
                <a:gd fmla="*/ 0 w 1052" name="T38"/>
                <a:gd fmla="*/ 523 h 1180" name="T39"/>
                <a:gd fmla="*/ 133 w 1052" name="T40"/>
                <a:gd fmla="*/ 523 h 1180" name="T41"/>
                <a:gd fmla="*/ 133 w 1052" name="T42"/>
                <a:gd fmla="*/ 654 h 1180" name="T43"/>
                <a:gd fmla="*/ 264 w 1052" name="T44"/>
                <a:gd fmla="*/ 654 h 1180" name="T45"/>
                <a:gd fmla="*/ 264 w 1052" name="T46"/>
                <a:gd fmla="*/ 524 h 1180" name="T47"/>
                <a:gd fmla="*/ 396 w 1052" name="T48"/>
                <a:gd fmla="*/ 524 h 1180" name="T49"/>
                <a:gd fmla="*/ 396 w 1052" name="T50"/>
                <a:gd fmla="*/ 655 h 1180" name="T51"/>
                <a:gd fmla="*/ 527 w 1052" name="T52"/>
                <a:gd fmla="*/ 655 h 1180" name="T53"/>
                <a:gd fmla="*/ 527 w 1052" name="T54"/>
                <a:gd fmla="*/ 524 h 1180" name="T55"/>
                <a:gd fmla="*/ 396 w 1052" name="T56"/>
                <a:gd fmla="*/ 524 h 1180" name="T57"/>
                <a:gd fmla="*/ 396 w 1052" name="T58"/>
                <a:gd fmla="*/ 393 h 1180" name="T59"/>
                <a:gd fmla="*/ 264 w 1052" name="T60"/>
                <a:gd fmla="*/ 393 h 1180" name="T61"/>
                <a:gd fmla="*/ 264 w 1052" name="T62"/>
                <a:gd fmla="*/ 524 h 1180" name="T63"/>
                <a:gd fmla="*/ 132 w 1052" name="T64"/>
                <a:gd fmla="*/ 524 h 1180" name="T65"/>
                <a:gd fmla="*/ 132 w 1052" name="T66"/>
                <a:gd fmla="*/ 259 h 1180" name="T67"/>
                <a:gd fmla="*/ 264 w 1052" name="T68"/>
                <a:gd fmla="*/ 259 h 1180" name="T69"/>
                <a:gd fmla="*/ 264 w 1052" name="T70"/>
                <a:gd fmla="*/ 0 h 1180" name="T71"/>
                <a:gd fmla="*/ 396 w 1052" name="T72"/>
                <a:gd fmla="*/ 0 h 1180" name="T73"/>
                <a:gd fmla="*/ 396 w 1052" name="T74"/>
                <a:gd fmla="*/ 0 h 1180" name="T75"/>
                <a:gd fmla="*/ 396 w 1052" name="T76"/>
                <a:gd fmla="*/ 260 h 1180" name="T77"/>
                <a:gd fmla="*/ 529 w 1052" name="T78"/>
                <a:gd fmla="*/ 260 h 1180" name="T79"/>
                <a:gd fmla="*/ 529 w 1052" name="T80"/>
                <a:gd fmla="*/ 392 h 1180" name="T81"/>
                <a:gd fmla="*/ 660 w 1052" name="T82"/>
                <a:gd fmla="*/ 392 h 1180" name="T83"/>
                <a:gd fmla="*/ 660 w 1052" name="T84"/>
                <a:gd fmla="*/ 655 h 1180" name="T85"/>
                <a:gd fmla="*/ 791 w 1052" name="T86"/>
                <a:gd fmla="*/ 655 h 1180" name="T87"/>
                <a:gd fmla="*/ 791 w 1052" name="T88"/>
                <a:gd fmla="*/ 392 h 1180" name="T89"/>
                <a:gd fmla="*/ 660 w 1052" name="T90"/>
                <a:gd fmla="*/ 392 h 1180" name="T91"/>
                <a:gd fmla="*/ 660 w 1052" name="T92"/>
                <a:gd fmla="*/ 259 h 1180" name="T93"/>
                <a:gd fmla="*/ 920 w 1052" name="T94"/>
                <a:gd fmla="*/ 259 h 1180" name="T95"/>
                <a:gd fmla="*/ 920 w 1052" name="T96"/>
                <a:gd fmla="*/ 132 h 118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80" w="1052">
                  <a:moveTo>
                    <a:pt x="920" y="132"/>
                  </a:moveTo>
                  <a:cubicBezTo>
                    <a:pt x="963" y="132"/>
                    <a:pt x="1006" y="132"/>
                    <a:pt x="1052" y="132"/>
                  </a:cubicBezTo>
                  <a:cubicBezTo>
                    <a:pt x="1052" y="264"/>
                    <a:pt x="1052" y="394"/>
                    <a:pt x="1052" y="524"/>
                  </a:cubicBezTo>
                  <a:cubicBezTo>
                    <a:pt x="1052" y="524"/>
                    <a:pt x="1052" y="524"/>
                    <a:pt x="1052" y="524"/>
                  </a:cubicBezTo>
                  <a:cubicBezTo>
                    <a:pt x="1009" y="524"/>
                    <a:pt x="965" y="524"/>
                    <a:pt x="920" y="524"/>
                  </a:cubicBezTo>
                  <a:cubicBezTo>
                    <a:pt x="920" y="614"/>
                    <a:pt x="920" y="701"/>
                    <a:pt x="920" y="788"/>
                  </a:cubicBezTo>
                  <a:cubicBezTo>
                    <a:pt x="920" y="788"/>
                    <a:pt x="920" y="788"/>
                    <a:pt x="920" y="788"/>
                  </a:cubicBezTo>
                  <a:cubicBezTo>
                    <a:pt x="878" y="788"/>
                    <a:pt x="836" y="788"/>
                    <a:pt x="792" y="788"/>
                  </a:cubicBezTo>
                  <a:cubicBezTo>
                    <a:pt x="792" y="878"/>
                    <a:pt x="792" y="965"/>
                    <a:pt x="792" y="1052"/>
                  </a:cubicBezTo>
                  <a:cubicBezTo>
                    <a:pt x="749" y="1052"/>
                    <a:pt x="705" y="1052"/>
                    <a:pt x="660" y="1052"/>
                  </a:cubicBezTo>
                  <a:cubicBezTo>
                    <a:pt x="660" y="1097"/>
                    <a:pt x="660" y="1138"/>
                    <a:pt x="660" y="1180"/>
                  </a:cubicBezTo>
                  <a:cubicBezTo>
                    <a:pt x="616" y="1180"/>
                    <a:pt x="572" y="1180"/>
                    <a:pt x="528" y="1180"/>
                  </a:cubicBezTo>
                  <a:cubicBezTo>
                    <a:pt x="528" y="1050"/>
                    <a:pt x="528" y="920"/>
                    <a:pt x="528" y="789"/>
                  </a:cubicBezTo>
                  <a:cubicBezTo>
                    <a:pt x="439" y="789"/>
                    <a:pt x="352" y="789"/>
                    <a:pt x="263" y="789"/>
                  </a:cubicBezTo>
                  <a:cubicBezTo>
                    <a:pt x="263" y="878"/>
                    <a:pt x="263" y="965"/>
                    <a:pt x="263" y="1051"/>
                  </a:cubicBezTo>
                  <a:cubicBezTo>
                    <a:pt x="218" y="1051"/>
                    <a:pt x="176" y="1051"/>
                    <a:pt x="131" y="1051"/>
                  </a:cubicBezTo>
                  <a:cubicBezTo>
                    <a:pt x="131" y="963"/>
                    <a:pt x="131" y="876"/>
                    <a:pt x="131" y="788"/>
                  </a:cubicBezTo>
                  <a:cubicBezTo>
                    <a:pt x="86" y="788"/>
                    <a:pt x="43" y="788"/>
                    <a:pt x="0" y="788"/>
                  </a:cubicBezTo>
                  <a:cubicBezTo>
                    <a:pt x="0" y="788"/>
                    <a:pt x="0" y="788"/>
                    <a:pt x="0" y="788"/>
                  </a:cubicBezTo>
                  <a:cubicBezTo>
                    <a:pt x="0" y="701"/>
                    <a:pt x="0" y="613"/>
                    <a:pt x="0" y="523"/>
                  </a:cubicBezTo>
                  <a:cubicBezTo>
                    <a:pt x="46" y="523"/>
                    <a:pt x="89" y="523"/>
                    <a:pt x="133" y="523"/>
                  </a:cubicBezTo>
                  <a:cubicBezTo>
                    <a:pt x="133" y="567"/>
                    <a:pt x="133" y="611"/>
                    <a:pt x="133" y="654"/>
                  </a:cubicBezTo>
                  <a:cubicBezTo>
                    <a:pt x="178" y="654"/>
                    <a:pt x="221" y="654"/>
                    <a:pt x="264" y="654"/>
                  </a:cubicBezTo>
                  <a:cubicBezTo>
                    <a:pt x="264" y="610"/>
                    <a:pt x="264" y="567"/>
                    <a:pt x="264" y="524"/>
                  </a:cubicBezTo>
                  <a:cubicBezTo>
                    <a:pt x="308" y="524"/>
                    <a:pt x="352" y="524"/>
                    <a:pt x="396" y="524"/>
                  </a:cubicBezTo>
                  <a:cubicBezTo>
                    <a:pt x="396" y="567"/>
                    <a:pt x="396" y="611"/>
                    <a:pt x="396" y="655"/>
                  </a:cubicBezTo>
                  <a:cubicBezTo>
                    <a:pt x="441" y="655"/>
                    <a:pt x="484" y="655"/>
                    <a:pt x="527" y="655"/>
                  </a:cubicBezTo>
                  <a:cubicBezTo>
                    <a:pt x="527" y="611"/>
                    <a:pt x="527" y="568"/>
                    <a:pt x="527" y="524"/>
                  </a:cubicBezTo>
                  <a:cubicBezTo>
                    <a:pt x="482" y="524"/>
                    <a:pt x="439" y="524"/>
                    <a:pt x="396" y="524"/>
                  </a:cubicBezTo>
                  <a:cubicBezTo>
                    <a:pt x="396" y="481"/>
                    <a:pt x="396" y="437"/>
                    <a:pt x="396" y="393"/>
                  </a:cubicBezTo>
                  <a:cubicBezTo>
                    <a:pt x="351" y="393"/>
                    <a:pt x="308" y="393"/>
                    <a:pt x="264" y="393"/>
                  </a:cubicBezTo>
                  <a:cubicBezTo>
                    <a:pt x="264" y="438"/>
                    <a:pt x="264" y="481"/>
                    <a:pt x="264" y="524"/>
                  </a:cubicBezTo>
                  <a:cubicBezTo>
                    <a:pt x="220" y="524"/>
                    <a:pt x="176" y="524"/>
                    <a:pt x="132" y="524"/>
                  </a:cubicBezTo>
                  <a:cubicBezTo>
                    <a:pt x="132" y="436"/>
                    <a:pt x="132" y="348"/>
                    <a:pt x="132" y="259"/>
                  </a:cubicBezTo>
                  <a:cubicBezTo>
                    <a:pt x="178" y="259"/>
                    <a:pt x="220" y="259"/>
                    <a:pt x="264" y="259"/>
                  </a:cubicBezTo>
                  <a:cubicBezTo>
                    <a:pt x="264" y="172"/>
                    <a:pt x="264" y="87"/>
                    <a:pt x="264" y="0"/>
                  </a:cubicBezTo>
                  <a:cubicBezTo>
                    <a:pt x="310" y="0"/>
                    <a:pt x="353" y="0"/>
                    <a:pt x="396" y="0"/>
                  </a:cubicBezTo>
                  <a:cubicBezTo>
                    <a:pt x="396" y="0"/>
                    <a:pt x="396" y="0"/>
                    <a:pt x="396" y="0"/>
                  </a:cubicBezTo>
                  <a:cubicBezTo>
                    <a:pt x="396" y="86"/>
                    <a:pt x="396" y="172"/>
                    <a:pt x="396" y="260"/>
                  </a:cubicBezTo>
                  <a:cubicBezTo>
                    <a:pt x="441" y="260"/>
                    <a:pt x="484" y="260"/>
                    <a:pt x="529" y="260"/>
                  </a:cubicBezTo>
                  <a:cubicBezTo>
                    <a:pt x="529" y="305"/>
                    <a:pt x="529" y="348"/>
                    <a:pt x="529" y="392"/>
                  </a:cubicBezTo>
                  <a:cubicBezTo>
                    <a:pt x="574" y="392"/>
                    <a:pt x="617" y="392"/>
                    <a:pt x="660" y="392"/>
                  </a:cubicBezTo>
                  <a:cubicBezTo>
                    <a:pt x="660" y="479"/>
                    <a:pt x="660" y="567"/>
                    <a:pt x="660" y="655"/>
                  </a:cubicBezTo>
                  <a:cubicBezTo>
                    <a:pt x="705" y="655"/>
                    <a:pt x="748" y="655"/>
                    <a:pt x="791" y="655"/>
                  </a:cubicBezTo>
                  <a:cubicBezTo>
                    <a:pt x="791" y="567"/>
                    <a:pt x="791" y="480"/>
                    <a:pt x="791" y="392"/>
                  </a:cubicBezTo>
                  <a:cubicBezTo>
                    <a:pt x="746" y="392"/>
                    <a:pt x="703" y="392"/>
                    <a:pt x="660" y="392"/>
                  </a:cubicBezTo>
                  <a:cubicBezTo>
                    <a:pt x="660" y="349"/>
                    <a:pt x="660" y="305"/>
                    <a:pt x="660" y="259"/>
                  </a:cubicBezTo>
                  <a:cubicBezTo>
                    <a:pt x="748" y="259"/>
                    <a:pt x="833" y="259"/>
                    <a:pt x="920" y="259"/>
                  </a:cubicBezTo>
                  <a:cubicBezTo>
                    <a:pt x="920" y="215"/>
                    <a:pt x="920" y="174"/>
                    <a:pt x="920"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2" name="Freeform 1105"/>
            <p:cNvSpPr>
              <a:spLocks noEditPoints="1"/>
            </p:cNvSpPr>
            <p:nvPr/>
          </p:nvSpPr>
          <p:spPr bwMode="auto">
            <a:xfrm>
              <a:off x="3347397" y="2124832"/>
              <a:ext cx="590137" cy="589593"/>
            </a:xfrm>
            <a:custGeom>
              <a:gdLst>
                <a:gd fmla="*/ 0 w 918" name="T0"/>
                <a:gd fmla="*/ 0 h 917" name="T1"/>
                <a:gd fmla="*/ 918 w 918" name="T2"/>
                <a:gd fmla="*/ 0 h 917" name="T3"/>
                <a:gd fmla="*/ 918 w 918" name="T4"/>
                <a:gd fmla="*/ 917 h 917" name="T5"/>
                <a:gd fmla="*/ 0 w 918" name="T6"/>
                <a:gd fmla="*/ 917 h 917" name="T7"/>
                <a:gd fmla="*/ 0 w 918" name="T8"/>
                <a:gd fmla="*/ 0 h 917" name="T9"/>
                <a:gd fmla="*/ 786 w 918" name="T10"/>
                <a:gd fmla="*/ 132 h 917" name="T11"/>
                <a:gd fmla="*/ 133 w 918" name="T12"/>
                <a:gd fmla="*/ 132 h 917" name="T13"/>
                <a:gd fmla="*/ 133 w 918" name="T14"/>
                <a:gd fmla="*/ 786 h 917" name="T15"/>
                <a:gd fmla="*/ 786 w 918" name="T16"/>
                <a:gd fmla="*/ 786 h 917" name="T17"/>
                <a:gd fmla="*/ 786 w 918" name="T18"/>
                <a:gd fmla="*/ 132 h 9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7" w="918">
                  <a:moveTo>
                    <a:pt x="0" y="0"/>
                  </a:moveTo>
                  <a:cubicBezTo>
                    <a:pt x="307" y="0"/>
                    <a:pt x="612" y="0"/>
                    <a:pt x="918" y="0"/>
                  </a:cubicBezTo>
                  <a:cubicBezTo>
                    <a:pt x="918" y="306"/>
                    <a:pt x="918" y="611"/>
                    <a:pt x="918" y="917"/>
                  </a:cubicBezTo>
                  <a:cubicBezTo>
                    <a:pt x="613" y="917"/>
                    <a:pt x="307" y="917"/>
                    <a:pt x="0" y="917"/>
                  </a:cubicBezTo>
                  <a:cubicBezTo>
                    <a:pt x="0" y="613"/>
                    <a:pt x="0" y="307"/>
                    <a:pt x="0" y="0"/>
                  </a:cubicBezTo>
                  <a:close/>
                  <a:moveTo>
                    <a:pt x="786" y="132"/>
                  </a:moveTo>
                  <a:cubicBezTo>
                    <a:pt x="567" y="132"/>
                    <a:pt x="350" y="132"/>
                    <a:pt x="133" y="132"/>
                  </a:cubicBezTo>
                  <a:cubicBezTo>
                    <a:pt x="133" y="351"/>
                    <a:pt x="133" y="569"/>
                    <a:pt x="133" y="786"/>
                  </a:cubicBezTo>
                  <a:cubicBezTo>
                    <a:pt x="351" y="786"/>
                    <a:pt x="568" y="786"/>
                    <a:pt x="786" y="786"/>
                  </a:cubicBezTo>
                  <a:cubicBezTo>
                    <a:pt x="786" y="568"/>
                    <a:pt x="786" y="351"/>
                    <a:pt x="786"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3" name="Freeform 1106"/>
            <p:cNvSpPr>
              <a:spLocks noEditPoints="1"/>
            </p:cNvSpPr>
            <p:nvPr/>
          </p:nvSpPr>
          <p:spPr bwMode="auto">
            <a:xfrm>
              <a:off x="5206465" y="2124832"/>
              <a:ext cx="590137" cy="590137"/>
            </a:xfrm>
            <a:custGeom>
              <a:gdLst>
                <a:gd fmla="*/ 0 w 918" name="T0"/>
                <a:gd fmla="*/ 0 h 918" name="T1"/>
                <a:gd fmla="*/ 918 w 918" name="T2"/>
                <a:gd fmla="*/ 0 h 918" name="T3"/>
                <a:gd fmla="*/ 918 w 918" name="T4"/>
                <a:gd fmla="*/ 918 h 918" name="T5"/>
                <a:gd fmla="*/ 0 w 918" name="T6"/>
                <a:gd fmla="*/ 918 h 918" name="T7"/>
                <a:gd fmla="*/ 0 w 918" name="T8"/>
                <a:gd fmla="*/ 0 h 918" name="T9"/>
                <a:gd fmla="*/ 786 w 918" name="T10"/>
                <a:gd fmla="*/ 786 h 918" name="T11"/>
                <a:gd fmla="*/ 786 w 918" name="T12"/>
                <a:gd fmla="*/ 133 h 918" name="T13"/>
                <a:gd fmla="*/ 132 w 918" name="T14"/>
                <a:gd fmla="*/ 133 h 918" name="T15"/>
                <a:gd fmla="*/ 132 w 918" name="T16"/>
                <a:gd fmla="*/ 786 h 918" name="T17"/>
                <a:gd fmla="*/ 786 w 918" name="T18"/>
                <a:gd fmla="*/ 786 h 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8" w="918">
                  <a:moveTo>
                    <a:pt x="0" y="0"/>
                  </a:moveTo>
                  <a:cubicBezTo>
                    <a:pt x="306" y="0"/>
                    <a:pt x="611" y="0"/>
                    <a:pt x="918" y="0"/>
                  </a:cubicBezTo>
                  <a:cubicBezTo>
                    <a:pt x="918" y="306"/>
                    <a:pt x="918" y="611"/>
                    <a:pt x="918" y="918"/>
                  </a:cubicBezTo>
                  <a:cubicBezTo>
                    <a:pt x="612" y="918"/>
                    <a:pt x="307" y="918"/>
                    <a:pt x="0" y="918"/>
                  </a:cubicBezTo>
                  <a:cubicBezTo>
                    <a:pt x="0" y="612"/>
                    <a:pt x="0" y="307"/>
                    <a:pt x="0" y="0"/>
                  </a:cubicBezTo>
                  <a:close/>
                  <a:moveTo>
                    <a:pt x="786" y="786"/>
                  </a:moveTo>
                  <a:cubicBezTo>
                    <a:pt x="786" y="567"/>
                    <a:pt x="786" y="350"/>
                    <a:pt x="786" y="133"/>
                  </a:cubicBezTo>
                  <a:cubicBezTo>
                    <a:pt x="567" y="133"/>
                    <a:pt x="349" y="133"/>
                    <a:pt x="132" y="133"/>
                  </a:cubicBezTo>
                  <a:cubicBezTo>
                    <a:pt x="132" y="351"/>
                    <a:pt x="132" y="568"/>
                    <a:pt x="132" y="786"/>
                  </a:cubicBezTo>
                  <a:cubicBezTo>
                    <a:pt x="350" y="786"/>
                    <a:pt x="567" y="786"/>
                    <a:pt x="786" y="786"/>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4" name="Freeform 1107"/>
            <p:cNvSpPr>
              <a:spLocks noEditPoints="1"/>
            </p:cNvSpPr>
            <p:nvPr/>
          </p:nvSpPr>
          <p:spPr bwMode="auto">
            <a:xfrm>
              <a:off x="3347941" y="3984172"/>
              <a:ext cx="589593" cy="590137"/>
            </a:xfrm>
            <a:custGeom>
              <a:gdLst>
                <a:gd fmla="*/ 917 w 917" name="T0"/>
                <a:gd fmla="*/ 0 h 918" name="T1"/>
                <a:gd fmla="*/ 917 w 917" name="T2"/>
                <a:gd fmla="*/ 918 h 918" name="T3"/>
                <a:gd fmla="*/ 0 w 917" name="T4"/>
                <a:gd fmla="*/ 918 h 918" name="T5"/>
                <a:gd fmla="*/ 0 w 917" name="T6"/>
                <a:gd fmla="*/ 0 h 918" name="T7"/>
                <a:gd fmla="*/ 917 w 917" name="T8"/>
                <a:gd fmla="*/ 0 h 918" name="T9"/>
                <a:gd fmla="*/ 131 w 917" name="T10"/>
                <a:gd fmla="*/ 786 h 918" name="T11"/>
                <a:gd fmla="*/ 784 w 917" name="T12"/>
                <a:gd fmla="*/ 786 h 918" name="T13"/>
                <a:gd fmla="*/ 784 w 917" name="T14"/>
                <a:gd fmla="*/ 132 h 918" name="T15"/>
                <a:gd fmla="*/ 131 w 917" name="T16"/>
                <a:gd fmla="*/ 132 h 918" name="T17"/>
                <a:gd fmla="*/ 131 w 917" name="T18"/>
                <a:gd fmla="*/ 786 h 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8" w="917">
                  <a:moveTo>
                    <a:pt x="917" y="0"/>
                  </a:moveTo>
                  <a:cubicBezTo>
                    <a:pt x="917" y="307"/>
                    <a:pt x="917" y="612"/>
                    <a:pt x="917" y="918"/>
                  </a:cubicBezTo>
                  <a:cubicBezTo>
                    <a:pt x="611" y="918"/>
                    <a:pt x="306" y="918"/>
                    <a:pt x="0" y="918"/>
                  </a:cubicBezTo>
                  <a:cubicBezTo>
                    <a:pt x="0" y="613"/>
                    <a:pt x="0" y="307"/>
                    <a:pt x="0" y="0"/>
                  </a:cubicBezTo>
                  <a:cubicBezTo>
                    <a:pt x="305" y="0"/>
                    <a:pt x="610" y="0"/>
                    <a:pt x="917" y="0"/>
                  </a:cubicBezTo>
                  <a:close/>
                  <a:moveTo>
                    <a:pt x="131" y="786"/>
                  </a:moveTo>
                  <a:cubicBezTo>
                    <a:pt x="350" y="786"/>
                    <a:pt x="567" y="786"/>
                    <a:pt x="784" y="786"/>
                  </a:cubicBezTo>
                  <a:cubicBezTo>
                    <a:pt x="784" y="567"/>
                    <a:pt x="784" y="349"/>
                    <a:pt x="784" y="132"/>
                  </a:cubicBezTo>
                  <a:cubicBezTo>
                    <a:pt x="566" y="132"/>
                    <a:pt x="349" y="132"/>
                    <a:pt x="131" y="132"/>
                  </a:cubicBezTo>
                  <a:cubicBezTo>
                    <a:pt x="131" y="350"/>
                    <a:pt x="131" y="567"/>
                    <a:pt x="131" y="786"/>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5" name="Freeform 1108"/>
            <p:cNvSpPr/>
            <p:nvPr/>
          </p:nvSpPr>
          <p:spPr bwMode="auto">
            <a:xfrm>
              <a:off x="4024287" y="2124832"/>
              <a:ext cx="1095969" cy="421255"/>
            </a:xfrm>
            <a:custGeom>
              <a:gdLst>
                <a:gd fmla="*/ 262 w 1705" name="T0"/>
                <a:gd fmla="*/ 131 h 655" name="T1"/>
                <a:gd fmla="*/ 522 w 1705" name="T2"/>
                <a:gd fmla="*/ 131 h 655" name="T3"/>
                <a:gd fmla="*/ 522 w 1705" name="T4"/>
                <a:gd fmla="*/ 0 h 655" name="T5"/>
                <a:gd fmla="*/ 1050 w 1705" name="T6"/>
                <a:gd fmla="*/ 0 h 655" name="T7"/>
                <a:gd fmla="*/ 1050 w 1705" name="T8"/>
                <a:gd fmla="*/ 130 h 655" name="T9"/>
                <a:gd fmla="*/ 1442 w 1705" name="T10"/>
                <a:gd fmla="*/ 130 h 655" name="T11"/>
                <a:gd fmla="*/ 1442 w 1705" name="T12"/>
                <a:gd fmla="*/ 0 h 655" name="T13"/>
                <a:gd fmla="*/ 1573 w 1705" name="T14"/>
                <a:gd fmla="*/ 0 h 655" name="T15"/>
                <a:gd fmla="*/ 1573 w 1705" name="T16"/>
                <a:gd fmla="*/ 131 h 655" name="T17"/>
                <a:gd fmla="*/ 1705 w 1705" name="T18"/>
                <a:gd fmla="*/ 131 h 655" name="T19"/>
                <a:gd fmla="*/ 1705 w 1705" name="T20"/>
                <a:gd fmla="*/ 262 h 655" name="T21"/>
                <a:gd fmla="*/ 1442 w 1705" name="T22"/>
                <a:gd fmla="*/ 262 h 655" name="T23"/>
                <a:gd fmla="*/ 1442 w 1705" name="T24"/>
                <a:gd fmla="*/ 395 h 655" name="T25"/>
                <a:gd fmla="*/ 1442 w 1705" name="T26"/>
                <a:gd fmla="*/ 395 h 655" name="T27"/>
                <a:gd fmla="*/ 1313 w 1705" name="T28"/>
                <a:gd fmla="*/ 395 h 655" name="T29"/>
                <a:gd fmla="*/ 1313 w 1705" name="T30"/>
                <a:gd fmla="*/ 265 h 655" name="T31"/>
                <a:gd fmla="*/ 1181 w 1705" name="T32"/>
                <a:gd fmla="*/ 265 h 655" name="T33"/>
                <a:gd fmla="*/ 1181 w 1705" name="T34"/>
                <a:gd fmla="*/ 394 h 655" name="T35"/>
                <a:gd fmla="*/ 1049 w 1705" name="T36"/>
                <a:gd fmla="*/ 394 h 655" name="T37"/>
                <a:gd fmla="*/ 1049 w 1705" name="T38"/>
                <a:gd fmla="*/ 263 h 655" name="T39"/>
                <a:gd fmla="*/ 918 w 1705" name="T40"/>
                <a:gd fmla="*/ 263 h 655" name="T41"/>
                <a:gd fmla="*/ 918 w 1705" name="T42"/>
                <a:gd fmla="*/ 263 h 655" name="T43"/>
                <a:gd fmla="*/ 918 w 1705" name="T44"/>
                <a:gd fmla="*/ 132 h 655" name="T45"/>
                <a:gd fmla="*/ 653 w 1705" name="T46"/>
                <a:gd fmla="*/ 132 h 655" name="T47"/>
                <a:gd fmla="*/ 653 w 1705" name="T48"/>
                <a:gd fmla="*/ 395 h 655" name="T49"/>
                <a:gd fmla="*/ 522 w 1705" name="T50"/>
                <a:gd fmla="*/ 395 h 655" name="T51"/>
                <a:gd fmla="*/ 522 w 1705" name="T52"/>
                <a:gd fmla="*/ 264 h 655" name="T53"/>
                <a:gd fmla="*/ 391 w 1705" name="T54"/>
                <a:gd fmla="*/ 264 h 655" name="T55"/>
                <a:gd fmla="*/ 391 w 1705" name="T56"/>
                <a:gd fmla="*/ 395 h 655" name="T57"/>
                <a:gd fmla="*/ 522 w 1705" name="T58"/>
                <a:gd fmla="*/ 395 h 655" name="T59"/>
                <a:gd fmla="*/ 522 w 1705" name="T60"/>
                <a:gd fmla="*/ 524 h 655" name="T61"/>
                <a:gd fmla="*/ 389 w 1705" name="T62"/>
                <a:gd fmla="*/ 524 h 655" name="T63"/>
                <a:gd fmla="*/ 389 w 1705" name="T64"/>
                <a:gd fmla="*/ 655 h 655" name="T65"/>
                <a:gd fmla="*/ 262 w 1705" name="T66"/>
                <a:gd fmla="*/ 655 h 655" name="T67"/>
                <a:gd fmla="*/ 262 w 1705" name="T68"/>
                <a:gd fmla="*/ 655 h 655" name="T69"/>
                <a:gd fmla="*/ 262 w 1705" name="T70"/>
                <a:gd fmla="*/ 524 h 655" name="T71"/>
                <a:gd fmla="*/ 130 w 1705" name="T72"/>
                <a:gd fmla="*/ 524 h 655" name="T73"/>
                <a:gd fmla="*/ 130 w 1705" name="T74"/>
                <a:gd fmla="*/ 396 h 655" name="T75"/>
                <a:gd fmla="*/ 0 w 1705" name="T76"/>
                <a:gd fmla="*/ 396 h 655" name="T77"/>
                <a:gd fmla="*/ 0 w 1705" name="T78"/>
                <a:gd fmla="*/ 264 h 655" name="T79"/>
                <a:gd fmla="*/ 262 w 1705" name="T80"/>
                <a:gd fmla="*/ 264 h 655" name="T81"/>
                <a:gd fmla="*/ 262 w 1705" name="T82"/>
                <a:gd fmla="*/ 131 h 65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5" w="1705">
                  <a:moveTo>
                    <a:pt x="262" y="131"/>
                  </a:moveTo>
                  <a:cubicBezTo>
                    <a:pt x="348" y="131"/>
                    <a:pt x="433" y="131"/>
                    <a:pt x="522" y="131"/>
                  </a:cubicBezTo>
                  <a:cubicBezTo>
                    <a:pt x="522" y="87"/>
                    <a:pt x="522" y="44"/>
                    <a:pt x="522" y="0"/>
                  </a:cubicBezTo>
                  <a:cubicBezTo>
                    <a:pt x="698" y="0"/>
                    <a:pt x="873" y="0"/>
                    <a:pt x="1050" y="0"/>
                  </a:cubicBezTo>
                  <a:cubicBezTo>
                    <a:pt x="1050" y="43"/>
                    <a:pt x="1050" y="86"/>
                    <a:pt x="1050" y="130"/>
                  </a:cubicBezTo>
                  <a:cubicBezTo>
                    <a:pt x="1181" y="130"/>
                    <a:pt x="1310" y="130"/>
                    <a:pt x="1442" y="130"/>
                  </a:cubicBezTo>
                  <a:cubicBezTo>
                    <a:pt x="1442" y="87"/>
                    <a:pt x="1442" y="44"/>
                    <a:pt x="1442" y="0"/>
                  </a:cubicBezTo>
                  <a:cubicBezTo>
                    <a:pt x="1486" y="0"/>
                    <a:pt x="1529" y="0"/>
                    <a:pt x="1573" y="0"/>
                  </a:cubicBezTo>
                  <a:cubicBezTo>
                    <a:pt x="1573" y="43"/>
                    <a:pt x="1573" y="86"/>
                    <a:pt x="1573" y="131"/>
                  </a:cubicBezTo>
                  <a:cubicBezTo>
                    <a:pt x="1618" y="131"/>
                    <a:pt x="1661" y="131"/>
                    <a:pt x="1705" y="131"/>
                  </a:cubicBezTo>
                  <a:cubicBezTo>
                    <a:pt x="1705" y="175"/>
                    <a:pt x="1705" y="218"/>
                    <a:pt x="1705" y="262"/>
                  </a:cubicBezTo>
                  <a:cubicBezTo>
                    <a:pt x="1618" y="262"/>
                    <a:pt x="1531" y="262"/>
                    <a:pt x="1442" y="262"/>
                  </a:cubicBezTo>
                  <a:cubicBezTo>
                    <a:pt x="1442" y="308"/>
                    <a:pt x="1442" y="352"/>
                    <a:pt x="1442" y="395"/>
                  </a:cubicBezTo>
                  <a:cubicBezTo>
                    <a:pt x="1442" y="395"/>
                    <a:pt x="1442" y="395"/>
                    <a:pt x="1442" y="395"/>
                  </a:cubicBezTo>
                  <a:cubicBezTo>
                    <a:pt x="1400" y="395"/>
                    <a:pt x="1358" y="395"/>
                    <a:pt x="1313" y="395"/>
                  </a:cubicBezTo>
                  <a:cubicBezTo>
                    <a:pt x="1313" y="350"/>
                    <a:pt x="1313" y="307"/>
                    <a:pt x="1313" y="265"/>
                  </a:cubicBezTo>
                  <a:cubicBezTo>
                    <a:pt x="1268" y="265"/>
                    <a:pt x="1225" y="265"/>
                    <a:pt x="1181" y="265"/>
                  </a:cubicBezTo>
                  <a:cubicBezTo>
                    <a:pt x="1181" y="309"/>
                    <a:pt x="1181" y="351"/>
                    <a:pt x="1181" y="394"/>
                  </a:cubicBezTo>
                  <a:cubicBezTo>
                    <a:pt x="1137" y="394"/>
                    <a:pt x="1094" y="394"/>
                    <a:pt x="1049" y="394"/>
                  </a:cubicBezTo>
                  <a:cubicBezTo>
                    <a:pt x="1049" y="350"/>
                    <a:pt x="1049" y="307"/>
                    <a:pt x="1049" y="263"/>
                  </a:cubicBezTo>
                  <a:cubicBezTo>
                    <a:pt x="1004" y="263"/>
                    <a:pt x="961" y="263"/>
                    <a:pt x="918" y="263"/>
                  </a:cubicBezTo>
                  <a:cubicBezTo>
                    <a:pt x="918" y="263"/>
                    <a:pt x="918" y="263"/>
                    <a:pt x="918" y="263"/>
                  </a:cubicBezTo>
                  <a:cubicBezTo>
                    <a:pt x="918" y="220"/>
                    <a:pt x="918" y="176"/>
                    <a:pt x="918" y="132"/>
                  </a:cubicBezTo>
                  <a:cubicBezTo>
                    <a:pt x="829" y="132"/>
                    <a:pt x="742" y="132"/>
                    <a:pt x="653" y="132"/>
                  </a:cubicBezTo>
                  <a:cubicBezTo>
                    <a:pt x="653" y="220"/>
                    <a:pt x="653" y="307"/>
                    <a:pt x="653" y="395"/>
                  </a:cubicBezTo>
                  <a:cubicBezTo>
                    <a:pt x="608" y="395"/>
                    <a:pt x="565" y="395"/>
                    <a:pt x="522" y="395"/>
                  </a:cubicBezTo>
                  <a:cubicBezTo>
                    <a:pt x="522" y="352"/>
                    <a:pt x="522" y="308"/>
                    <a:pt x="522" y="264"/>
                  </a:cubicBezTo>
                  <a:cubicBezTo>
                    <a:pt x="477" y="264"/>
                    <a:pt x="434" y="264"/>
                    <a:pt x="391" y="264"/>
                  </a:cubicBezTo>
                  <a:cubicBezTo>
                    <a:pt x="391" y="308"/>
                    <a:pt x="391" y="351"/>
                    <a:pt x="391" y="395"/>
                  </a:cubicBezTo>
                  <a:cubicBezTo>
                    <a:pt x="436" y="395"/>
                    <a:pt x="479" y="395"/>
                    <a:pt x="522" y="395"/>
                  </a:cubicBezTo>
                  <a:cubicBezTo>
                    <a:pt x="522" y="437"/>
                    <a:pt x="522" y="479"/>
                    <a:pt x="522" y="524"/>
                  </a:cubicBezTo>
                  <a:cubicBezTo>
                    <a:pt x="477" y="524"/>
                    <a:pt x="434" y="524"/>
                    <a:pt x="389" y="524"/>
                  </a:cubicBezTo>
                  <a:cubicBezTo>
                    <a:pt x="389" y="568"/>
                    <a:pt x="389" y="611"/>
                    <a:pt x="389" y="655"/>
                  </a:cubicBezTo>
                  <a:cubicBezTo>
                    <a:pt x="345" y="655"/>
                    <a:pt x="304" y="655"/>
                    <a:pt x="262" y="655"/>
                  </a:cubicBezTo>
                  <a:cubicBezTo>
                    <a:pt x="262" y="655"/>
                    <a:pt x="262" y="655"/>
                    <a:pt x="262" y="655"/>
                  </a:cubicBezTo>
                  <a:cubicBezTo>
                    <a:pt x="262" y="612"/>
                    <a:pt x="262" y="569"/>
                    <a:pt x="262" y="524"/>
                  </a:cubicBezTo>
                  <a:cubicBezTo>
                    <a:pt x="218" y="524"/>
                    <a:pt x="175" y="524"/>
                    <a:pt x="130" y="524"/>
                  </a:cubicBezTo>
                  <a:cubicBezTo>
                    <a:pt x="130" y="480"/>
                    <a:pt x="130" y="439"/>
                    <a:pt x="130" y="396"/>
                  </a:cubicBezTo>
                  <a:cubicBezTo>
                    <a:pt x="86" y="396"/>
                    <a:pt x="43" y="396"/>
                    <a:pt x="0" y="396"/>
                  </a:cubicBezTo>
                  <a:cubicBezTo>
                    <a:pt x="0" y="351"/>
                    <a:pt x="0" y="309"/>
                    <a:pt x="0" y="264"/>
                  </a:cubicBezTo>
                  <a:cubicBezTo>
                    <a:pt x="86" y="264"/>
                    <a:pt x="173" y="264"/>
                    <a:pt x="262" y="264"/>
                  </a:cubicBezTo>
                  <a:cubicBezTo>
                    <a:pt x="262" y="218"/>
                    <a:pt x="262" y="174"/>
                    <a:pt x="262" y="13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6" name="Freeform 1109"/>
            <p:cNvSpPr/>
            <p:nvPr/>
          </p:nvSpPr>
          <p:spPr bwMode="auto">
            <a:xfrm>
              <a:off x="5542599" y="2886028"/>
              <a:ext cx="254003" cy="926543"/>
            </a:xfrm>
            <a:custGeom>
              <a:gdLst>
                <a:gd fmla="*/ 0 w 395" name="T0"/>
                <a:gd fmla="*/ 131 h 1441" name="T1"/>
                <a:gd fmla="*/ 264 w 395" name="T2"/>
                <a:gd fmla="*/ 131 h 1441" name="T3"/>
                <a:gd fmla="*/ 264 w 395" name="T4"/>
                <a:gd fmla="*/ 0 h 1441" name="T5"/>
                <a:gd fmla="*/ 394 w 395" name="T6"/>
                <a:gd fmla="*/ 0 h 1441" name="T7"/>
                <a:gd fmla="*/ 394 w 395" name="T8"/>
                <a:gd fmla="*/ 259 h 1441" name="T9"/>
                <a:gd fmla="*/ 265 w 395" name="T10"/>
                <a:gd fmla="*/ 259 h 1441" name="T11"/>
                <a:gd fmla="*/ 265 w 395" name="T12"/>
                <a:gd fmla="*/ 390 h 1441" name="T13"/>
                <a:gd fmla="*/ 395 w 395" name="T14"/>
                <a:gd fmla="*/ 390 h 1441" name="T15"/>
                <a:gd fmla="*/ 395 w 395" name="T16"/>
                <a:gd fmla="*/ 787 h 1441" name="T17"/>
                <a:gd fmla="*/ 265 w 395" name="T18"/>
                <a:gd fmla="*/ 787 h 1441" name="T19"/>
                <a:gd fmla="*/ 265 w 395" name="T20"/>
                <a:gd fmla="*/ 918 h 1441" name="T21"/>
                <a:gd fmla="*/ 394 w 395" name="T22"/>
                <a:gd fmla="*/ 918 h 1441" name="T23"/>
                <a:gd fmla="*/ 394 w 395" name="T24"/>
                <a:gd fmla="*/ 1310 h 1441" name="T25"/>
                <a:gd fmla="*/ 265 w 395" name="T26"/>
                <a:gd fmla="*/ 1310 h 1441" name="T27"/>
                <a:gd fmla="*/ 265 w 395" name="T28"/>
                <a:gd fmla="*/ 1441 h 1441" name="T29"/>
                <a:gd fmla="*/ 132 w 395" name="T30"/>
                <a:gd fmla="*/ 1441 h 1441" name="T31"/>
                <a:gd fmla="*/ 132 w 395" name="T32"/>
                <a:gd fmla="*/ 1183 h 1441" name="T33"/>
                <a:gd fmla="*/ 132 w 395" name="T34"/>
                <a:gd fmla="*/ 1183 h 1441" name="T35"/>
                <a:gd fmla="*/ 263 w 395" name="T36"/>
                <a:gd fmla="*/ 1183 h 1441" name="T37"/>
                <a:gd fmla="*/ 263 w 395" name="T38"/>
                <a:gd fmla="*/ 1051 h 1441" name="T39"/>
                <a:gd fmla="*/ 132 w 395" name="T40"/>
                <a:gd fmla="*/ 1051 h 1441" name="T41"/>
                <a:gd fmla="*/ 132 w 395" name="T42"/>
                <a:gd fmla="*/ 1051 h 1441" name="T43"/>
                <a:gd fmla="*/ 132 w 395" name="T44"/>
                <a:gd fmla="*/ 655 h 1441" name="T45"/>
                <a:gd fmla="*/ 263 w 395" name="T46"/>
                <a:gd fmla="*/ 655 h 1441" name="T47"/>
                <a:gd fmla="*/ 263 w 395" name="T48"/>
                <a:gd fmla="*/ 523 h 1441" name="T49"/>
                <a:gd fmla="*/ 132 w 395" name="T50"/>
                <a:gd fmla="*/ 523 h 1441" name="T51"/>
                <a:gd fmla="*/ 132 w 395" name="T52"/>
                <a:gd fmla="*/ 259 h 1441" name="T53"/>
                <a:gd fmla="*/ 0 w 395" name="T54"/>
                <a:gd fmla="*/ 259 h 1441" name="T55"/>
                <a:gd fmla="*/ 0 w 395" name="T56"/>
                <a:gd fmla="*/ 131 h 144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441" w="395">
                  <a:moveTo>
                    <a:pt x="0" y="131"/>
                  </a:moveTo>
                  <a:cubicBezTo>
                    <a:pt x="87" y="131"/>
                    <a:pt x="174" y="131"/>
                    <a:pt x="264" y="131"/>
                  </a:cubicBezTo>
                  <a:cubicBezTo>
                    <a:pt x="264" y="87"/>
                    <a:pt x="264" y="44"/>
                    <a:pt x="264" y="0"/>
                  </a:cubicBezTo>
                  <a:cubicBezTo>
                    <a:pt x="308" y="0"/>
                    <a:pt x="351" y="0"/>
                    <a:pt x="394" y="0"/>
                  </a:cubicBezTo>
                  <a:cubicBezTo>
                    <a:pt x="394" y="85"/>
                    <a:pt x="394" y="171"/>
                    <a:pt x="394" y="259"/>
                  </a:cubicBezTo>
                  <a:cubicBezTo>
                    <a:pt x="352" y="259"/>
                    <a:pt x="309" y="259"/>
                    <a:pt x="265" y="259"/>
                  </a:cubicBezTo>
                  <a:cubicBezTo>
                    <a:pt x="265" y="303"/>
                    <a:pt x="265" y="346"/>
                    <a:pt x="265" y="390"/>
                  </a:cubicBezTo>
                  <a:cubicBezTo>
                    <a:pt x="308" y="390"/>
                    <a:pt x="351" y="390"/>
                    <a:pt x="395" y="390"/>
                  </a:cubicBezTo>
                  <a:cubicBezTo>
                    <a:pt x="395" y="523"/>
                    <a:pt x="395" y="654"/>
                    <a:pt x="395" y="787"/>
                  </a:cubicBezTo>
                  <a:cubicBezTo>
                    <a:pt x="352" y="787"/>
                    <a:pt x="309" y="787"/>
                    <a:pt x="265" y="787"/>
                  </a:cubicBezTo>
                  <a:cubicBezTo>
                    <a:pt x="265" y="831"/>
                    <a:pt x="265" y="874"/>
                    <a:pt x="265" y="918"/>
                  </a:cubicBezTo>
                  <a:cubicBezTo>
                    <a:pt x="308" y="918"/>
                    <a:pt x="350" y="918"/>
                    <a:pt x="394" y="918"/>
                  </a:cubicBezTo>
                  <a:cubicBezTo>
                    <a:pt x="394" y="1049"/>
                    <a:pt x="394" y="1179"/>
                    <a:pt x="394" y="1310"/>
                  </a:cubicBezTo>
                  <a:cubicBezTo>
                    <a:pt x="352" y="1310"/>
                    <a:pt x="309" y="1310"/>
                    <a:pt x="265" y="1310"/>
                  </a:cubicBezTo>
                  <a:cubicBezTo>
                    <a:pt x="265" y="1355"/>
                    <a:pt x="265" y="1397"/>
                    <a:pt x="265" y="1441"/>
                  </a:cubicBezTo>
                  <a:cubicBezTo>
                    <a:pt x="220" y="1441"/>
                    <a:pt x="178" y="1441"/>
                    <a:pt x="132" y="1441"/>
                  </a:cubicBezTo>
                  <a:cubicBezTo>
                    <a:pt x="132" y="1355"/>
                    <a:pt x="132" y="1269"/>
                    <a:pt x="132" y="1183"/>
                  </a:cubicBezTo>
                  <a:cubicBezTo>
                    <a:pt x="132" y="1183"/>
                    <a:pt x="132" y="1183"/>
                    <a:pt x="132" y="1183"/>
                  </a:cubicBezTo>
                  <a:cubicBezTo>
                    <a:pt x="175" y="1183"/>
                    <a:pt x="219" y="1183"/>
                    <a:pt x="263" y="1183"/>
                  </a:cubicBezTo>
                  <a:cubicBezTo>
                    <a:pt x="263" y="1138"/>
                    <a:pt x="263" y="1095"/>
                    <a:pt x="263" y="1051"/>
                  </a:cubicBezTo>
                  <a:cubicBezTo>
                    <a:pt x="218" y="1051"/>
                    <a:pt x="175" y="1051"/>
                    <a:pt x="132" y="1051"/>
                  </a:cubicBezTo>
                  <a:cubicBezTo>
                    <a:pt x="132" y="1051"/>
                    <a:pt x="132" y="1051"/>
                    <a:pt x="132" y="1051"/>
                  </a:cubicBezTo>
                  <a:cubicBezTo>
                    <a:pt x="132" y="919"/>
                    <a:pt x="132" y="787"/>
                    <a:pt x="132" y="655"/>
                  </a:cubicBezTo>
                  <a:cubicBezTo>
                    <a:pt x="175" y="655"/>
                    <a:pt x="219" y="655"/>
                    <a:pt x="263" y="655"/>
                  </a:cubicBezTo>
                  <a:cubicBezTo>
                    <a:pt x="263" y="610"/>
                    <a:pt x="263" y="567"/>
                    <a:pt x="263" y="523"/>
                  </a:cubicBezTo>
                  <a:cubicBezTo>
                    <a:pt x="218" y="523"/>
                    <a:pt x="175" y="523"/>
                    <a:pt x="132" y="523"/>
                  </a:cubicBezTo>
                  <a:cubicBezTo>
                    <a:pt x="132" y="436"/>
                    <a:pt x="132" y="348"/>
                    <a:pt x="132" y="259"/>
                  </a:cubicBezTo>
                  <a:cubicBezTo>
                    <a:pt x="86" y="259"/>
                    <a:pt x="43" y="259"/>
                    <a:pt x="0" y="259"/>
                  </a:cubicBezTo>
                  <a:cubicBezTo>
                    <a:pt x="0" y="216"/>
                    <a:pt x="0" y="174"/>
                    <a:pt x="0" y="13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7" name="Freeform 1110"/>
            <p:cNvSpPr/>
            <p:nvPr/>
          </p:nvSpPr>
          <p:spPr bwMode="auto">
            <a:xfrm>
              <a:off x="4699817" y="4320305"/>
              <a:ext cx="420983" cy="254004"/>
            </a:xfrm>
            <a:custGeom>
              <a:gdLst>
                <a:gd fmla="*/ 655 w 655" name="T0"/>
                <a:gd fmla="*/ 132 h 395" name="T1"/>
                <a:gd fmla="*/ 655 w 655" name="T2"/>
                <a:gd fmla="*/ 395 h 395" name="T3"/>
                <a:gd fmla="*/ 392 w 655" name="T4"/>
                <a:gd fmla="*/ 395 h 395" name="T5"/>
                <a:gd fmla="*/ 392 w 655" name="T6"/>
                <a:gd fmla="*/ 266 h 395" name="T7"/>
                <a:gd fmla="*/ 263 w 655" name="T8"/>
                <a:gd fmla="*/ 266 h 395" name="T9"/>
                <a:gd fmla="*/ 263 w 655" name="T10"/>
                <a:gd fmla="*/ 395 h 395" name="T11"/>
                <a:gd fmla="*/ 132 w 655" name="T12"/>
                <a:gd fmla="*/ 395 h 395" name="T13"/>
                <a:gd fmla="*/ 132 w 655" name="T14"/>
                <a:gd fmla="*/ 132 h 395" name="T15"/>
                <a:gd fmla="*/ 0 w 655" name="T16"/>
                <a:gd fmla="*/ 132 h 395" name="T17"/>
                <a:gd fmla="*/ 0 w 655" name="T18"/>
                <a:gd fmla="*/ 2 h 395" name="T19"/>
                <a:gd fmla="*/ 263 w 655" name="T20"/>
                <a:gd fmla="*/ 2 h 395" name="T21"/>
                <a:gd fmla="*/ 263 w 655" name="T22"/>
                <a:gd fmla="*/ 131 h 395" name="T23"/>
                <a:gd fmla="*/ 390 w 655" name="T24"/>
                <a:gd fmla="*/ 131 h 395" name="T25"/>
                <a:gd fmla="*/ 390 w 655" name="T26"/>
                <a:gd fmla="*/ 0 h 395" name="T27"/>
                <a:gd fmla="*/ 523 w 655" name="T28"/>
                <a:gd fmla="*/ 0 h 395" name="T29"/>
                <a:gd fmla="*/ 523 w 655" name="T30"/>
                <a:gd fmla="*/ 0 h 395" name="T31"/>
                <a:gd fmla="*/ 523 w 655" name="T32"/>
                <a:gd fmla="*/ 132 h 395" name="T33"/>
                <a:gd fmla="*/ 655 w 655" name="T34"/>
                <a:gd fmla="*/ 132 h 3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5" w="655">
                  <a:moveTo>
                    <a:pt x="655" y="132"/>
                  </a:moveTo>
                  <a:cubicBezTo>
                    <a:pt x="655" y="219"/>
                    <a:pt x="655" y="306"/>
                    <a:pt x="655" y="395"/>
                  </a:cubicBezTo>
                  <a:cubicBezTo>
                    <a:pt x="567" y="395"/>
                    <a:pt x="480" y="395"/>
                    <a:pt x="392" y="395"/>
                  </a:cubicBezTo>
                  <a:cubicBezTo>
                    <a:pt x="392" y="352"/>
                    <a:pt x="392" y="310"/>
                    <a:pt x="392" y="266"/>
                  </a:cubicBezTo>
                  <a:cubicBezTo>
                    <a:pt x="349" y="266"/>
                    <a:pt x="307" y="266"/>
                    <a:pt x="263" y="266"/>
                  </a:cubicBezTo>
                  <a:cubicBezTo>
                    <a:pt x="263" y="308"/>
                    <a:pt x="263" y="351"/>
                    <a:pt x="263" y="395"/>
                  </a:cubicBezTo>
                  <a:cubicBezTo>
                    <a:pt x="219" y="395"/>
                    <a:pt x="177" y="395"/>
                    <a:pt x="132" y="395"/>
                  </a:cubicBezTo>
                  <a:cubicBezTo>
                    <a:pt x="132" y="308"/>
                    <a:pt x="132" y="222"/>
                    <a:pt x="132" y="132"/>
                  </a:cubicBezTo>
                  <a:cubicBezTo>
                    <a:pt x="87" y="132"/>
                    <a:pt x="44" y="132"/>
                    <a:pt x="0" y="132"/>
                  </a:cubicBezTo>
                  <a:cubicBezTo>
                    <a:pt x="0" y="88"/>
                    <a:pt x="0" y="46"/>
                    <a:pt x="0" y="2"/>
                  </a:cubicBezTo>
                  <a:cubicBezTo>
                    <a:pt x="87" y="2"/>
                    <a:pt x="173" y="2"/>
                    <a:pt x="263" y="2"/>
                  </a:cubicBezTo>
                  <a:cubicBezTo>
                    <a:pt x="263" y="44"/>
                    <a:pt x="263" y="87"/>
                    <a:pt x="263" y="131"/>
                  </a:cubicBezTo>
                  <a:cubicBezTo>
                    <a:pt x="306" y="131"/>
                    <a:pt x="347" y="131"/>
                    <a:pt x="390" y="131"/>
                  </a:cubicBezTo>
                  <a:cubicBezTo>
                    <a:pt x="390" y="88"/>
                    <a:pt x="390" y="46"/>
                    <a:pt x="390" y="0"/>
                  </a:cubicBezTo>
                  <a:cubicBezTo>
                    <a:pt x="436" y="0"/>
                    <a:pt x="480" y="0"/>
                    <a:pt x="523" y="0"/>
                  </a:cubicBezTo>
                  <a:cubicBezTo>
                    <a:pt x="523" y="0"/>
                    <a:pt x="523" y="0"/>
                    <a:pt x="523" y="0"/>
                  </a:cubicBezTo>
                  <a:cubicBezTo>
                    <a:pt x="523" y="43"/>
                    <a:pt x="523" y="87"/>
                    <a:pt x="523" y="132"/>
                  </a:cubicBezTo>
                  <a:cubicBezTo>
                    <a:pt x="569" y="132"/>
                    <a:pt x="612" y="132"/>
                    <a:pt x="655"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8" name="Freeform 1111"/>
            <p:cNvSpPr/>
            <p:nvPr/>
          </p:nvSpPr>
          <p:spPr bwMode="auto">
            <a:xfrm>
              <a:off x="5542598" y="3899323"/>
              <a:ext cx="254004" cy="253188"/>
            </a:xfrm>
            <a:custGeom>
              <a:gdLst>
                <a:gd fmla="*/ 0 w 395" name="T0"/>
                <a:gd fmla="*/ 131 h 394" name="T1"/>
                <a:gd fmla="*/ 0 w 395" name="T2"/>
                <a:gd fmla="*/ 0 h 394" name="T3"/>
                <a:gd fmla="*/ 395 w 395" name="T4"/>
                <a:gd fmla="*/ 0 h 394" name="T5"/>
                <a:gd fmla="*/ 395 w 395" name="T6"/>
                <a:gd fmla="*/ 394 h 394" name="T7"/>
                <a:gd fmla="*/ 133 w 395" name="T8"/>
                <a:gd fmla="*/ 394 h 394" name="T9"/>
                <a:gd fmla="*/ 133 w 395" name="T10"/>
                <a:gd fmla="*/ 131 h 394" name="T11"/>
                <a:gd fmla="*/ 0 w 395" name="T12"/>
                <a:gd fmla="*/ 131 h 394" name="T13"/>
                <a:gd fmla="*/ 0 w 395" name="T14"/>
                <a:gd fmla="*/ 131 h 39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4" w="395">
                  <a:moveTo>
                    <a:pt x="0" y="131"/>
                  </a:moveTo>
                  <a:cubicBezTo>
                    <a:pt x="0" y="88"/>
                    <a:pt x="0" y="45"/>
                    <a:pt x="0" y="0"/>
                  </a:cubicBezTo>
                  <a:cubicBezTo>
                    <a:pt x="132" y="0"/>
                    <a:pt x="263" y="0"/>
                    <a:pt x="395" y="0"/>
                  </a:cubicBezTo>
                  <a:cubicBezTo>
                    <a:pt x="395" y="131"/>
                    <a:pt x="395" y="262"/>
                    <a:pt x="395" y="394"/>
                  </a:cubicBezTo>
                  <a:cubicBezTo>
                    <a:pt x="308" y="394"/>
                    <a:pt x="221" y="394"/>
                    <a:pt x="133" y="394"/>
                  </a:cubicBezTo>
                  <a:cubicBezTo>
                    <a:pt x="133" y="307"/>
                    <a:pt x="133" y="220"/>
                    <a:pt x="133" y="131"/>
                  </a:cubicBezTo>
                  <a:cubicBezTo>
                    <a:pt x="87" y="131"/>
                    <a:pt x="43" y="131"/>
                    <a:pt x="0" y="131"/>
                  </a:cubicBezTo>
                  <a:cubicBezTo>
                    <a:pt x="0" y="131"/>
                    <a:pt x="0" y="131"/>
                    <a:pt x="0" y="13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59" name="Freeform 1112"/>
            <p:cNvSpPr/>
            <p:nvPr/>
          </p:nvSpPr>
          <p:spPr bwMode="auto">
            <a:xfrm>
              <a:off x="5627991" y="4405426"/>
              <a:ext cx="168611" cy="168339"/>
            </a:xfrm>
            <a:custGeom>
              <a:gdLst>
                <a:gd fmla="*/ 131 w 262" name="T0"/>
                <a:gd fmla="*/ 0 h 262" name="T1"/>
                <a:gd fmla="*/ 131 w 262" name="T2"/>
                <a:gd fmla="*/ 131 h 262" name="T3"/>
                <a:gd fmla="*/ 262 w 262" name="T4"/>
                <a:gd fmla="*/ 131 h 262" name="T5"/>
                <a:gd fmla="*/ 262 w 262" name="T6"/>
                <a:gd fmla="*/ 262 h 262" name="T7"/>
                <a:gd fmla="*/ 0 w 262" name="T8"/>
                <a:gd fmla="*/ 262 h 262" name="T9"/>
                <a:gd fmla="*/ 0 w 262" name="T10"/>
                <a:gd fmla="*/ 0 h 262" name="T11"/>
                <a:gd fmla="*/ 131 w 262" name="T12"/>
                <a:gd fmla="*/ 0 h 262" name="T13"/>
              </a:gdLst>
              <a:cxnLst>
                <a:cxn ang="0">
                  <a:pos x="T0" y="T1"/>
                </a:cxn>
                <a:cxn ang="0">
                  <a:pos x="T2" y="T3"/>
                </a:cxn>
                <a:cxn ang="0">
                  <a:pos x="T4" y="T5"/>
                </a:cxn>
                <a:cxn ang="0">
                  <a:pos x="T6" y="T7"/>
                </a:cxn>
                <a:cxn ang="0">
                  <a:pos x="T8" y="T9"/>
                </a:cxn>
                <a:cxn ang="0">
                  <a:pos x="T10" y="T11"/>
                </a:cxn>
                <a:cxn ang="0">
                  <a:pos x="T12" y="T13"/>
                </a:cxn>
              </a:cxnLst>
              <a:rect b="b" l="0" r="r" t="0"/>
              <a:pathLst>
                <a:path h="262" w="262">
                  <a:moveTo>
                    <a:pt x="131" y="0"/>
                  </a:moveTo>
                  <a:cubicBezTo>
                    <a:pt x="131" y="43"/>
                    <a:pt x="131" y="86"/>
                    <a:pt x="131" y="131"/>
                  </a:cubicBezTo>
                  <a:cubicBezTo>
                    <a:pt x="175" y="131"/>
                    <a:pt x="218" y="131"/>
                    <a:pt x="262" y="131"/>
                  </a:cubicBezTo>
                  <a:cubicBezTo>
                    <a:pt x="262" y="176"/>
                    <a:pt x="262" y="218"/>
                    <a:pt x="262" y="262"/>
                  </a:cubicBezTo>
                  <a:cubicBezTo>
                    <a:pt x="176" y="262"/>
                    <a:pt x="89" y="262"/>
                    <a:pt x="0" y="262"/>
                  </a:cubicBezTo>
                  <a:cubicBezTo>
                    <a:pt x="0" y="176"/>
                    <a:pt x="0" y="89"/>
                    <a:pt x="0" y="0"/>
                  </a:cubicBezTo>
                  <a:cubicBezTo>
                    <a:pt x="44" y="0"/>
                    <a:pt x="88" y="0"/>
                    <a:pt x="131"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0" name="Freeform 1113"/>
            <p:cNvSpPr/>
            <p:nvPr/>
          </p:nvSpPr>
          <p:spPr bwMode="auto">
            <a:xfrm>
              <a:off x="4023471" y="4320305"/>
              <a:ext cx="84305" cy="253460"/>
            </a:xfrm>
            <a:custGeom>
              <a:gdLst>
                <a:gd fmla="*/ 131 w 131" name="T0"/>
                <a:gd fmla="*/ 0 h 394" name="T1"/>
                <a:gd fmla="*/ 131 w 131" name="T2"/>
                <a:gd fmla="*/ 394 h 394" name="T3"/>
                <a:gd fmla="*/ 0 w 131" name="T4"/>
                <a:gd fmla="*/ 394 h 394" name="T5"/>
                <a:gd fmla="*/ 0 w 131" name="T6"/>
                <a:gd fmla="*/ 0 h 394" name="T7"/>
                <a:gd fmla="*/ 131 w 131" name="T8"/>
                <a:gd fmla="*/ 0 h 394" name="T9"/>
              </a:gdLst>
              <a:cxnLst>
                <a:cxn ang="0">
                  <a:pos x="T0" y="T1"/>
                </a:cxn>
                <a:cxn ang="0">
                  <a:pos x="T2" y="T3"/>
                </a:cxn>
                <a:cxn ang="0">
                  <a:pos x="T4" y="T5"/>
                </a:cxn>
                <a:cxn ang="0">
                  <a:pos x="T6" y="T7"/>
                </a:cxn>
                <a:cxn ang="0">
                  <a:pos x="T8" y="T9"/>
                </a:cxn>
              </a:cxnLst>
              <a:rect b="b" l="0" r="r" t="0"/>
              <a:pathLst>
                <a:path h="394" w="131">
                  <a:moveTo>
                    <a:pt x="131" y="0"/>
                  </a:moveTo>
                  <a:cubicBezTo>
                    <a:pt x="131" y="131"/>
                    <a:pt x="131" y="262"/>
                    <a:pt x="131" y="394"/>
                  </a:cubicBezTo>
                  <a:cubicBezTo>
                    <a:pt x="87" y="394"/>
                    <a:pt x="45" y="394"/>
                    <a:pt x="0" y="394"/>
                  </a:cubicBezTo>
                  <a:cubicBezTo>
                    <a:pt x="0" y="264"/>
                    <a:pt x="0" y="133"/>
                    <a:pt x="0" y="0"/>
                  </a:cubicBezTo>
                  <a:cubicBezTo>
                    <a:pt x="44" y="0"/>
                    <a:pt x="88" y="0"/>
                    <a:pt x="131"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2" name="Freeform 1115"/>
            <p:cNvSpPr/>
            <p:nvPr/>
          </p:nvSpPr>
          <p:spPr bwMode="auto">
            <a:xfrm>
              <a:off x="5627991" y="4239535"/>
              <a:ext cx="168611" cy="165891"/>
            </a:xfrm>
            <a:custGeom>
              <a:gdLst>
                <a:gd fmla="*/ 131 w 262" name="T0"/>
                <a:gd fmla="*/ 258 h 258" name="T1"/>
                <a:gd fmla="*/ 131 w 262" name="T2"/>
                <a:gd fmla="*/ 127 h 258" name="T3"/>
                <a:gd fmla="*/ 0 w 262" name="T4"/>
                <a:gd fmla="*/ 127 h 258" name="T5"/>
                <a:gd fmla="*/ 0 w 262" name="T6"/>
                <a:gd fmla="*/ 0 h 258" name="T7"/>
                <a:gd fmla="*/ 262 w 262" name="T8"/>
                <a:gd fmla="*/ 0 h 258" name="T9"/>
                <a:gd fmla="*/ 262 w 262" name="T10"/>
                <a:gd fmla="*/ 258 h 258" name="T11"/>
                <a:gd fmla="*/ 131 w 262" name="T12"/>
                <a:gd fmla="*/ 258 h 258" name="T13"/>
                <a:gd fmla="*/ 131 w 262" name="T14"/>
                <a:gd fmla="*/ 258 h 2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8" w="262">
                  <a:moveTo>
                    <a:pt x="131" y="258"/>
                  </a:moveTo>
                  <a:cubicBezTo>
                    <a:pt x="131" y="215"/>
                    <a:pt x="131" y="172"/>
                    <a:pt x="131" y="127"/>
                  </a:cubicBezTo>
                  <a:cubicBezTo>
                    <a:pt x="87" y="127"/>
                    <a:pt x="44" y="127"/>
                    <a:pt x="0" y="127"/>
                  </a:cubicBezTo>
                  <a:cubicBezTo>
                    <a:pt x="0" y="83"/>
                    <a:pt x="0" y="42"/>
                    <a:pt x="0" y="0"/>
                  </a:cubicBezTo>
                  <a:cubicBezTo>
                    <a:pt x="86" y="0"/>
                    <a:pt x="173" y="0"/>
                    <a:pt x="262" y="0"/>
                  </a:cubicBezTo>
                  <a:cubicBezTo>
                    <a:pt x="262" y="84"/>
                    <a:pt x="262" y="170"/>
                    <a:pt x="262" y="258"/>
                  </a:cubicBezTo>
                  <a:cubicBezTo>
                    <a:pt x="218" y="258"/>
                    <a:pt x="174" y="258"/>
                    <a:pt x="131" y="258"/>
                  </a:cubicBezTo>
                  <a:cubicBezTo>
                    <a:pt x="131" y="258"/>
                    <a:pt x="131" y="258"/>
                    <a:pt x="131" y="258"/>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3" name="Freeform 1116"/>
            <p:cNvSpPr/>
            <p:nvPr/>
          </p:nvSpPr>
          <p:spPr bwMode="auto">
            <a:xfrm>
              <a:off x="3768924" y="3813930"/>
              <a:ext cx="169155" cy="84033"/>
            </a:xfrm>
            <a:custGeom>
              <a:gdLst>
                <a:gd fmla="*/ 263 w 263" name="T0"/>
                <a:gd fmla="*/ 0 h 131" name="T1"/>
                <a:gd fmla="*/ 263 w 263" name="T2"/>
                <a:gd fmla="*/ 131 h 131" name="T3"/>
                <a:gd fmla="*/ 0 w 263" name="T4"/>
                <a:gd fmla="*/ 131 h 131" name="T5"/>
                <a:gd fmla="*/ 0 w 263" name="T6"/>
                <a:gd fmla="*/ 0 h 131" name="T7"/>
                <a:gd fmla="*/ 263 w 263" name="T8"/>
                <a:gd fmla="*/ 0 h 131" name="T9"/>
                <a:gd fmla="*/ 263 w 263" name="T10"/>
                <a:gd fmla="*/ 0 h 131" name="T11"/>
              </a:gdLst>
              <a:cxnLst>
                <a:cxn ang="0">
                  <a:pos x="T0" y="T1"/>
                </a:cxn>
                <a:cxn ang="0">
                  <a:pos x="T2" y="T3"/>
                </a:cxn>
                <a:cxn ang="0">
                  <a:pos x="T4" y="T5"/>
                </a:cxn>
                <a:cxn ang="0">
                  <a:pos x="T6" y="T7"/>
                </a:cxn>
                <a:cxn ang="0">
                  <a:pos x="T8" y="T9"/>
                </a:cxn>
                <a:cxn ang="0">
                  <a:pos x="T10" y="T11"/>
                </a:cxn>
              </a:cxnLst>
              <a:rect b="b" l="0" r="r" t="0"/>
              <a:pathLst>
                <a:path h="131" w="263">
                  <a:moveTo>
                    <a:pt x="263" y="0"/>
                  </a:moveTo>
                  <a:cubicBezTo>
                    <a:pt x="263" y="43"/>
                    <a:pt x="263" y="86"/>
                    <a:pt x="263" y="131"/>
                  </a:cubicBezTo>
                  <a:cubicBezTo>
                    <a:pt x="175" y="131"/>
                    <a:pt x="88" y="131"/>
                    <a:pt x="0" y="131"/>
                  </a:cubicBezTo>
                  <a:cubicBezTo>
                    <a:pt x="0" y="88"/>
                    <a:pt x="0" y="45"/>
                    <a:pt x="0" y="0"/>
                  </a:cubicBezTo>
                  <a:cubicBezTo>
                    <a:pt x="88" y="0"/>
                    <a:pt x="176" y="0"/>
                    <a:pt x="263" y="0"/>
                  </a:cubicBezTo>
                  <a:cubicBezTo>
                    <a:pt x="263" y="0"/>
                    <a:pt x="263" y="0"/>
                    <a:pt x="263"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4" name="Freeform 1117"/>
            <p:cNvSpPr/>
            <p:nvPr/>
          </p:nvSpPr>
          <p:spPr bwMode="auto">
            <a:xfrm>
              <a:off x="3768380" y="3646679"/>
              <a:ext cx="169698" cy="82402"/>
            </a:xfrm>
            <a:custGeom>
              <a:gdLst>
                <a:gd fmla="*/ 264 w 264" name="T0"/>
                <a:gd fmla="*/ 128 h 128" name="T1"/>
                <a:gd fmla="*/ 0 w 264" name="T2"/>
                <a:gd fmla="*/ 128 h 128" name="T3"/>
                <a:gd fmla="*/ 0 w 264" name="T4"/>
                <a:gd fmla="*/ 0 h 128" name="T5"/>
                <a:gd fmla="*/ 0 w 264" name="T6"/>
                <a:gd fmla="*/ 0 h 128" name="T7"/>
                <a:gd fmla="*/ 264 w 264" name="T8"/>
                <a:gd fmla="*/ 0 h 128" name="T9"/>
                <a:gd fmla="*/ 264 w 264" name="T10"/>
                <a:gd fmla="*/ 128 h 128" name="T11"/>
              </a:gdLst>
              <a:cxnLst>
                <a:cxn ang="0">
                  <a:pos x="T0" y="T1"/>
                </a:cxn>
                <a:cxn ang="0">
                  <a:pos x="T2" y="T3"/>
                </a:cxn>
                <a:cxn ang="0">
                  <a:pos x="T4" y="T5"/>
                </a:cxn>
                <a:cxn ang="0">
                  <a:pos x="T6" y="T7"/>
                </a:cxn>
                <a:cxn ang="0">
                  <a:pos x="T8" y="T9"/>
                </a:cxn>
                <a:cxn ang="0">
                  <a:pos x="T10" y="T11"/>
                </a:cxn>
              </a:cxnLst>
              <a:rect b="b" l="0" r="r" t="0"/>
              <a:pathLst>
                <a:path h="128" w="264">
                  <a:moveTo>
                    <a:pt x="264" y="128"/>
                  </a:moveTo>
                  <a:cubicBezTo>
                    <a:pt x="177" y="128"/>
                    <a:pt x="90" y="128"/>
                    <a:pt x="0" y="128"/>
                  </a:cubicBezTo>
                  <a:cubicBezTo>
                    <a:pt x="0" y="84"/>
                    <a:pt x="0" y="42"/>
                    <a:pt x="0" y="0"/>
                  </a:cubicBezTo>
                  <a:cubicBezTo>
                    <a:pt x="0" y="0"/>
                    <a:pt x="0" y="0"/>
                    <a:pt x="0" y="0"/>
                  </a:cubicBezTo>
                  <a:cubicBezTo>
                    <a:pt x="87" y="0"/>
                    <a:pt x="175" y="0"/>
                    <a:pt x="264" y="0"/>
                  </a:cubicBezTo>
                  <a:cubicBezTo>
                    <a:pt x="264" y="45"/>
                    <a:pt x="264" y="86"/>
                    <a:pt x="264" y="128"/>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5" name="Freeform 1118"/>
            <p:cNvSpPr/>
            <p:nvPr/>
          </p:nvSpPr>
          <p:spPr bwMode="auto">
            <a:xfrm>
              <a:off x="5460197" y="3646679"/>
              <a:ext cx="82402" cy="167251"/>
            </a:xfrm>
            <a:custGeom>
              <a:gdLst>
                <a:gd fmla="*/ 128 w 128" name="T0"/>
                <a:gd fmla="*/ 0 h 260" name="T1"/>
                <a:gd fmla="*/ 128 w 128" name="T2"/>
                <a:gd fmla="*/ 260 h 260" name="T3"/>
                <a:gd fmla="*/ 0 w 128" name="T4"/>
                <a:gd fmla="*/ 260 h 260" name="T5"/>
                <a:gd fmla="*/ 0 w 128" name="T6"/>
                <a:gd fmla="*/ 260 h 260" name="T7"/>
                <a:gd fmla="*/ 0 w 128" name="T8"/>
                <a:gd fmla="*/ 0 h 260" name="T9"/>
                <a:gd fmla="*/ 128 w 128" name="T10"/>
                <a:gd fmla="*/ 0 h 260" name="T11"/>
              </a:gdLst>
              <a:cxnLst>
                <a:cxn ang="0">
                  <a:pos x="T0" y="T1"/>
                </a:cxn>
                <a:cxn ang="0">
                  <a:pos x="T2" y="T3"/>
                </a:cxn>
                <a:cxn ang="0">
                  <a:pos x="T4" y="T5"/>
                </a:cxn>
                <a:cxn ang="0">
                  <a:pos x="T6" y="T7"/>
                </a:cxn>
                <a:cxn ang="0">
                  <a:pos x="T8" y="T9"/>
                </a:cxn>
                <a:cxn ang="0">
                  <a:pos x="T10" y="T11"/>
                </a:cxn>
              </a:cxnLst>
              <a:rect b="b" l="0" r="r" t="0"/>
              <a:pathLst>
                <a:path h="260" w="128">
                  <a:moveTo>
                    <a:pt x="128" y="0"/>
                  </a:moveTo>
                  <a:cubicBezTo>
                    <a:pt x="128" y="86"/>
                    <a:pt x="128" y="171"/>
                    <a:pt x="128" y="260"/>
                  </a:cubicBezTo>
                  <a:cubicBezTo>
                    <a:pt x="84" y="260"/>
                    <a:pt x="42" y="260"/>
                    <a:pt x="0" y="260"/>
                  </a:cubicBezTo>
                  <a:cubicBezTo>
                    <a:pt x="0" y="260"/>
                    <a:pt x="0" y="260"/>
                    <a:pt x="0" y="260"/>
                  </a:cubicBezTo>
                  <a:cubicBezTo>
                    <a:pt x="0" y="174"/>
                    <a:pt x="0" y="88"/>
                    <a:pt x="0" y="0"/>
                  </a:cubicBezTo>
                  <a:cubicBezTo>
                    <a:pt x="45" y="0"/>
                    <a:pt x="86" y="0"/>
                    <a:pt x="128"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6" name="Freeform 1119"/>
            <p:cNvSpPr/>
            <p:nvPr/>
          </p:nvSpPr>
          <p:spPr bwMode="auto">
            <a:xfrm>
              <a:off x="4108320" y="2124832"/>
              <a:ext cx="84305" cy="84305"/>
            </a:xfrm>
            <a:custGeom>
              <a:gdLst>
                <a:gd fmla="*/ 131 w 131" name="T0"/>
                <a:gd fmla="*/ 131 h 131" name="T1"/>
                <a:gd fmla="*/ 0 w 131" name="T2"/>
                <a:gd fmla="*/ 131 h 131" name="T3"/>
                <a:gd fmla="*/ 0 w 131" name="T4"/>
                <a:gd fmla="*/ 0 h 131" name="T5"/>
                <a:gd fmla="*/ 131 w 131" name="T6"/>
                <a:gd fmla="*/ 0 h 131" name="T7"/>
                <a:gd fmla="*/ 131 w 131" name="T8"/>
                <a:gd fmla="*/ 131 h 131" name="T9"/>
              </a:gdLst>
              <a:cxnLst>
                <a:cxn ang="0">
                  <a:pos x="T0" y="T1"/>
                </a:cxn>
                <a:cxn ang="0">
                  <a:pos x="T2" y="T3"/>
                </a:cxn>
                <a:cxn ang="0">
                  <a:pos x="T4" y="T5"/>
                </a:cxn>
                <a:cxn ang="0">
                  <a:pos x="T6" y="T7"/>
                </a:cxn>
                <a:cxn ang="0">
                  <a:pos x="T8" y="T9"/>
                </a:cxn>
              </a:cxnLst>
              <a:rect b="b" l="0" r="r" t="0"/>
              <a:pathLst>
                <a:path h="131" w="131">
                  <a:moveTo>
                    <a:pt x="131" y="131"/>
                  </a:moveTo>
                  <a:cubicBezTo>
                    <a:pt x="88" y="131"/>
                    <a:pt x="45" y="131"/>
                    <a:pt x="0" y="131"/>
                  </a:cubicBezTo>
                  <a:cubicBezTo>
                    <a:pt x="0" y="87"/>
                    <a:pt x="0" y="44"/>
                    <a:pt x="0" y="0"/>
                  </a:cubicBezTo>
                  <a:cubicBezTo>
                    <a:pt x="43" y="0"/>
                    <a:pt x="86" y="0"/>
                    <a:pt x="131" y="0"/>
                  </a:cubicBezTo>
                  <a:cubicBezTo>
                    <a:pt x="131" y="44"/>
                    <a:pt x="131" y="88"/>
                    <a:pt x="131" y="13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7" name="Freeform 1120"/>
            <p:cNvSpPr/>
            <p:nvPr/>
          </p:nvSpPr>
          <p:spPr bwMode="auto">
            <a:xfrm>
              <a:off x="4107776" y="2546086"/>
              <a:ext cx="84849" cy="84849"/>
            </a:xfrm>
            <a:custGeom>
              <a:gdLst>
                <a:gd fmla="*/ 0 w 132" name="T0"/>
                <a:gd fmla="*/ 132 h 132" name="T1"/>
                <a:gd fmla="*/ 0 w 132" name="T2"/>
                <a:gd fmla="*/ 0 h 132" name="T3"/>
                <a:gd fmla="*/ 132 w 132" name="T4"/>
                <a:gd fmla="*/ 0 h 132" name="T5"/>
                <a:gd fmla="*/ 132 w 132" name="T6"/>
                <a:gd fmla="*/ 0 h 132" name="T7"/>
                <a:gd fmla="*/ 132 w 132" name="T8"/>
                <a:gd fmla="*/ 132 h 132" name="T9"/>
                <a:gd fmla="*/ 132 w 132" name="T10"/>
                <a:gd fmla="*/ 132 h 132" name="T11"/>
                <a:gd fmla="*/ 0 w 13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32">
                  <a:moveTo>
                    <a:pt x="0" y="132"/>
                  </a:moveTo>
                  <a:cubicBezTo>
                    <a:pt x="0" y="89"/>
                    <a:pt x="0" y="46"/>
                    <a:pt x="0" y="0"/>
                  </a:cubicBezTo>
                  <a:cubicBezTo>
                    <a:pt x="45" y="0"/>
                    <a:pt x="89" y="0"/>
                    <a:pt x="132" y="0"/>
                  </a:cubicBezTo>
                  <a:cubicBezTo>
                    <a:pt x="132" y="0"/>
                    <a:pt x="132" y="0"/>
                    <a:pt x="132" y="0"/>
                  </a:cubicBezTo>
                  <a:cubicBezTo>
                    <a:pt x="132" y="44"/>
                    <a:pt x="132" y="88"/>
                    <a:pt x="132" y="132"/>
                  </a:cubicBezTo>
                  <a:cubicBezTo>
                    <a:pt x="132" y="132"/>
                    <a:pt x="132" y="132"/>
                    <a:pt x="132" y="132"/>
                  </a:cubicBezTo>
                  <a:cubicBezTo>
                    <a:pt x="88" y="132"/>
                    <a:pt x="44" y="132"/>
                    <a:pt x="0"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8" name="Freeform 1121"/>
            <p:cNvSpPr/>
            <p:nvPr/>
          </p:nvSpPr>
          <p:spPr bwMode="auto">
            <a:xfrm>
              <a:off x="5542598" y="3561829"/>
              <a:ext cx="84849" cy="84849"/>
            </a:xfrm>
            <a:custGeom>
              <a:gdLst>
                <a:gd fmla="*/ 132 w 132" name="T0"/>
                <a:gd fmla="*/ 132 h 132" name="T1"/>
                <a:gd fmla="*/ 0 w 132" name="T2"/>
                <a:gd fmla="*/ 132 h 132" name="T3"/>
                <a:gd fmla="*/ 0 w 132" name="T4"/>
                <a:gd fmla="*/ 132 h 132" name="T5"/>
                <a:gd fmla="*/ 0 w 132" name="T6"/>
                <a:gd fmla="*/ 0 h 132" name="T7"/>
                <a:gd fmla="*/ 132 w 132" name="T8"/>
                <a:gd fmla="*/ 0 h 132" name="T9"/>
                <a:gd fmla="*/ 132 w 132" name="T10"/>
                <a:gd fmla="*/ 0 h 132" name="T11"/>
                <a:gd fmla="*/ 132 w 132"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32">
                  <a:moveTo>
                    <a:pt x="132" y="132"/>
                  </a:moveTo>
                  <a:cubicBezTo>
                    <a:pt x="88" y="132"/>
                    <a:pt x="44" y="132"/>
                    <a:pt x="0" y="132"/>
                  </a:cubicBezTo>
                  <a:cubicBezTo>
                    <a:pt x="0" y="132"/>
                    <a:pt x="0" y="132"/>
                    <a:pt x="0" y="132"/>
                  </a:cubicBezTo>
                  <a:cubicBezTo>
                    <a:pt x="0" y="89"/>
                    <a:pt x="0" y="45"/>
                    <a:pt x="0" y="0"/>
                  </a:cubicBezTo>
                  <a:cubicBezTo>
                    <a:pt x="46" y="0"/>
                    <a:pt x="89" y="0"/>
                    <a:pt x="132" y="0"/>
                  </a:cubicBezTo>
                  <a:cubicBezTo>
                    <a:pt x="132" y="0"/>
                    <a:pt x="132" y="0"/>
                    <a:pt x="132" y="0"/>
                  </a:cubicBezTo>
                  <a:cubicBezTo>
                    <a:pt x="132" y="44"/>
                    <a:pt x="132" y="88"/>
                    <a:pt x="132"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69" name="Freeform 1122"/>
            <p:cNvSpPr/>
            <p:nvPr/>
          </p:nvSpPr>
          <p:spPr bwMode="auto">
            <a:xfrm>
              <a:off x="3431430" y="3729080"/>
              <a:ext cx="84305" cy="84849"/>
            </a:xfrm>
            <a:custGeom>
              <a:gdLst>
                <a:gd fmla="*/ 0 w 131" name="T0"/>
                <a:gd fmla="*/ 0 h 132" name="T1"/>
                <a:gd fmla="*/ 131 w 131" name="T2"/>
                <a:gd fmla="*/ 0 h 132" name="T3"/>
                <a:gd fmla="*/ 131 w 131" name="T4"/>
                <a:gd fmla="*/ 132 h 132" name="T5"/>
                <a:gd fmla="*/ 0 w 131" name="T6"/>
                <a:gd fmla="*/ 132 h 132" name="T7"/>
                <a:gd fmla="*/ 0 w 131" name="T8"/>
                <a:gd fmla="*/ 132 h 132" name="T9"/>
                <a:gd fmla="*/ 0 w 131" name="T10"/>
                <a:gd fmla="*/ 0 h 132" name="T11"/>
              </a:gdLst>
              <a:cxnLst>
                <a:cxn ang="0">
                  <a:pos x="T0" y="T1"/>
                </a:cxn>
                <a:cxn ang="0">
                  <a:pos x="T2" y="T3"/>
                </a:cxn>
                <a:cxn ang="0">
                  <a:pos x="T4" y="T5"/>
                </a:cxn>
                <a:cxn ang="0">
                  <a:pos x="T6" y="T7"/>
                </a:cxn>
                <a:cxn ang="0">
                  <a:pos x="T8" y="T9"/>
                </a:cxn>
                <a:cxn ang="0">
                  <a:pos x="T10" y="T11"/>
                </a:cxn>
              </a:cxnLst>
              <a:rect b="b" l="0" r="r" t="0"/>
              <a:pathLst>
                <a:path h="132" w="131">
                  <a:moveTo>
                    <a:pt x="0" y="0"/>
                  </a:moveTo>
                  <a:cubicBezTo>
                    <a:pt x="43" y="0"/>
                    <a:pt x="86" y="0"/>
                    <a:pt x="131" y="0"/>
                  </a:cubicBezTo>
                  <a:cubicBezTo>
                    <a:pt x="131" y="44"/>
                    <a:pt x="131" y="87"/>
                    <a:pt x="131" y="132"/>
                  </a:cubicBezTo>
                  <a:cubicBezTo>
                    <a:pt x="87" y="132"/>
                    <a:pt x="43" y="132"/>
                    <a:pt x="0" y="132"/>
                  </a:cubicBezTo>
                  <a:cubicBezTo>
                    <a:pt x="0" y="132"/>
                    <a:pt x="0" y="132"/>
                    <a:pt x="0" y="132"/>
                  </a:cubicBezTo>
                  <a:cubicBezTo>
                    <a:pt x="0" y="88"/>
                    <a:pt x="0" y="44"/>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0" name="Freeform 1123"/>
            <p:cNvSpPr/>
            <p:nvPr/>
          </p:nvSpPr>
          <p:spPr bwMode="auto">
            <a:xfrm>
              <a:off x="3347397" y="3813930"/>
              <a:ext cx="84033" cy="84033"/>
            </a:xfrm>
            <a:custGeom>
              <a:gdLst>
                <a:gd fmla="*/ 131 w 131" name="T0"/>
                <a:gd fmla="*/ 0 h 131" name="T1"/>
                <a:gd fmla="*/ 131 w 131" name="T2"/>
                <a:gd fmla="*/ 131 h 131" name="T3"/>
                <a:gd fmla="*/ 0 w 131" name="T4"/>
                <a:gd fmla="*/ 131 h 131" name="T5"/>
                <a:gd fmla="*/ 0 w 131" name="T6"/>
                <a:gd fmla="*/ 0 h 131" name="T7"/>
                <a:gd fmla="*/ 131 w 131" name="T8"/>
                <a:gd fmla="*/ 0 h 131" name="T9"/>
              </a:gdLst>
              <a:cxnLst>
                <a:cxn ang="0">
                  <a:pos x="T0" y="T1"/>
                </a:cxn>
                <a:cxn ang="0">
                  <a:pos x="T2" y="T3"/>
                </a:cxn>
                <a:cxn ang="0">
                  <a:pos x="T4" y="T5"/>
                </a:cxn>
                <a:cxn ang="0">
                  <a:pos x="T6" y="T7"/>
                </a:cxn>
                <a:cxn ang="0">
                  <a:pos x="T8" y="T9"/>
                </a:cxn>
              </a:cxnLst>
              <a:rect b="b" l="0" r="r" t="0"/>
              <a:pathLst>
                <a:path h="131" w="131">
                  <a:moveTo>
                    <a:pt x="131" y="0"/>
                  </a:moveTo>
                  <a:cubicBezTo>
                    <a:pt x="131" y="43"/>
                    <a:pt x="131" y="86"/>
                    <a:pt x="131" y="131"/>
                  </a:cubicBezTo>
                  <a:cubicBezTo>
                    <a:pt x="87" y="131"/>
                    <a:pt x="44" y="131"/>
                    <a:pt x="0" y="131"/>
                  </a:cubicBezTo>
                  <a:cubicBezTo>
                    <a:pt x="0" y="88"/>
                    <a:pt x="0" y="45"/>
                    <a:pt x="0" y="0"/>
                  </a:cubicBezTo>
                  <a:cubicBezTo>
                    <a:pt x="44" y="0"/>
                    <a:pt x="88" y="0"/>
                    <a:pt x="131"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1" name="Freeform 1124"/>
            <p:cNvSpPr/>
            <p:nvPr/>
          </p:nvSpPr>
          <p:spPr bwMode="auto">
            <a:xfrm>
              <a:off x="4359877" y="4490276"/>
              <a:ext cx="84033" cy="84033"/>
            </a:xfrm>
            <a:custGeom>
              <a:gdLst>
                <a:gd fmla="*/ 0 w 131" name="T0"/>
                <a:gd fmla="*/ 0 h 131" name="T1"/>
                <a:gd fmla="*/ 131 w 131" name="T2"/>
                <a:gd fmla="*/ 0 h 131" name="T3"/>
                <a:gd fmla="*/ 131 w 131" name="T4"/>
                <a:gd fmla="*/ 131 h 131" name="T5"/>
                <a:gd fmla="*/ 0 w 131" name="T6"/>
                <a:gd fmla="*/ 131 h 131" name="T7"/>
                <a:gd fmla="*/ 0 w 131" name="T8"/>
                <a:gd fmla="*/ 0 h 131" name="T9"/>
                <a:gd fmla="*/ 0 w 131" name="T10"/>
                <a:gd fmla="*/ 0 h 131" name="T11"/>
              </a:gdLst>
              <a:cxnLst>
                <a:cxn ang="0">
                  <a:pos x="T0" y="T1"/>
                </a:cxn>
                <a:cxn ang="0">
                  <a:pos x="T2" y="T3"/>
                </a:cxn>
                <a:cxn ang="0">
                  <a:pos x="T4" y="T5"/>
                </a:cxn>
                <a:cxn ang="0">
                  <a:pos x="T6" y="T7"/>
                </a:cxn>
                <a:cxn ang="0">
                  <a:pos x="T8" y="T9"/>
                </a:cxn>
                <a:cxn ang="0">
                  <a:pos x="T10" y="T11"/>
                </a:cxn>
              </a:cxnLst>
              <a:rect b="b" l="0" r="r" t="0"/>
              <a:pathLst>
                <a:path h="131" w="131">
                  <a:moveTo>
                    <a:pt x="0" y="0"/>
                  </a:moveTo>
                  <a:cubicBezTo>
                    <a:pt x="43" y="0"/>
                    <a:pt x="86" y="0"/>
                    <a:pt x="131" y="0"/>
                  </a:cubicBezTo>
                  <a:cubicBezTo>
                    <a:pt x="131" y="44"/>
                    <a:pt x="131" y="87"/>
                    <a:pt x="131" y="131"/>
                  </a:cubicBezTo>
                  <a:cubicBezTo>
                    <a:pt x="88" y="131"/>
                    <a:pt x="45" y="131"/>
                    <a:pt x="0" y="131"/>
                  </a:cubicBezTo>
                  <a:cubicBezTo>
                    <a:pt x="0" y="87"/>
                    <a:pt x="0" y="43"/>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2" name="Freeform 1125"/>
            <p:cNvSpPr/>
            <p:nvPr/>
          </p:nvSpPr>
          <p:spPr bwMode="auto">
            <a:xfrm>
              <a:off x="5542598" y="2801178"/>
              <a:ext cx="83490" cy="84849"/>
            </a:xfrm>
            <a:custGeom>
              <a:gdLst>
                <a:gd fmla="*/ 1 w 130" name="T0"/>
                <a:gd fmla="*/ 132 h 132" name="T1"/>
                <a:gd fmla="*/ 1 w 130" name="T2"/>
                <a:gd fmla="*/ 0 h 132" name="T3"/>
                <a:gd fmla="*/ 130 w 130" name="T4"/>
                <a:gd fmla="*/ 0 h 132" name="T5"/>
                <a:gd fmla="*/ 130 w 130" name="T6"/>
                <a:gd fmla="*/ 131 h 132" name="T7"/>
                <a:gd fmla="*/ 0 w 130" name="T8"/>
                <a:gd fmla="*/ 131 h 132" name="T9"/>
                <a:gd fmla="*/ 1 w 130" name="T10"/>
                <a:gd fmla="*/ 132 h 132" name="T11"/>
              </a:gdLst>
              <a:cxnLst>
                <a:cxn ang="0">
                  <a:pos x="T0" y="T1"/>
                </a:cxn>
                <a:cxn ang="0">
                  <a:pos x="T2" y="T3"/>
                </a:cxn>
                <a:cxn ang="0">
                  <a:pos x="T4" y="T5"/>
                </a:cxn>
                <a:cxn ang="0">
                  <a:pos x="T6" y="T7"/>
                </a:cxn>
                <a:cxn ang="0">
                  <a:pos x="T8" y="T9"/>
                </a:cxn>
                <a:cxn ang="0">
                  <a:pos x="T10" y="T11"/>
                </a:cxn>
              </a:cxnLst>
              <a:rect b="b" l="0" r="r" t="0"/>
              <a:pathLst>
                <a:path h="132" w="130">
                  <a:moveTo>
                    <a:pt x="1" y="132"/>
                  </a:moveTo>
                  <a:cubicBezTo>
                    <a:pt x="1" y="88"/>
                    <a:pt x="1" y="45"/>
                    <a:pt x="1" y="0"/>
                  </a:cubicBezTo>
                  <a:cubicBezTo>
                    <a:pt x="44" y="0"/>
                    <a:pt x="86" y="0"/>
                    <a:pt x="130" y="0"/>
                  </a:cubicBezTo>
                  <a:cubicBezTo>
                    <a:pt x="130" y="42"/>
                    <a:pt x="130" y="85"/>
                    <a:pt x="130" y="131"/>
                  </a:cubicBezTo>
                  <a:cubicBezTo>
                    <a:pt x="88" y="131"/>
                    <a:pt x="44" y="131"/>
                    <a:pt x="0" y="131"/>
                  </a:cubicBezTo>
                  <a:cubicBezTo>
                    <a:pt x="0" y="131"/>
                    <a:pt x="1" y="132"/>
                    <a:pt x="1"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3" name="Freeform 1126"/>
            <p:cNvSpPr/>
            <p:nvPr/>
          </p:nvSpPr>
          <p:spPr bwMode="auto">
            <a:xfrm>
              <a:off x="4444726" y="4321665"/>
              <a:ext cx="84033" cy="82946"/>
            </a:xfrm>
            <a:custGeom>
              <a:gdLst>
                <a:gd fmla="*/ 0 w 131" name="T0"/>
                <a:gd fmla="*/ 129 h 129" name="T1"/>
                <a:gd fmla="*/ 0 w 131" name="T2"/>
                <a:gd fmla="*/ 0 h 129" name="T3"/>
                <a:gd fmla="*/ 131 w 131" name="T4"/>
                <a:gd fmla="*/ 0 h 129" name="T5"/>
                <a:gd fmla="*/ 131 w 131" name="T6"/>
                <a:gd fmla="*/ 129 h 129" name="T7"/>
                <a:gd fmla="*/ 0 w 131" name="T8"/>
                <a:gd fmla="*/ 129 h 129" name="T9"/>
              </a:gdLst>
              <a:cxnLst>
                <a:cxn ang="0">
                  <a:pos x="T0" y="T1"/>
                </a:cxn>
                <a:cxn ang="0">
                  <a:pos x="T2" y="T3"/>
                </a:cxn>
                <a:cxn ang="0">
                  <a:pos x="T4" y="T5"/>
                </a:cxn>
                <a:cxn ang="0">
                  <a:pos x="T6" y="T7"/>
                </a:cxn>
                <a:cxn ang="0">
                  <a:pos x="T8" y="T9"/>
                </a:cxn>
              </a:cxnLst>
              <a:rect b="b" l="0" r="r" t="0"/>
              <a:pathLst>
                <a:path h="129" w="131">
                  <a:moveTo>
                    <a:pt x="0" y="129"/>
                  </a:moveTo>
                  <a:cubicBezTo>
                    <a:pt x="0" y="85"/>
                    <a:pt x="0" y="43"/>
                    <a:pt x="0" y="0"/>
                  </a:cubicBezTo>
                  <a:cubicBezTo>
                    <a:pt x="44" y="0"/>
                    <a:pt x="86" y="0"/>
                    <a:pt x="131" y="0"/>
                  </a:cubicBezTo>
                  <a:cubicBezTo>
                    <a:pt x="131" y="42"/>
                    <a:pt x="131" y="85"/>
                    <a:pt x="131" y="129"/>
                  </a:cubicBezTo>
                  <a:cubicBezTo>
                    <a:pt x="88" y="129"/>
                    <a:pt x="45" y="129"/>
                    <a:pt x="0" y="129"/>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4" name="Freeform 1127"/>
            <p:cNvSpPr/>
            <p:nvPr/>
          </p:nvSpPr>
          <p:spPr bwMode="auto">
            <a:xfrm>
              <a:off x="5120800" y="4320305"/>
              <a:ext cx="84305" cy="85121"/>
            </a:xfrm>
            <a:custGeom>
              <a:gdLst>
                <a:gd fmla="*/ 0 w 131" name="T0"/>
                <a:gd fmla="*/ 0 h 132" name="T1"/>
                <a:gd fmla="*/ 131 w 131" name="T2"/>
                <a:gd fmla="*/ 0 h 132" name="T3"/>
                <a:gd fmla="*/ 131 w 131" name="T4"/>
                <a:gd fmla="*/ 132 h 132" name="T5"/>
                <a:gd fmla="*/ 0 w 131" name="T6"/>
                <a:gd fmla="*/ 132 h 132" name="T7"/>
                <a:gd fmla="*/ 0 w 131" name="T8"/>
                <a:gd fmla="*/ 132 h 132" name="T9"/>
                <a:gd fmla="*/ 0 w 131" name="T10"/>
                <a:gd fmla="*/ 0 h 132" name="T11"/>
              </a:gdLst>
              <a:cxnLst>
                <a:cxn ang="0">
                  <a:pos x="T0" y="T1"/>
                </a:cxn>
                <a:cxn ang="0">
                  <a:pos x="T2" y="T3"/>
                </a:cxn>
                <a:cxn ang="0">
                  <a:pos x="T4" y="T5"/>
                </a:cxn>
                <a:cxn ang="0">
                  <a:pos x="T6" y="T7"/>
                </a:cxn>
                <a:cxn ang="0">
                  <a:pos x="T8" y="T9"/>
                </a:cxn>
                <a:cxn ang="0">
                  <a:pos x="T10" y="T11"/>
                </a:cxn>
              </a:cxnLst>
              <a:rect b="b" l="0" r="r" t="0"/>
              <a:pathLst>
                <a:path h="132" w="131">
                  <a:moveTo>
                    <a:pt x="0" y="0"/>
                  </a:moveTo>
                  <a:cubicBezTo>
                    <a:pt x="43" y="0"/>
                    <a:pt x="86" y="0"/>
                    <a:pt x="131" y="0"/>
                  </a:cubicBezTo>
                  <a:cubicBezTo>
                    <a:pt x="131" y="44"/>
                    <a:pt x="131" y="87"/>
                    <a:pt x="131" y="132"/>
                  </a:cubicBezTo>
                  <a:cubicBezTo>
                    <a:pt x="87" y="132"/>
                    <a:pt x="43" y="132"/>
                    <a:pt x="0" y="132"/>
                  </a:cubicBezTo>
                  <a:cubicBezTo>
                    <a:pt x="0" y="132"/>
                    <a:pt x="0" y="132"/>
                    <a:pt x="0" y="132"/>
                  </a:cubicBezTo>
                  <a:cubicBezTo>
                    <a:pt x="0" y="88"/>
                    <a:pt x="0" y="44"/>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5" name="Freeform 1128"/>
            <p:cNvSpPr/>
            <p:nvPr/>
          </p:nvSpPr>
          <p:spPr bwMode="auto">
            <a:xfrm>
              <a:off x="3347397" y="3647223"/>
              <a:ext cx="84033" cy="81858"/>
            </a:xfrm>
            <a:custGeom>
              <a:gdLst>
                <a:gd fmla="*/ 131 w 131" name="T0"/>
                <a:gd fmla="*/ 127 h 127" name="T1"/>
                <a:gd fmla="*/ 0 w 131" name="T2"/>
                <a:gd fmla="*/ 127 h 127" name="T3"/>
                <a:gd fmla="*/ 0 w 131" name="T4"/>
                <a:gd fmla="*/ 0 h 127" name="T5"/>
                <a:gd fmla="*/ 131 w 131" name="T6"/>
                <a:gd fmla="*/ 0 h 127" name="T7"/>
                <a:gd fmla="*/ 131 w 131" name="T8"/>
                <a:gd fmla="*/ 127 h 127" name="T9"/>
                <a:gd fmla="*/ 131 w 131" name="T10"/>
                <a:gd fmla="*/ 127 h 127" name="T11"/>
              </a:gdLst>
              <a:cxnLst>
                <a:cxn ang="0">
                  <a:pos x="T0" y="T1"/>
                </a:cxn>
                <a:cxn ang="0">
                  <a:pos x="T2" y="T3"/>
                </a:cxn>
                <a:cxn ang="0">
                  <a:pos x="T4" y="T5"/>
                </a:cxn>
                <a:cxn ang="0">
                  <a:pos x="T6" y="T7"/>
                </a:cxn>
                <a:cxn ang="0">
                  <a:pos x="T8" y="T9"/>
                </a:cxn>
                <a:cxn ang="0">
                  <a:pos x="T10" y="T11"/>
                </a:cxn>
              </a:cxnLst>
              <a:rect b="b" l="0" r="r" t="0"/>
              <a:pathLst>
                <a:path h="127" w="131">
                  <a:moveTo>
                    <a:pt x="131" y="127"/>
                  </a:moveTo>
                  <a:cubicBezTo>
                    <a:pt x="88" y="127"/>
                    <a:pt x="45" y="127"/>
                    <a:pt x="0" y="127"/>
                  </a:cubicBezTo>
                  <a:cubicBezTo>
                    <a:pt x="0" y="85"/>
                    <a:pt x="0" y="43"/>
                    <a:pt x="0" y="0"/>
                  </a:cubicBezTo>
                  <a:cubicBezTo>
                    <a:pt x="43" y="0"/>
                    <a:pt x="86" y="0"/>
                    <a:pt x="131" y="0"/>
                  </a:cubicBezTo>
                  <a:cubicBezTo>
                    <a:pt x="131" y="43"/>
                    <a:pt x="131" y="85"/>
                    <a:pt x="131" y="127"/>
                  </a:cubicBezTo>
                  <a:cubicBezTo>
                    <a:pt x="131" y="127"/>
                    <a:pt x="131" y="127"/>
                    <a:pt x="131" y="127"/>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6" name="Freeform 1129"/>
            <p:cNvSpPr/>
            <p:nvPr/>
          </p:nvSpPr>
          <p:spPr bwMode="auto">
            <a:xfrm>
              <a:off x="5375348" y="2970333"/>
              <a:ext cx="84849" cy="82402"/>
            </a:xfrm>
            <a:custGeom>
              <a:gdLst>
                <a:gd fmla="*/ 0 w 132" name="T0"/>
                <a:gd fmla="*/ 128 h 128" name="T1"/>
                <a:gd fmla="*/ 0 w 132" name="T2"/>
                <a:gd fmla="*/ 0 h 128" name="T3"/>
                <a:gd fmla="*/ 132 w 132" name="T4"/>
                <a:gd fmla="*/ 0 h 128" name="T5"/>
                <a:gd fmla="*/ 132 w 132" name="T6"/>
                <a:gd fmla="*/ 0 h 128" name="T7"/>
                <a:gd fmla="*/ 132 w 132" name="T8"/>
                <a:gd fmla="*/ 128 h 128" name="T9"/>
                <a:gd fmla="*/ 0 w 132" name="T10"/>
                <a:gd fmla="*/ 128 h 128" name="T11"/>
              </a:gdLst>
              <a:cxnLst>
                <a:cxn ang="0">
                  <a:pos x="T0" y="T1"/>
                </a:cxn>
                <a:cxn ang="0">
                  <a:pos x="T2" y="T3"/>
                </a:cxn>
                <a:cxn ang="0">
                  <a:pos x="T4" y="T5"/>
                </a:cxn>
                <a:cxn ang="0">
                  <a:pos x="T6" y="T7"/>
                </a:cxn>
                <a:cxn ang="0">
                  <a:pos x="T8" y="T9"/>
                </a:cxn>
                <a:cxn ang="0">
                  <a:pos x="T10" y="T11"/>
                </a:cxn>
              </a:cxnLst>
              <a:rect b="b" l="0" r="r" t="0"/>
              <a:pathLst>
                <a:path h="128" w="132">
                  <a:moveTo>
                    <a:pt x="0" y="128"/>
                  </a:moveTo>
                  <a:cubicBezTo>
                    <a:pt x="0" y="86"/>
                    <a:pt x="0" y="45"/>
                    <a:pt x="0" y="0"/>
                  </a:cubicBezTo>
                  <a:cubicBezTo>
                    <a:pt x="45" y="0"/>
                    <a:pt x="89" y="0"/>
                    <a:pt x="132" y="0"/>
                  </a:cubicBezTo>
                  <a:cubicBezTo>
                    <a:pt x="132" y="0"/>
                    <a:pt x="132" y="0"/>
                    <a:pt x="132" y="0"/>
                  </a:cubicBezTo>
                  <a:cubicBezTo>
                    <a:pt x="132" y="43"/>
                    <a:pt x="132" y="85"/>
                    <a:pt x="132" y="128"/>
                  </a:cubicBezTo>
                  <a:cubicBezTo>
                    <a:pt x="88" y="128"/>
                    <a:pt x="44" y="128"/>
                    <a:pt x="0" y="128"/>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7" name="Freeform 1130"/>
            <p:cNvSpPr/>
            <p:nvPr/>
          </p:nvSpPr>
          <p:spPr bwMode="auto">
            <a:xfrm>
              <a:off x="5460197" y="2885483"/>
              <a:ext cx="82946" cy="84849"/>
            </a:xfrm>
            <a:custGeom>
              <a:gdLst>
                <a:gd fmla="*/ 0 w 129" name="T0"/>
                <a:gd fmla="*/ 132 h 132" name="T1"/>
                <a:gd fmla="*/ 0 w 129" name="T2"/>
                <a:gd fmla="*/ 1 h 132" name="T3"/>
                <a:gd fmla="*/ 129 w 129" name="T4"/>
                <a:gd fmla="*/ 1 h 132" name="T5"/>
                <a:gd fmla="*/ 128 w 129" name="T6"/>
                <a:gd fmla="*/ 0 h 132" name="T7"/>
                <a:gd fmla="*/ 128 w 129" name="T8"/>
                <a:gd fmla="*/ 132 h 132" name="T9"/>
                <a:gd fmla="*/ 128 w 129" name="T10"/>
                <a:gd fmla="*/ 132 h 132" name="T11"/>
                <a:gd fmla="*/ 0 w 129" name="T12"/>
                <a:gd fmla="*/ 132 h 132" name="T13"/>
              </a:gdLst>
              <a:cxnLst>
                <a:cxn ang="0">
                  <a:pos x="T0" y="T1"/>
                </a:cxn>
                <a:cxn ang="0">
                  <a:pos x="T2" y="T3"/>
                </a:cxn>
                <a:cxn ang="0">
                  <a:pos x="T4" y="T5"/>
                </a:cxn>
                <a:cxn ang="0">
                  <a:pos x="T6" y="T7"/>
                </a:cxn>
                <a:cxn ang="0">
                  <a:pos x="T8" y="T9"/>
                </a:cxn>
                <a:cxn ang="0">
                  <a:pos x="T10" y="T11"/>
                </a:cxn>
                <a:cxn ang="0">
                  <a:pos x="T12" y="T13"/>
                </a:cxn>
              </a:cxnLst>
              <a:rect b="b" l="0" r="r" t="0"/>
              <a:pathLst>
                <a:path h="132" w="129">
                  <a:moveTo>
                    <a:pt x="0" y="132"/>
                  </a:moveTo>
                  <a:cubicBezTo>
                    <a:pt x="0" y="89"/>
                    <a:pt x="0" y="46"/>
                    <a:pt x="0" y="1"/>
                  </a:cubicBezTo>
                  <a:cubicBezTo>
                    <a:pt x="44" y="1"/>
                    <a:pt x="86" y="1"/>
                    <a:pt x="129" y="1"/>
                  </a:cubicBezTo>
                  <a:cubicBezTo>
                    <a:pt x="129" y="1"/>
                    <a:pt x="128" y="0"/>
                    <a:pt x="128" y="0"/>
                  </a:cubicBezTo>
                  <a:cubicBezTo>
                    <a:pt x="128" y="44"/>
                    <a:pt x="128" y="88"/>
                    <a:pt x="128" y="132"/>
                  </a:cubicBezTo>
                  <a:cubicBezTo>
                    <a:pt x="128" y="132"/>
                    <a:pt x="128" y="132"/>
                    <a:pt x="128" y="132"/>
                  </a:cubicBezTo>
                  <a:cubicBezTo>
                    <a:pt x="85" y="132"/>
                    <a:pt x="43" y="132"/>
                    <a:pt x="0"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8" name="Freeform 1131"/>
            <p:cNvSpPr/>
            <p:nvPr/>
          </p:nvSpPr>
          <p:spPr bwMode="auto">
            <a:xfrm>
              <a:off x="3601945" y="3646679"/>
              <a:ext cx="81586" cy="81586"/>
            </a:xfrm>
            <a:custGeom>
              <a:gdLst>
                <a:gd fmla="*/ 127 w 127" name="T0"/>
                <a:gd fmla="*/ 0 h 127" name="T1"/>
                <a:gd fmla="*/ 127 w 127" name="T2"/>
                <a:gd fmla="*/ 127 h 127" name="T3"/>
                <a:gd fmla="*/ 0 w 127" name="T4"/>
                <a:gd fmla="*/ 127 h 127" name="T5"/>
                <a:gd fmla="*/ 0 w 127" name="T6"/>
                <a:gd fmla="*/ 0 h 127" name="T7"/>
                <a:gd fmla="*/ 127 w 127" name="T8"/>
                <a:gd fmla="*/ 0 h 127" name="T9"/>
              </a:gdLst>
              <a:cxnLst>
                <a:cxn ang="0">
                  <a:pos x="T0" y="T1"/>
                </a:cxn>
                <a:cxn ang="0">
                  <a:pos x="T2" y="T3"/>
                </a:cxn>
                <a:cxn ang="0">
                  <a:pos x="T4" y="T5"/>
                </a:cxn>
                <a:cxn ang="0">
                  <a:pos x="T6" y="T7"/>
                </a:cxn>
                <a:cxn ang="0">
                  <a:pos x="T8" y="T9"/>
                </a:cxn>
              </a:cxnLst>
              <a:rect b="b" l="0" r="r" t="0"/>
              <a:pathLst>
                <a:path h="127" w="127">
                  <a:moveTo>
                    <a:pt x="127" y="0"/>
                  </a:moveTo>
                  <a:cubicBezTo>
                    <a:pt x="127" y="41"/>
                    <a:pt x="127" y="83"/>
                    <a:pt x="127" y="127"/>
                  </a:cubicBezTo>
                  <a:cubicBezTo>
                    <a:pt x="85" y="127"/>
                    <a:pt x="43" y="127"/>
                    <a:pt x="0" y="127"/>
                  </a:cubicBezTo>
                  <a:cubicBezTo>
                    <a:pt x="0" y="85"/>
                    <a:pt x="0" y="44"/>
                    <a:pt x="0" y="0"/>
                  </a:cubicBezTo>
                  <a:cubicBezTo>
                    <a:pt x="43" y="0"/>
                    <a:pt x="85" y="0"/>
                    <a:pt x="127"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79" name="Freeform 1173"/>
            <p:cNvSpPr/>
            <p:nvPr/>
          </p:nvSpPr>
          <p:spPr bwMode="auto">
            <a:xfrm>
              <a:off x="4444726" y="3052734"/>
              <a:ext cx="254548" cy="84849"/>
            </a:xfrm>
            <a:custGeom>
              <a:gdLst>
                <a:gd fmla="*/ 396 w 396" name="T0"/>
                <a:gd fmla="*/ 0 h 132" name="T1"/>
                <a:gd fmla="*/ 396 w 396" name="T2"/>
                <a:gd fmla="*/ 132 h 132" name="T3"/>
                <a:gd fmla="*/ 0 w 396" name="T4"/>
                <a:gd fmla="*/ 132 h 132" name="T5"/>
                <a:gd fmla="*/ 0 w 396" name="T6"/>
                <a:gd fmla="*/ 0 h 132" name="T7"/>
                <a:gd fmla="*/ 396 w 396" name="T8"/>
                <a:gd fmla="*/ 0 h 132" name="T9"/>
              </a:gdLst>
              <a:cxnLst>
                <a:cxn ang="0">
                  <a:pos x="T0" y="T1"/>
                </a:cxn>
                <a:cxn ang="0">
                  <a:pos x="T2" y="T3"/>
                </a:cxn>
                <a:cxn ang="0">
                  <a:pos x="T4" y="T5"/>
                </a:cxn>
                <a:cxn ang="0">
                  <a:pos x="T6" y="T7"/>
                </a:cxn>
                <a:cxn ang="0">
                  <a:pos x="T8" y="T9"/>
                </a:cxn>
              </a:cxnLst>
              <a:rect b="b" l="0" r="r" t="0"/>
              <a:pathLst>
                <a:path h="132" w="396">
                  <a:moveTo>
                    <a:pt x="396" y="0"/>
                  </a:moveTo>
                  <a:cubicBezTo>
                    <a:pt x="396" y="43"/>
                    <a:pt x="396" y="86"/>
                    <a:pt x="396" y="132"/>
                  </a:cubicBezTo>
                  <a:cubicBezTo>
                    <a:pt x="263" y="132"/>
                    <a:pt x="131" y="132"/>
                    <a:pt x="0" y="132"/>
                  </a:cubicBezTo>
                  <a:cubicBezTo>
                    <a:pt x="0" y="89"/>
                    <a:pt x="0" y="46"/>
                    <a:pt x="0" y="0"/>
                  </a:cubicBezTo>
                  <a:cubicBezTo>
                    <a:pt x="133" y="0"/>
                    <a:pt x="265" y="0"/>
                    <a:pt x="396"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0" name="Freeform 1174"/>
            <p:cNvSpPr/>
            <p:nvPr/>
          </p:nvSpPr>
          <p:spPr bwMode="auto">
            <a:xfrm>
              <a:off x="3853229" y="3137583"/>
              <a:ext cx="169698" cy="84849"/>
            </a:xfrm>
            <a:custGeom>
              <a:gdLst>
                <a:gd fmla="*/ 0 w 264" name="T0"/>
                <a:gd fmla="*/ 132 h 132" name="T1"/>
                <a:gd fmla="*/ 0 w 264" name="T2"/>
                <a:gd fmla="*/ 0 h 132" name="T3"/>
                <a:gd fmla="*/ 264 w 264" name="T4"/>
                <a:gd fmla="*/ 0 h 132" name="T5"/>
                <a:gd fmla="*/ 264 w 264" name="T6"/>
                <a:gd fmla="*/ 132 h 132" name="T7"/>
                <a:gd fmla="*/ 0 w 264" name="T8"/>
                <a:gd fmla="*/ 132 h 132" name="T9"/>
              </a:gdLst>
              <a:cxnLst>
                <a:cxn ang="0">
                  <a:pos x="T0" y="T1"/>
                </a:cxn>
                <a:cxn ang="0">
                  <a:pos x="T2" y="T3"/>
                </a:cxn>
                <a:cxn ang="0">
                  <a:pos x="T4" y="T5"/>
                </a:cxn>
                <a:cxn ang="0">
                  <a:pos x="T6" y="T7"/>
                </a:cxn>
                <a:cxn ang="0">
                  <a:pos x="T8" y="T9"/>
                </a:cxn>
              </a:cxnLst>
              <a:rect b="b" l="0" r="r" t="0"/>
              <a:pathLst>
                <a:path h="132" w="264">
                  <a:moveTo>
                    <a:pt x="0" y="132"/>
                  </a:moveTo>
                  <a:cubicBezTo>
                    <a:pt x="0" y="88"/>
                    <a:pt x="0" y="44"/>
                    <a:pt x="0" y="0"/>
                  </a:cubicBezTo>
                  <a:cubicBezTo>
                    <a:pt x="88" y="0"/>
                    <a:pt x="176" y="0"/>
                    <a:pt x="264" y="0"/>
                  </a:cubicBezTo>
                  <a:cubicBezTo>
                    <a:pt x="264" y="44"/>
                    <a:pt x="264" y="88"/>
                    <a:pt x="264" y="132"/>
                  </a:cubicBezTo>
                  <a:cubicBezTo>
                    <a:pt x="176" y="132"/>
                    <a:pt x="88" y="132"/>
                    <a:pt x="0"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1" name="Freeform 1175"/>
            <p:cNvSpPr/>
            <p:nvPr/>
          </p:nvSpPr>
          <p:spPr bwMode="auto">
            <a:xfrm>
              <a:off x="4022927" y="3222433"/>
              <a:ext cx="84305" cy="84849"/>
            </a:xfrm>
            <a:custGeom>
              <a:gdLst>
                <a:gd fmla="*/ 0 w 131" name="T0"/>
                <a:gd fmla="*/ 132 h 132" name="T1"/>
                <a:gd fmla="*/ 0 w 131" name="T2"/>
                <a:gd fmla="*/ 0 h 132" name="T3"/>
                <a:gd fmla="*/ 131 w 131" name="T4"/>
                <a:gd fmla="*/ 0 h 132" name="T5"/>
                <a:gd fmla="*/ 131 w 131" name="T6"/>
                <a:gd fmla="*/ 132 h 132" name="T7"/>
                <a:gd fmla="*/ 0 w 131" name="T8"/>
                <a:gd fmla="*/ 132 h 132" name="T9"/>
              </a:gdLst>
              <a:cxnLst>
                <a:cxn ang="0">
                  <a:pos x="T0" y="T1"/>
                </a:cxn>
                <a:cxn ang="0">
                  <a:pos x="T2" y="T3"/>
                </a:cxn>
                <a:cxn ang="0">
                  <a:pos x="T4" y="T5"/>
                </a:cxn>
                <a:cxn ang="0">
                  <a:pos x="T6" y="T7"/>
                </a:cxn>
                <a:cxn ang="0">
                  <a:pos x="T8" y="T9"/>
                </a:cxn>
              </a:cxnLst>
              <a:rect b="b" l="0" r="r" t="0"/>
              <a:pathLst>
                <a:path h="132" w="131">
                  <a:moveTo>
                    <a:pt x="0" y="132"/>
                  </a:moveTo>
                  <a:cubicBezTo>
                    <a:pt x="0" y="88"/>
                    <a:pt x="0" y="44"/>
                    <a:pt x="0" y="0"/>
                  </a:cubicBezTo>
                  <a:cubicBezTo>
                    <a:pt x="43" y="0"/>
                    <a:pt x="86" y="0"/>
                    <a:pt x="131" y="0"/>
                  </a:cubicBezTo>
                  <a:cubicBezTo>
                    <a:pt x="131" y="44"/>
                    <a:pt x="131" y="87"/>
                    <a:pt x="131" y="132"/>
                  </a:cubicBezTo>
                  <a:cubicBezTo>
                    <a:pt x="87" y="132"/>
                    <a:pt x="43" y="132"/>
                    <a:pt x="0"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2" name="Freeform 1176"/>
            <p:cNvSpPr/>
            <p:nvPr/>
          </p:nvSpPr>
          <p:spPr bwMode="auto">
            <a:xfrm>
              <a:off x="4275571" y="3053278"/>
              <a:ext cx="84305" cy="84305"/>
            </a:xfrm>
            <a:custGeom>
              <a:gdLst>
                <a:gd fmla="*/ 131 w 131" name="T0"/>
                <a:gd fmla="*/ 131 h 131" name="T1"/>
                <a:gd fmla="*/ 0 w 131" name="T2"/>
                <a:gd fmla="*/ 131 h 131" name="T3"/>
                <a:gd fmla="*/ 0 w 131" name="T4"/>
                <a:gd fmla="*/ 0 h 131" name="T5"/>
                <a:gd fmla="*/ 131 w 131" name="T6"/>
                <a:gd fmla="*/ 0 h 131" name="T7"/>
                <a:gd fmla="*/ 131 w 131" name="T8"/>
                <a:gd fmla="*/ 131 h 131" name="T9"/>
                <a:gd fmla="*/ 131 w 131" name="T10"/>
                <a:gd fmla="*/ 131 h 131" name="T11"/>
              </a:gdLst>
              <a:cxnLst>
                <a:cxn ang="0">
                  <a:pos x="T0" y="T1"/>
                </a:cxn>
                <a:cxn ang="0">
                  <a:pos x="T2" y="T3"/>
                </a:cxn>
                <a:cxn ang="0">
                  <a:pos x="T4" y="T5"/>
                </a:cxn>
                <a:cxn ang="0">
                  <a:pos x="T6" y="T7"/>
                </a:cxn>
                <a:cxn ang="0">
                  <a:pos x="T8" y="T9"/>
                </a:cxn>
                <a:cxn ang="0">
                  <a:pos x="T10" y="T11"/>
                </a:cxn>
              </a:cxnLst>
              <a:rect b="b" l="0" r="r" t="0"/>
              <a:pathLst>
                <a:path h="131" w="131">
                  <a:moveTo>
                    <a:pt x="131" y="131"/>
                  </a:moveTo>
                  <a:cubicBezTo>
                    <a:pt x="88" y="131"/>
                    <a:pt x="45" y="131"/>
                    <a:pt x="0" y="131"/>
                  </a:cubicBezTo>
                  <a:cubicBezTo>
                    <a:pt x="0" y="87"/>
                    <a:pt x="0" y="44"/>
                    <a:pt x="0" y="0"/>
                  </a:cubicBezTo>
                  <a:cubicBezTo>
                    <a:pt x="43" y="0"/>
                    <a:pt x="86" y="0"/>
                    <a:pt x="131" y="0"/>
                  </a:cubicBezTo>
                  <a:cubicBezTo>
                    <a:pt x="131" y="44"/>
                    <a:pt x="131" y="88"/>
                    <a:pt x="131" y="131"/>
                  </a:cubicBezTo>
                  <a:cubicBezTo>
                    <a:pt x="131" y="131"/>
                    <a:pt x="131" y="131"/>
                    <a:pt x="131" y="13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3" name="Freeform 1177"/>
            <p:cNvSpPr/>
            <p:nvPr/>
          </p:nvSpPr>
          <p:spPr bwMode="auto">
            <a:xfrm>
              <a:off x="4022927" y="3052734"/>
              <a:ext cx="84849" cy="84849"/>
            </a:xfrm>
            <a:custGeom>
              <a:gdLst>
                <a:gd fmla="*/ 0 w 132" name="T0"/>
                <a:gd fmla="*/ 132 h 132" name="T1"/>
                <a:gd fmla="*/ 0 w 132" name="T2"/>
                <a:gd fmla="*/ 0 h 132" name="T3"/>
                <a:gd fmla="*/ 132 w 132" name="T4"/>
                <a:gd fmla="*/ 0 h 132" name="T5"/>
                <a:gd fmla="*/ 132 w 132" name="T6"/>
                <a:gd fmla="*/ 132 h 132" name="T7"/>
                <a:gd fmla="*/ 0 w 132" name="T8"/>
                <a:gd fmla="*/ 132 h 132" name="T9"/>
              </a:gdLst>
              <a:cxnLst>
                <a:cxn ang="0">
                  <a:pos x="T0" y="T1"/>
                </a:cxn>
                <a:cxn ang="0">
                  <a:pos x="T2" y="T3"/>
                </a:cxn>
                <a:cxn ang="0">
                  <a:pos x="T4" y="T5"/>
                </a:cxn>
                <a:cxn ang="0">
                  <a:pos x="T6" y="T7"/>
                </a:cxn>
                <a:cxn ang="0">
                  <a:pos x="T8" y="T9"/>
                </a:cxn>
              </a:cxnLst>
              <a:rect b="b" l="0" r="r" t="0"/>
              <a:pathLst>
                <a:path h="132" w="132">
                  <a:moveTo>
                    <a:pt x="0" y="132"/>
                  </a:moveTo>
                  <a:cubicBezTo>
                    <a:pt x="0" y="89"/>
                    <a:pt x="0" y="46"/>
                    <a:pt x="0" y="0"/>
                  </a:cubicBezTo>
                  <a:cubicBezTo>
                    <a:pt x="45" y="0"/>
                    <a:pt x="89" y="0"/>
                    <a:pt x="132" y="0"/>
                  </a:cubicBezTo>
                  <a:cubicBezTo>
                    <a:pt x="132" y="43"/>
                    <a:pt x="132" y="86"/>
                    <a:pt x="132" y="132"/>
                  </a:cubicBezTo>
                  <a:cubicBezTo>
                    <a:pt x="87" y="132"/>
                    <a:pt x="43" y="132"/>
                    <a:pt x="0" y="13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4" name="Freeform 1178"/>
            <p:cNvSpPr/>
            <p:nvPr/>
          </p:nvSpPr>
          <p:spPr bwMode="auto">
            <a:xfrm>
              <a:off x="4107776" y="2970333"/>
              <a:ext cx="84849" cy="82402"/>
            </a:xfrm>
            <a:custGeom>
              <a:gdLst>
                <a:gd fmla="*/ 0 w 132" name="T0"/>
                <a:gd fmla="*/ 0 h 128" name="T1"/>
                <a:gd fmla="*/ 132 w 132" name="T2"/>
                <a:gd fmla="*/ 0 h 128" name="T3"/>
                <a:gd fmla="*/ 132 w 132" name="T4"/>
                <a:gd fmla="*/ 128 h 128" name="T5"/>
                <a:gd fmla="*/ 0 w 132" name="T6"/>
                <a:gd fmla="*/ 128 h 128" name="T7"/>
                <a:gd fmla="*/ 0 w 132" name="T8"/>
                <a:gd fmla="*/ 0 h 128" name="T9"/>
              </a:gdLst>
              <a:cxnLst>
                <a:cxn ang="0">
                  <a:pos x="T0" y="T1"/>
                </a:cxn>
                <a:cxn ang="0">
                  <a:pos x="T2" y="T3"/>
                </a:cxn>
                <a:cxn ang="0">
                  <a:pos x="T4" y="T5"/>
                </a:cxn>
                <a:cxn ang="0">
                  <a:pos x="T6" y="T7"/>
                </a:cxn>
                <a:cxn ang="0">
                  <a:pos x="T8" y="T9"/>
                </a:cxn>
              </a:cxnLst>
              <a:rect b="b" l="0" r="r" t="0"/>
              <a:pathLst>
                <a:path h="128" w="132">
                  <a:moveTo>
                    <a:pt x="0" y="0"/>
                  </a:moveTo>
                  <a:cubicBezTo>
                    <a:pt x="44" y="0"/>
                    <a:pt x="88" y="0"/>
                    <a:pt x="132" y="0"/>
                  </a:cubicBezTo>
                  <a:cubicBezTo>
                    <a:pt x="132" y="42"/>
                    <a:pt x="132" y="83"/>
                    <a:pt x="132" y="128"/>
                  </a:cubicBezTo>
                  <a:cubicBezTo>
                    <a:pt x="87" y="128"/>
                    <a:pt x="43" y="128"/>
                    <a:pt x="0" y="128"/>
                  </a:cubicBezTo>
                  <a:cubicBezTo>
                    <a:pt x="0" y="85"/>
                    <a:pt x="0" y="43"/>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5" name="Freeform 1179"/>
            <p:cNvSpPr/>
            <p:nvPr/>
          </p:nvSpPr>
          <p:spPr bwMode="auto">
            <a:xfrm>
              <a:off x="5460197" y="3052734"/>
              <a:ext cx="167251" cy="254548"/>
            </a:xfrm>
            <a:custGeom>
              <a:gdLst>
                <a:gd fmla="*/ 0 w 260" name="T0"/>
                <a:gd fmla="*/ 0 h 396" name="T1"/>
                <a:gd fmla="*/ 128 w 260" name="T2"/>
                <a:gd fmla="*/ 0 h 396" name="T3"/>
                <a:gd fmla="*/ 128 w 260" name="T4"/>
                <a:gd fmla="*/ 264 h 396" name="T5"/>
                <a:gd fmla="*/ 260 w 260" name="T6"/>
                <a:gd fmla="*/ 264 h 396" name="T7"/>
                <a:gd fmla="*/ 260 w 260" name="T8"/>
                <a:gd fmla="*/ 396 h 396" name="T9"/>
                <a:gd fmla="*/ 0 w 260" name="T10"/>
                <a:gd fmla="*/ 396 h 396" name="T11"/>
                <a:gd fmla="*/ 0 w 260" name="T12"/>
                <a:gd fmla="*/ 0 h 396" name="T13"/>
              </a:gdLst>
              <a:cxnLst>
                <a:cxn ang="0">
                  <a:pos x="T0" y="T1"/>
                </a:cxn>
                <a:cxn ang="0">
                  <a:pos x="T2" y="T3"/>
                </a:cxn>
                <a:cxn ang="0">
                  <a:pos x="T4" y="T5"/>
                </a:cxn>
                <a:cxn ang="0">
                  <a:pos x="T6" y="T7"/>
                </a:cxn>
                <a:cxn ang="0">
                  <a:pos x="T8" y="T9"/>
                </a:cxn>
                <a:cxn ang="0">
                  <a:pos x="T10" y="T11"/>
                </a:cxn>
                <a:cxn ang="0">
                  <a:pos x="T12" y="T13"/>
                </a:cxn>
              </a:cxnLst>
              <a:rect b="b" l="0" r="r" t="0"/>
              <a:pathLst>
                <a:path h="396" w="260">
                  <a:moveTo>
                    <a:pt x="0" y="0"/>
                  </a:moveTo>
                  <a:cubicBezTo>
                    <a:pt x="43" y="0"/>
                    <a:pt x="85" y="0"/>
                    <a:pt x="128" y="0"/>
                  </a:cubicBezTo>
                  <a:cubicBezTo>
                    <a:pt x="128" y="87"/>
                    <a:pt x="128" y="174"/>
                    <a:pt x="128" y="264"/>
                  </a:cubicBezTo>
                  <a:cubicBezTo>
                    <a:pt x="173" y="264"/>
                    <a:pt x="217" y="264"/>
                    <a:pt x="260" y="264"/>
                  </a:cubicBezTo>
                  <a:cubicBezTo>
                    <a:pt x="260" y="308"/>
                    <a:pt x="260" y="352"/>
                    <a:pt x="260" y="396"/>
                  </a:cubicBezTo>
                  <a:cubicBezTo>
                    <a:pt x="174" y="396"/>
                    <a:pt x="89" y="396"/>
                    <a:pt x="0" y="396"/>
                  </a:cubicBezTo>
                  <a:cubicBezTo>
                    <a:pt x="0" y="263"/>
                    <a:pt x="0" y="131"/>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6" name="Freeform 1180"/>
            <p:cNvSpPr/>
            <p:nvPr/>
          </p:nvSpPr>
          <p:spPr bwMode="auto">
            <a:xfrm>
              <a:off x="5376707" y="3392675"/>
              <a:ext cx="165347" cy="83761"/>
            </a:xfrm>
            <a:custGeom>
              <a:gdLst>
                <a:gd fmla="*/ 0 w 257" name="T0"/>
                <a:gd fmla="*/ 0 h 130" name="T1"/>
                <a:gd fmla="*/ 257 w 257" name="T2"/>
                <a:gd fmla="*/ 0 h 130" name="T3"/>
                <a:gd fmla="*/ 257 w 257" name="T4"/>
                <a:gd fmla="*/ 130 h 130" name="T5"/>
                <a:gd fmla="*/ 0 w 257" name="T6"/>
                <a:gd fmla="*/ 130 h 130" name="T7"/>
                <a:gd fmla="*/ 0 w 257" name="T8"/>
                <a:gd fmla="*/ 0 h 130" name="T9"/>
              </a:gdLst>
              <a:cxnLst>
                <a:cxn ang="0">
                  <a:pos x="T0" y="T1"/>
                </a:cxn>
                <a:cxn ang="0">
                  <a:pos x="T2" y="T3"/>
                </a:cxn>
                <a:cxn ang="0">
                  <a:pos x="T4" y="T5"/>
                </a:cxn>
                <a:cxn ang="0">
                  <a:pos x="T6" y="T7"/>
                </a:cxn>
                <a:cxn ang="0">
                  <a:pos x="T8" y="T9"/>
                </a:cxn>
              </a:cxnLst>
              <a:rect b="b" l="0" r="r" t="0"/>
              <a:pathLst>
                <a:path h="130" w="257">
                  <a:moveTo>
                    <a:pt x="0" y="0"/>
                  </a:moveTo>
                  <a:cubicBezTo>
                    <a:pt x="86" y="0"/>
                    <a:pt x="171" y="0"/>
                    <a:pt x="257" y="0"/>
                  </a:cubicBezTo>
                  <a:cubicBezTo>
                    <a:pt x="257" y="43"/>
                    <a:pt x="257" y="86"/>
                    <a:pt x="257" y="130"/>
                  </a:cubicBezTo>
                  <a:cubicBezTo>
                    <a:pt x="171" y="130"/>
                    <a:pt x="86" y="130"/>
                    <a:pt x="0" y="130"/>
                  </a:cubicBezTo>
                  <a:cubicBezTo>
                    <a:pt x="0" y="87"/>
                    <a:pt x="0" y="45"/>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7" name="Freeform 1181"/>
            <p:cNvSpPr/>
            <p:nvPr/>
          </p:nvSpPr>
          <p:spPr bwMode="auto">
            <a:xfrm>
              <a:off x="4699817" y="2970333"/>
              <a:ext cx="251284" cy="336133"/>
            </a:xfrm>
            <a:custGeom>
              <a:gdLst>
                <a:gd fmla="*/ 131 w 391" name="T0"/>
                <a:gd fmla="*/ 128 h 523" name="T1"/>
                <a:gd fmla="*/ 263 w 391" name="T2"/>
                <a:gd fmla="*/ 128 h 523" name="T3"/>
                <a:gd fmla="*/ 263 w 391" name="T4"/>
                <a:gd fmla="*/ 0 h 523" name="T5"/>
                <a:gd fmla="*/ 391 w 391" name="T6"/>
                <a:gd fmla="*/ 0 h 523" name="T7"/>
                <a:gd fmla="*/ 391 w 391" name="T8"/>
                <a:gd fmla="*/ 260 h 523" name="T9"/>
                <a:gd fmla="*/ 264 w 391" name="T10"/>
                <a:gd fmla="*/ 260 h 523" name="T11"/>
                <a:gd fmla="*/ 264 w 391" name="T12"/>
                <a:gd fmla="*/ 392 h 523" name="T13"/>
                <a:gd fmla="*/ 391 w 391" name="T14"/>
                <a:gd fmla="*/ 392 h 523" name="T15"/>
                <a:gd fmla="*/ 391 w 391" name="T16"/>
                <a:gd fmla="*/ 523 h 523" name="T17"/>
                <a:gd fmla="*/ 0 w 391" name="T18"/>
                <a:gd fmla="*/ 523 h 523" name="T19"/>
                <a:gd fmla="*/ 0 w 391" name="T20"/>
                <a:gd fmla="*/ 393 h 523" name="T21"/>
                <a:gd fmla="*/ 131 w 391" name="T22"/>
                <a:gd fmla="*/ 393 h 523" name="T23"/>
                <a:gd fmla="*/ 131 w 391" name="T24"/>
                <a:gd fmla="*/ 128 h 5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3" w="391">
                  <a:moveTo>
                    <a:pt x="131" y="128"/>
                  </a:moveTo>
                  <a:cubicBezTo>
                    <a:pt x="174" y="128"/>
                    <a:pt x="217" y="128"/>
                    <a:pt x="263" y="128"/>
                  </a:cubicBezTo>
                  <a:cubicBezTo>
                    <a:pt x="263" y="84"/>
                    <a:pt x="263" y="42"/>
                    <a:pt x="263" y="0"/>
                  </a:cubicBezTo>
                  <a:cubicBezTo>
                    <a:pt x="305" y="0"/>
                    <a:pt x="346" y="0"/>
                    <a:pt x="391" y="0"/>
                  </a:cubicBezTo>
                  <a:cubicBezTo>
                    <a:pt x="391" y="88"/>
                    <a:pt x="391" y="174"/>
                    <a:pt x="391" y="260"/>
                  </a:cubicBezTo>
                  <a:cubicBezTo>
                    <a:pt x="349" y="260"/>
                    <a:pt x="308" y="260"/>
                    <a:pt x="264" y="260"/>
                  </a:cubicBezTo>
                  <a:cubicBezTo>
                    <a:pt x="264" y="304"/>
                    <a:pt x="264" y="347"/>
                    <a:pt x="264" y="392"/>
                  </a:cubicBezTo>
                  <a:cubicBezTo>
                    <a:pt x="307" y="392"/>
                    <a:pt x="349" y="392"/>
                    <a:pt x="391" y="392"/>
                  </a:cubicBezTo>
                  <a:cubicBezTo>
                    <a:pt x="391" y="435"/>
                    <a:pt x="391" y="478"/>
                    <a:pt x="391" y="523"/>
                  </a:cubicBezTo>
                  <a:cubicBezTo>
                    <a:pt x="260" y="523"/>
                    <a:pt x="131" y="523"/>
                    <a:pt x="0" y="523"/>
                  </a:cubicBezTo>
                  <a:cubicBezTo>
                    <a:pt x="0" y="480"/>
                    <a:pt x="0" y="438"/>
                    <a:pt x="0" y="393"/>
                  </a:cubicBezTo>
                  <a:cubicBezTo>
                    <a:pt x="43" y="393"/>
                    <a:pt x="85" y="393"/>
                    <a:pt x="131" y="393"/>
                  </a:cubicBezTo>
                  <a:cubicBezTo>
                    <a:pt x="131" y="303"/>
                    <a:pt x="131" y="215"/>
                    <a:pt x="131" y="128"/>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8" name="Freeform 1182"/>
            <p:cNvSpPr/>
            <p:nvPr/>
          </p:nvSpPr>
          <p:spPr bwMode="auto">
            <a:xfrm>
              <a:off x="4529575" y="3222978"/>
              <a:ext cx="84033" cy="84306"/>
            </a:xfrm>
            <a:custGeom>
              <a:gdLst>
                <a:gd fmla="*/ 0 w 131" name="T0"/>
                <a:gd fmla="*/ 131 h 131" name="T1"/>
                <a:gd fmla="*/ 0 w 131" name="T2"/>
                <a:gd fmla="*/ 0 h 131" name="T3"/>
                <a:gd fmla="*/ 131 w 131" name="T4"/>
                <a:gd fmla="*/ 0 h 131" name="T5"/>
                <a:gd fmla="*/ 131 w 131" name="T6"/>
                <a:gd fmla="*/ 131 h 131" name="T7"/>
                <a:gd fmla="*/ 0 w 131" name="T8"/>
                <a:gd fmla="*/ 131 h 131" name="T9"/>
                <a:gd fmla="*/ 0 w 131" name="T10"/>
                <a:gd fmla="*/ 131 h 131" name="T11"/>
              </a:gdLst>
              <a:cxnLst>
                <a:cxn ang="0">
                  <a:pos x="T0" y="T1"/>
                </a:cxn>
                <a:cxn ang="0">
                  <a:pos x="T2" y="T3"/>
                </a:cxn>
                <a:cxn ang="0">
                  <a:pos x="T4" y="T5"/>
                </a:cxn>
                <a:cxn ang="0">
                  <a:pos x="T6" y="T7"/>
                </a:cxn>
                <a:cxn ang="0">
                  <a:pos x="T8" y="T9"/>
                </a:cxn>
                <a:cxn ang="0">
                  <a:pos x="T10" y="T11"/>
                </a:cxn>
              </a:cxnLst>
              <a:rect b="b" l="0" r="r" t="0"/>
              <a:pathLst>
                <a:path h="131" w="131">
                  <a:moveTo>
                    <a:pt x="0" y="131"/>
                  </a:moveTo>
                  <a:cubicBezTo>
                    <a:pt x="0" y="88"/>
                    <a:pt x="0" y="45"/>
                    <a:pt x="0" y="0"/>
                  </a:cubicBezTo>
                  <a:cubicBezTo>
                    <a:pt x="44" y="0"/>
                    <a:pt x="87" y="0"/>
                    <a:pt x="131" y="0"/>
                  </a:cubicBezTo>
                  <a:cubicBezTo>
                    <a:pt x="131" y="43"/>
                    <a:pt x="131" y="86"/>
                    <a:pt x="131" y="131"/>
                  </a:cubicBezTo>
                  <a:cubicBezTo>
                    <a:pt x="87" y="131"/>
                    <a:pt x="43" y="131"/>
                    <a:pt x="0" y="131"/>
                  </a:cubicBezTo>
                  <a:cubicBezTo>
                    <a:pt x="0" y="131"/>
                    <a:pt x="0" y="131"/>
                    <a:pt x="0" y="13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89" name="Freeform 1183"/>
            <p:cNvSpPr/>
            <p:nvPr/>
          </p:nvSpPr>
          <p:spPr bwMode="auto">
            <a:xfrm>
              <a:off x="4275027" y="3476980"/>
              <a:ext cx="84849" cy="169155"/>
            </a:xfrm>
            <a:custGeom>
              <a:gdLst>
                <a:gd fmla="*/ 0 w 132" name="T0"/>
                <a:gd fmla="*/ 0 h 263" name="T1"/>
                <a:gd fmla="*/ 132 w 132" name="T2"/>
                <a:gd fmla="*/ 0 h 263" name="T3"/>
                <a:gd fmla="*/ 132 w 132" name="T4"/>
                <a:gd fmla="*/ 263 h 263" name="T5"/>
                <a:gd fmla="*/ 0 w 132" name="T6"/>
                <a:gd fmla="*/ 263 h 263" name="T7"/>
                <a:gd fmla="*/ 0 w 132" name="T8"/>
                <a:gd fmla="*/ 0 h 263" name="T9"/>
              </a:gdLst>
              <a:cxnLst>
                <a:cxn ang="0">
                  <a:pos x="T0" y="T1"/>
                </a:cxn>
                <a:cxn ang="0">
                  <a:pos x="T2" y="T3"/>
                </a:cxn>
                <a:cxn ang="0">
                  <a:pos x="T4" y="T5"/>
                </a:cxn>
                <a:cxn ang="0">
                  <a:pos x="T6" y="T7"/>
                </a:cxn>
                <a:cxn ang="0">
                  <a:pos x="T8" y="T9"/>
                </a:cxn>
              </a:cxnLst>
              <a:rect b="b" l="0" r="r" t="0"/>
              <a:pathLst>
                <a:path h="263" w="132">
                  <a:moveTo>
                    <a:pt x="0" y="0"/>
                  </a:moveTo>
                  <a:cubicBezTo>
                    <a:pt x="44" y="0"/>
                    <a:pt x="88" y="0"/>
                    <a:pt x="132" y="0"/>
                  </a:cubicBezTo>
                  <a:cubicBezTo>
                    <a:pt x="132" y="87"/>
                    <a:pt x="132" y="174"/>
                    <a:pt x="132" y="263"/>
                  </a:cubicBezTo>
                  <a:cubicBezTo>
                    <a:pt x="88" y="263"/>
                    <a:pt x="45" y="263"/>
                    <a:pt x="0" y="263"/>
                  </a:cubicBezTo>
                  <a:cubicBezTo>
                    <a:pt x="0" y="175"/>
                    <a:pt x="0" y="87"/>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90" name="Freeform 1184"/>
            <p:cNvSpPr/>
            <p:nvPr/>
          </p:nvSpPr>
          <p:spPr bwMode="auto">
            <a:xfrm>
              <a:off x="5206465" y="3984172"/>
              <a:ext cx="83490" cy="83490"/>
            </a:xfrm>
            <a:custGeom>
              <a:gdLst>
                <a:gd fmla="*/ 130 w 130" name="T0"/>
                <a:gd fmla="*/ 0 h 130" name="T1"/>
                <a:gd fmla="*/ 130 w 130" name="T2"/>
                <a:gd fmla="*/ 130 h 130" name="T3"/>
                <a:gd fmla="*/ 0 w 130" name="T4"/>
                <a:gd fmla="*/ 130 h 130" name="T5"/>
                <a:gd fmla="*/ 0 w 130" name="T6"/>
                <a:gd fmla="*/ 0 h 130" name="T7"/>
                <a:gd fmla="*/ 130 w 130" name="T8"/>
                <a:gd fmla="*/ 0 h 130" name="T9"/>
              </a:gdLst>
              <a:cxnLst>
                <a:cxn ang="0">
                  <a:pos x="T0" y="T1"/>
                </a:cxn>
                <a:cxn ang="0">
                  <a:pos x="T2" y="T3"/>
                </a:cxn>
                <a:cxn ang="0">
                  <a:pos x="T4" y="T5"/>
                </a:cxn>
                <a:cxn ang="0">
                  <a:pos x="T6" y="T7"/>
                </a:cxn>
                <a:cxn ang="0">
                  <a:pos x="T8" y="T9"/>
                </a:cxn>
              </a:cxnLst>
              <a:rect b="b" l="0" r="r" t="0"/>
              <a:pathLst>
                <a:path h="130" w="130">
                  <a:moveTo>
                    <a:pt x="130" y="0"/>
                  </a:moveTo>
                  <a:cubicBezTo>
                    <a:pt x="130" y="44"/>
                    <a:pt x="130" y="87"/>
                    <a:pt x="130" y="130"/>
                  </a:cubicBezTo>
                  <a:cubicBezTo>
                    <a:pt x="87" y="130"/>
                    <a:pt x="44" y="130"/>
                    <a:pt x="0" y="130"/>
                  </a:cubicBezTo>
                  <a:cubicBezTo>
                    <a:pt x="0" y="87"/>
                    <a:pt x="0" y="44"/>
                    <a:pt x="0" y="0"/>
                  </a:cubicBezTo>
                  <a:cubicBezTo>
                    <a:pt x="43" y="0"/>
                    <a:pt x="86" y="0"/>
                    <a:pt x="13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91" name="Freeform 1185"/>
            <p:cNvSpPr/>
            <p:nvPr/>
          </p:nvSpPr>
          <p:spPr bwMode="auto">
            <a:xfrm>
              <a:off x="3517095" y="2294530"/>
              <a:ext cx="250468" cy="250196"/>
            </a:xfrm>
            <a:custGeom>
              <a:gdLst>
                <a:gd fmla="*/ 0 w 390" name="T0"/>
                <a:gd fmla="*/ 0 h 389" name="T1"/>
                <a:gd fmla="*/ 390 w 390" name="T2"/>
                <a:gd fmla="*/ 0 h 389" name="T3"/>
                <a:gd fmla="*/ 390 w 390" name="T4"/>
                <a:gd fmla="*/ 389 h 389" name="T5"/>
                <a:gd fmla="*/ 0 w 390" name="T6"/>
                <a:gd fmla="*/ 389 h 389" name="T7"/>
                <a:gd fmla="*/ 0 w 390" name="T8"/>
                <a:gd fmla="*/ 0 h 389" name="T9"/>
              </a:gdLst>
              <a:cxnLst>
                <a:cxn ang="0">
                  <a:pos x="T0" y="T1"/>
                </a:cxn>
                <a:cxn ang="0">
                  <a:pos x="T2" y="T3"/>
                </a:cxn>
                <a:cxn ang="0">
                  <a:pos x="T4" y="T5"/>
                </a:cxn>
                <a:cxn ang="0">
                  <a:pos x="T6" y="T7"/>
                </a:cxn>
                <a:cxn ang="0">
                  <a:pos x="T8" y="T9"/>
                </a:cxn>
              </a:cxnLst>
              <a:rect b="b" l="0" r="r" t="0"/>
              <a:pathLst>
                <a:path h="389" w="390">
                  <a:moveTo>
                    <a:pt x="0" y="0"/>
                  </a:moveTo>
                  <a:cubicBezTo>
                    <a:pt x="131" y="0"/>
                    <a:pt x="260" y="0"/>
                    <a:pt x="390" y="0"/>
                  </a:cubicBezTo>
                  <a:cubicBezTo>
                    <a:pt x="390" y="130"/>
                    <a:pt x="390" y="259"/>
                    <a:pt x="390" y="389"/>
                  </a:cubicBezTo>
                  <a:cubicBezTo>
                    <a:pt x="261" y="389"/>
                    <a:pt x="131" y="389"/>
                    <a:pt x="0" y="389"/>
                  </a:cubicBezTo>
                  <a:cubicBezTo>
                    <a:pt x="0" y="260"/>
                    <a:pt x="0" y="131"/>
                    <a:pt x="0"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92" name="Freeform 1186"/>
            <p:cNvSpPr/>
            <p:nvPr/>
          </p:nvSpPr>
          <p:spPr bwMode="auto">
            <a:xfrm>
              <a:off x="5376707" y="2294530"/>
              <a:ext cx="250196" cy="250740"/>
            </a:xfrm>
            <a:custGeom>
              <a:gdLst>
                <a:gd fmla="*/ 389 w 389" name="T0"/>
                <a:gd fmla="*/ 0 h 390" name="T1"/>
                <a:gd fmla="*/ 389 w 389" name="T2"/>
                <a:gd fmla="*/ 390 h 390" name="T3"/>
                <a:gd fmla="*/ 0 w 389" name="T4"/>
                <a:gd fmla="*/ 390 h 390" name="T5"/>
                <a:gd fmla="*/ 0 w 389" name="T6"/>
                <a:gd fmla="*/ 0 h 390" name="T7"/>
                <a:gd fmla="*/ 389 w 389" name="T8"/>
                <a:gd fmla="*/ 0 h 390" name="T9"/>
              </a:gdLst>
              <a:cxnLst>
                <a:cxn ang="0">
                  <a:pos x="T0" y="T1"/>
                </a:cxn>
                <a:cxn ang="0">
                  <a:pos x="T2" y="T3"/>
                </a:cxn>
                <a:cxn ang="0">
                  <a:pos x="T4" y="T5"/>
                </a:cxn>
                <a:cxn ang="0">
                  <a:pos x="T6" y="T7"/>
                </a:cxn>
                <a:cxn ang="0">
                  <a:pos x="T8" y="T9"/>
                </a:cxn>
              </a:cxnLst>
              <a:rect b="b" l="0" r="r" t="0"/>
              <a:pathLst>
                <a:path h="390" w="389">
                  <a:moveTo>
                    <a:pt x="389" y="0"/>
                  </a:moveTo>
                  <a:cubicBezTo>
                    <a:pt x="389" y="131"/>
                    <a:pt x="389" y="260"/>
                    <a:pt x="389" y="390"/>
                  </a:cubicBezTo>
                  <a:cubicBezTo>
                    <a:pt x="259" y="390"/>
                    <a:pt x="130" y="390"/>
                    <a:pt x="0" y="390"/>
                  </a:cubicBezTo>
                  <a:cubicBezTo>
                    <a:pt x="0" y="261"/>
                    <a:pt x="0" y="131"/>
                    <a:pt x="0" y="0"/>
                  </a:cubicBezTo>
                  <a:cubicBezTo>
                    <a:pt x="129" y="0"/>
                    <a:pt x="258" y="0"/>
                    <a:pt x="389" y="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93" name="Freeform 1187"/>
            <p:cNvSpPr/>
            <p:nvPr/>
          </p:nvSpPr>
          <p:spPr bwMode="auto">
            <a:xfrm>
              <a:off x="3517095" y="4153870"/>
              <a:ext cx="249925" cy="250740"/>
            </a:xfrm>
            <a:custGeom>
              <a:gdLst>
                <a:gd fmla="*/ 0 w 389" name="T0"/>
                <a:gd fmla="*/ 390 h 390" name="T1"/>
                <a:gd fmla="*/ 0 w 389" name="T2"/>
                <a:gd fmla="*/ 0 h 390" name="T3"/>
                <a:gd fmla="*/ 389 w 389" name="T4"/>
                <a:gd fmla="*/ 0 h 390" name="T5"/>
                <a:gd fmla="*/ 389 w 389" name="T6"/>
                <a:gd fmla="*/ 390 h 390" name="T7"/>
                <a:gd fmla="*/ 0 w 389" name="T8"/>
                <a:gd fmla="*/ 390 h 390" name="T9"/>
              </a:gdLst>
              <a:cxnLst>
                <a:cxn ang="0">
                  <a:pos x="T0" y="T1"/>
                </a:cxn>
                <a:cxn ang="0">
                  <a:pos x="T2" y="T3"/>
                </a:cxn>
                <a:cxn ang="0">
                  <a:pos x="T4" y="T5"/>
                </a:cxn>
                <a:cxn ang="0">
                  <a:pos x="T6" y="T7"/>
                </a:cxn>
                <a:cxn ang="0">
                  <a:pos x="T8" y="T9"/>
                </a:cxn>
              </a:cxnLst>
              <a:rect b="b" l="0" r="r" t="0"/>
              <a:pathLst>
                <a:path h="390" w="389">
                  <a:moveTo>
                    <a:pt x="0" y="390"/>
                  </a:moveTo>
                  <a:cubicBezTo>
                    <a:pt x="0" y="259"/>
                    <a:pt x="0" y="130"/>
                    <a:pt x="0" y="0"/>
                  </a:cubicBezTo>
                  <a:cubicBezTo>
                    <a:pt x="130" y="0"/>
                    <a:pt x="259" y="0"/>
                    <a:pt x="389" y="0"/>
                  </a:cubicBezTo>
                  <a:cubicBezTo>
                    <a:pt x="389" y="129"/>
                    <a:pt x="389" y="259"/>
                    <a:pt x="389" y="390"/>
                  </a:cubicBezTo>
                  <a:cubicBezTo>
                    <a:pt x="261" y="390"/>
                    <a:pt x="131" y="390"/>
                    <a:pt x="0" y="390"/>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spTree>
    <p:extLst>
      <p:ext uri="{BB962C8B-B14F-4D97-AF65-F5344CB8AC3E}">
        <p14:creationId val="422939055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Straight Connector 1"/>
          <p:cNvCxnSpPr/>
          <p:nvPr/>
        </p:nvCxnSpPr>
        <p:spPr>
          <a:xfrm flipH="1">
            <a:off x="6072974" y="6264988"/>
            <a:ext cx="0" cy="593012"/>
          </a:xfrm>
          <a:prstGeom prst="line">
            <a:avLst/>
          </a:prstGeom>
          <a:ln cmpd="sng" w="31750">
            <a:solidFill>
              <a:schemeClr val="bg1">
                <a:lumMod val="75000"/>
              </a:schemeClr>
            </a:solidFill>
            <a:prstDash val="solid"/>
            <a:headEnd len="med" type="none" w="med"/>
            <a:tailEnd len="med" type="none" w="med"/>
          </a:ln>
        </p:spPr>
        <p:style>
          <a:lnRef idx="1">
            <a:schemeClr val="dk1"/>
          </a:lnRef>
          <a:fillRef idx="0">
            <a:schemeClr val="dk1"/>
          </a:fillRef>
          <a:effectRef idx="0">
            <a:schemeClr val="dk1"/>
          </a:effectRef>
          <a:fontRef idx="minor">
            <a:schemeClr val="tx1"/>
          </a:fontRef>
        </p:style>
      </p:cxnSp>
      <p:cxnSp>
        <p:nvCxnSpPr>
          <p:cNvPr id="5" name="Straight Connector 2"/>
          <p:cNvCxnSpPr/>
          <p:nvPr/>
        </p:nvCxnSpPr>
        <p:spPr>
          <a:xfrm rot="5400000">
            <a:off x="5658974" y="5118934"/>
            <a:ext cx="828000" cy="0"/>
          </a:xfrm>
          <a:prstGeom prst="line">
            <a:avLst/>
          </a:prstGeom>
          <a:ln cmpd="sng" w="31750">
            <a:solidFill>
              <a:schemeClr val="bg1">
                <a:lumMod val="75000"/>
              </a:schemeClr>
            </a:solidFill>
            <a:prstDash val="solid"/>
            <a:headEnd len="med" type="none" w="med"/>
            <a:tailEnd len="med" type="none" w="med"/>
          </a:ln>
        </p:spPr>
        <p:style>
          <a:lnRef idx="1">
            <a:schemeClr val="dk1"/>
          </a:lnRef>
          <a:fillRef idx="0">
            <a:schemeClr val="dk1"/>
          </a:fillRef>
          <a:effectRef idx="0">
            <a:schemeClr val="dk1"/>
          </a:effectRef>
          <a:fontRef idx="minor">
            <a:schemeClr val="tx1"/>
          </a:fontRef>
        </p:style>
      </p:cxnSp>
      <p:cxnSp>
        <p:nvCxnSpPr>
          <p:cNvPr id="6" name="Straight Connector 3"/>
          <p:cNvCxnSpPr/>
          <p:nvPr/>
        </p:nvCxnSpPr>
        <p:spPr>
          <a:xfrm rot="5400000">
            <a:off x="5658974" y="3599763"/>
            <a:ext cx="828000" cy="0"/>
          </a:xfrm>
          <a:prstGeom prst="line">
            <a:avLst/>
          </a:prstGeom>
          <a:ln cmpd="sng" w="31750">
            <a:solidFill>
              <a:schemeClr val="bg1">
                <a:lumMod val="75000"/>
              </a:schemeClr>
            </a:solidFill>
            <a:prstDash val="solid"/>
            <a:headEnd len="med" type="none" w="med"/>
            <a:tailEnd len="med" type="none" w="med"/>
          </a:ln>
        </p:spPr>
        <p:style>
          <a:lnRef idx="1">
            <a:schemeClr val="dk1"/>
          </a:lnRef>
          <a:fillRef idx="0">
            <a:schemeClr val="dk1"/>
          </a:fillRef>
          <a:effectRef idx="0">
            <a:schemeClr val="dk1"/>
          </a:effectRef>
          <a:fontRef idx="minor">
            <a:schemeClr val="tx1"/>
          </a:fontRef>
        </p:style>
      </p:cxnSp>
      <p:cxnSp>
        <p:nvCxnSpPr>
          <p:cNvPr id="7" name="Straight Connector 9"/>
          <p:cNvCxnSpPr/>
          <p:nvPr/>
        </p:nvCxnSpPr>
        <p:spPr>
          <a:xfrm flipH="1">
            <a:off x="6072974" y="1852530"/>
            <a:ext cx="0" cy="601373"/>
          </a:xfrm>
          <a:prstGeom prst="line">
            <a:avLst/>
          </a:prstGeom>
          <a:ln cmpd="sng" w="31750">
            <a:solidFill>
              <a:schemeClr val="bg1">
                <a:lumMod val="75000"/>
              </a:schemeClr>
            </a:solidFill>
            <a:prstDash val="solid"/>
            <a:headEnd len="med" type="oval" w="med"/>
            <a:tailEnd type="none"/>
          </a:ln>
        </p:spPr>
        <p:style>
          <a:lnRef idx="1">
            <a:schemeClr val="dk1"/>
          </a:lnRef>
          <a:fillRef idx="0">
            <a:schemeClr val="dk1"/>
          </a:fillRef>
          <a:effectRef idx="0">
            <a:schemeClr val="dk1"/>
          </a:effectRef>
          <a:fontRef idx="minor">
            <a:schemeClr val="tx1"/>
          </a:fontRef>
        </p:style>
      </p:cxnSp>
      <p:grpSp>
        <p:nvGrpSpPr>
          <p:cNvPr id="8" name="Group 133"/>
          <p:cNvGrpSpPr/>
          <p:nvPr/>
        </p:nvGrpSpPr>
        <p:grpSpPr>
          <a:xfrm>
            <a:off x="5683025" y="2438375"/>
            <a:ext cx="804661" cy="805334"/>
            <a:chOff x="5249344" y="1406453"/>
            <a:chExt cx="648499" cy="649042"/>
          </a:xfrm>
        </p:grpSpPr>
        <p:sp>
          <p:nvSpPr>
            <p:cNvPr id="9" name="Oval 48"/>
            <p:cNvSpPr>
              <a:spLocks noChangeAspect="1"/>
            </p:cNvSpPr>
            <p:nvPr/>
          </p:nvSpPr>
          <p:spPr>
            <a:xfrm>
              <a:off x="5249344"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10" name="Oval 49"/>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3200">
                  <a:solidFill>
                    <a:schemeClr val="accent2"/>
                  </a:solidFill>
                  <a:cs typeface="+mn-ea"/>
                  <a:sym typeface="+mn-lt"/>
                </a:rPr>
                <a:t>1</a:t>
              </a:r>
            </a:p>
          </p:txBody>
        </p:sp>
      </p:grpSp>
      <p:grpSp>
        <p:nvGrpSpPr>
          <p:cNvPr id="11" name="Group 133"/>
          <p:cNvGrpSpPr/>
          <p:nvPr/>
        </p:nvGrpSpPr>
        <p:grpSpPr>
          <a:xfrm>
            <a:off x="5683023" y="3958951"/>
            <a:ext cx="804661" cy="805334"/>
            <a:chOff x="5249342" y="1406453"/>
            <a:chExt cx="648499" cy="649042"/>
          </a:xfrm>
        </p:grpSpPr>
        <p:sp>
          <p:nvSpPr>
            <p:cNvPr id="12" name="Oval 51"/>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13" name="Oval 52"/>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3200">
                  <a:solidFill>
                    <a:schemeClr val="accent2"/>
                  </a:solidFill>
                  <a:cs typeface="+mn-ea"/>
                  <a:sym typeface="+mn-lt"/>
                </a:rPr>
                <a:t>2</a:t>
              </a:r>
            </a:p>
          </p:txBody>
        </p:sp>
      </p:grpSp>
      <p:grpSp>
        <p:nvGrpSpPr>
          <p:cNvPr id="14" name="Group 133"/>
          <p:cNvGrpSpPr/>
          <p:nvPr/>
        </p:nvGrpSpPr>
        <p:grpSpPr>
          <a:xfrm>
            <a:off x="5683023" y="5490225"/>
            <a:ext cx="804661" cy="805334"/>
            <a:chOff x="5249342" y="1406453"/>
            <a:chExt cx="648499" cy="649042"/>
          </a:xfrm>
        </p:grpSpPr>
        <p:sp>
          <p:nvSpPr>
            <p:cNvPr id="15" name="Oval 54"/>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16" name="Oval 55"/>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3200">
                  <a:solidFill>
                    <a:schemeClr val="accent2"/>
                  </a:solidFill>
                  <a:cs typeface="+mn-ea"/>
                  <a:sym typeface="+mn-lt"/>
                </a:rPr>
                <a:t>3</a:t>
              </a:r>
            </a:p>
          </p:txBody>
        </p:sp>
      </p:grpSp>
      <p:sp>
        <p:nvSpPr>
          <p:cNvPr id="17" name="TextBox 43"/>
          <p:cNvSpPr txBox="1"/>
          <p:nvPr/>
        </p:nvSpPr>
        <p:spPr>
          <a:xfrm>
            <a:off x="3269846" y="2336806"/>
            <a:ext cx="2141159" cy="762000"/>
          </a:xfrm>
          <a:prstGeom prst="rect">
            <a:avLst/>
          </a:prstGeom>
          <a:noFill/>
        </p:spPr>
        <p:txBody>
          <a:bodyPr rtlCol="0" wrap="square">
            <a:spAutoFit/>
          </a:bodyPr>
          <a:lstStyle/>
          <a:p>
            <a:pPr algn="ctr"/>
            <a:r>
              <a:rPr altLang="zh-CN" b="1" lang="en-US" sz="4400">
                <a:solidFill>
                  <a:schemeClr val="bg1"/>
                </a:solidFill>
                <a:cs typeface="+mn-ea"/>
                <a:sym typeface="+mn-lt"/>
              </a:rPr>
              <a:t>2006</a:t>
            </a:r>
          </a:p>
        </p:txBody>
      </p:sp>
      <p:sp>
        <p:nvSpPr>
          <p:cNvPr id="18" name="TextBox 44"/>
          <p:cNvSpPr txBox="1"/>
          <p:nvPr/>
        </p:nvSpPr>
        <p:spPr>
          <a:xfrm>
            <a:off x="3269846" y="5401572"/>
            <a:ext cx="2141159" cy="762000"/>
          </a:xfrm>
          <a:prstGeom prst="rect">
            <a:avLst/>
          </a:prstGeom>
          <a:noFill/>
        </p:spPr>
        <p:txBody>
          <a:bodyPr rtlCol="0" wrap="square">
            <a:spAutoFit/>
          </a:bodyPr>
          <a:lstStyle/>
          <a:p>
            <a:pPr algn="ctr"/>
            <a:r>
              <a:rPr altLang="zh-CN" b="1" lang="en-US" sz="4400">
                <a:solidFill>
                  <a:schemeClr val="bg1"/>
                </a:solidFill>
                <a:cs typeface="+mn-ea"/>
                <a:sym typeface="+mn-lt"/>
              </a:rPr>
              <a:t>2010</a:t>
            </a:r>
          </a:p>
        </p:txBody>
      </p:sp>
      <p:sp>
        <p:nvSpPr>
          <p:cNvPr id="19" name="TextBox 45"/>
          <p:cNvSpPr txBox="1"/>
          <p:nvPr/>
        </p:nvSpPr>
        <p:spPr>
          <a:xfrm>
            <a:off x="6462926" y="3955512"/>
            <a:ext cx="2141159" cy="762000"/>
          </a:xfrm>
          <a:prstGeom prst="rect">
            <a:avLst/>
          </a:prstGeom>
          <a:noFill/>
        </p:spPr>
        <p:txBody>
          <a:bodyPr rtlCol="0" wrap="square">
            <a:spAutoFit/>
          </a:bodyPr>
          <a:lstStyle/>
          <a:p>
            <a:pPr algn="ctr"/>
            <a:r>
              <a:rPr altLang="zh-CN" b="1" lang="en-US" sz="4400">
                <a:solidFill>
                  <a:schemeClr val="bg1"/>
                </a:solidFill>
                <a:cs typeface="+mn-ea"/>
                <a:sym typeface="+mn-lt"/>
              </a:rPr>
              <a:t>2008</a:t>
            </a:r>
          </a:p>
        </p:txBody>
      </p:sp>
      <p:sp>
        <p:nvSpPr>
          <p:cNvPr id="20" name="文本框 33"/>
          <p:cNvSpPr txBox="1">
            <a:spLocks noChangeArrowheads="1"/>
          </p:cNvSpPr>
          <p:nvPr/>
        </p:nvSpPr>
        <p:spPr bwMode="auto">
          <a:xfrm>
            <a:off x="6877636" y="2364521"/>
            <a:ext cx="161993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eaLnBrk="1" hangingPunct="1">
              <a:spcBef>
                <a:spcPct val="0"/>
              </a:spcBef>
              <a:spcAft>
                <a:spcPts val="1000"/>
              </a:spcAft>
              <a:buFontTx/>
              <a:buNone/>
            </a:pPr>
            <a:r>
              <a:rPr altLang="en-US" b="1" lang="zh-CN" sz="1600">
                <a:solidFill>
                  <a:schemeClr val="bg1"/>
                </a:solidFill>
                <a:latin typeface="+mn-lt"/>
                <a:ea typeface="+mn-ea"/>
                <a:cs typeface="+mn-ea"/>
                <a:sym typeface="+mn-lt"/>
              </a:rPr>
              <a:t>点击编辑</a:t>
            </a:r>
          </a:p>
        </p:txBody>
      </p:sp>
      <p:sp>
        <p:nvSpPr>
          <p:cNvPr id="21" name="文本框 37"/>
          <p:cNvSpPr txBox="1">
            <a:spLocks noChangeArrowheads="1"/>
          </p:cNvSpPr>
          <p:nvPr/>
        </p:nvSpPr>
        <p:spPr bwMode="auto">
          <a:xfrm>
            <a:off x="6877636" y="2695458"/>
            <a:ext cx="2986801"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defTabSz="1216817">
              <a:lnSpc>
                <a:spcPct val="120000"/>
              </a:lnSpc>
              <a:spcBef>
                <a:spcPct val="20000"/>
              </a:spcBef>
              <a:buNone/>
            </a:pPr>
            <a:r>
              <a:rPr altLang="en-US" lang="zh-CN" sz="1400">
                <a:solidFill>
                  <a:schemeClr val="bg1"/>
                </a:solidFill>
                <a:latin typeface="+mn-lt"/>
                <a:ea typeface="+mn-ea"/>
                <a:cs typeface="+mn-ea"/>
                <a:sym typeface="+mn-lt"/>
              </a:rPr>
              <a:t>点击输入简要文字内容，文字内容需概括精炼，不用多余的文字修饰</a:t>
            </a:r>
          </a:p>
        </p:txBody>
      </p:sp>
      <p:sp>
        <p:nvSpPr>
          <p:cNvPr id="22" name="文本框 33"/>
          <p:cNvSpPr txBox="1">
            <a:spLocks noChangeArrowheads="1"/>
          </p:cNvSpPr>
          <p:nvPr/>
        </p:nvSpPr>
        <p:spPr bwMode="auto">
          <a:xfrm>
            <a:off x="6877636" y="5459820"/>
            <a:ext cx="161993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eaLnBrk="1" hangingPunct="1">
              <a:spcBef>
                <a:spcPct val="0"/>
              </a:spcBef>
              <a:spcAft>
                <a:spcPts val="1000"/>
              </a:spcAft>
              <a:buFontTx/>
              <a:buNone/>
            </a:pPr>
            <a:r>
              <a:rPr altLang="en-US" b="1" lang="zh-CN" sz="1600">
                <a:solidFill>
                  <a:schemeClr val="bg1"/>
                </a:solidFill>
                <a:latin typeface="+mn-lt"/>
                <a:ea typeface="+mn-ea"/>
                <a:cs typeface="+mn-ea"/>
                <a:sym typeface="+mn-lt"/>
              </a:rPr>
              <a:t>点击编辑</a:t>
            </a:r>
          </a:p>
        </p:txBody>
      </p:sp>
      <p:sp>
        <p:nvSpPr>
          <p:cNvPr id="23" name="文本框 37"/>
          <p:cNvSpPr txBox="1">
            <a:spLocks noChangeArrowheads="1"/>
          </p:cNvSpPr>
          <p:nvPr/>
        </p:nvSpPr>
        <p:spPr bwMode="auto">
          <a:xfrm>
            <a:off x="6877636" y="5790757"/>
            <a:ext cx="2986801"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defTabSz="1216817">
              <a:lnSpc>
                <a:spcPct val="120000"/>
              </a:lnSpc>
              <a:spcBef>
                <a:spcPct val="20000"/>
              </a:spcBef>
              <a:buNone/>
            </a:pPr>
            <a:r>
              <a:rPr altLang="en-US" lang="zh-CN" sz="1400">
                <a:solidFill>
                  <a:schemeClr val="bg1"/>
                </a:solidFill>
                <a:latin typeface="+mn-lt"/>
                <a:ea typeface="+mn-ea"/>
                <a:cs typeface="+mn-ea"/>
                <a:sym typeface="+mn-lt"/>
              </a:rPr>
              <a:t>点击输入简要文字内容，文字内容需概括精炼，不用多余的文字修饰</a:t>
            </a:r>
          </a:p>
        </p:txBody>
      </p:sp>
      <p:sp>
        <p:nvSpPr>
          <p:cNvPr id="24" name="文本框 33"/>
          <p:cNvSpPr txBox="1">
            <a:spLocks noChangeArrowheads="1"/>
          </p:cNvSpPr>
          <p:nvPr/>
        </p:nvSpPr>
        <p:spPr bwMode="auto">
          <a:xfrm>
            <a:off x="3735562" y="3884130"/>
            <a:ext cx="161993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algn="r" eaLnBrk="1" hangingPunct="1">
              <a:spcBef>
                <a:spcPct val="0"/>
              </a:spcBef>
              <a:spcAft>
                <a:spcPts val="1000"/>
              </a:spcAft>
              <a:buFontTx/>
              <a:buNone/>
            </a:pPr>
            <a:r>
              <a:rPr altLang="en-US" b="1" lang="zh-CN" sz="1600">
                <a:solidFill>
                  <a:schemeClr val="bg1"/>
                </a:solidFill>
                <a:latin typeface="+mn-lt"/>
                <a:ea typeface="+mn-ea"/>
                <a:cs typeface="+mn-ea"/>
                <a:sym typeface="+mn-lt"/>
              </a:rPr>
              <a:t>点击编辑</a:t>
            </a:r>
          </a:p>
        </p:txBody>
      </p:sp>
      <p:sp>
        <p:nvSpPr>
          <p:cNvPr id="25" name="文本框 37"/>
          <p:cNvSpPr txBox="1">
            <a:spLocks noChangeArrowheads="1"/>
          </p:cNvSpPr>
          <p:nvPr/>
        </p:nvSpPr>
        <p:spPr bwMode="auto">
          <a:xfrm>
            <a:off x="2368697" y="4215068"/>
            <a:ext cx="2986801"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algn="r" defTabSz="1216817">
              <a:lnSpc>
                <a:spcPct val="120000"/>
              </a:lnSpc>
              <a:spcBef>
                <a:spcPct val="20000"/>
              </a:spcBef>
              <a:buNone/>
            </a:pPr>
            <a:r>
              <a:rPr altLang="en-US" lang="zh-CN" sz="1400">
                <a:solidFill>
                  <a:schemeClr val="bg1"/>
                </a:solidFill>
                <a:latin typeface="+mn-lt"/>
                <a:ea typeface="+mn-ea"/>
                <a:cs typeface="+mn-ea"/>
                <a:sym typeface="+mn-lt"/>
              </a:rPr>
              <a:t>点击输入简要文字内容，文字内容需概括精炼，不用多余的文字修饰</a:t>
            </a:r>
          </a:p>
        </p:txBody>
      </p:sp>
      <p:sp>
        <p:nvSpPr>
          <p:cNvPr id="27" name="文本框 26"/>
          <p:cNvSpPr txBox="1"/>
          <p:nvPr/>
        </p:nvSpPr>
        <p:spPr>
          <a:xfrm>
            <a:off x="3844145" y="317918"/>
            <a:ext cx="4480560" cy="457200"/>
          </a:xfrm>
          <a:prstGeom prst="rect">
            <a:avLst/>
          </a:prstGeom>
          <a:noFill/>
        </p:spPr>
        <p:txBody>
          <a:bodyPr rtlCol="0" wrap="square">
            <a:spAutoFit/>
          </a:bodyPr>
          <a:lstStyle/>
          <a:p>
            <a:pPr algn="ctr"/>
            <a:r>
              <a:rPr altLang="en-US" b="1" lang="zh-CN" sz="2400">
                <a:solidFill>
                  <a:schemeClr val="bg1"/>
                </a:solidFill>
                <a:latin typeface="+mj-ea"/>
                <a:ea typeface="+mj-ea"/>
              </a:rPr>
              <a:t>公司简介</a:t>
            </a:r>
          </a:p>
        </p:txBody>
      </p:sp>
    </p:spTree>
    <p:extLst>
      <p:ext uri="{BB962C8B-B14F-4D97-AF65-F5344CB8AC3E}">
        <p14:creationId val="105539823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Straight Connector 3"/>
          <p:cNvCxnSpPr/>
          <p:nvPr/>
        </p:nvCxnSpPr>
        <p:spPr>
          <a:xfrm rot="5400000">
            <a:off x="5658974" y="404799"/>
            <a:ext cx="828000" cy="0"/>
          </a:xfrm>
          <a:prstGeom prst="line">
            <a:avLst/>
          </a:prstGeom>
          <a:ln cmpd="sng" w="31750">
            <a:solidFill>
              <a:schemeClr val="bg1">
                <a:lumMod val="75000"/>
              </a:schemeClr>
            </a:solidFill>
            <a:prstDash val="solid"/>
            <a:headEnd len="med" type="none" w="med"/>
            <a:tailEnd len="med" type="none" w="med"/>
          </a:ln>
        </p:spPr>
        <p:style>
          <a:lnRef idx="1">
            <a:schemeClr val="dk1"/>
          </a:lnRef>
          <a:fillRef idx="0">
            <a:schemeClr val="dk1"/>
          </a:fillRef>
          <a:effectRef idx="0">
            <a:schemeClr val="dk1"/>
          </a:effectRef>
          <a:fontRef idx="minor">
            <a:schemeClr val="tx1"/>
          </a:fontRef>
        </p:style>
      </p:cxnSp>
      <p:cxnSp>
        <p:nvCxnSpPr>
          <p:cNvPr id="3" name="Straight Connector 1"/>
          <p:cNvCxnSpPr/>
          <p:nvPr/>
        </p:nvCxnSpPr>
        <p:spPr>
          <a:xfrm rot="5400000">
            <a:off x="5658974" y="3484024"/>
            <a:ext cx="828000" cy="0"/>
          </a:xfrm>
          <a:prstGeom prst="line">
            <a:avLst/>
          </a:prstGeom>
          <a:ln cmpd="sng" w="31750">
            <a:solidFill>
              <a:schemeClr val="bg1">
                <a:lumMod val="75000"/>
              </a:schemeClr>
            </a:solidFill>
            <a:prstDash val="solid"/>
            <a:headEnd len="med" type="none" w="med"/>
            <a:tailEnd len="med" type="none" w="med"/>
          </a:ln>
        </p:spPr>
        <p:style>
          <a:lnRef idx="1">
            <a:schemeClr val="dk1"/>
          </a:lnRef>
          <a:fillRef idx="0">
            <a:schemeClr val="dk1"/>
          </a:fillRef>
          <a:effectRef idx="0">
            <a:schemeClr val="dk1"/>
          </a:effectRef>
          <a:fontRef idx="minor">
            <a:schemeClr val="tx1"/>
          </a:fontRef>
        </p:style>
      </p:cxnSp>
      <p:cxnSp>
        <p:nvCxnSpPr>
          <p:cNvPr id="4" name="Straight Connector 2"/>
          <p:cNvCxnSpPr/>
          <p:nvPr/>
        </p:nvCxnSpPr>
        <p:spPr>
          <a:xfrm rot="5400000">
            <a:off x="5658974" y="1923970"/>
            <a:ext cx="828000" cy="0"/>
          </a:xfrm>
          <a:prstGeom prst="line">
            <a:avLst/>
          </a:prstGeom>
          <a:ln cmpd="sng" w="31750">
            <a:solidFill>
              <a:schemeClr val="bg1">
                <a:lumMod val="75000"/>
              </a:schemeClr>
            </a:solidFill>
            <a:prstDash val="solid"/>
            <a:headEnd len="med" type="none" w="med"/>
            <a:tailEnd len="med" type="none" w="med"/>
          </a:ln>
        </p:spPr>
        <p:style>
          <a:lnRef idx="1">
            <a:schemeClr val="dk1"/>
          </a:lnRef>
          <a:fillRef idx="0">
            <a:schemeClr val="dk1"/>
          </a:fillRef>
          <a:effectRef idx="0">
            <a:schemeClr val="dk1"/>
          </a:effectRef>
          <a:fontRef idx="minor">
            <a:schemeClr val="tx1"/>
          </a:fontRef>
        </p:style>
      </p:cxnSp>
      <p:grpSp>
        <p:nvGrpSpPr>
          <p:cNvPr id="5" name="Group 133"/>
          <p:cNvGrpSpPr/>
          <p:nvPr/>
        </p:nvGrpSpPr>
        <p:grpSpPr>
          <a:xfrm>
            <a:off x="5687560" y="755572"/>
            <a:ext cx="804661" cy="805334"/>
            <a:chOff x="5249342" y="1406453"/>
            <a:chExt cx="648499" cy="649042"/>
          </a:xfrm>
        </p:grpSpPr>
        <p:sp>
          <p:nvSpPr>
            <p:cNvPr id="6" name="Oval 42"/>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7" name="Oval 43"/>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3200">
                  <a:solidFill>
                    <a:schemeClr val="accent2"/>
                  </a:solidFill>
                  <a:cs typeface="+mn-ea"/>
                  <a:sym typeface="+mn-lt"/>
                </a:rPr>
                <a:t>4</a:t>
              </a:r>
            </a:p>
          </p:txBody>
        </p:sp>
      </p:grpSp>
      <p:grpSp>
        <p:nvGrpSpPr>
          <p:cNvPr id="8" name="Group 133"/>
          <p:cNvGrpSpPr/>
          <p:nvPr/>
        </p:nvGrpSpPr>
        <p:grpSpPr>
          <a:xfrm>
            <a:off x="5687560" y="2287817"/>
            <a:ext cx="804661" cy="805334"/>
            <a:chOff x="5249342" y="1406453"/>
            <a:chExt cx="648499" cy="649042"/>
          </a:xfrm>
        </p:grpSpPr>
        <p:sp>
          <p:nvSpPr>
            <p:cNvPr id="9" name="Oval 45"/>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10" name="Oval 46"/>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3200">
                  <a:solidFill>
                    <a:schemeClr val="accent2"/>
                  </a:solidFill>
                  <a:cs typeface="+mn-ea"/>
                  <a:sym typeface="+mn-lt"/>
                </a:rPr>
                <a:t>5</a:t>
              </a:r>
            </a:p>
          </p:txBody>
        </p:sp>
      </p:grpSp>
      <p:grpSp>
        <p:nvGrpSpPr>
          <p:cNvPr id="11" name="Group 133"/>
          <p:cNvGrpSpPr/>
          <p:nvPr/>
        </p:nvGrpSpPr>
        <p:grpSpPr>
          <a:xfrm>
            <a:off x="5687560" y="3848755"/>
            <a:ext cx="804661" cy="805334"/>
            <a:chOff x="5249342" y="1406453"/>
            <a:chExt cx="648499" cy="649042"/>
          </a:xfrm>
        </p:grpSpPr>
        <p:sp>
          <p:nvSpPr>
            <p:cNvPr id="12" name="Oval 48"/>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solidFill>
                <a:cs typeface="+mn-ea"/>
                <a:sym typeface="+mn-lt"/>
              </a:endParaRPr>
            </a:p>
          </p:txBody>
        </p:sp>
        <p:sp>
          <p:nvSpPr>
            <p:cNvPr id="13" name="Oval 49"/>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3200">
                  <a:solidFill>
                    <a:schemeClr val="accent2"/>
                  </a:solidFill>
                  <a:cs typeface="+mn-ea"/>
                  <a:sym typeface="+mn-lt"/>
                </a:rPr>
                <a:t>6</a:t>
              </a:r>
            </a:p>
          </p:txBody>
        </p:sp>
      </p:grpSp>
      <p:sp>
        <p:nvSpPr>
          <p:cNvPr id="14" name="TextBox 50"/>
          <p:cNvSpPr txBox="1"/>
          <p:nvPr/>
        </p:nvSpPr>
        <p:spPr>
          <a:xfrm>
            <a:off x="3269846" y="2241276"/>
            <a:ext cx="2141159" cy="762000"/>
          </a:xfrm>
          <a:prstGeom prst="rect">
            <a:avLst/>
          </a:prstGeom>
          <a:noFill/>
        </p:spPr>
        <p:txBody>
          <a:bodyPr rtlCol="0" wrap="square">
            <a:spAutoFit/>
          </a:bodyPr>
          <a:lstStyle/>
          <a:p>
            <a:pPr algn="ctr"/>
            <a:r>
              <a:rPr altLang="zh-CN" b="1" lang="en-US" smtClean="0" sz="4400">
                <a:solidFill>
                  <a:schemeClr val="bg1"/>
                </a:solidFill>
                <a:cs typeface="+mn-ea"/>
                <a:sym typeface="+mn-lt"/>
              </a:rPr>
              <a:t>2012</a:t>
            </a:r>
          </a:p>
        </p:txBody>
      </p:sp>
      <p:sp>
        <p:nvSpPr>
          <p:cNvPr id="15" name="TextBox 51"/>
          <p:cNvSpPr txBox="1"/>
          <p:nvPr/>
        </p:nvSpPr>
        <p:spPr>
          <a:xfrm>
            <a:off x="6399377" y="733315"/>
            <a:ext cx="2141159" cy="762000"/>
          </a:xfrm>
          <a:prstGeom prst="rect">
            <a:avLst/>
          </a:prstGeom>
          <a:noFill/>
        </p:spPr>
        <p:txBody>
          <a:bodyPr rtlCol="0" wrap="square">
            <a:spAutoFit/>
          </a:bodyPr>
          <a:lstStyle/>
          <a:p>
            <a:pPr algn="ctr"/>
            <a:r>
              <a:rPr altLang="zh-CN" b="1" lang="en-US" smtClean="0" sz="4400">
                <a:solidFill>
                  <a:schemeClr val="bg1"/>
                </a:solidFill>
                <a:cs typeface="+mn-ea"/>
                <a:sym typeface="+mn-lt"/>
              </a:rPr>
              <a:t>2012</a:t>
            </a:r>
          </a:p>
        </p:txBody>
      </p:sp>
      <p:sp>
        <p:nvSpPr>
          <p:cNvPr id="16" name="TextBox 52"/>
          <p:cNvSpPr txBox="1"/>
          <p:nvPr/>
        </p:nvSpPr>
        <p:spPr>
          <a:xfrm>
            <a:off x="6399377" y="3879344"/>
            <a:ext cx="2141159" cy="762000"/>
          </a:xfrm>
          <a:prstGeom prst="rect">
            <a:avLst/>
          </a:prstGeom>
          <a:noFill/>
        </p:spPr>
        <p:txBody>
          <a:bodyPr rtlCol="0" wrap="square">
            <a:spAutoFit/>
          </a:bodyPr>
          <a:lstStyle/>
          <a:p>
            <a:pPr algn="ctr"/>
            <a:r>
              <a:rPr altLang="zh-CN" b="1" lang="en-US" smtClean="0" sz="4400">
                <a:solidFill>
                  <a:schemeClr val="bg1"/>
                </a:solidFill>
                <a:cs typeface="+mn-ea"/>
                <a:sym typeface="+mn-lt"/>
              </a:rPr>
              <a:t>2017</a:t>
            </a:r>
          </a:p>
        </p:txBody>
      </p:sp>
      <p:sp>
        <p:nvSpPr>
          <p:cNvPr id="17" name="文本框 33"/>
          <p:cNvSpPr txBox="1">
            <a:spLocks noChangeArrowheads="1"/>
          </p:cNvSpPr>
          <p:nvPr/>
        </p:nvSpPr>
        <p:spPr bwMode="auto">
          <a:xfrm>
            <a:off x="6847156" y="2186438"/>
            <a:ext cx="161993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eaLnBrk="1" hangingPunct="1">
              <a:spcBef>
                <a:spcPct val="0"/>
              </a:spcBef>
              <a:spcAft>
                <a:spcPts val="1000"/>
              </a:spcAft>
              <a:buFontTx/>
              <a:buNone/>
            </a:pPr>
            <a:r>
              <a:rPr altLang="en-US" b="1" lang="zh-CN" sz="1600">
                <a:solidFill>
                  <a:schemeClr val="bg1"/>
                </a:solidFill>
                <a:latin typeface="+mn-lt"/>
                <a:ea typeface="+mn-ea"/>
                <a:cs typeface="+mn-ea"/>
                <a:sym typeface="+mn-lt"/>
              </a:rPr>
              <a:t>点击编辑</a:t>
            </a:r>
          </a:p>
        </p:txBody>
      </p:sp>
      <p:sp>
        <p:nvSpPr>
          <p:cNvPr id="18" name="文本框 37"/>
          <p:cNvSpPr txBox="1">
            <a:spLocks noChangeArrowheads="1"/>
          </p:cNvSpPr>
          <p:nvPr/>
        </p:nvSpPr>
        <p:spPr bwMode="auto">
          <a:xfrm>
            <a:off x="6847156" y="2517375"/>
            <a:ext cx="2986801"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defTabSz="1216817">
              <a:lnSpc>
                <a:spcPct val="120000"/>
              </a:lnSpc>
              <a:spcBef>
                <a:spcPct val="20000"/>
              </a:spcBef>
              <a:buNone/>
            </a:pPr>
            <a:r>
              <a:rPr altLang="en-US" lang="zh-CN" sz="1400">
                <a:solidFill>
                  <a:schemeClr val="bg1"/>
                </a:solidFill>
                <a:latin typeface="+mn-lt"/>
                <a:ea typeface="+mn-ea"/>
                <a:cs typeface="+mn-ea"/>
                <a:sym typeface="+mn-lt"/>
              </a:rPr>
              <a:t>点击输入简要文字内容，文字内容需概括精炼，不用多余的文字修饰</a:t>
            </a:r>
          </a:p>
        </p:txBody>
      </p:sp>
      <p:sp>
        <p:nvSpPr>
          <p:cNvPr id="19" name="文本框 33"/>
          <p:cNvSpPr txBox="1">
            <a:spLocks noChangeArrowheads="1"/>
          </p:cNvSpPr>
          <p:nvPr/>
        </p:nvSpPr>
        <p:spPr bwMode="auto">
          <a:xfrm>
            <a:off x="3735562" y="670591"/>
            <a:ext cx="161993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algn="r" eaLnBrk="1" hangingPunct="1">
              <a:spcBef>
                <a:spcPct val="0"/>
              </a:spcBef>
              <a:spcAft>
                <a:spcPts val="1000"/>
              </a:spcAft>
              <a:buFontTx/>
              <a:buNone/>
            </a:pPr>
            <a:r>
              <a:rPr altLang="en-US" b="1" lang="zh-CN" sz="1600">
                <a:solidFill>
                  <a:schemeClr val="bg1"/>
                </a:solidFill>
                <a:latin typeface="+mn-lt"/>
                <a:ea typeface="+mn-ea"/>
                <a:cs typeface="+mn-ea"/>
                <a:sym typeface="+mn-lt"/>
              </a:rPr>
              <a:t>点击编辑</a:t>
            </a:r>
          </a:p>
        </p:txBody>
      </p:sp>
      <p:sp>
        <p:nvSpPr>
          <p:cNvPr id="20" name="文本框 37"/>
          <p:cNvSpPr txBox="1">
            <a:spLocks noChangeArrowheads="1"/>
          </p:cNvSpPr>
          <p:nvPr/>
        </p:nvSpPr>
        <p:spPr bwMode="auto">
          <a:xfrm>
            <a:off x="2368697" y="1001528"/>
            <a:ext cx="2986801"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algn="r" defTabSz="1216817">
              <a:lnSpc>
                <a:spcPct val="120000"/>
              </a:lnSpc>
              <a:spcBef>
                <a:spcPct val="20000"/>
              </a:spcBef>
              <a:buNone/>
            </a:pPr>
            <a:r>
              <a:rPr altLang="en-US" lang="zh-CN" sz="1400">
                <a:solidFill>
                  <a:schemeClr val="bg1"/>
                </a:solidFill>
                <a:latin typeface="+mn-lt"/>
                <a:ea typeface="+mn-ea"/>
                <a:cs typeface="+mn-ea"/>
                <a:sym typeface="+mn-lt"/>
              </a:rPr>
              <a:t>点击输入简要文字内容，文字内容需概括精炼，不用多余的文字修饰</a:t>
            </a:r>
          </a:p>
        </p:txBody>
      </p:sp>
      <p:sp>
        <p:nvSpPr>
          <p:cNvPr id="21" name="文本框 33"/>
          <p:cNvSpPr txBox="1">
            <a:spLocks noChangeArrowheads="1"/>
          </p:cNvSpPr>
          <p:nvPr/>
        </p:nvSpPr>
        <p:spPr bwMode="auto">
          <a:xfrm>
            <a:off x="3735562" y="3818275"/>
            <a:ext cx="161993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algn="r" eaLnBrk="1" hangingPunct="1">
              <a:spcBef>
                <a:spcPct val="0"/>
              </a:spcBef>
              <a:spcAft>
                <a:spcPts val="1000"/>
              </a:spcAft>
              <a:buFontTx/>
              <a:buNone/>
            </a:pPr>
            <a:r>
              <a:rPr altLang="en-US" b="1" lang="zh-CN" sz="1600">
                <a:solidFill>
                  <a:schemeClr val="bg1"/>
                </a:solidFill>
                <a:latin typeface="+mn-lt"/>
                <a:ea typeface="+mn-ea"/>
                <a:cs typeface="+mn-ea"/>
                <a:sym typeface="+mn-lt"/>
              </a:rPr>
              <a:t>点击编辑</a:t>
            </a:r>
          </a:p>
        </p:txBody>
      </p:sp>
      <p:sp>
        <p:nvSpPr>
          <p:cNvPr id="22" name="文本框 37"/>
          <p:cNvSpPr txBox="1">
            <a:spLocks noChangeArrowheads="1"/>
          </p:cNvSpPr>
          <p:nvPr/>
        </p:nvSpPr>
        <p:spPr bwMode="auto">
          <a:xfrm>
            <a:off x="2368697" y="4149211"/>
            <a:ext cx="2986801"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125000"/>
              </a:lnSpc>
              <a:spcBef>
                <a:spcPts val="1000"/>
              </a:spcBef>
              <a:buFont charset="0" panose="020b0604020202020204" pitchFamily="34" typeface="Arial"/>
              <a:buChar char="•"/>
              <a:defRPr sz="2000">
                <a:solidFill>
                  <a:schemeClr val="tx1"/>
                </a:solidFill>
                <a:latin charset="0" panose="020b0502040204020203" pitchFamily="34" typeface="Segoe UI"/>
                <a:ea charset="-122" panose="020b0503020204020204" pitchFamily="34" typeface="微软雅黑"/>
              </a:defRPr>
            </a:lvl1pPr>
            <a:lvl2pPr indent="-285750" marL="742950">
              <a:lnSpc>
                <a:spcPct val="125000"/>
              </a:lnSpc>
              <a:spcBef>
                <a:spcPts val="500"/>
              </a:spcBef>
              <a:buFont charset="0" panose="020b0604020202020204" pitchFamily="34" typeface="Arial"/>
              <a:buChar char="•"/>
              <a:defRPr>
                <a:solidFill>
                  <a:schemeClr val="tx1"/>
                </a:solidFill>
                <a:latin charset="0" panose="020b0502040204020203" pitchFamily="34" typeface="Segoe UI"/>
                <a:ea charset="-122" panose="020b0503020204020204" pitchFamily="34" typeface="微软雅黑"/>
              </a:defRPr>
            </a:lvl2pPr>
            <a:lvl3pPr indent="-228600" marL="1143000">
              <a:lnSpc>
                <a:spcPct val="125000"/>
              </a:lnSpc>
              <a:spcBef>
                <a:spcPts val="500"/>
              </a:spcBef>
              <a:buFont charset="0" panose="020b0604020202020204" pitchFamily="34" typeface="Arial"/>
              <a:buChar char="•"/>
              <a:defRPr sz="1600">
                <a:solidFill>
                  <a:schemeClr val="tx1"/>
                </a:solidFill>
                <a:latin charset="0" panose="020b0502040204020203" pitchFamily="34" typeface="Segoe UI"/>
                <a:ea charset="-122" panose="020b0503020204020204" pitchFamily="34" typeface="微软雅黑"/>
              </a:defRPr>
            </a:lvl3pPr>
            <a:lvl4pPr indent="-228600" marL="16002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4pPr>
            <a:lvl5pPr indent="-228600" marL="2057400">
              <a:lnSpc>
                <a:spcPct val="125000"/>
              </a:lnSpc>
              <a:spcBef>
                <a:spcPts val="500"/>
              </a:spcBef>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lnSpc>
                <a:spcPct val="125000"/>
              </a:lnSpc>
              <a:spcBef>
                <a:spcPts val="500"/>
              </a:spcBef>
              <a:spcAft>
                <a:spcPct val="0"/>
              </a:spcAft>
              <a:buFont charset="0" panose="020b0604020202020204" pitchFamily="34" typeface="Arial"/>
              <a:buChar char="•"/>
              <a:defRPr sz="1400">
                <a:solidFill>
                  <a:schemeClr val="tx1"/>
                </a:solidFill>
                <a:latin charset="0" panose="020b0502040204020203" pitchFamily="34" typeface="Segoe UI"/>
                <a:ea charset="-122" panose="020b0503020204020204" pitchFamily="34" typeface="微软雅黑"/>
              </a:defRPr>
            </a:lvl9pPr>
          </a:lstStyle>
          <a:p>
            <a:pPr algn="r" defTabSz="1216817">
              <a:lnSpc>
                <a:spcPct val="120000"/>
              </a:lnSpc>
              <a:spcBef>
                <a:spcPct val="20000"/>
              </a:spcBef>
              <a:buNone/>
            </a:pPr>
            <a:r>
              <a:rPr altLang="en-US" lang="zh-CN" sz="1400">
                <a:solidFill>
                  <a:schemeClr val="bg1"/>
                </a:solidFill>
                <a:latin typeface="+mn-lt"/>
                <a:ea typeface="+mn-ea"/>
                <a:cs typeface="+mn-ea"/>
                <a:sym typeface="+mn-lt"/>
              </a:rPr>
              <a:t>点击输入简要文字内容，文字内容需概括精炼，不用多余的文字修饰</a:t>
            </a:r>
          </a:p>
        </p:txBody>
      </p:sp>
      <p:sp>
        <p:nvSpPr>
          <p:cNvPr id="23" name="任意多边形 22"/>
          <p:cNvSpPr/>
          <p:nvPr/>
        </p:nvSpPr>
        <p:spPr bwMode="auto">
          <a:xfrm>
            <a:off x="137160" y="5493040"/>
            <a:ext cx="12191999" cy="1208330"/>
          </a:xfrm>
          <a:custGeom>
            <a:gdLst>
              <a:gd fmla="*/ 7888389 w 12127677" name="connsiteX0"/>
              <a:gd fmla="*/ 237241 h 654456" name="connsiteY0"/>
              <a:gd fmla="*/ 7896369 w 12127677" name="connsiteX1"/>
              <a:gd fmla="*/ 237241 h 654456" name="connsiteY1"/>
              <a:gd fmla="*/ 7896369 w 12127677" name="connsiteX2"/>
              <a:gd fmla="*/ 245421 h 654456" name="connsiteY2"/>
              <a:gd fmla="*/ 7888389 w 12127677" name="connsiteX3"/>
              <a:gd fmla="*/ 245421 h 654456" name="connsiteY3"/>
              <a:gd fmla="*/ 7888389 w 12127677" name="connsiteX4"/>
              <a:gd fmla="*/ 237241 h 654456" name="connsiteY4"/>
              <a:gd fmla="*/ 4894781 w 12127677" name="connsiteX5"/>
              <a:gd fmla="*/ 237241 h 654456" name="connsiteY5"/>
              <a:gd fmla="*/ 4902771 w 12127677" name="connsiteX6"/>
              <a:gd fmla="*/ 237241 h 654456" name="connsiteY6"/>
              <a:gd fmla="*/ 4902771 w 12127677" name="connsiteX7"/>
              <a:gd fmla="*/ 245421 h 654456" name="connsiteY7"/>
              <a:gd fmla="*/ 4894781 w 12127677" name="connsiteX8"/>
              <a:gd fmla="*/ 245421 h 654456" name="connsiteY8"/>
              <a:gd fmla="*/ 4894781 w 12127677" name="connsiteX9"/>
              <a:gd fmla="*/ 237241 h 654456" name="connsiteY9"/>
              <a:gd fmla="*/ 1685359 w 12127677" name="connsiteX10"/>
              <a:gd fmla="*/ 237241 h 654456" name="connsiteY10"/>
              <a:gd fmla="*/ 1693347 w 12127677" name="connsiteX11"/>
              <a:gd fmla="*/ 237241 h 654456" name="connsiteY11"/>
              <a:gd fmla="*/ 1693347 w 12127677" name="connsiteX12"/>
              <a:gd fmla="*/ 245421 h 654456" name="connsiteY12"/>
              <a:gd fmla="*/ 1685359 w 12127677" name="connsiteX13"/>
              <a:gd fmla="*/ 245421 h 654456" name="connsiteY13"/>
              <a:gd fmla="*/ 1685359 w 12127677" name="connsiteX14"/>
              <a:gd fmla="*/ 237241 h 654456" name="connsiteY14"/>
              <a:gd fmla="*/ 10404308 w 12127677" name="connsiteX15"/>
              <a:gd fmla="*/ 204518 h 654456" name="connsiteY15"/>
              <a:gd fmla="*/ 10412287 w 12127677" name="connsiteX16"/>
              <a:gd fmla="*/ 212698 h 654456" name="connsiteY16"/>
              <a:gd fmla="*/ 10420265 w 12127677" name="connsiteX17"/>
              <a:gd fmla="*/ 220879 h 654456" name="connsiteY17"/>
              <a:gd fmla="*/ 10404308 w 12127677" name="connsiteX18"/>
              <a:gd fmla="*/ 220879 h 654456" name="connsiteY18"/>
              <a:gd fmla="*/ 10404308 w 12127677" name="connsiteX19"/>
              <a:gd fmla="*/ 218323 h 654456" name="connsiteY19"/>
              <a:gd fmla="*/ 10404308 w 12127677" name="connsiteX20"/>
              <a:gd fmla="*/ 204518 h 654456" name="connsiteY20"/>
              <a:gd fmla="*/ 4934724 w 12127677" name="connsiteX21"/>
              <a:gd fmla="*/ 204518 h 654456" name="connsiteY21"/>
              <a:gd fmla="*/ 4934724 w 12127677" name="connsiteX22"/>
              <a:gd fmla="*/ 218323 h 654456" name="connsiteY22"/>
              <a:gd fmla="*/ 4934724 w 12127677" name="connsiteX23"/>
              <a:gd fmla="*/ 220879 h 654456" name="connsiteY23"/>
              <a:gd fmla="*/ 4926736 w 12127677" name="connsiteX24"/>
              <a:gd fmla="*/ 220879 h 654456" name="connsiteY24"/>
              <a:gd fmla="*/ 4926736 w 12127677" name="connsiteX25"/>
              <a:gd fmla="*/ 212698 h 654456" name="connsiteY25"/>
              <a:gd fmla="*/ 4934724 w 12127677" name="connsiteX26"/>
              <a:gd fmla="*/ 204518 h 654456" name="connsiteY26"/>
              <a:gd fmla="*/ 1725297 w 12127677" name="connsiteX27"/>
              <a:gd fmla="*/ 204518 h 654456" name="connsiteY27"/>
              <a:gd fmla="*/ 1725297 w 12127677" name="connsiteX28"/>
              <a:gd fmla="*/ 218323 h 654456" name="connsiteY28"/>
              <a:gd fmla="*/ 1725297 w 12127677" name="connsiteX29"/>
              <a:gd fmla="*/ 220879 h 654456" name="connsiteY29"/>
              <a:gd fmla="*/ 1717309 w 12127677" name="connsiteX30"/>
              <a:gd fmla="*/ 220879 h 654456" name="connsiteY30"/>
              <a:gd fmla="*/ 1717309 w 12127677" name="connsiteX31"/>
              <a:gd fmla="*/ 212698 h 654456" name="connsiteY31"/>
              <a:gd fmla="*/ 1725297 w 12127677" name="connsiteX32"/>
              <a:gd fmla="*/ 204518 h 654456" name="connsiteY32"/>
              <a:gd fmla="*/ 8494863 w 12127677" name="connsiteX33"/>
              <a:gd fmla="*/ 139072 h 654456" name="connsiteY33"/>
              <a:gd fmla="*/ 8494863 w 12127677" name="connsiteX34"/>
              <a:gd fmla="*/ 146230 h 654456" name="connsiteY34"/>
              <a:gd fmla="*/ 8494863 w 12127677" name="connsiteX35"/>
              <a:gd fmla="*/ 155434 h 654456" name="connsiteY35"/>
              <a:gd fmla="*/ 8470923 w 12127677" name="connsiteX36"/>
              <a:gd fmla="*/ 171795 h 654456" name="connsiteY36"/>
              <a:gd fmla="*/ 8470923 w 12127677" name="connsiteX37"/>
              <a:gd fmla="*/ 155434 h 654456" name="connsiteY37"/>
              <a:gd fmla="*/ 8494863 w 12127677" name="connsiteX38"/>
              <a:gd fmla="*/ 139072 h 654456" name="connsiteY38"/>
              <a:gd fmla="*/ 1246047 w 12127677" name="connsiteX39"/>
              <a:gd fmla="*/ 0 h 654456" name="connsiteY39"/>
              <a:gd fmla="*/ 1357872 w 12127677" name="connsiteX40"/>
              <a:gd fmla="*/ 0 h 654456" name="connsiteY40"/>
              <a:gd fmla="*/ 1357872 w 12127677" name="connsiteX41"/>
              <a:gd fmla="*/ 32723 h 654456" name="connsiteY41"/>
              <a:gd fmla="*/ 1397810 w 12127677" name="connsiteX42"/>
              <a:gd fmla="*/ 32723 h 654456" name="connsiteY42"/>
              <a:gd fmla="*/ 1397810 w 12127677" name="connsiteX43"/>
              <a:gd fmla="*/ 253602 h 654456" name="connsiteY43"/>
              <a:gd fmla="*/ 1413785 w 12127677" name="connsiteX44"/>
              <a:gd fmla="*/ 253602 h 654456" name="connsiteY44"/>
              <a:gd fmla="*/ 1413785 w 12127677" name="connsiteX45"/>
              <a:gd fmla="*/ 294505 h 654456" name="connsiteY45"/>
              <a:gd fmla="*/ 1429760 w 12127677" name="connsiteX46"/>
              <a:gd fmla="*/ 294505 h 654456" name="connsiteY46"/>
              <a:gd fmla="*/ 1429760 w 12127677" name="connsiteX47"/>
              <a:gd fmla="*/ 433577 h 654456" name="connsiteY47"/>
              <a:gd fmla="*/ 1445735 w 12127677" name="connsiteX48"/>
              <a:gd fmla="*/ 449939 h 654456" name="connsiteY48"/>
              <a:gd fmla="*/ 1445735 w 12127677" name="connsiteX49"/>
              <a:gd fmla="*/ 409035 h 654456" name="connsiteY49"/>
              <a:gd fmla="*/ 1461710 w 12127677" name="connsiteX50"/>
              <a:gd fmla="*/ 409035 h 654456" name="connsiteY50"/>
              <a:gd fmla="*/ 1461710 w 12127677" name="connsiteX51"/>
              <a:gd fmla="*/ 400855 h 654456" name="connsiteY51"/>
              <a:gd fmla="*/ 1445735 w 12127677" name="connsiteX52"/>
              <a:gd fmla="*/ 400855 h 654456" name="connsiteY52"/>
              <a:gd fmla="*/ 1445735 w 12127677" name="connsiteX53"/>
              <a:gd fmla="*/ 392674 h 654456" name="connsiteY53"/>
              <a:gd fmla="*/ 1477684 w 12127677" name="connsiteX54"/>
              <a:gd fmla="*/ 392674 h 654456" name="connsiteY54"/>
              <a:gd fmla="*/ 1477684 w 12127677" name="connsiteX55"/>
              <a:gd fmla="*/ 376312 h 654456" name="connsiteY55"/>
              <a:gd fmla="*/ 1549572 w 12127677" name="connsiteX56"/>
              <a:gd fmla="*/ 376312 h 654456" name="connsiteY56"/>
              <a:gd fmla="*/ 1549572 w 12127677" name="connsiteX57"/>
              <a:gd fmla="*/ 384493 h 654456" name="connsiteY57"/>
              <a:gd fmla="*/ 1557560 w 12127677" name="connsiteX58"/>
              <a:gd fmla="*/ 384493 h 654456" name="connsiteY58"/>
              <a:gd fmla="*/ 1637434 w 12127677" name="connsiteX59"/>
              <a:gd fmla="*/ 392674 h 654456" name="connsiteY59"/>
              <a:gd fmla="*/ 1661397 w 12127677" name="connsiteX60"/>
              <a:gd fmla="*/ 409035 h 654456" name="connsiteY60"/>
              <a:gd fmla="*/ 1661397 w 12127677" name="connsiteX61"/>
              <a:gd fmla="*/ 253602 h 654456" name="connsiteY61"/>
              <a:gd fmla="*/ 1693347 w 12127677" name="connsiteX62"/>
              <a:gd fmla="*/ 253602 h 654456" name="connsiteY62"/>
              <a:gd fmla="*/ 1693347 w 12127677" name="connsiteX63"/>
              <a:gd fmla="*/ 245421 h 654456" name="connsiteY63"/>
              <a:gd fmla="*/ 1709322 w 12127677" name="connsiteX64"/>
              <a:gd fmla="*/ 245421 h 654456" name="connsiteY64"/>
              <a:gd fmla="*/ 1709322 w 12127677" name="connsiteX65"/>
              <a:gd fmla="*/ 237241 h 654456" name="connsiteY65"/>
              <a:gd fmla="*/ 1717309 w 12127677" name="connsiteX66"/>
              <a:gd fmla="*/ 237241 h 654456" name="connsiteY66"/>
              <a:gd fmla="*/ 1717309 w 12127677" name="connsiteX67"/>
              <a:gd fmla="*/ 245421 h 654456" name="connsiteY67"/>
              <a:gd fmla="*/ 1725297 w 12127677" name="connsiteX68"/>
              <a:gd fmla="*/ 245421 h 654456" name="connsiteY68"/>
              <a:gd fmla="*/ 1725297 w 12127677" name="connsiteX69"/>
              <a:gd fmla="*/ 242354 h 654456" name="connsiteY69"/>
              <a:gd fmla="*/ 1725297 w 12127677" name="connsiteX70"/>
              <a:gd fmla="*/ 237241 h 654456" name="connsiteY70"/>
              <a:gd fmla="*/ 1741272 w 12127677" name="connsiteX71"/>
              <a:gd fmla="*/ 237241 h 654456" name="connsiteY71"/>
              <a:gd fmla="*/ 1741272 w 12127677" name="connsiteX72"/>
              <a:gd fmla="*/ 253602 h 654456" name="connsiteY72"/>
              <a:gd fmla="*/ 1821146 w 12127677" name="connsiteX73"/>
              <a:gd fmla="*/ 253602 h 654456" name="connsiteY73"/>
              <a:gd fmla="*/ 1821146 w 12127677" name="connsiteX74"/>
              <a:gd fmla="*/ 449939 h 654456" name="connsiteY74"/>
              <a:gd fmla="*/ 1909009 w 12127677" name="connsiteX75"/>
              <a:gd fmla="*/ 449939 h 654456" name="connsiteY75"/>
              <a:gd fmla="*/ 1909009 w 12127677" name="connsiteX76"/>
              <a:gd fmla="*/ 458119 h 654456" name="connsiteY76"/>
              <a:gd fmla="*/ 1948946 w 12127677" name="connsiteX77"/>
              <a:gd fmla="*/ 163614 h 654456" name="connsiteY77"/>
              <a:gd fmla="*/ 1956934 w 12127677" name="connsiteX78"/>
              <a:gd fmla="*/ 163614 h 654456" name="connsiteY78"/>
              <a:gd fmla="*/ 1972909 w 12127677" name="connsiteX79"/>
              <a:gd fmla="*/ 16362 h 654456" name="connsiteY79"/>
              <a:gd fmla="*/ 1980896 w 12127677" name="connsiteX80"/>
              <a:gd fmla="*/ 16362 h 654456" name="connsiteY80"/>
              <a:gd fmla="*/ 1996871 w 12127677" name="connsiteX81"/>
              <a:gd fmla="*/ 163614 h 654456" name="connsiteY81"/>
              <a:gd fmla="*/ 2004859 w 12127677" name="connsiteX82"/>
              <a:gd fmla="*/ 163614 h 654456" name="connsiteY82"/>
              <a:gd fmla="*/ 2012846 w 12127677" name="connsiteX83"/>
              <a:gd fmla="*/ 327228 h 654456" name="connsiteY83"/>
              <a:gd fmla="*/ 2020834 w 12127677" name="connsiteX84"/>
              <a:gd fmla="*/ 327228 h 654456" name="connsiteY84"/>
              <a:gd fmla="*/ 2028821 w 12127677" name="connsiteX85"/>
              <a:gd fmla="*/ 335409 h 654456" name="connsiteY85"/>
              <a:gd fmla="*/ 2068759 w 12127677" name="connsiteX86"/>
              <a:gd fmla="*/ 335409 h 654456" name="connsiteY86"/>
              <a:gd fmla="*/ 2068759 w 12127677" name="connsiteX87"/>
              <a:gd fmla="*/ 392674 h 654456" name="connsiteY87"/>
              <a:gd fmla="*/ 2076746 w 12127677" name="connsiteX88"/>
              <a:gd fmla="*/ 392674 h 654456" name="connsiteY88"/>
              <a:gd fmla="*/ 2076746 w 12127677" name="connsiteX89"/>
              <a:gd fmla="*/ 400855 h 654456" name="connsiteY89"/>
              <a:gd fmla="*/ 2084734 w 12127677" name="connsiteX90"/>
              <a:gd fmla="*/ 400855 h 654456" name="connsiteY90"/>
              <a:gd fmla="*/ 2084734 w 12127677" name="connsiteX91"/>
              <a:gd fmla="*/ 392674 h 654456" name="connsiteY91"/>
              <a:gd fmla="*/ 2116684 w 12127677" name="connsiteX92"/>
              <a:gd fmla="*/ 392674 h 654456" name="connsiteY92"/>
              <a:gd fmla="*/ 2116684 w 12127677" name="connsiteX93"/>
              <a:gd fmla="*/ 400855 h 654456" name="connsiteY93"/>
              <a:gd fmla="*/ 2188571 w 12127677" name="connsiteX94"/>
              <a:gd fmla="*/ 400855 h 654456" name="connsiteY94"/>
              <a:gd fmla="*/ 2188571 w 12127677" name="connsiteX95"/>
              <a:gd fmla="*/ 319048 h 654456" name="connsiteY95"/>
              <a:gd fmla="*/ 2204546 w 12127677" name="connsiteX96"/>
              <a:gd fmla="*/ 286325 h 654456" name="connsiteY96"/>
              <a:gd fmla="*/ 2212533 w 12127677" name="connsiteX97"/>
              <a:gd fmla="*/ 286325 h 654456" name="connsiteY97"/>
              <a:gd fmla="*/ 2212533 w 12127677" name="connsiteX98"/>
              <a:gd fmla="*/ 278144 h 654456" name="connsiteY98"/>
              <a:gd fmla="*/ 2228508 w 12127677" name="connsiteX99"/>
              <a:gd fmla="*/ 278144 h 654456" name="connsiteY99"/>
              <a:gd fmla="*/ 2228508 w 12127677" name="connsiteX100"/>
              <a:gd fmla="*/ 286325 h 654456" name="connsiteY100"/>
              <a:gd fmla="*/ 2236496 w 12127677" name="connsiteX101"/>
              <a:gd fmla="*/ 286325 h 654456" name="connsiteY101"/>
              <a:gd fmla="*/ 2236496 w 12127677" name="connsiteX102"/>
              <a:gd fmla="*/ 278144 h 654456" name="connsiteY102"/>
              <a:gd fmla="*/ 2244483 w 12127677" name="connsiteX103"/>
              <a:gd fmla="*/ 278144 h 654456" name="connsiteY103"/>
              <a:gd fmla="*/ 2244483 w 12127677" name="connsiteX104"/>
              <a:gd fmla="*/ 237241 h 654456" name="connsiteY104"/>
              <a:gd fmla="*/ 2252471 w 12127677" name="connsiteX105"/>
              <a:gd fmla="*/ 220879 h 654456" name="connsiteY105"/>
              <a:gd fmla="*/ 2276433 w 12127677" name="connsiteX106"/>
              <a:gd fmla="*/ 204518 h 654456" name="connsiteY106"/>
              <a:gd fmla="*/ 2276433 w 12127677" name="connsiteX107"/>
              <a:gd fmla="*/ 196337 h 654456" name="connsiteY107"/>
              <a:gd fmla="*/ 2284421 w 12127677" name="connsiteX108"/>
              <a:gd fmla="*/ 196337 h 654456" name="connsiteY108"/>
              <a:gd fmla="*/ 2284421 w 12127677" name="connsiteX109"/>
              <a:gd fmla="*/ 155434 h 654456" name="connsiteY109"/>
              <a:gd fmla="*/ 2268446 w 12127677" name="connsiteX110"/>
              <a:gd fmla="*/ 171795 h 654456" name="connsiteY110"/>
              <a:gd fmla="*/ 2268446 w 12127677" name="connsiteX111"/>
              <a:gd fmla="*/ 155434 h 654456" name="connsiteY111"/>
              <a:gd fmla="*/ 2292408 w 12127677" name="connsiteX112"/>
              <a:gd fmla="*/ 139072 h 654456" name="connsiteY112"/>
              <a:gd fmla="*/ 2292408 w 12127677" name="connsiteX113"/>
              <a:gd fmla="*/ 196337 h 654456" name="connsiteY113"/>
              <a:gd fmla="*/ 2300396 w 12127677" name="connsiteX114"/>
              <a:gd fmla="*/ 196337 h 654456" name="connsiteY114"/>
              <a:gd fmla="*/ 2300396 w 12127677" name="connsiteX115"/>
              <a:gd fmla="*/ 204518 h 654456" name="connsiteY115"/>
              <a:gd fmla="*/ 2316371 w 12127677" name="connsiteX116"/>
              <a:gd fmla="*/ 220879 h 654456" name="connsiteY116"/>
              <a:gd fmla="*/ 2324358 w 12127677" name="connsiteX117"/>
              <a:gd fmla="*/ 220879 h 654456" name="connsiteY117"/>
              <a:gd fmla="*/ 2324358 w 12127677" name="connsiteX118"/>
              <a:gd fmla="*/ 229060 h 654456" name="connsiteY118"/>
              <a:gd fmla="*/ 2332346 w 12127677" name="connsiteX119"/>
              <a:gd fmla="*/ 229060 h 654456" name="connsiteY119"/>
              <a:gd fmla="*/ 2332346 w 12127677" name="connsiteX120"/>
              <a:gd fmla="*/ 286325 h 654456" name="connsiteY120"/>
              <a:gd fmla="*/ 2340333 w 12127677" name="connsiteX121"/>
              <a:gd fmla="*/ 286325 h 654456" name="connsiteY121"/>
              <a:gd fmla="*/ 2348321 w 12127677" name="connsiteX122"/>
              <a:gd fmla="*/ 310867 h 654456" name="connsiteY122"/>
              <a:gd fmla="*/ 2348321 w 12127677" name="connsiteX123"/>
              <a:gd fmla="*/ 359951 h 654456" name="connsiteY123"/>
              <a:gd fmla="*/ 2364295 w 12127677" name="connsiteX124"/>
              <a:gd fmla="*/ 359951 h 654456" name="connsiteY124"/>
              <a:gd fmla="*/ 2364295 w 12127677" name="connsiteX125"/>
              <a:gd fmla="*/ 343590 h 654456" name="connsiteY125"/>
              <a:gd fmla="*/ 2372283 w 12127677" name="connsiteX126"/>
              <a:gd fmla="*/ 343590 h 654456" name="connsiteY126"/>
              <a:gd fmla="*/ 2388258 w 12127677" name="connsiteX127"/>
              <a:gd fmla="*/ 335409 h 654456" name="connsiteY127"/>
              <a:gd fmla="*/ 2412220 w 12127677" name="connsiteX128"/>
              <a:gd fmla="*/ 335409 h 654456" name="connsiteY128"/>
              <a:gd fmla="*/ 2428195 w 12127677" name="connsiteX129"/>
              <a:gd fmla="*/ 335409 h 654456" name="connsiteY129"/>
              <a:gd fmla="*/ 2452158 w 12127677" name="connsiteX130"/>
              <a:gd fmla="*/ 343590 h 654456" name="connsiteY130"/>
              <a:gd fmla="*/ 2460146 w 12127677" name="connsiteX131"/>
              <a:gd fmla="*/ 343590 h 654456" name="connsiteY131"/>
              <a:gd fmla="*/ 2460146 w 12127677" name="connsiteX132"/>
              <a:gd fmla="*/ 220879 h 654456" name="connsiteY132"/>
              <a:gd fmla="*/ 2484108 w 12127677" name="connsiteX133"/>
              <a:gd fmla="*/ 220879 h 654456" name="connsiteY133"/>
              <a:gd fmla="*/ 2492095 w 12127677" name="connsiteX134"/>
              <a:gd fmla="*/ 204518 h 654456" name="connsiteY134"/>
              <a:gd fmla="*/ 2500083 w 12127677" name="connsiteX135"/>
              <a:gd fmla="*/ 155434 h 654456" name="connsiteY135"/>
              <a:gd fmla="*/ 2500083 w 12127677" name="connsiteX136"/>
              <a:gd fmla="*/ 196337 h 654456" name="connsiteY136"/>
              <a:gd fmla="*/ 2516058 w 12127677" name="connsiteX137"/>
              <a:gd fmla="*/ 220879 h 654456" name="connsiteY137"/>
              <a:gd fmla="*/ 2516058 w 12127677" name="connsiteX138"/>
              <a:gd fmla="*/ 204518 h 654456" name="connsiteY138"/>
              <a:gd fmla="*/ 2595933 w 12127677" name="connsiteX139"/>
              <a:gd fmla="*/ 204518 h 654456" name="connsiteY139"/>
              <a:gd fmla="*/ 2595933 w 12127677" name="connsiteX140"/>
              <a:gd fmla="*/ 294505 h 654456" name="connsiteY140"/>
              <a:gd fmla="*/ 2667820 w 12127677" name="connsiteX141"/>
              <a:gd fmla="*/ 294505 h 654456" name="connsiteY141"/>
              <a:gd fmla="*/ 2667820 w 12127677" name="connsiteX142"/>
              <a:gd fmla="*/ 310867 h 654456" name="connsiteY142"/>
              <a:gd fmla="*/ 2699770 w 12127677" name="connsiteX143"/>
              <a:gd fmla="*/ 294505 h 654456" name="connsiteY143"/>
              <a:gd fmla="*/ 2715745 w 12127677" name="connsiteX144"/>
              <a:gd fmla="*/ 310867 h 654456" name="connsiteY144"/>
              <a:gd fmla="*/ 2715745 w 12127677" name="connsiteX145"/>
              <a:gd fmla="*/ 376312 h 654456" name="connsiteY145"/>
              <a:gd fmla="*/ 2763670 w 12127677" name="connsiteX146"/>
              <a:gd fmla="*/ 327228 h 654456" name="connsiteY146"/>
              <a:gd fmla="*/ 2763670 w 12127677" name="connsiteX147"/>
              <a:gd fmla="*/ 286325 h 654456" name="connsiteY147"/>
              <a:gd fmla="*/ 2811595 w 12127677" name="connsiteX148"/>
              <a:gd fmla="*/ 286325 h 654456" name="connsiteY148"/>
              <a:gd fmla="*/ 2811595 w 12127677" name="connsiteX149"/>
              <a:gd fmla="*/ 245421 h 654456" name="connsiteY149"/>
              <a:gd fmla="*/ 2827570 w 12127677" name="connsiteX150"/>
              <a:gd fmla="*/ 245421 h 654456" name="connsiteY150"/>
              <a:gd fmla="*/ 2827570 w 12127677" name="connsiteX151"/>
              <a:gd fmla="*/ 229060 h 654456" name="connsiteY151"/>
              <a:gd fmla="*/ 2939395 w 12127677" name="connsiteX152"/>
              <a:gd fmla="*/ 229060 h 654456" name="connsiteY152"/>
              <a:gd fmla="*/ 2939395 w 12127677" name="connsiteX153"/>
              <a:gd fmla="*/ 253602 h 654456" name="connsiteY153"/>
              <a:gd fmla="*/ 2955370 w 12127677" name="connsiteX154"/>
              <a:gd fmla="*/ 253602 h 654456" name="connsiteY154"/>
              <a:gd fmla="*/ 2955370 w 12127677" name="connsiteX155"/>
              <a:gd fmla="*/ 261783 h 654456" name="connsiteY155"/>
              <a:gd fmla="*/ 2962359 w 12127677" name="connsiteX156"/>
              <a:gd fmla="*/ 261783 h 654456" name="connsiteY156"/>
              <a:gd fmla="*/ 2985535 w 12127677" name="connsiteX157"/>
              <a:gd fmla="*/ 261783 h 654456" name="connsiteY157"/>
              <a:gd fmla="*/ 2985535 w 12127677" name="connsiteX158"/>
              <a:gd fmla="*/ 256286 h 654456" name="connsiteY158"/>
              <a:gd fmla="*/ 2985535 w 12127677" name="connsiteX159"/>
              <a:gd fmla="*/ 245421 h 654456" name="connsiteY159"/>
              <a:gd fmla="*/ 3113350 w 12127677" name="connsiteX160"/>
              <a:gd fmla="*/ 245421 h 654456" name="connsiteY160"/>
              <a:gd fmla="*/ 3113350 w 12127677" name="connsiteX161"/>
              <a:gd fmla="*/ 384493 h 654456" name="connsiteY161"/>
              <a:gd fmla="*/ 3129327 w 12127677" name="connsiteX162"/>
              <a:gd fmla="*/ 384493 h 654456" name="connsiteY162"/>
              <a:gd fmla="*/ 3129327 w 12127677" name="connsiteX163"/>
              <a:gd fmla="*/ 392674 h 654456" name="connsiteY163"/>
              <a:gd fmla="*/ 3145304 w 12127677" name="connsiteX164"/>
              <a:gd fmla="*/ 392674 h 654456" name="connsiteY164"/>
              <a:gd fmla="*/ 3145304 w 12127677" name="connsiteX165"/>
              <a:gd fmla="*/ 376312 h 654456" name="connsiteY165"/>
              <a:gd fmla="*/ 3161281 w 12127677" name="connsiteX166"/>
              <a:gd fmla="*/ 376312 h 654456" name="connsiteY166"/>
              <a:gd fmla="*/ 3161281 w 12127677" name="connsiteX167"/>
              <a:gd fmla="*/ 368132 h 654456" name="connsiteY167"/>
              <a:gd fmla="*/ 3185246 w 12127677" name="connsiteX168"/>
              <a:gd fmla="*/ 368132 h 654456" name="connsiteY168"/>
              <a:gd fmla="*/ 3185246 w 12127677" name="connsiteX169"/>
              <a:gd fmla="*/ 245421 h 654456" name="connsiteY169"/>
              <a:gd fmla="*/ 3193235 w 12127677" name="connsiteX170"/>
              <a:gd fmla="*/ 245421 h 654456" name="connsiteY170"/>
              <a:gd fmla="*/ 3193235 w 12127677" name="connsiteX171"/>
              <a:gd fmla="*/ 229060 h 654456" name="connsiteY171"/>
              <a:gd fmla="*/ 3209212 w 12127677" name="connsiteX172"/>
              <a:gd fmla="*/ 220879 h 654456" name="connsiteY172"/>
              <a:gd fmla="*/ 3209212 w 12127677" name="connsiteX173"/>
              <a:gd fmla="*/ 130891 h 654456" name="connsiteY173"/>
              <a:gd fmla="*/ 3217200 w 12127677" name="connsiteX174"/>
              <a:gd fmla="*/ 130891 h 654456" name="connsiteY174"/>
              <a:gd fmla="*/ 3217200 w 12127677" name="connsiteX175"/>
              <a:gd fmla="*/ 106349 h 654456" name="connsiteY175"/>
              <a:gd fmla="*/ 3225189 w 12127677" name="connsiteX176"/>
              <a:gd fmla="*/ 106349 h 654456" name="connsiteY176"/>
              <a:gd fmla="*/ 3233178 w 12127677" name="connsiteX177"/>
              <a:gd fmla="*/ 98169 h 654456" name="connsiteY177"/>
              <a:gd fmla="*/ 3265131 w 12127677" name="connsiteX178"/>
              <a:gd fmla="*/ 98169 h 654456" name="connsiteY178"/>
              <a:gd fmla="*/ 3265131 w 12127677" name="connsiteX179"/>
              <a:gd fmla="*/ 106349 h 654456" name="connsiteY179"/>
              <a:gd fmla="*/ 3273120 w 12127677" name="connsiteX180"/>
              <a:gd fmla="*/ 106349 h 654456" name="connsiteY180"/>
              <a:gd fmla="*/ 3273120 w 12127677" name="connsiteX181"/>
              <a:gd fmla="*/ 122711 h 654456" name="connsiteY181"/>
              <a:gd fmla="*/ 3337028 w 12127677" name="connsiteX182"/>
              <a:gd fmla="*/ 122711 h 654456" name="connsiteY182"/>
              <a:gd fmla="*/ 3337028 w 12127677" name="connsiteX183"/>
              <a:gd fmla="*/ 106349 h 654456" name="connsiteY183"/>
              <a:gd fmla="*/ 3345016 w 12127677" name="connsiteX184"/>
              <a:gd fmla="*/ 106349 h 654456" name="connsiteY184"/>
              <a:gd fmla="*/ 3345016 w 12127677" name="connsiteX185"/>
              <a:gd fmla="*/ 98169 h 654456" name="connsiteY185"/>
              <a:gd fmla="*/ 3376970 w 12127677" name="connsiteX186"/>
              <a:gd fmla="*/ 98169 h 654456" name="connsiteY186"/>
              <a:gd fmla="*/ 3376970 w 12127677" name="connsiteX187"/>
              <a:gd fmla="*/ 106349 h 654456" name="connsiteY187"/>
              <a:gd fmla="*/ 3400935 w 12127677" name="connsiteX188"/>
              <a:gd fmla="*/ 106349 h 654456" name="connsiteY188"/>
              <a:gd fmla="*/ 3400935 w 12127677" name="connsiteX189"/>
              <a:gd fmla="*/ 122711 h 654456" name="connsiteY189"/>
              <a:gd fmla="*/ 3408924 w 12127677" name="connsiteX190"/>
              <a:gd fmla="*/ 122711 h 654456" name="connsiteY190"/>
              <a:gd fmla="*/ 3408924 w 12127677" name="connsiteX191"/>
              <a:gd fmla="*/ 130891 h 654456" name="connsiteY191"/>
              <a:gd fmla="*/ 3400935 w 12127677" name="connsiteX192"/>
              <a:gd fmla="*/ 147253 h 654456" name="connsiteY192"/>
              <a:gd fmla="*/ 3408924 w 12127677" name="connsiteX193"/>
              <a:gd fmla="*/ 155434 h 654456" name="connsiteY193"/>
              <a:gd fmla="*/ 3408924 w 12127677" name="connsiteX194"/>
              <a:gd fmla="*/ 212698 h 654456" name="connsiteY194"/>
              <a:gd fmla="*/ 3432890 w 12127677" name="connsiteX195"/>
              <a:gd fmla="*/ 212698 h 654456" name="connsiteY195"/>
              <a:gd fmla="*/ 3432890 w 12127677" name="connsiteX196"/>
              <a:gd fmla="*/ 269963 h 654456" name="connsiteY196"/>
              <a:gd fmla="*/ 3440878 w 12127677" name="connsiteX197"/>
              <a:gd fmla="*/ 269963 h 654456" name="connsiteY197"/>
              <a:gd fmla="*/ 3440878 w 12127677" name="connsiteX198"/>
              <a:gd fmla="*/ 261783 h 654456" name="connsiteY198"/>
              <a:gd fmla="*/ 3488809 w 12127677" name="connsiteX199"/>
              <a:gd fmla="*/ 261783 h 654456" name="connsiteY199"/>
              <a:gd fmla="*/ 3488809 w 12127677" name="connsiteX200"/>
              <a:gd fmla="*/ 196337 h 654456" name="connsiteY200"/>
              <a:gd fmla="*/ 3584671 w 12127677" name="connsiteX201"/>
              <a:gd fmla="*/ 196337 h 654456" name="connsiteY201"/>
              <a:gd fmla="*/ 3600648 w 12127677" name="connsiteX202"/>
              <a:gd fmla="*/ 179976 h 654456" name="connsiteY202"/>
              <a:gd fmla="*/ 3608636 w 12127677" name="connsiteX203"/>
              <a:gd fmla="*/ 196337 h 654456" name="connsiteY203"/>
              <a:gd fmla="*/ 3624613 w 12127677" name="connsiteX204"/>
              <a:gd fmla="*/ 196337 h 654456" name="connsiteY204"/>
              <a:gd fmla="*/ 3624613 w 12127677" name="connsiteX205"/>
              <a:gd fmla="*/ 204518 h 654456" name="connsiteY205"/>
              <a:gd fmla="*/ 3752428 w 12127677" name="connsiteX206"/>
              <a:gd fmla="*/ 204518 h 654456" name="connsiteY206"/>
              <a:gd fmla="*/ 3752428 w 12127677" name="connsiteX207"/>
              <a:gd fmla="*/ 212698 h 654456" name="connsiteY207"/>
              <a:gd fmla="*/ 3752428 w 12127677" name="connsiteX208"/>
              <a:gd fmla="*/ 261783 h 654456" name="connsiteY208"/>
              <a:gd fmla="*/ 3792371 w 12127677" name="connsiteX209"/>
              <a:gd fmla="*/ 261783 h 654456" name="connsiteY209"/>
              <a:gd fmla="*/ 3792371 w 12127677" name="connsiteX210"/>
              <a:gd fmla="*/ 253602 h 654456" name="connsiteY210"/>
              <a:gd fmla="*/ 3824325 w 12127677" name="connsiteX211"/>
              <a:gd fmla="*/ 253602 h 654456" name="connsiteY211"/>
              <a:gd fmla="*/ 3824325 w 12127677" name="connsiteX212"/>
              <a:gd fmla="*/ 237241 h 654456" name="connsiteY212"/>
              <a:gd fmla="*/ 3832313 w 12127677" name="connsiteX213"/>
              <a:gd fmla="*/ 237241 h 654456" name="connsiteY213"/>
              <a:gd fmla="*/ 3832313 w 12127677" name="connsiteX214"/>
              <a:gd fmla="*/ 253602 h 654456" name="connsiteY214"/>
              <a:gd fmla="*/ 3872256 w 12127677" name="connsiteX215"/>
              <a:gd fmla="*/ 253602 h 654456" name="connsiteY215"/>
              <a:gd fmla="*/ 3872256 w 12127677" name="connsiteX216"/>
              <a:gd fmla="*/ 245421 h 654456" name="connsiteY216"/>
              <a:gd fmla="*/ 3880245 w 12127677" name="connsiteX217"/>
              <a:gd fmla="*/ 245421 h 654456" name="connsiteY217"/>
              <a:gd fmla="*/ 3880245 w 12127677" name="connsiteX218"/>
              <a:gd fmla="*/ 229060 h 654456" name="connsiteY218"/>
              <a:gd fmla="*/ 4000072 w 12127677" name="connsiteX219"/>
              <a:gd fmla="*/ 229060 h 654456" name="connsiteY219"/>
              <a:gd fmla="*/ 4008060 w 12127677" name="connsiteX220"/>
              <a:gd fmla="*/ 220879 h 654456" name="connsiteY220"/>
              <a:gd fmla="*/ 4024037 w 12127677" name="connsiteX221"/>
              <a:gd fmla="*/ 220879 h 654456" name="connsiteY221"/>
              <a:gd fmla="*/ 4024037 w 12127677" name="connsiteX222"/>
              <a:gd fmla="*/ 253602 h 654456" name="connsiteY222"/>
              <a:gd fmla="*/ 4032026 w 12127677" name="connsiteX223"/>
              <a:gd fmla="*/ 253602 h 654456" name="connsiteY223"/>
              <a:gd fmla="*/ 4032026 w 12127677" name="connsiteX224"/>
              <a:gd fmla="*/ 237241 h 654456" name="connsiteY224"/>
              <a:gd fmla="*/ 4087945 w 12127677" name="connsiteX225"/>
              <a:gd fmla="*/ 237241 h 654456" name="connsiteY225"/>
              <a:gd fmla="*/ 4087945 w 12127677" name="connsiteX226"/>
              <a:gd fmla="*/ 229060 h 654456" name="connsiteY226"/>
              <a:gd fmla="*/ 4135876 w 12127677" name="connsiteX227"/>
              <a:gd fmla="*/ 229060 h 654456" name="connsiteY227"/>
              <a:gd fmla="*/ 4135876 w 12127677" name="connsiteX228"/>
              <a:gd fmla="*/ 212698 h 654456" name="connsiteY228"/>
              <a:gd fmla="*/ 4159841 w 12127677" name="connsiteX229"/>
              <a:gd fmla="*/ 212698 h 654456" name="connsiteY229"/>
              <a:gd fmla="*/ 4159841 w 12127677" name="connsiteX230"/>
              <a:gd fmla="*/ 204518 h 654456" name="connsiteY230"/>
              <a:gd fmla="*/ 4183807 w 12127677" name="connsiteX231"/>
              <a:gd fmla="*/ 204518 h 654456" name="connsiteY231"/>
              <a:gd fmla="*/ 4183807 w 12127677" name="connsiteX232"/>
              <a:gd fmla="*/ 171795 h 654456" name="connsiteY232"/>
              <a:gd fmla="*/ 4183807 w 12127677" name="connsiteX233"/>
              <a:gd fmla="*/ 147253 h 654456" name="connsiteY233"/>
              <a:gd fmla="*/ 4199783 w 12127677" name="connsiteX234"/>
              <a:gd fmla="*/ 139072 h 654456" name="connsiteY234"/>
              <a:gd fmla="*/ 4199783 w 12127677" name="connsiteX235"/>
              <a:gd fmla="*/ 196337 h 654456" name="connsiteY235"/>
              <a:gd fmla="*/ 4215760 w 12127677" name="connsiteX236"/>
              <a:gd fmla="*/ 204518 h 654456" name="connsiteY236"/>
              <a:gd fmla="*/ 4223749 w 12127677" name="connsiteX237"/>
              <a:gd fmla="*/ 212698 h 654456" name="connsiteY237"/>
              <a:gd fmla="*/ 4247714 w 12127677" name="connsiteX238"/>
              <a:gd fmla="*/ 212698 h 654456" name="connsiteY238"/>
              <a:gd fmla="*/ 4247714 w 12127677" name="connsiteX239"/>
              <a:gd fmla="*/ 319048 h 654456" name="connsiteY239"/>
              <a:gd fmla="*/ 4279668 w 12127677" name="connsiteX240"/>
              <a:gd fmla="*/ 319048 h 654456" name="connsiteY240"/>
              <a:gd fmla="*/ 4279668 w 12127677" name="connsiteX241"/>
              <a:gd fmla="*/ 335409 h 654456" name="connsiteY241"/>
              <a:gd fmla="*/ 4287657 w 12127677" name="connsiteX242"/>
              <a:gd fmla="*/ 335409 h 654456" name="connsiteY242"/>
              <a:gd fmla="*/ 4287657 w 12127677" name="connsiteX243"/>
              <a:gd fmla="*/ 310867 h 654456" name="connsiteY243"/>
              <a:gd fmla="*/ 4303634 w 12127677" name="connsiteX244"/>
              <a:gd fmla="*/ 310867 h 654456" name="connsiteY244"/>
              <a:gd fmla="*/ 4303634 w 12127677" name="connsiteX245"/>
              <a:gd fmla="*/ 278144 h 654456" name="connsiteY245"/>
              <a:gd fmla="*/ 4391507 w 12127677" name="connsiteX246"/>
              <a:gd fmla="*/ 278144 h 654456" name="connsiteY246"/>
              <a:gd fmla="*/ 4391507 w 12127677" name="connsiteX247"/>
              <a:gd fmla="*/ 310867 h 654456" name="connsiteY247"/>
              <a:gd fmla="*/ 4399496 w 12127677" name="connsiteX248"/>
              <a:gd fmla="*/ 310867 h 654456" name="connsiteY248"/>
              <a:gd fmla="*/ 4399496 w 12127677" name="connsiteX249"/>
              <a:gd fmla="*/ 319048 h 654456" name="connsiteY249"/>
              <a:gd fmla="*/ 4415473 w 12127677" name="connsiteX250"/>
              <a:gd fmla="*/ 319048 h 654456" name="connsiteY250"/>
              <a:gd fmla="*/ 4415473 w 12127677" name="connsiteX251"/>
              <a:gd fmla="*/ 40904 h 654456" name="connsiteY251"/>
              <a:gd fmla="*/ 4455415 w 12127677" name="connsiteX252"/>
              <a:gd fmla="*/ 40904 h 654456" name="connsiteY252"/>
              <a:gd fmla="*/ 4455415 w 12127677" name="connsiteX253"/>
              <a:gd fmla="*/ 0 h 654456" name="connsiteY253"/>
              <a:gd fmla="*/ 4567254 w 12127677" name="connsiteX254"/>
              <a:gd fmla="*/ 0 h 654456" name="connsiteY254"/>
              <a:gd fmla="*/ 4567254 w 12127677" name="connsiteX255"/>
              <a:gd fmla="*/ 32723 h 654456" name="connsiteY255"/>
              <a:gd fmla="*/ 4607196 w 12127677" name="connsiteX256"/>
              <a:gd fmla="*/ 32723 h 654456" name="connsiteY256"/>
              <a:gd fmla="*/ 4607196 w 12127677" name="connsiteX257"/>
              <a:gd fmla="*/ 253602 h 654456" name="connsiteY257"/>
              <a:gd fmla="*/ 4623173 w 12127677" name="connsiteX258"/>
              <a:gd fmla="*/ 253602 h 654456" name="connsiteY258"/>
              <a:gd fmla="*/ 4623173 w 12127677" name="connsiteX259"/>
              <a:gd fmla="*/ 294505 h 654456" name="connsiteY259"/>
              <a:gd fmla="*/ 4639150 w 12127677" name="connsiteX260"/>
              <a:gd fmla="*/ 294505 h 654456" name="connsiteY260"/>
              <a:gd fmla="*/ 4639150 w 12127677" name="connsiteX261"/>
              <a:gd fmla="*/ 433577 h 654456" name="connsiteY261"/>
              <a:gd fmla="*/ 4655127 w 12127677" name="connsiteX262"/>
              <a:gd fmla="*/ 449939 h 654456" name="connsiteY262"/>
              <a:gd fmla="*/ 4655127 w 12127677" name="connsiteX263"/>
              <a:gd fmla="*/ 409035 h 654456" name="connsiteY263"/>
              <a:gd fmla="*/ 4671104 w 12127677" name="connsiteX264"/>
              <a:gd fmla="*/ 409035 h 654456" name="connsiteY264"/>
              <a:gd fmla="*/ 4671104 w 12127677" name="connsiteX265"/>
              <a:gd fmla="*/ 400855 h 654456" name="connsiteY265"/>
              <a:gd fmla="*/ 4655127 w 12127677" name="connsiteX266"/>
              <a:gd fmla="*/ 400855 h 654456" name="connsiteY266"/>
              <a:gd fmla="*/ 4655127 w 12127677" name="connsiteX267"/>
              <a:gd fmla="*/ 392674 h 654456" name="connsiteY267"/>
              <a:gd fmla="*/ 4687081 w 12127677" name="connsiteX268"/>
              <a:gd fmla="*/ 392674 h 654456" name="connsiteY268"/>
              <a:gd fmla="*/ 4687081 w 12127677" name="connsiteX269"/>
              <a:gd fmla="*/ 376312 h 654456" name="connsiteY269"/>
              <a:gd fmla="*/ 4758977 w 12127677" name="connsiteX270"/>
              <a:gd fmla="*/ 376312 h 654456" name="connsiteY270"/>
              <a:gd fmla="*/ 4758977 w 12127677" name="connsiteX271"/>
              <a:gd fmla="*/ 384493 h 654456" name="connsiteY271"/>
              <a:gd fmla="*/ 4766966 w 12127677" name="connsiteX272"/>
              <a:gd fmla="*/ 384493 h 654456" name="connsiteY272"/>
              <a:gd fmla="*/ 4846851 w 12127677" name="connsiteX273"/>
              <a:gd fmla="*/ 392674 h 654456" name="connsiteY273"/>
              <a:gd fmla="*/ 4870816 w 12127677" name="connsiteX274"/>
              <a:gd fmla="*/ 409035 h 654456" name="connsiteY274"/>
              <a:gd fmla="*/ 4870816 w 12127677" name="connsiteX275"/>
              <a:gd fmla="*/ 253602 h 654456" name="connsiteY275"/>
              <a:gd fmla="*/ 4902771 w 12127677" name="connsiteX276"/>
              <a:gd fmla="*/ 253602 h 654456" name="connsiteY276"/>
              <a:gd fmla="*/ 4902771 w 12127677" name="connsiteX277"/>
              <a:gd fmla="*/ 245421 h 654456" name="connsiteY277"/>
              <a:gd fmla="*/ 4918747 w 12127677" name="connsiteX278"/>
              <a:gd fmla="*/ 245421 h 654456" name="connsiteY278"/>
              <a:gd fmla="*/ 4918747 w 12127677" name="connsiteX279"/>
              <a:gd fmla="*/ 237241 h 654456" name="connsiteY279"/>
              <a:gd fmla="*/ 4926736 w 12127677" name="connsiteX280"/>
              <a:gd fmla="*/ 237241 h 654456" name="connsiteY280"/>
              <a:gd fmla="*/ 4926736 w 12127677" name="connsiteX281"/>
              <a:gd fmla="*/ 245421 h 654456" name="connsiteY281"/>
              <a:gd fmla="*/ 4934724 w 12127677" name="connsiteX282"/>
              <a:gd fmla="*/ 245421 h 654456" name="connsiteY282"/>
              <a:gd fmla="*/ 4934724 w 12127677" name="connsiteX283"/>
              <a:gd fmla="*/ 242354 h 654456" name="connsiteY283"/>
              <a:gd fmla="*/ 4934724 w 12127677" name="connsiteX284"/>
              <a:gd fmla="*/ 237241 h 654456" name="connsiteY284"/>
              <a:gd fmla="*/ 4950701 w 12127677" name="connsiteX285"/>
              <a:gd fmla="*/ 237241 h 654456" name="connsiteY285"/>
              <a:gd fmla="*/ 4950701 w 12127677" name="connsiteX286"/>
              <a:gd fmla="*/ 253602 h 654456" name="connsiteY286"/>
              <a:gd fmla="*/ 5030586 w 12127677" name="connsiteX287"/>
              <a:gd fmla="*/ 253602 h 654456" name="connsiteY287"/>
              <a:gd fmla="*/ 5030586 w 12127677" name="connsiteX288"/>
              <a:gd fmla="*/ 449939 h 654456" name="connsiteY288"/>
              <a:gd fmla="*/ 5118459 w 12127677" name="connsiteX289"/>
              <a:gd fmla="*/ 449939 h 654456" name="connsiteY289"/>
              <a:gd fmla="*/ 5118459 w 12127677" name="connsiteX290"/>
              <a:gd fmla="*/ 458119 h 654456" name="connsiteY290"/>
              <a:gd fmla="*/ 5158401 w 12127677" name="connsiteX291"/>
              <a:gd fmla="*/ 163614 h 654456" name="connsiteY291"/>
              <a:gd fmla="*/ 5182367 w 12127677" name="connsiteX292"/>
              <a:gd fmla="*/ 16362 h 654456" name="connsiteY292"/>
              <a:gd fmla="*/ 5190355 w 12127677" name="connsiteX293"/>
              <a:gd fmla="*/ 16362 h 654456" name="connsiteY293"/>
              <a:gd fmla="*/ 5206332 w 12127677" name="connsiteX294"/>
              <a:gd fmla="*/ 163614 h 654456" name="connsiteY294"/>
              <a:gd fmla="*/ 5214321 w 12127677" name="connsiteX295"/>
              <a:gd fmla="*/ 163614 h 654456" name="connsiteY295"/>
              <a:gd fmla="*/ 5222309 w 12127677" name="connsiteX296"/>
              <a:gd fmla="*/ 327228 h 654456" name="connsiteY296"/>
              <a:gd fmla="*/ 5230298 w 12127677" name="connsiteX297"/>
              <a:gd fmla="*/ 327228 h 654456" name="connsiteY297"/>
              <a:gd fmla="*/ 5238286 w 12127677" name="connsiteX298"/>
              <a:gd fmla="*/ 335409 h 654456" name="connsiteY298"/>
              <a:gd fmla="*/ 5278229 w 12127677" name="connsiteX299"/>
              <a:gd fmla="*/ 335409 h 654456" name="connsiteY299"/>
              <a:gd fmla="*/ 5278229 w 12127677" name="connsiteX300"/>
              <a:gd fmla="*/ 392674 h 654456" name="connsiteY300"/>
              <a:gd fmla="*/ 5286217 w 12127677" name="connsiteX301"/>
              <a:gd fmla="*/ 392674 h 654456" name="connsiteY301"/>
              <a:gd fmla="*/ 5286217 w 12127677" name="connsiteX302"/>
              <a:gd fmla="*/ 400855 h 654456" name="connsiteY302"/>
              <a:gd fmla="*/ 5294205 w 12127677" name="connsiteX303"/>
              <a:gd fmla="*/ 400855 h 654456" name="connsiteY303"/>
              <a:gd fmla="*/ 5294205 w 12127677" name="connsiteX304"/>
              <a:gd fmla="*/ 392674 h 654456" name="connsiteY304"/>
              <a:gd fmla="*/ 5326159 w 12127677" name="connsiteX305"/>
              <a:gd fmla="*/ 392674 h 654456" name="connsiteY305"/>
              <a:gd fmla="*/ 5326159 w 12127677" name="connsiteX306"/>
              <a:gd fmla="*/ 400855 h 654456" name="connsiteY306"/>
              <a:gd fmla="*/ 5398056 w 12127677" name="connsiteX307"/>
              <a:gd fmla="*/ 400855 h 654456" name="connsiteY307"/>
              <a:gd fmla="*/ 5398056 w 12127677" name="connsiteX308"/>
              <a:gd fmla="*/ 319048 h 654456" name="connsiteY308"/>
              <a:gd fmla="*/ 5414033 w 12127677" name="connsiteX309"/>
              <a:gd fmla="*/ 286325 h 654456" name="connsiteY309"/>
              <a:gd fmla="*/ 5422021 w 12127677" name="connsiteX310"/>
              <a:gd fmla="*/ 286325 h 654456" name="connsiteY310"/>
              <a:gd fmla="*/ 5422021 w 12127677" name="connsiteX311"/>
              <a:gd fmla="*/ 278144 h 654456" name="connsiteY311"/>
              <a:gd fmla="*/ 5437999 w 12127677" name="connsiteX312"/>
              <a:gd fmla="*/ 278144 h 654456" name="connsiteY312"/>
              <a:gd fmla="*/ 5437999 w 12127677" name="connsiteX313"/>
              <a:gd fmla="*/ 286325 h 654456" name="connsiteY313"/>
              <a:gd fmla="*/ 5445987 w 12127677" name="connsiteX314"/>
              <a:gd fmla="*/ 286325 h 654456" name="connsiteY314"/>
              <a:gd fmla="*/ 5445987 w 12127677" name="connsiteX315"/>
              <a:gd fmla="*/ 278144 h 654456" name="connsiteY315"/>
              <a:gd fmla="*/ 5453975 w 12127677" name="connsiteX316"/>
              <a:gd fmla="*/ 278144 h 654456" name="connsiteY316"/>
              <a:gd fmla="*/ 5453975 w 12127677" name="connsiteX317"/>
              <a:gd fmla="*/ 237241 h 654456" name="connsiteY317"/>
              <a:gd fmla="*/ 5461964 w 12127677" name="connsiteX318"/>
              <a:gd fmla="*/ 220879 h 654456" name="connsiteY318"/>
              <a:gd fmla="*/ 5485929 w 12127677" name="connsiteX319"/>
              <a:gd fmla="*/ 204518 h 654456" name="connsiteY319"/>
              <a:gd fmla="*/ 5485929 w 12127677" name="connsiteX320"/>
              <a:gd fmla="*/ 196337 h 654456" name="connsiteY320"/>
              <a:gd fmla="*/ 5493918 w 12127677" name="connsiteX321"/>
              <a:gd fmla="*/ 196337 h 654456" name="connsiteY321"/>
              <a:gd fmla="*/ 5493918 w 12127677" name="connsiteX322"/>
              <a:gd fmla="*/ 155434 h 654456" name="connsiteY322"/>
              <a:gd fmla="*/ 5477941 w 12127677" name="connsiteX323"/>
              <a:gd fmla="*/ 171795 h 654456" name="connsiteY323"/>
              <a:gd fmla="*/ 5477941 w 12127677" name="connsiteX324"/>
              <a:gd fmla="*/ 155434 h 654456" name="connsiteY324"/>
              <a:gd fmla="*/ 5501906 w 12127677" name="connsiteX325"/>
              <a:gd fmla="*/ 139072 h 654456" name="connsiteY325"/>
              <a:gd fmla="*/ 5501906 w 12127677" name="connsiteX326"/>
              <a:gd fmla="*/ 196337 h 654456" name="connsiteY326"/>
              <a:gd fmla="*/ 5509895 w 12127677" name="connsiteX327"/>
              <a:gd fmla="*/ 196337 h 654456" name="connsiteY327"/>
              <a:gd fmla="*/ 5509895 w 12127677" name="connsiteX328"/>
              <a:gd fmla="*/ 204518 h 654456" name="connsiteY328"/>
              <a:gd fmla="*/ 5525871 w 12127677" name="connsiteX329"/>
              <a:gd fmla="*/ 220879 h 654456" name="connsiteY329"/>
              <a:gd fmla="*/ 5533860 w 12127677" name="connsiteX330"/>
              <a:gd fmla="*/ 220879 h 654456" name="connsiteY330"/>
              <a:gd fmla="*/ 5533860 w 12127677" name="connsiteX331"/>
              <a:gd fmla="*/ 229060 h 654456" name="connsiteY331"/>
              <a:gd fmla="*/ 5541848 w 12127677" name="connsiteX332"/>
              <a:gd fmla="*/ 229060 h 654456" name="connsiteY332"/>
              <a:gd fmla="*/ 5541848 w 12127677" name="connsiteX333"/>
              <a:gd fmla="*/ 286325 h 654456" name="connsiteY333"/>
              <a:gd fmla="*/ 5549837 w 12127677" name="connsiteX334"/>
              <a:gd fmla="*/ 286325 h 654456" name="connsiteY334"/>
              <a:gd fmla="*/ 5557825 w 12127677" name="connsiteX335"/>
              <a:gd fmla="*/ 310867 h 654456" name="connsiteY335"/>
              <a:gd fmla="*/ 5557825 w 12127677" name="connsiteX336"/>
              <a:gd fmla="*/ 359951 h 654456" name="connsiteY336"/>
              <a:gd fmla="*/ 5573802 w 12127677" name="connsiteX337"/>
              <a:gd fmla="*/ 359951 h 654456" name="connsiteY337"/>
              <a:gd fmla="*/ 5573802 w 12127677" name="connsiteX338"/>
              <a:gd fmla="*/ 343590 h 654456" name="connsiteY338"/>
              <a:gd fmla="*/ 5581791 w 12127677" name="connsiteX339"/>
              <a:gd fmla="*/ 343590 h 654456" name="connsiteY339"/>
              <a:gd fmla="*/ 5597769 w 12127677" name="connsiteX340"/>
              <a:gd fmla="*/ 335409 h 654456" name="connsiteY340"/>
              <a:gd fmla="*/ 5621733 w 12127677" name="connsiteX341"/>
              <a:gd fmla="*/ 335409 h 654456" name="connsiteY341"/>
              <a:gd fmla="*/ 5637710 w 12127677" name="connsiteX342"/>
              <a:gd fmla="*/ 335409 h 654456" name="connsiteY342"/>
              <a:gd fmla="*/ 5661676 w 12127677" name="connsiteX343"/>
              <a:gd fmla="*/ 343590 h 654456" name="connsiteY343"/>
              <a:gd fmla="*/ 5669664 w 12127677" name="connsiteX344"/>
              <a:gd fmla="*/ 343590 h 654456" name="connsiteY344"/>
              <a:gd fmla="*/ 5669664 w 12127677" name="connsiteX345"/>
              <a:gd fmla="*/ 220879 h 654456" name="connsiteY345"/>
              <a:gd fmla="*/ 5693630 w 12127677" name="connsiteX346"/>
              <a:gd fmla="*/ 220879 h 654456" name="connsiteY346"/>
              <a:gd fmla="*/ 5701618 w 12127677" name="connsiteX347"/>
              <a:gd fmla="*/ 204518 h 654456" name="connsiteY347"/>
              <a:gd fmla="*/ 5709607 w 12127677" name="connsiteX348"/>
              <a:gd fmla="*/ 155434 h 654456" name="connsiteY348"/>
              <a:gd fmla="*/ 5709607 w 12127677" name="connsiteX349"/>
              <a:gd fmla="*/ 196337 h 654456" name="connsiteY349"/>
              <a:gd fmla="*/ 5725584 w 12127677" name="connsiteX350"/>
              <a:gd fmla="*/ 220879 h 654456" name="connsiteY350"/>
              <a:gd fmla="*/ 5725584 w 12127677" name="connsiteX351"/>
              <a:gd fmla="*/ 204518 h 654456" name="connsiteY351"/>
              <a:gd fmla="*/ 5805468 w 12127677" name="connsiteX352"/>
              <a:gd fmla="*/ 204518 h 654456" name="connsiteY352"/>
              <a:gd fmla="*/ 5805468 w 12127677" name="connsiteX353"/>
              <a:gd fmla="*/ 294505 h 654456" name="connsiteY353"/>
              <a:gd fmla="*/ 5877365 w 12127677" name="connsiteX354"/>
              <a:gd fmla="*/ 294505 h 654456" name="connsiteY354"/>
              <a:gd fmla="*/ 5877365 w 12127677" name="connsiteX355"/>
              <a:gd fmla="*/ 310867 h 654456" name="connsiteY355"/>
              <a:gd fmla="*/ 5909319 w 12127677" name="connsiteX356"/>
              <a:gd fmla="*/ 294505 h 654456" name="connsiteY356"/>
              <a:gd fmla="*/ 5925296 w 12127677" name="connsiteX357"/>
              <a:gd fmla="*/ 310867 h 654456" name="connsiteY357"/>
              <a:gd fmla="*/ 5925296 w 12127677" name="connsiteX358"/>
              <a:gd fmla="*/ 376312 h 654456" name="connsiteY358"/>
              <a:gd fmla="*/ 5973227 w 12127677" name="connsiteX359"/>
              <a:gd fmla="*/ 327228 h 654456" name="connsiteY359"/>
              <a:gd fmla="*/ 5973227 w 12127677" name="connsiteX360"/>
              <a:gd fmla="*/ 286325 h 654456" name="connsiteY360"/>
              <a:gd fmla="*/ 5981189 w 12127677" name="connsiteX361"/>
              <a:gd fmla="*/ 286325 h 654456" name="connsiteY361"/>
              <a:gd fmla="*/ 5981189 w 12127677" name="connsiteX362"/>
              <a:gd fmla="*/ 245421 h 654456" name="connsiteY362"/>
              <a:gd fmla="*/ 5998146 w 12127677" name="connsiteX363"/>
              <a:gd fmla="*/ 245421 h 654456" name="connsiteY363"/>
              <a:gd fmla="*/ 6021157 w 12127677" name="connsiteX364"/>
              <a:gd fmla="*/ 245421 h 654456" name="connsiteY364"/>
              <a:gd fmla="*/ 6037134 w 12127677" name="connsiteX365"/>
              <a:gd fmla="*/ 245421 h 654456" name="connsiteY365"/>
              <a:gd fmla="*/ 6037134 w 12127677" name="connsiteX366"/>
              <a:gd fmla="*/ 229060 h 654456" name="connsiteY366"/>
              <a:gd fmla="*/ 6132996 w 12127677" name="connsiteX367"/>
              <a:gd fmla="*/ 229060 h 654456" name="connsiteY367"/>
              <a:gd fmla="*/ 6132996 w 12127677" name="connsiteX368"/>
              <a:gd fmla="*/ 380403 h 654456" name="connsiteY368"/>
              <a:gd fmla="*/ 6132996 w 12127677" name="connsiteX369"/>
              <a:gd fmla="*/ 392674 h 654456" name="connsiteY369"/>
              <a:gd fmla="*/ 6140787 w 12127677" name="connsiteX370"/>
              <a:gd fmla="*/ 392674 h 654456" name="connsiteY370"/>
              <a:gd fmla="*/ 6140787 w 12127677" name="connsiteX371"/>
              <a:gd fmla="*/ 376312 h 654456" name="connsiteY371"/>
              <a:gd fmla="*/ 6156746 w 12127677" name="connsiteX372"/>
              <a:gd fmla="*/ 376312 h 654456" name="connsiteY372"/>
              <a:gd fmla="*/ 6156746 w 12127677" name="connsiteX373"/>
              <a:gd fmla="*/ 368132 h 654456" name="connsiteY373"/>
              <a:gd fmla="*/ 6180686 w 12127677" name="connsiteX374"/>
              <a:gd fmla="*/ 368132 h 654456" name="connsiteY374"/>
              <a:gd fmla="*/ 6180686 w 12127677" name="connsiteX375"/>
              <a:gd fmla="*/ 245421 h 654456" name="connsiteY375"/>
              <a:gd fmla="*/ 6188666 w 12127677" name="connsiteX376"/>
              <a:gd fmla="*/ 245421 h 654456" name="connsiteY376"/>
              <a:gd fmla="*/ 6188666 w 12127677" name="connsiteX377"/>
              <a:gd fmla="*/ 229060 h 654456" name="connsiteY377"/>
              <a:gd fmla="*/ 6204626 w 12127677" name="connsiteX378"/>
              <a:gd fmla="*/ 220879 h 654456" name="connsiteY378"/>
              <a:gd fmla="*/ 6204626 w 12127677" name="connsiteX379"/>
              <a:gd fmla="*/ 130891 h 654456" name="connsiteY379"/>
              <a:gd fmla="*/ 6212606 w 12127677" name="connsiteX380"/>
              <a:gd fmla="*/ 130891 h 654456" name="connsiteY380"/>
              <a:gd fmla="*/ 6212606 w 12127677" name="connsiteX381"/>
              <a:gd fmla="*/ 106349 h 654456" name="connsiteY381"/>
              <a:gd fmla="*/ 6220586 w 12127677" name="connsiteX382"/>
              <a:gd fmla="*/ 106349 h 654456" name="connsiteY382"/>
              <a:gd fmla="*/ 6236546 w 12127677" name="connsiteX383"/>
              <a:gd fmla="*/ 98169 h 654456" name="connsiteY383"/>
              <a:gd fmla="*/ 6260485 w 12127677" name="connsiteX384"/>
              <a:gd fmla="*/ 98169 h 654456" name="connsiteY384"/>
              <a:gd fmla="*/ 6260485 w 12127677" name="connsiteX385"/>
              <a:gd fmla="*/ 106349 h 654456" name="connsiteY385"/>
              <a:gd fmla="*/ 6268465 w 12127677" name="connsiteX386"/>
              <a:gd fmla="*/ 106349 h 654456" name="connsiteY386"/>
              <a:gd fmla="*/ 6268465 w 12127677" name="connsiteX387"/>
              <a:gd fmla="*/ 122711 h 654456" name="connsiteY387"/>
              <a:gd fmla="*/ 6332305 w 12127677" name="connsiteX388"/>
              <a:gd fmla="*/ 122711 h 654456" name="connsiteY388"/>
              <a:gd fmla="*/ 6332305 w 12127677" name="connsiteX389"/>
              <a:gd fmla="*/ 106349 h 654456" name="connsiteY389"/>
              <a:gd fmla="*/ 6340285 w 12127677" name="connsiteX390"/>
              <a:gd fmla="*/ 106349 h 654456" name="connsiteY390"/>
              <a:gd fmla="*/ 6340285 w 12127677" name="connsiteX391"/>
              <a:gd fmla="*/ 98169 h 654456" name="connsiteY391"/>
              <a:gd fmla="*/ 6380184 w 12127677" name="connsiteX392"/>
              <a:gd fmla="*/ 98169 h 654456" name="connsiteY392"/>
              <a:gd fmla="*/ 6380184 w 12127677" name="connsiteX393"/>
              <a:gd fmla="*/ 106349 h 654456" name="connsiteY393"/>
              <a:gd fmla="*/ 6396144 w 12127677" name="connsiteX394"/>
              <a:gd fmla="*/ 106349 h 654456" name="connsiteY394"/>
              <a:gd fmla="*/ 6396144 w 12127677" name="connsiteX395"/>
              <a:gd fmla="*/ 122711 h 654456" name="connsiteY395"/>
              <a:gd fmla="*/ 6404124 w 12127677" name="connsiteX396"/>
              <a:gd fmla="*/ 122711 h 654456" name="connsiteY396"/>
              <a:gd fmla="*/ 6404124 w 12127677" name="connsiteX397"/>
              <a:gd fmla="*/ 130891 h 654456" name="connsiteY397"/>
              <a:gd fmla="*/ 6396144 w 12127677" name="connsiteX398"/>
              <a:gd fmla="*/ 147253 h 654456" name="connsiteY398"/>
              <a:gd fmla="*/ 6404124 w 12127677" name="connsiteX399"/>
              <a:gd fmla="*/ 155434 h 654456" name="connsiteY399"/>
              <a:gd fmla="*/ 6404124 w 12127677" name="connsiteX400"/>
              <a:gd fmla="*/ 212698 h 654456" name="connsiteY400"/>
              <a:gd fmla="*/ 6428064 w 12127677" name="connsiteX401"/>
              <a:gd fmla="*/ 212698 h 654456" name="connsiteY401"/>
              <a:gd fmla="*/ 6428064 w 12127677" name="connsiteX402"/>
              <a:gd fmla="*/ 269963 h 654456" name="connsiteY402"/>
              <a:gd fmla="*/ 6436044 w 12127677" name="connsiteX403"/>
              <a:gd fmla="*/ 269963 h 654456" name="connsiteY403"/>
              <a:gd fmla="*/ 6436044 w 12127677" name="connsiteX404"/>
              <a:gd fmla="*/ 261783 h 654456" name="connsiteY404"/>
              <a:gd fmla="*/ 6491903 w 12127677" name="connsiteX405"/>
              <a:gd fmla="*/ 261783 h 654456" name="connsiteY405"/>
              <a:gd fmla="*/ 6491903 w 12127677" name="connsiteX406"/>
              <a:gd fmla="*/ 196337 h 654456" name="connsiteY406"/>
              <a:gd fmla="*/ 6579682 w 12127677" name="connsiteX407"/>
              <a:gd fmla="*/ 196337 h 654456" name="connsiteY407"/>
              <a:gd fmla="*/ 6595642 w 12127677" name="connsiteX408"/>
              <a:gd fmla="*/ 179976 h 654456" name="connsiteY408"/>
              <a:gd fmla="*/ 6603622 w 12127677" name="connsiteX409"/>
              <a:gd fmla="*/ 196337 h 654456" name="connsiteY409"/>
              <a:gd fmla="*/ 6627562 w 12127677" name="connsiteX410"/>
              <a:gd fmla="*/ 196337 h 654456" name="connsiteY410"/>
              <a:gd fmla="*/ 6627562 w 12127677" name="connsiteX411"/>
              <a:gd fmla="*/ 204518 h 654456" name="connsiteY411"/>
              <a:gd fmla="*/ 6747260 w 12127677" name="connsiteX412"/>
              <a:gd fmla="*/ 204518 h 654456" name="connsiteY412"/>
              <a:gd fmla="*/ 6747260 w 12127677" name="connsiteX413"/>
              <a:gd fmla="*/ 212698 h 654456" name="connsiteY413"/>
              <a:gd fmla="*/ 6755240 w 12127677" name="connsiteX414"/>
              <a:gd fmla="*/ 212698 h 654456" name="connsiteY414"/>
              <a:gd fmla="*/ 6755240 w 12127677" name="connsiteX415"/>
              <a:gd fmla="*/ 261783 h 654456" name="connsiteY415"/>
              <a:gd fmla="*/ 6787160 w 12127677" name="connsiteX416"/>
              <a:gd fmla="*/ 261783 h 654456" name="connsiteY416"/>
              <a:gd fmla="*/ 6787160 w 12127677" name="connsiteX417"/>
              <a:gd fmla="*/ 253602 h 654456" name="connsiteY417"/>
              <a:gd fmla="*/ 6827060 w 12127677" name="connsiteX418"/>
              <a:gd fmla="*/ 253602 h 654456" name="connsiteY418"/>
              <a:gd fmla="*/ 6827060 w 12127677" name="connsiteX419"/>
              <a:gd fmla="*/ 237241 h 654456" name="connsiteY419"/>
              <a:gd fmla="*/ 6835040 w 12127677" name="connsiteX420"/>
              <a:gd fmla="*/ 237241 h 654456" name="connsiteY420"/>
              <a:gd fmla="*/ 6835040 w 12127677" name="connsiteX421"/>
              <a:gd fmla="*/ 253602 h 654456" name="connsiteY421"/>
              <a:gd fmla="*/ 6874939 w 12127677" name="connsiteX422"/>
              <a:gd fmla="*/ 253602 h 654456" name="connsiteY422"/>
              <a:gd fmla="*/ 6874939 w 12127677" name="connsiteX423"/>
              <a:gd fmla="*/ 245421 h 654456" name="connsiteY423"/>
              <a:gd fmla="*/ 6882919 w 12127677" name="connsiteX424"/>
              <a:gd fmla="*/ 245421 h 654456" name="connsiteY424"/>
              <a:gd fmla="*/ 6882919 w 12127677" name="connsiteX425"/>
              <a:gd fmla="*/ 229060 h 654456" name="connsiteY425"/>
              <a:gd fmla="*/ 6994638 w 12127677" name="connsiteX426"/>
              <a:gd fmla="*/ 229060 h 654456" name="connsiteY426"/>
              <a:gd fmla="*/ 7002618 w 12127677" name="connsiteX427"/>
              <a:gd fmla="*/ 220879 h 654456" name="connsiteY427"/>
              <a:gd fmla="*/ 7018578 w 12127677" name="connsiteX428"/>
              <a:gd fmla="*/ 220879 h 654456" name="connsiteY428"/>
              <a:gd fmla="*/ 7018578 w 12127677" name="connsiteX429"/>
              <a:gd fmla="*/ 253602 h 654456" name="connsiteY429"/>
              <a:gd fmla="*/ 7034537 w 12127677" name="connsiteX430"/>
              <a:gd fmla="*/ 253602 h 654456" name="connsiteY430"/>
              <a:gd fmla="*/ 7034537 w 12127677" name="connsiteX431"/>
              <a:gd fmla="*/ 237241 h 654456" name="connsiteY431"/>
              <a:gd fmla="*/ 7082417 w 12127677" name="connsiteX432"/>
              <a:gd fmla="*/ 237241 h 654456" name="connsiteY432"/>
              <a:gd fmla="*/ 7082417 w 12127677" name="connsiteX433"/>
              <a:gd fmla="*/ 229060 h 654456" name="connsiteY433"/>
              <a:gd fmla="*/ 7130296 w 12127677" name="connsiteX434"/>
              <a:gd fmla="*/ 229060 h 654456" name="connsiteY434"/>
              <a:gd fmla="*/ 7130296 w 12127677" name="connsiteX435"/>
              <a:gd fmla="*/ 212698 h 654456" name="connsiteY435"/>
              <a:gd fmla="*/ 7154236 w 12127677" name="connsiteX436"/>
              <a:gd fmla="*/ 212698 h 654456" name="connsiteY436"/>
              <a:gd fmla="*/ 7154236 w 12127677" name="connsiteX437"/>
              <a:gd fmla="*/ 204518 h 654456" name="connsiteY437"/>
              <a:gd fmla="*/ 7178176 w 12127677" name="connsiteX438"/>
              <a:gd fmla="*/ 204518 h 654456" name="connsiteY438"/>
              <a:gd fmla="*/ 7178176 w 12127677" name="connsiteX439"/>
              <a:gd fmla="*/ 171795 h 654456" name="connsiteY439"/>
              <a:gd fmla="*/ 7186156 w 12127677" name="connsiteX440"/>
              <a:gd fmla="*/ 171795 h 654456" name="connsiteY440"/>
              <a:gd fmla="*/ 7186156 w 12127677" name="connsiteX441"/>
              <a:gd fmla="*/ 147253 h 654456" name="connsiteY441"/>
              <a:gd fmla="*/ 7194136 w 12127677" name="connsiteX442"/>
              <a:gd fmla="*/ 139072 h 654456" name="connsiteY442"/>
              <a:gd fmla="*/ 7194136 w 12127677" name="connsiteX443"/>
              <a:gd fmla="*/ 196337 h 654456" name="connsiteY443"/>
              <a:gd fmla="*/ 7210096 w 12127677" name="connsiteX444"/>
              <a:gd fmla="*/ 204518 h 654456" name="connsiteY444"/>
              <a:gd fmla="*/ 7218076 w 12127677" name="connsiteX445"/>
              <a:gd fmla="*/ 212698 h 654456" name="connsiteY445"/>
              <a:gd fmla="*/ 7242015 w 12127677" name="connsiteX446"/>
              <a:gd fmla="*/ 212698 h 654456" name="connsiteY446"/>
              <a:gd fmla="*/ 7242015 w 12127677" name="connsiteX447"/>
              <a:gd fmla="*/ 319048 h 654456" name="connsiteY447"/>
              <a:gd fmla="*/ 7281915 w 12127677" name="connsiteX448"/>
              <a:gd fmla="*/ 319048 h 654456" name="connsiteY448"/>
              <a:gd fmla="*/ 7281915 w 12127677" name="connsiteX449"/>
              <a:gd fmla="*/ 310867 h 654456" name="connsiteY449"/>
              <a:gd fmla="*/ 7297875 w 12127677" name="connsiteX450"/>
              <a:gd fmla="*/ 310867 h 654456" name="connsiteY450"/>
              <a:gd fmla="*/ 7297875 w 12127677" name="connsiteX451"/>
              <a:gd fmla="*/ 278144 h 654456" name="connsiteY451"/>
              <a:gd fmla="*/ 7385654 w 12127677" name="connsiteX452"/>
              <a:gd fmla="*/ 278144 h 654456" name="connsiteY452"/>
              <a:gd fmla="*/ 7385654 w 12127677" name="connsiteX453"/>
              <a:gd fmla="*/ 310867 h 654456" name="connsiteY453"/>
              <a:gd fmla="*/ 7401614 w 12127677" name="connsiteX454"/>
              <a:gd fmla="*/ 310867 h 654456" name="connsiteY454"/>
              <a:gd fmla="*/ 7401614 w 12127677" name="connsiteX455"/>
              <a:gd fmla="*/ 319048 h 654456" name="connsiteY455"/>
              <a:gd fmla="*/ 7409594 w 12127677" name="connsiteX456"/>
              <a:gd fmla="*/ 319048 h 654456" name="connsiteY456"/>
              <a:gd fmla="*/ 7409594 w 12127677" name="connsiteX457"/>
              <a:gd fmla="*/ 40904 h 654456" name="connsiteY457"/>
              <a:gd fmla="*/ 7449493 w 12127677" name="connsiteX458"/>
              <a:gd fmla="*/ 40904 h 654456" name="connsiteY458"/>
              <a:gd fmla="*/ 7449493 w 12127677" name="connsiteX459"/>
              <a:gd fmla="*/ 0 h 654456" name="connsiteY459"/>
              <a:gd fmla="*/ 7561212 w 12127677" name="connsiteX460"/>
              <a:gd fmla="*/ 0 h 654456" name="connsiteY460"/>
              <a:gd fmla="*/ 7561212 w 12127677" name="connsiteX461"/>
              <a:gd fmla="*/ 32723 h 654456" name="connsiteY461"/>
              <a:gd fmla="*/ 7601112 w 12127677" name="connsiteX462"/>
              <a:gd fmla="*/ 32723 h 654456" name="connsiteY462"/>
              <a:gd fmla="*/ 7601112 w 12127677" name="connsiteX463"/>
              <a:gd fmla="*/ 253602 h 654456" name="connsiteY463"/>
              <a:gd fmla="*/ 7617072 w 12127677" name="connsiteX464"/>
              <a:gd fmla="*/ 253602 h 654456" name="connsiteY464"/>
              <a:gd fmla="*/ 7617072 w 12127677" name="connsiteX465"/>
              <a:gd fmla="*/ 294505 h 654456" name="connsiteY465"/>
              <a:gd fmla="*/ 7633031 w 12127677" name="connsiteX466"/>
              <a:gd fmla="*/ 294505 h 654456" name="connsiteY466"/>
              <a:gd fmla="*/ 7633031 w 12127677" name="connsiteX467"/>
              <a:gd fmla="*/ 433577 h 654456" name="connsiteY467"/>
              <a:gd fmla="*/ 7648991 w 12127677" name="connsiteX468"/>
              <a:gd fmla="*/ 449939 h 654456" name="connsiteY468"/>
              <a:gd fmla="*/ 7648991 w 12127677" name="connsiteX469"/>
              <a:gd fmla="*/ 409035 h 654456" name="connsiteY469"/>
              <a:gd fmla="*/ 7664951 w 12127677" name="connsiteX470"/>
              <a:gd fmla="*/ 409035 h 654456" name="connsiteY470"/>
              <a:gd fmla="*/ 7664951 w 12127677" name="connsiteX471"/>
              <a:gd fmla="*/ 400855 h 654456" name="connsiteY471"/>
              <a:gd fmla="*/ 7648991 w 12127677" name="connsiteX472"/>
              <a:gd fmla="*/ 400855 h 654456" name="connsiteY472"/>
              <a:gd fmla="*/ 7648991 w 12127677" name="connsiteX473"/>
              <a:gd fmla="*/ 392674 h 654456" name="connsiteY473"/>
              <a:gd fmla="*/ 7680911 w 12127677" name="connsiteX474"/>
              <a:gd fmla="*/ 392674 h 654456" name="connsiteY474"/>
              <a:gd fmla="*/ 7680911 w 12127677" name="connsiteX475"/>
              <a:gd fmla="*/ 376312 h 654456" name="connsiteY475"/>
              <a:gd fmla="*/ 7752730 w 12127677" name="connsiteX476"/>
              <a:gd fmla="*/ 376312 h 654456" name="connsiteY476"/>
              <a:gd fmla="*/ 7752730 w 12127677" name="connsiteX477"/>
              <a:gd fmla="*/ 384493 h 654456" name="connsiteY477"/>
              <a:gd fmla="*/ 7760710 w 12127677" name="connsiteX478"/>
              <a:gd fmla="*/ 384493 h 654456" name="connsiteY478"/>
              <a:gd fmla="*/ 7840509 w 12127677" name="connsiteX479"/>
              <a:gd fmla="*/ 392674 h 654456" name="connsiteY479"/>
              <a:gd fmla="*/ 7864449 w 12127677" name="connsiteX480"/>
              <a:gd fmla="*/ 409035 h 654456" name="connsiteY480"/>
              <a:gd fmla="*/ 7864449 w 12127677" name="connsiteX481"/>
              <a:gd fmla="*/ 253602 h 654456" name="connsiteY481"/>
              <a:gd fmla="*/ 7896369 w 12127677" name="connsiteX482"/>
              <a:gd fmla="*/ 253602 h 654456" name="connsiteY482"/>
              <a:gd fmla="*/ 7896369 w 12127677" name="connsiteX483"/>
              <a:gd fmla="*/ 245421 h 654456" name="connsiteY483"/>
              <a:gd fmla="*/ 7912329 w 12127677" name="connsiteX484"/>
              <a:gd fmla="*/ 245421 h 654456" name="connsiteY484"/>
              <a:gd fmla="*/ 7912329 w 12127677" name="connsiteX485"/>
              <a:gd fmla="*/ 237241 h 654456" name="connsiteY485"/>
              <a:gd fmla="*/ 7920308 w 12127677" name="connsiteX486"/>
              <a:gd fmla="*/ 237241 h 654456" name="connsiteY486"/>
              <a:gd fmla="*/ 7920308 w 12127677" name="connsiteX487"/>
              <a:gd fmla="*/ 245421 h 654456" name="connsiteY487"/>
              <a:gd fmla="*/ 7928288 w 12127677" name="connsiteX488"/>
              <a:gd fmla="*/ 245421 h 654456" name="connsiteY488"/>
              <a:gd fmla="*/ 7928288 w 12127677" name="connsiteX489"/>
              <a:gd fmla="*/ 220879 h 654456" name="connsiteY489"/>
              <a:gd fmla="*/ 7920308 w 12127677" name="connsiteX490"/>
              <a:gd fmla="*/ 220879 h 654456" name="connsiteY490"/>
              <a:gd fmla="*/ 7920308 w 12127677" name="connsiteX491"/>
              <a:gd fmla="*/ 212698 h 654456" name="connsiteY491"/>
              <a:gd fmla="*/ 7936268 w 12127677" name="connsiteX492"/>
              <a:gd fmla="*/ 204518 h 654456" name="connsiteY492"/>
              <a:gd fmla="*/ 7936268 w 12127677" name="connsiteX493"/>
              <a:gd fmla="*/ 237241 h 654456" name="connsiteY493"/>
              <a:gd fmla="*/ 7944248 w 12127677" name="connsiteX494"/>
              <a:gd fmla="*/ 237241 h 654456" name="connsiteY494"/>
              <a:gd fmla="*/ 7944248 w 12127677" name="connsiteX495"/>
              <a:gd fmla="*/ 253602 h 654456" name="connsiteY495"/>
              <a:gd fmla="*/ 8024047 w 12127677" name="connsiteX496"/>
              <a:gd fmla="*/ 253602 h 654456" name="connsiteY496"/>
              <a:gd fmla="*/ 8024047 w 12127677" name="connsiteX497"/>
              <a:gd fmla="*/ 449939 h 654456" name="connsiteY497"/>
              <a:gd fmla="*/ 8111826 w 12127677" name="connsiteX498"/>
              <a:gd fmla="*/ 449939 h 654456" name="connsiteY498"/>
              <a:gd fmla="*/ 8111826 w 12127677" name="connsiteX499"/>
              <a:gd fmla="*/ 458119 h 654456" name="connsiteY499"/>
              <a:gd fmla="*/ 8119806 w 12127677" name="connsiteX500"/>
              <a:gd fmla="*/ 458119 h 654456" name="connsiteY500"/>
              <a:gd fmla="*/ 8151726 w 12127677" name="connsiteX501"/>
              <a:gd fmla="*/ 163614 h 654456" name="connsiteY501"/>
              <a:gd fmla="*/ 8159706 w 12127677" name="connsiteX502"/>
              <a:gd fmla="*/ 163614 h 654456" name="connsiteY502"/>
              <a:gd fmla="*/ 8175666 w 12127677" name="connsiteX503"/>
              <a:gd fmla="*/ 16362 h 654456" name="connsiteY503"/>
              <a:gd fmla="*/ 8183646 w 12127677" name="connsiteX504"/>
              <a:gd fmla="*/ 16362 h 654456" name="connsiteY504"/>
              <a:gd fmla="*/ 8199606 w 12127677" name="connsiteX505"/>
              <a:gd fmla="*/ 163614 h 654456" name="connsiteY505"/>
              <a:gd fmla="*/ 8207585 w 12127677" name="connsiteX506"/>
              <a:gd fmla="*/ 163614 h 654456" name="connsiteY506"/>
              <a:gd fmla="*/ 8223545 w 12127677" name="connsiteX507"/>
              <a:gd fmla="*/ 327228 h 654456" name="connsiteY507"/>
              <a:gd fmla="*/ 8231525 w 12127677" name="connsiteX508"/>
              <a:gd fmla="*/ 327228 h 654456" name="connsiteY508"/>
              <a:gd fmla="*/ 8231525 w 12127677" name="connsiteX509"/>
              <a:gd fmla="*/ 335409 h 654456" name="connsiteY509"/>
              <a:gd fmla="*/ 8271425 w 12127677" name="connsiteX510"/>
              <a:gd fmla="*/ 335409 h 654456" name="connsiteY510"/>
              <a:gd fmla="*/ 8271425 w 12127677" name="connsiteX511"/>
              <a:gd fmla="*/ 392674 h 654456" name="connsiteY511"/>
              <a:gd fmla="*/ 8279405 w 12127677" name="connsiteX512"/>
              <a:gd fmla="*/ 392674 h 654456" name="connsiteY512"/>
              <a:gd fmla="*/ 8279405 w 12127677" name="connsiteX513"/>
              <a:gd fmla="*/ 400855 h 654456" name="connsiteY513"/>
              <a:gd fmla="*/ 8287385 w 12127677" name="connsiteX514"/>
              <a:gd fmla="*/ 400855 h 654456" name="connsiteY514"/>
              <a:gd fmla="*/ 8287385 w 12127677" name="connsiteX515"/>
              <a:gd fmla="*/ 392674 h 654456" name="connsiteY515"/>
              <a:gd fmla="*/ 8319304 w 12127677" name="connsiteX516"/>
              <a:gd fmla="*/ 392674 h 654456" name="connsiteY516"/>
              <a:gd fmla="*/ 8319304 w 12127677" name="connsiteX517"/>
              <a:gd fmla="*/ 400855 h 654456" name="connsiteY517"/>
              <a:gd fmla="*/ 8399103 w 12127677" name="connsiteX518"/>
              <a:gd fmla="*/ 400855 h 654456" name="connsiteY518"/>
              <a:gd fmla="*/ 8399103 w 12127677" name="connsiteX519"/>
              <a:gd fmla="*/ 319048 h 654456" name="connsiteY519"/>
              <a:gd fmla="*/ 8407083 w 12127677" name="connsiteX520"/>
              <a:gd fmla="*/ 286325 h 654456" name="connsiteY520"/>
              <a:gd fmla="*/ 8415063 w 12127677" name="connsiteX521"/>
              <a:gd fmla="*/ 286325 h 654456" name="connsiteY521"/>
              <a:gd fmla="*/ 8415063 w 12127677" name="connsiteX522"/>
              <a:gd fmla="*/ 278144 h 654456" name="connsiteY522"/>
              <a:gd fmla="*/ 8431023 w 12127677" name="connsiteX523"/>
              <a:gd fmla="*/ 278144 h 654456" name="connsiteY523"/>
              <a:gd fmla="*/ 8431023 w 12127677" name="connsiteX524"/>
              <a:gd fmla="*/ 286325 h 654456" name="connsiteY524"/>
              <a:gd fmla="*/ 8439003 w 12127677" name="connsiteX525"/>
              <a:gd fmla="*/ 286325 h 654456" name="connsiteY525"/>
              <a:gd fmla="*/ 8439003 w 12127677" name="connsiteX526"/>
              <a:gd fmla="*/ 278144 h 654456" name="connsiteY526"/>
              <a:gd fmla="*/ 8446983 w 12127677" name="connsiteX527"/>
              <a:gd fmla="*/ 278144 h 654456" name="connsiteY527"/>
              <a:gd fmla="*/ 8446983 w 12127677" name="connsiteX528"/>
              <a:gd fmla="*/ 237241 h 654456" name="connsiteY528"/>
              <a:gd fmla="*/ 8454963 w 12127677" name="connsiteX529"/>
              <a:gd fmla="*/ 220879 h 654456" name="connsiteY529"/>
              <a:gd fmla="*/ 8478903 w 12127677" name="connsiteX530"/>
              <a:gd fmla="*/ 204518 h 654456" name="connsiteY530"/>
              <a:gd fmla="*/ 8486883 w 12127677" name="connsiteX531"/>
              <a:gd fmla="*/ 196337 h 654456" name="connsiteY531"/>
              <a:gd fmla="*/ 8494863 w 12127677" name="connsiteX532"/>
              <a:gd fmla="*/ 196337 h 654456" name="connsiteY532"/>
              <a:gd fmla="*/ 8502842 w 12127677" name="connsiteX533"/>
              <a:gd fmla="*/ 196337 h 654456" name="connsiteY533"/>
              <a:gd fmla="*/ 8502842 w 12127677" name="connsiteX534"/>
              <a:gd fmla="*/ 204518 h 654456" name="connsiteY534"/>
              <a:gd fmla="*/ 8518802 w 12127677" name="connsiteX535"/>
              <a:gd fmla="*/ 220879 h 654456" name="connsiteY535"/>
              <a:gd fmla="*/ 8526782 w 12127677" name="connsiteX536"/>
              <a:gd fmla="*/ 220879 h 654456" name="connsiteY536"/>
              <a:gd fmla="*/ 8534762 w 12127677" name="connsiteX537"/>
              <a:gd fmla="*/ 229060 h 654456" name="connsiteY537"/>
              <a:gd fmla="*/ 8542742 w 12127677" name="connsiteX538"/>
              <a:gd fmla="*/ 229060 h 654456" name="connsiteY538"/>
              <a:gd fmla="*/ 8542742 w 12127677" name="connsiteX539"/>
              <a:gd fmla="*/ 286325 h 654456" name="connsiteY539"/>
              <a:gd fmla="*/ 8550722 w 12127677" name="connsiteX540"/>
              <a:gd fmla="*/ 286325 h 654456" name="connsiteY540"/>
              <a:gd fmla="*/ 8550722 w 12127677" name="connsiteX541"/>
              <a:gd fmla="*/ 310867 h 654456" name="connsiteY541"/>
              <a:gd fmla="*/ 8550722 w 12127677" name="connsiteX542"/>
              <a:gd fmla="*/ 359951 h 654456" name="connsiteY542"/>
              <a:gd fmla="*/ 8566682 w 12127677" name="connsiteX543"/>
              <a:gd fmla="*/ 359951 h 654456" name="connsiteY543"/>
              <a:gd fmla="*/ 8566682 w 12127677" name="connsiteX544"/>
              <a:gd fmla="*/ 343590 h 654456" name="connsiteY544"/>
              <a:gd fmla="*/ 8574661 w 12127677" name="connsiteX545"/>
              <a:gd fmla="*/ 343590 h 654456" name="connsiteY545"/>
              <a:gd fmla="*/ 8590621 w 12127677" name="connsiteX546"/>
              <a:gd fmla="*/ 335409 h 654456" name="connsiteY546"/>
              <a:gd fmla="*/ 8614561 w 12127677" name="connsiteX547"/>
              <a:gd fmla="*/ 335409 h 654456" name="connsiteY547"/>
              <a:gd fmla="*/ 8638501 w 12127677" name="connsiteX548"/>
              <a:gd fmla="*/ 335409 h 654456" name="connsiteY548"/>
              <a:gd fmla="*/ 8654461 w 12127677" name="connsiteX549"/>
              <a:gd fmla="*/ 343590 h 654456" name="connsiteY549"/>
              <a:gd fmla="*/ 8662441 w 12127677" name="connsiteX550"/>
              <a:gd fmla="*/ 343590 h 654456" name="connsiteY550"/>
              <a:gd fmla="*/ 8662441 w 12127677" name="connsiteX551"/>
              <a:gd fmla="*/ 220879 h 654456" name="connsiteY551"/>
              <a:gd fmla="*/ 8694361 w 12127677" name="connsiteX552"/>
              <a:gd fmla="*/ 220879 h 654456" name="connsiteY552"/>
              <a:gd fmla="*/ 8694361 w 12127677" name="connsiteX553"/>
              <a:gd fmla="*/ 204518 h 654456" name="connsiteY553"/>
              <a:gd fmla="*/ 8702340 w 12127677" name="connsiteX554"/>
              <a:gd fmla="*/ 155434 h 654456" name="connsiteY554"/>
              <a:gd fmla="*/ 8702340 w 12127677" name="connsiteX555"/>
              <a:gd fmla="*/ 196337 h 654456" name="connsiteY555"/>
              <a:gd fmla="*/ 8718300 w 12127677" name="connsiteX556"/>
              <a:gd fmla="*/ 220879 h 654456" name="connsiteY556"/>
              <a:gd fmla="*/ 8718300 w 12127677" name="connsiteX557"/>
              <a:gd fmla="*/ 204518 h 654456" name="connsiteY557"/>
              <a:gd fmla="*/ 8798099 w 12127677" name="connsiteX558"/>
              <a:gd fmla="*/ 204518 h 654456" name="connsiteY558"/>
              <a:gd fmla="*/ 8798099 w 12127677" name="connsiteX559"/>
              <a:gd fmla="*/ 294505 h 654456" name="connsiteY559"/>
              <a:gd fmla="*/ 8869919 w 12127677" name="connsiteX560"/>
              <a:gd fmla="*/ 294505 h 654456" name="connsiteY560"/>
              <a:gd fmla="*/ 8869919 w 12127677" name="connsiteX561"/>
              <a:gd fmla="*/ 310867 h 654456" name="connsiteY561"/>
              <a:gd fmla="*/ 8901838 w 12127677" name="connsiteX562"/>
              <a:gd fmla="*/ 294505 h 654456" name="connsiteY562"/>
              <a:gd fmla="*/ 8925778 w 12127677" name="connsiteX563"/>
              <a:gd fmla="*/ 310867 h 654456" name="connsiteY563"/>
              <a:gd fmla="*/ 8925778 w 12127677" name="connsiteX564"/>
              <a:gd fmla="*/ 376312 h 654456" name="connsiteY564"/>
              <a:gd fmla="*/ 8973657 w 12127677" name="connsiteX565"/>
              <a:gd fmla="*/ 327228 h 654456" name="connsiteY565"/>
              <a:gd fmla="*/ 8973657 w 12127677" name="connsiteX566"/>
              <a:gd fmla="*/ 286325 h 654456" name="connsiteY566"/>
              <a:gd fmla="*/ 9021537 w 12127677" name="connsiteX567"/>
              <a:gd fmla="*/ 286325 h 654456" name="connsiteY567"/>
              <a:gd fmla="*/ 9021537 w 12127677" name="connsiteX568"/>
              <a:gd fmla="*/ 245421 h 654456" name="connsiteY568"/>
              <a:gd fmla="*/ 9029517 w 12127677" name="connsiteX569"/>
              <a:gd fmla="*/ 245421 h 654456" name="connsiteY569"/>
              <a:gd fmla="*/ 9029517 w 12127677" name="connsiteX570"/>
              <a:gd fmla="*/ 229060 h 654456" name="connsiteY570"/>
              <a:gd fmla="*/ 9125276 w 12127677" name="connsiteX571"/>
              <a:gd fmla="*/ 229060 h 654456" name="connsiteY571"/>
              <a:gd fmla="*/ 9125276 w 12127677" name="connsiteX572"/>
              <a:gd fmla="*/ 320517 h 654456" name="connsiteY572"/>
              <a:gd fmla="*/ 9125276 w 12127677" name="connsiteX573"/>
              <a:gd fmla="*/ 329972 h 654456" name="connsiteY573"/>
              <a:gd fmla="*/ 9125791 w 12127677" name="connsiteX574"/>
              <a:gd fmla="*/ 315708 h 654456" name="connsiteY574"/>
              <a:gd fmla="*/ 9127739 w 12127677" name="connsiteX575"/>
              <a:gd fmla="*/ 261783 h 654456" name="connsiteY575"/>
              <a:gd fmla="*/ 9175610 w 12127677" name="connsiteX576"/>
              <a:gd fmla="*/ 261783 h 654456" name="connsiteY576"/>
              <a:gd fmla="*/ 9175610 w 12127677" name="connsiteX577"/>
              <a:gd fmla="*/ 253602 h 654456" name="connsiteY577"/>
              <a:gd fmla="*/ 9191568 w 12127677" name="connsiteX578"/>
              <a:gd fmla="*/ 253602 h 654456" name="connsiteY578"/>
              <a:gd fmla="*/ 9191568 w 12127677" name="connsiteX579"/>
              <a:gd fmla="*/ 229060 h 654456" name="connsiteY579"/>
              <a:gd fmla="*/ 9303267 w 12127677" name="connsiteX580"/>
              <a:gd fmla="*/ 229060 h 654456" name="connsiteY580"/>
              <a:gd fmla="*/ 9303267 w 12127677" name="connsiteX581"/>
              <a:gd fmla="*/ 245421 h 654456" name="connsiteY581"/>
              <a:gd fmla="*/ 9319225 w 12127677" name="connsiteX582"/>
              <a:gd fmla="*/ 245421 h 654456" name="connsiteY582"/>
              <a:gd fmla="*/ 9319225 w 12127677" name="connsiteX583"/>
              <a:gd fmla="*/ 286325 h 654456" name="connsiteY583"/>
              <a:gd fmla="*/ 9367096 w 12127677" name="connsiteX584"/>
              <a:gd fmla="*/ 286325 h 654456" name="connsiteY584"/>
              <a:gd fmla="*/ 9367096 w 12127677" name="connsiteX585"/>
              <a:gd fmla="*/ 327228 h 654456" name="connsiteY585"/>
              <a:gd fmla="*/ 9414967 w 12127677" name="connsiteX586"/>
              <a:gd fmla="*/ 376312 h 654456" name="connsiteY586"/>
              <a:gd fmla="*/ 9414967 w 12127677" name="connsiteX587"/>
              <a:gd fmla="*/ 310867 h 654456" name="connsiteY587"/>
              <a:gd fmla="*/ 9430924 w 12127677" name="connsiteX588"/>
              <a:gd fmla="*/ 294505 h 654456" name="connsiteY588"/>
              <a:gd fmla="*/ 9462839 w 12127677" name="connsiteX589"/>
              <a:gd fmla="*/ 310867 h 654456" name="connsiteY589"/>
              <a:gd fmla="*/ 9462839 w 12127677" name="connsiteX590"/>
              <a:gd fmla="*/ 294505 h 654456" name="connsiteY590"/>
              <a:gd fmla="*/ 9534646 w 12127677" name="connsiteX591"/>
              <a:gd fmla="*/ 294505 h 654456" name="connsiteY591"/>
              <a:gd fmla="*/ 9534646 w 12127677" name="connsiteX592"/>
              <a:gd fmla="*/ 204518 h 654456" name="connsiteY592"/>
              <a:gd fmla="*/ 9622410 w 12127677" name="connsiteX593"/>
              <a:gd fmla="*/ 204518 h 654456" name="connsiteY593"/>
              <a:gd fmla="*/ 9622410 w 12127677" name="connsiteX594"/>
              <a:gd fmla="*/ 220879 h 654456" name="connsiteY594"/>
              <a:gd fmla="*/ 9630388 w 12127677" name="connsiteX595"/>
              <a:gd fmla="*/ 196337 h 654456" name="connsiteY595"/>
              <a:gd fmla="*/ 9630388 w 12127677" name="connsiteX596"/>
              <a:gd fmla="*/ 155434 h 654456" name="connsiteY596"/>
              <a:gd fmla="*/ 9638367 w 12127677" name="connsiteX597"/>
              <a:gd fmla="*/ 204518 h 654456" name="connsiteY597"/>
              <a:gd fmla="*/ 9646345 w 12127677" name="connsiteX598"/>
              <a:gd fmla="*/ 220879 h 654456" name="connsiteY598"/>
              <a:gd fmla="*/ 9670281 w 12127677" name="connsiteX599"/>
              <a:gd fmla="*/ 220879 h 654456" name="connsiteY599"/>
              <a:gd fmla="*/ 9670281 w 12127677" name="connsiteX600"/>
              <a:gd fmla="*/ 343590 h 654456" name="connsiteY600"/>
              <a:gd fmla="*/ 9678260 w 12127677" name="connsiteX601"/>
              <a:gd fmla="*/ 343590 h 654456" name="connsiteY601"/>
              <a:gd fmla="*/ 9702195 w 12127677" name="connsiteX602"/>
              <a:gd fmla="*/ 335409 h 654456" name="connsiteY602"/>
              <a:gd fmla="*/ 9718152 w 12127677" name="connsiteX603"/>
              <a:gd fmla="*/ 335409 h 654456" name="connsiteY603"/>
              <a:gd fmla="*/ 9742088 w 12127677" name="connsiteX604"/>
              <a:gd fmla="*/ 335409 h 654456" name="connsiteY604"/>
              <a:gd fmla="*/ 9758045 w 12127677" name="connsiteX605"/>
              <a:gd fmla="*/ 343590 h 654456" name="connsiteY605"/>
              <a:gd fmla="*/ 9774002 w 12127677" name="connsiteX606"/>
              <a:gd fmla="*/ 343590 h 654456" name="connsiteY606"/>
              <a:gd fmla="*/ 9774002 w 12127677" name="connsiteX607"/>
              <a:gd fmla="*/ 359951 h 654456" name="connsiteY607"/>
              <a:gd fmla="*/ 9781981 w 12127677" name="connsiteX608"/>
              <a:gd fmla="*/ 359951 h 654456" name="connsiteY608"/>
              <a:gd fmla="*/ 9781981 w 12127677" name="connsiteX609"/>
              <a:gd fmla="*/ 310867 h 654456" name="connsiteY609"/>
              <a:gd fmla="*/ 9789959 w 12127677" name="connsiteX610"/>
              <a:gd fmla="*/ 286325 h 654456" name="connsiteY610"/>
              <a:gd fmla="*/ 9797938 w 12127677" name="connsiteX611"/>
              <a:gd fmla="*/ 286325 h 654456" name="connsiteY611"/>
              <a:gd fmla="*/ 9797938 w 12127677" name="connsiteX612"/>
              <a:gd fmla="*/ 229060 h 654456" name="connsiteY612"/>
              <a:gd fmla="*/ 9805917 w 12127677" name="connsiteX613"/>
              <a:gd fmla="*/ 229060 h 654456" name="connsiteY613"/>
              <a:gd fmla="*/ 9805917 w 12127677" name="connsiteX614"/>
              <a:gd fmla="*/ 220879 h 654456" name="connsiteY614"/>
              <a:gd fmla="*/ 9813895 w 12127677" name="connsiteX615"/>
              <a:gd fmla="*/ 220879 h 654456" name="connsiteY615"/>
              <a:gd fmla="*/ 9837831 w 12127677" name="connsiteX616"/>
              <a:gd fmla="*/ 204518 h 654456" name="connsiteY616"/>
              <a:gd fmla="*/ 9837831 w 12127677" name="connsiteX617"/>
              <a:gd fmla="*/ 196337 h 654456" name="connsiteY617"/>
              <a:gd fmla="*/ 9845809 w 12127677" name="connsiteX618"/>
              <a:gd fmla="*/ 139072 h 654456" name="connsiteY618"/>
              <a:gd fmla="*/ 9861767 w 12127677" name="connsiteX619"/>
              <a:gd fmla="*/ 155434 h 654456" name="connsiteY619"/>
              <a:gd fmla="*/ 9861767 w 12127677" name="connsiteX620"/>
              <a:gd fmla="*/ 171795 h 654456" name="connsiteY620"/>
              <a:gd fmla="*/ 9845809 w 12127677" name="connsiteX621"/>
              <a:gd fmla="*/ 155434 h 654456" name="connsiteY621"/>
              <a:gd fmla="*/ 9845809 w 12127677" name="connsiteX622"/>
              <a:gd fmla="*/ 196337 h 654456" name="connsiteY622"/>
              <a:gd fmla="*/ 9853788 w 12127677" name="connsiteX623"/>
              <a:gd fmla="*/ 196337 h 654456" name="connsiteY623"/>
              <a:gd fmla="*/ 9853788 w 12127677" name="connsiteX624"/>
              <a:gd fmla="*/ 204518 h 654456" name="connsiteY624"/>
              <a:gd fmla="*/ 9877724 w 12127677" name="connsiteX625"/>
              <a:gd fmla="*/ 220879 h 654456" name="connsiteY625"/>
              <a:gd fmla="*/ 9885702 w 12127677" name="connsiteX626"/>
              <a:gd fmla="*/ 237241 h 654456" name="connsiteY626"/>
              <a:gd fmla="*/ 9885702 w 12127677" name="connsiteX627"/>
              <a:gd fmla="*/ 278144 h 654456" name="connsiteY627"/>
              <a:gd fmla="*/ 9893681 w 12127677" name="connsiteX628"/>
              <a:gd fmla="*/ 278144 h 654456" name="connsiteY628"/>
              <a:gd fmla="*/ 9893681 w 12127677" name="connsiteX629"/>
              <a:gd fmla="*/ 286325 h 654456" name="connsiteY629"/>
              <a:gd fmla="*/ 9901659 w 12127677" name="connsiteX630"/>
              <a:gd fmla="*/ 286325 h 654456" name="connsiteY630"/>
              <a:gd fmla="*/ 9901659 w 12127677" name="connsiteX631"/>
              <a:gd fmla="*/ 278144 h 654456" name="connsiteY631"/>
              <a:gd fmla="*/ 9917616 w 12127677" name="connsiteX632"/>
              <a:gd fmla="*/ 278144 h 654456" name="connsiteY632"/>
              <a:gd fmla="*/ 9917616 w 12127677" name="connsiteX633"/>
              <a:gd fmla="*/ 286325 h 654456" name="connsiteY633"/>
              <a:gd fmla="*/ 9933573 w 12127677" name="connsiteX634"/>
              <a:gd fmla="*/ 286325 h 654456" name="connsiteY634"/>
              <a:gd fmla="*/ 9941552 w 12127677" name="connsiteX635"/>
              <a:gd fmla="*/ 319048 h 654456" name="connsiteY635"/>
              <a:gd fmla="*/ 9941552 w 12127677" name="connsiteX636"/>
              <a:gd fmla="*/ 400855 h 654456" name="connsiteY636"/>
              <a:gd fmla="*/ 10021338 w 12127677" name="connsiteX637"/>
              <a:gd fmla="*/ 400855 h 654456" name="connsiteY637"/>
              <a:gd fmla="*/ 10021338 w 12127677" name="connsiteX638"/>
              <a:gd fmla="*/ 392674 h 654456" name="connsiteY638"/>
              <a:gd fmla="*/ 10045273 w 12127677" name="connsiteX639"/>
              <a:gd fmla="*/ 392674 h 654456" name="connsiteY639"/>
              <a:gd fmla="*/ 10045273 w 12127677" name="connsiteX640"/>
              <a:gd fmla="*/ 400855 h 654456" name="connsiteY640"/>
              <a:gd fmla="*/ 10053252 w 12127677" name="connsiteX641"/>
              <a:gd fmla="*/ 400855 h 654456" name="connsiteY641"/>
              <a:gd fmla="*/ 10053252 w 12127677" name="connsiteX642"/>
              <a:gd fmla="*/ 392674 h 654456" name="connsiteY642"/>
              <a:gd fmla="*/ 10069209 w 12127677" name="connsiteX643"/>
              <a:gd fmla="*/ 392674 h 654456" name="connsiteY643"/>
              <a:gd fmla="*/ 10069209 w 12127677" name="connsiteX644"/>
              <a:gd fmla="*/ 335409 h 654456" name="connsiteY644"/>
              <a:gd fmla="*/ 10101123 w 12127677" name="connsiteX645"/>
              <a:gd fmla="*/ 335409 h 654456" name="connsiteY645"/>
              <a:gd fmla="*/ 10109102 w 12127677" name="connsiteX646"/>
              <a:gd fmla="*/ 327228 h 654456" name="connsiteY646"/>
              <a:gd fmla="*/ 10117080 w 12127677" name="connsiteX647"/>
              <a:gd fmla="*/ 327228 h 654456" name="connsiteY647"/>
              <a:gd fmla="*/ 10133037 w 12127677" name="connsiteX648"/>
              <a:gd fmla="*/ 163614 h 654456" name="connsiteY648"/>
              <a:gd fmla="*/ 10148995 w 12127677" name="connsiteX649"/>
              <a:gd fmla="*/ 16362 h 654456" name="connsiteY649"/>
              <a:gd fmla="*/ 10156973 w 12127677" name="connsiteX650"/>
              <a:gd fmla="*/ 16362 h 654456" name="connsiteY650"/>
              <a:gd fmla="*/ 10180909 w 12127677" name="connsiteX651"/>
              <a:gd fmla="*/ 163614 h 654456" name="connsiteY651"/>
              <a:gd fmla="*/ 10220802 w 12127677" name="connsiteX652"/>
              <a:gd fmla="*/ 458119 h 654456" name="connsiteY652"/>
              <a:gd fmla="*/ 10228780 w 12127677" name="connsiteX653"/>
              <a:gd fmla="*/ 458119 h 654456" name="connsiteY653"/>
              <a:gd fmla="*/ 10228780 w 12127677" name="connsiteX654"/>
              <a:gd fmla="*/ 449939 h 654456" name="connsiteY654"/>
              <a:gd fmla="*/ 10316544 w 12127677" name="connsiteX655"/>
              <a:gd fmla="*/ 449939 h 654456" name="connsiteY655"/>
              <a:gd fmla="*/ 10316544 w 12127677" name="connsiteX656"/>
              <a:gd fmla="*/ 253602 h 654456" name="connsiteY656"/>
              <a:gd fmla="*/ 10396330 w 12127677" name="connsiteX657"/>
              <a:gd fmla="*/ 253602 h 654456" name="connsiteY657"/>
              <a:gd fmla="*/ 10396330 w 12127677" name="connsiteX658"/>
              <a:gd fmla="*/ 237241 h 654456" name="connsiteY658"/>
              <a:gd fmla="*/ 10404308 w 12127677" name="connsiteX659"/>
              <a:gd fmla="*/ 237241 h 654456" name="connsiteY659"/>
              <a:gd fmla="*/ 10404308 w 12127677" name="connsiteX660"/>
              <a:gd fmla="*/ 242354 h 654456" name="connsiteY660"/>
              <a:gd fmla="*/ 10404308 w 12127677" name="connsiteX661"/>
              <a:gd fmla="*/ 245421 h 654456" name="connsiteY661"/>
              <a:gd fmla="*/ 10412287 w 12127677" name="connsiteX662"/>
              <a:gd fmla="*/ 245421 h 654456" name="connsiteY662"/>
              <a:gd fmla="*/ 10412287 w 12127677" name="connsiteX663"/>
              <a:gd fmla="*/ 237241 h 654456" name="connsiteY663"/>
              <a:gd fmla="*/ 10420265 w 12127677" name="connsiteX664"/>
              <a:gd fmla="*/ 237241 h 654456" name="connsiteY664"/>
              <a:gd fmla="*/ 10420265 w 12127677" name="connsiteX665"/>
              <a:gd fmla="*/ 245421 h 654456" name="connsiteY665"/>
              <a:gd fmla="*/ 10436223 w 12127677" name="connsiteX666"/>
              <a:gd fmla="*/ 245421 h 654456" name="connsiteY666"/>
              <a:gd fmla="*/ 10436223 w 12127677" name="connsiteX667"/>
              <a:gd fmla="*/ 237241 h 654456" name="connsiteY667"/>
              <a:gd fmla="*/ 10452180 w 12127677" name="connsiteX668"/>
              <a:gd fmla="*/ 237241 h 654456" name="connsiteY668"/>
              <a:gd fmla="*/ 10452180 w 12127677" name="connsiteX669"/>
              <a:gd fmla="*/ 245421 h 654456" name="connsiteY669"/>
              <a:gd fmla="*/ 10444201 w 12127677" name="connsiteX670"/>
              <a:gd fmla="*/ 245421 h 654456" name="connsiteY670"/>
              <a:gd fmla="*/ 10444201 w 12127677" name="connsiteX671"/>
              <a:gd fmla="*/ 253602 h 654456" name="connsiteY671"/>
              <a:gd fmla="*/ 10476115 w 12127677" name="connsiteX672"/>
              <a:gd fmla="*/ 253602 h 654456" name="connsiteY672"/>
              <a:gd fmla="*/ 10476115 w 12127677" name="connsiteX673"/>
              <a:gd fmla="*/ 409035 h 654456" name="connsiteY673"/>
              <a:gd fmla="*/ 10492073 w 12127677" name="connsiteX674"/>
              <a:gd fmla="*/ 392674 h 654456" name="connsiteY674"/>
              <a:gd fmla="*/ 10571858 w 12127677" name="connsiteX675"/>
              <a:gd fmla="*/ 384493 h 654456" name="connsiteY675"/>
              <a:gd fmla="*/ 10587815 w 12127677" name="connsiteX676"/>
              <a:gd fmla="*/ 384493 h 654456" name="connsiteY676"/>
              <a:gd fmla="*/ 10587815 w 12127677" name="connsiteX677"/>
              <a:gd fmla="*/ 376312 h 654456" name="connsiteY677"/>
              <a:gd fmla="*/ 10651644 w 12127677" name="connsiteX678"/>
              <a:gd fmla="*/ 376312 h 654456" name="connsiteY678"/>
              <a:gd fmla="*/ 10651644 w 12127677" name="connsiteX679"/>
              <a:gd fmla="*/ 392674 h 654456" name="connsiteY679"/>
              <a:gd fmla="*/ 10691537 w 12127677" name="connsiteX680"/>
              <a:gd fmla="*/ 392674 h 654456" name="connsiteY680"/>
              <a:gd fmla="*/ 10691537 w 12127677" name="connsiteX681"/>
              <a:gd fmla="*/ 400855 h 654456" name="connsiteY681"/>
              <a:gd fmla="*/ 10667601 w 12127677" name="connsiteX682"/>
              <a:gd fmla="*/ 400855 h 654456" name="connsiteY682"/>
              <a:gd fmla="*/ 10667601 w 12127677" name="connsiteX683"/>
              <a:gd fmla="*/ 409035 h 654456" name="connsiteY683"/>
              <a:gd fmla="*/ 10683558 w 12127677" name="connsiteX684"/>
              <a:gd fmla="*/ 409035 h 654456" name="connsiteY684"/>
              <a:gd fmla="*/ 10683558 w 12127677" name="connsiteX685"/>
              <a:gd fmla="*/ 449939 h 654456" name="connsiteY685"/>
              <a:gd fmla="*/ 10707494 w 12127677" name="connsiteX686"/>
              <a:gd fmla="*/ 433577 h 654456" name="connsiteY686"/>
              <a:gd fmla="*/ 10707494 w 12127677" name="connsiteX687"/>
              <a:gd fmla="*/ 294505 h 654456" name="connsiteY687"/>
              <a:gd fmla="*/ 10723451 w 12127677" name="connsiteX688"/>
              <a:gd fmla="*/ 294505 h 654456" name="connsiteY688"/>
              <a:gd fmla="*/ 10723451 w 12127677" name="connsiteX689"/>
              <a:gd fmla="*/ 253602 h 654456" name="connsiteY689"/>
              <a:gd fmla="*/ 10731429 w 12127677" name="connsiteX690"/>
              <a:gd fmla="*/ 253602 h 654456" name="connsiteY690"/>
              <a:gd fmla="*/ 10731429 w 12127677" name="connsiteX691"/>
              <a:gd fmla="*/ 32723 h 654456" name="connsiteY691"/>
              <a:gd fmla="*/ 10771322 w 12127677" name="connsiteX692"/>
              <a:gd fmla="*/ 32723 h 654456" name="connsiteY692"/>
              <a:gd fmla="*/ 10771322 w 12127677" name="connsiteX693"/>
              <a:gd fmla="*/ 0 h 654456" name="connsiteY693"/>
              <a:gd fmla="*/ 10883022 w 12127677" name="connsiteX694"/>
              <a:gd fmla="*/ 0 h 654456" name="connsiteY694"/>
              <a:gd fmla="*/ 10883022 w 12127677" name="connsiteX695"/>
              <a:gd fmla="*/ 40904 h 654456" name="connsiteY695"/>
              <a:gd fmla="*/ 10930893 w 12127677" name="connsiteX696"/>
              <a:gd fmla="*/ 40904 h 654456" name="connsiteY696"/>
              <a:gd fmla="*/ 10930893 w 12127677" name="connsiteX697"/>
              <a:gd fmla="*/ 319048 h 654456" name="connsiteY697"/>
              <a:gd fmla="*/ 10938872 w 12127677" name="connsiteX698"/>
              <a:gd fmla="*/ 319048 h 654456" name="connsiteY698"/>
              <a:gd fmla="*/ 10938872 w 12127677" name="connsiteX699"/>
              <a:gd fmla="*/ 310867 h 654456" name="connsiteY699"/>
              <a:gd fmla="*/ 10954829 w 12127677" name="connsiteX700"/>
              <a:gd fmla="*/ 310867 h 654456" name="connsiteY700"/>
              <a:gd fmla="*/ 10954829 w 12127677" name="connsiteX701"/>
              <a:gd fmla="*/ 278144 h 654456" name="connsiteY701"/>
              <a:gd fmla="*/ 11034615 w 12127677" name="connsiteX702"/>
              <a:gd fmla="*/ 278144 h 654456" name="connsiteY702"/>
              <a:gd fmla="*/ 11034615 w 12127677" name="connsiteX703"/>
              <a:gd fmla="*/ 310867 h 654456" name="connsiteY703"/>
              <a:gd fmla="*/ 11050572 w 12127677" name="connsiteX704"/>
              <a:gd fmla="*/ 310867 h 654456" name="connsiteY704"/>
              <a:gd fmla="*/ 11050572 w 12127677" name="connsiteX705"/>
              <a:gd fmla="*/ 335409 h 654456" name="connsiteY705"/>
              <a:gd fmla="*/ 11058550 w 12127677" name="connsiteX706"/>
              <a:gd fmla="*/ 335409 h 654456" name="connsiteY706"/>
              <a:gd fmla="*/ 11058550 w 12127677" name="connsiteX707"/>
              <a:gd fmla="*/ 319048 h 654456" name="connsiteY707"/>
              <a:gd fmla="*/ 11090464 w 12127677" name="connsiteX708"/>
              <a:gd fmla="*/ 319048 h 654456" name="connsiteY708"/>
              <a:gd fmla="*/ 11090464 w 12127677" name="connsiteX709"/>
              <a:gd fmla="*/ 212698 h 654456" name="connsiteY709"/>
              <a:gd fmla="*/ 11114400 w 12127677" name="connsiteX710"/>
              <a:gd fmla="*/ 212698 h 654456" name="connsiteY710"/>
              <a:gd fmla="*/ 11130357 w 12127677" name="connsiteX711"/>
              <a:gd fmla="*/ 204518 h 654456" name="connsiteY711"/>
              <a:gd fmla="*/ 11146314 w 12127677" name="connsiteX712"/>
              <a:gd fmla="*/ 196337 h 654456" name="connsiteY712"/>
              <a:gd fmla="*/ 11146314 w 12127677" name="connsiteX713"/>
              <a:gd fmla="*/ 139072 h 654456" name="connsiteY713"/>
              <a:gd fmla="*/ 11154293 w 12127677" name="connsiteX714"/>
              <a:gd fmla="*/ 147253 h 654456" name="connsiteY714"/>
              <a:gd fmla="*/ 11154293 w 12127677" name="connsiteX715"/>
              <a:gd fmla="*/ 171795 h 654456" name="connsiteY715"/>
              <a:gd fmla="*/ 11162271 w 12127677" name="connsiteX716"/>
              <a:gd fmla="*/ 171795 h 654456" name="connsiteY716"/>
              <a:gd fmla="*/ 11162271 w 12127677" name="connsiteX717"/>
              <a:gd fmla="*/ 204518 h 654456" name="connsiteY717"/>
              <a:gd fmla="*/ 11186207 w 12127677" name="connsiteX718"/>
              <a:gd fmla="*/ 204518 h 654456" name="connsiteY718"/>
              <a:gd fmla="*/ 11186207 w 12127677" name="connsiteX719"/>
              <a:gd fmla="*/ 212698 h 654456" name="connsiteY719"/>
              <a:gd fmla="*/ 11210143 w 12127677" name="connsiteX720"/>
              <a:gd fmla="*/ 212698 h 654456" name="connsiteY720"/>
              <a:gd fmla="*/ 11210143 w 12127677" name="connsiteX721"/>
              <a:gd fmla="*/ 229060 h 654456" name="connsiteY721"/>
              <a:gd fmla="*/ 11250035 w 12127677" name="connsiteX722"/>
              <a:gd fmla="*/ 229060 h 654456" name="connsiteY722"/>
              <a:gd fmla="*/ 11250035 w 12127677" name="connsiteX723"/>
              <a:gd fmla="*/ 237241 h 654456" name="connsiteY723"/>
              <a:gd fmla="*/ 11305885 w 12127677" name="connsiteX724"/>
              <a:gd fmla="*/ 237241 h 654456" name="connsiteY724"/>
              <a:gd fmla="*/ 11305885 w 12127677" name="connsiteX725"/>
              <a:gd fmla="*/ 253602 h 654456" name="connsiteY725"/>
              <a:gd fmla="*/ 11321843 w 12127677" name="connsiteX726"/>
              <a:gd fmla="*/ 253602 h 654456" name="connsiteY726"/>
              <a:gd fmla="*/ 11321843 w 12127677" name="connsiteX727"/>
              <a:gd fmla="*/ 220879 h 654456" name="connsiteY727"/>
              <a:gd fmla="*/ 11329821 w 12127677" name="connsiteX728"/>
              <a:gd fmla="*/ 220879 h 654456" name="connsiteY728"/>
              <a:gd fmla="*/ 11345778 w 12127677" name="connsiteX729"/>
              <a:gd fmla="*/ 229060 h 654456" name="connsiteY729"/>
              <a:gd fmla="*/ 11457478 w 12127677" name="connsiteX730"/>
              <a:gd fmla="*/ 229060 h 654456" name="connsiteY730"/>
              <a:gd fmla="*/ 11457478 w 12127677" name="connsiteX731"/>
              <a:gd fmla="*/ 245421 h 654456" name="connsiteY731"/>
              <a:gd fmla="*/ 11465457 w 12127677" name="connsiteX732"/>
              <a:gd fmla="*/ 245421 h 654456" name="connsiteY732"/>
              <a:gd fmla="*/ 11465457 w 12127677" name="connsiteX733"/>
              <a:gd fmla="*/ 253602 h 654456" name="connsiteY733"/>
              <a:gd fmla="*/ 11505349 w 12127677" name="connsiteX734"/>
              <a:gd fmla="*/ 253602 h 654456" name="connsiteY734"/>
              <a:gd fmla="*/ 11505349 w 12127677" name="connsiteX735"/>
              <a:gd fmla="*/ 237241 h 654456" name="connsiteY735"/>
              <a:gd fmla="*/ 11513328 w 12127677" name="connsiteX736"/>
              <a:gd fmla="*/ 237241 h 654456" name="connsiteY736"/>
              <a:gd fmla="*/ 11513328 w 12127677" name="connsiteX737"/>
              <a:gd fmla="*/ 253602 h 654456" name="connsiteY737"/>
              <a:gd fmla="*/ 11545242 w 12127677" name="connsiteX738"/>
              <a:gd fmla="*/ 253602 h 654456" name="connsiteY738"/>
              <a:gd fmla="*/ 11545242 w 12127677" name="connsiteX739"/>
              <a:gd fmla="*/ 261783 h 654456" name="connsiteY739"/>
              <a:gd fmla="*/ 11585135 w 12127677" name="connsiteX740"/>
              <a:gd fmla="*/ 261783 h 654456" name="connsiteY740"/>
              <a:gd fmla="*/ 11585135 w 12127677" name="connsiteX741"/>
              <a:gd fmla="*/ 212698 h 654456" name="connsiteY741"/>
              <a:gd fmla="*/ 11585135 w 12127677" name="connsiteX742"/>
              <a:gd fmla="*/ 204518 h 654456" name="connsiteY742"/>
              <a:gd fmla="*/ 11712792 w 12127677" name="connsiteX743"/>
              <a:gd fmla="*/ 204518 h 654456" name="connsiteY743"/>
              <a:gd fmla="*/ 11712792 w 12127677" name="connsiteX744"/>
              <a:gd fmla="*/ 196337 h 654456" name="connsiteY744"/>
              <a:gd fmla="*/ 11728749 w 12127677" name="connsiteX745"/>
              <a:gd fmla="*/ 196337 h 654456" name="connsiteY745"/>
              <a:gd fmla="*/ 11736728 w 12127677" name="connsiteX746"/>
              <a:gd fmla="*/ 179976 h 654456" name="connsiteY746"/>
              <a:gd fmla="*/ 11760663 w 12127677" name="connsiteX747"/>
              <a:gd fmla="*/ 196337 h 654456" name="connsiteY747"/>
              <a:gd fmla="*/ 11848427 w 12127677" name="connsiteX748"/>
              <a:gd fmla="*/ 196337 h 654456" name="connsiteY748"/>
              <a:gd fmla="*/ 11848427 w 12127677" name="connsiteX749"/>
              <a:gd fmla="*/ 261783 h 654456" name="connsiteY749"/>
              <a:gd fmla="*/ 11896299 w 12127677" name="connsiteX750"/>
              <a:gd fmla="*/ 261783 h 654456" name="connsiteY750"/>
              <a:gd fmla="*/ 11896299 w 12127677" name="connsiteX751"/>
              <a:gd fmla="*/ 269963 h 654456" name="connsiteY751"/>
              <a:gd fmla="*/ 11912256 w 12127677" name="connsiteX752"/>
              <a:gd fmla="*/ 269963 h 654456" name="connsiteY752"/>
              <a:gd fmla="*/ 11912256 w 12127677" name="connsiteX753"/>
              <a:gd fmla="*/ 212698 h 654456" name="connsiteY753"/>
              <a:gd fmla="*/ 11936191 w 12127677" name="connsiteX754"/>
              <a:gd fmla="*/ 212698 h 654456" name="connsiteY754"/>
              <a:gd fmla="*/ 11936191 w 12127677" name="connsiteX755"/>
              <a:gd fmla="*/ 155434 h 654456" name="connsiteY755"/>
              <a:gd fmla="*/ 11944170 w 12127677" name="connsiteX756"/>
              <a:gd fmla="*/ 147253 h 654456" name="connsiteY756"/>
              <a:gd fmla="*/ 11928213 w 12127677" name="connsiteX757"/>
              <a:gd fmla="*/ 130891 h 654456" name="connsiteY757"/>
              <a:gd fmla="*/ 11928213 w 12127677" name="connsiteX758"/>
              <a:gd fmla="*/ 122711 h 654456" name="connsiteY758"/>
              <a:gd fmla="*/ 11936191 w 12127677" name="connsiteX759"/>
              <a:gd fmla="*/ 122711 h 654456" name="connsiteY759"/>
              <a:gd fmla="*/ 11936191 w 12127677" name="connsiteX760"/>
              <a:gd fmla="*/ 106349 h 654456" name="connsiteY760"/>
              <a:gd fmla="*/ 11960127 w 12127677" name="connsiteX761"/>
              <a:gd fmla="*/ 106349 h 654456" name="connsiteY761"/>
              <a:gd fmla="*/ 11960127 w 12127677" name="connsiteX762"/>
              <a:gd fmla="*/ 98169 h 654456" name="connsiteY762"/>
              <a:gd fmla="*/ 11992041 w 12127677" name="connsiteX763"/>
              <a:gd fmla="*/ 98169 h 654456" name="connsiteY763"/>
              <a:gd fmla="*/ 11992041 w 12127677" name="connsiteX764"/>
              <a:gd fmla="*/ 106349 h 654456" name="connsiteY764"/>
              <a:gd fmla="*/ 12000020 w 12127677" name="connsiteX765"/>
              <a:gd fmla="*/ 106349 h 654456" name="connsiteY765"/>
              <a:gd fmla="*/ 12000020 w 12127677" name="connsiteX766"/>
              <a:gd fmla="*/ 122711 h 654456" name="connsiteY766"/>
              <a:gd fmla="*/ 12063849 w 12127677" name="connsiteX767"/>
              <a:gd fmla="*/ 122711 h 654456" name="connsiteY767"/>
              <a:gd fmla="*/ 12063849 w 12127677" name="connsiteX768"/>
              <a:gd fmla="*/ 106349 h 654456" name="connsiteY768"/>
              <a:gd fmla="*/ 12079806 w 12127677" name="connsiteX769"/>
              <a:gd fmla="*/ 106349 h 654456" name="connsiteY769"/>
              <a:gd fmla="*/ 12079806 w 12127677" name="connsiteX770"/>
              <a:gd fmla="*/ 98169 h 654456" name="connsiteY770"/>
              <a:gd fmla="*/ 12103741 w 12127677" name="connsiteX771"/>
              <a:gd fmla="*/ 98169 h 654456" name="connsiteY771"/>
              <a:gd fmla="*/ 12111720 w 12127677" name="connsiteX772"/>
              <a:gd fmla="*/ 106349 h 654456" name="connsiteY772"/>
              <a:gd fmla="*/ 12127677 w 12127677" name="connsiteX773"/>
              <a:gd fmla="*/ 106349 h 654456" name="connsiteY773"/>
              <a:gd fmla="*/ 12127677 w 12127677" name="connsiteX774"/>
              <a:gd fmla="*/ 130891 h 654456" name="connsiteY774"/>
              <a:gd fmla="*/ 12127677 w 12127677" name="connsiteX775"/>
              <a:gd fmla="*/ 654456 h 654456" name="connsiteY775"/>
              <a:gd fmla="*/ 9125276 w 12127677" name="connsiteX776"/>
              <a:gd fmla="*/ 654456 h 654456" name="connsiteY776"/>
              <a:gd fmla="*/ 9111782 w 12127677" name="connsiteX777"/>
              <a:gd fmla="*/ 654456 h 654456" name="connsiteY777"/>
              <a:gd fmla="*/ 6132996 w 12127677" name="connsiteX778"/>
              <a:gd fmla="*/ 654456 h 654456" name="connsiteY778"/>
              <a:gd fmla="*/ 5981189 w 12127677" name="connsiteX779"/>
              <a:gd fmla="*/ 654456 h 654456" name="connsiteY779"/>
              <a:gd fmla="*/ 3019269 w 12127677" name="connsiteX780"/>
              <a:gd fmla="*/ 654456 h 654456" name="connsiteY780"/>
              <a:gd fmla="*/ 2985535 w 12127677" name="connsiteX781"/>
              <a:gd fmla="*/ 654456 h 654456" name="connsiteY781"/>
              <a:gd fmla="*/ 0 w 12127677" name="connsiteX782"/>
              <a:gd fmla="*/ 654456 h 654456" name="connsiteY782"/>
              <a:gd fmla="*/ 0 w 12127677" name="connsiteX783"/>
              <a:gd fmla="*/ 130891 h 654456" name="connsiteY783"/>
              <a:gd fmla="*/ 7987 w 12127677" name="connsiteX784"/>
              <a:gd fmla="*/ 130891 h 654456" name="connsiteY784"/>
              <a:gd fmla="*/ 7987 w 12127677" name="connsiteX785"/>
              <a:gd fmla="*/ 106349 h 654456" name="connsiteY785"/>
              <a:gd fmla="*/ 15974 w 12127677" name="connsiteX786"/>
              <a:gd fmla="*/ 106349 h 654456" name="connsiteY786"/>
              <a:gd fmla="*/ 23962 w 12127677" name="connsiteX787"/>
              <a:gd fmla="*/ 98169 h 654456" name="connsiteY787"/>
              <a:gd fmla="*/ 55912 w 12127677" name="connsiteX788"/>
              <a:gd fmla="*/ 98169 h 654456" name="connsiteY788"/>
              <a:gd fmla="*/ 55912 w 12127677" name="connsiteX789"/>
              <a:gd fmla="*/ 106349 h 654456" name="connsiteY789"/>
              <a:gd fmla="*/ 63899 w 12127677" name="connsiteX790"/>
              <a:gd fmla="*/ 106349 h 654456" name="connsiteY790"/>
              <a:gd fmla="*/ 63899 w 12127677" name="connsiteX791"/>
              <a:gd fmla="*/ 122711 h 654456" name="connsiteY791"/>
              <a:gd fmla="*/ 127799 w 12127677" name="connsiteX792"/>
              <a:gd fmla="*/ 122711 h 654456" name="connsiteY792"/>
              <a:gd fmla="*/ 127799 w 12127677" name="connsiteX793"/>
              <a:gd fmla="*/ 106349 h 654456" name="connsiteY793"/>
              <a:gd fmla="*/ 135787 w 12127677" name="connsiteX794"/>
              <a:gd fmla="*/ 106349 h 654456" name="connsiteY794"/>
              <a:gd fmla="*/ 135787 w 12127677" name="connsiteX795"/>
              <a:gd fmla="*/ 98169 h 654456" name="connsiteY795"/>
              <a:gd fmla="*/ 167737 w 12127677" name="connsiteX796"/>
              <a:gd fmla="*/ 98169 h 654456" name="connsiteY796"/>
              <a:gd fmla="*/ 167737 w 12127677" name="connsiteX797"/>
              <a:gd fmla="*/ 106349 h 654456" name="connsiteY797"/>
              <a:gd fmla="*/ 191699 w 12127677" name="connsiteX798"/>
              <a:gd fmla="*/ 106349 h 654456" name="connsiteY798"/>
              <a:gd fmla="*/ 191699 w 12127677" name="connsiteX799"/>
              <a:gd fmla="*/ 122711 h 654456" name="connsiteY799"/>
              <a:gd fmla="*/ 199687 w 12127677" name="connsiteX800"/>
              <a:gd fmla="*/ 122711 h 654456" name="connsiteY800"/>
              <a:gd fmla="*/ 199687 w 12127677" name="connsiteX801"/>
              <a:gd fmla="*/ 130891 h 654456" name="connsiteY801"/>
              <a:gd fmla="*/ 191699 w 12127677" name="connsiteX802"/>
              <a:gd fmla="*/ 147253 h 654456" name="connsiteY802"/>
              <a:gd fmla="*/ 199687 w 12127677" name="connsiteX803"/>
              <a:gd fmla="*/ 155434 h 654456" name="connsiteY803"/>
              <a:gd fmla="*/ 199687 w 12127677" name="connsiteX804"/>
              <a:gd fmla="*/ 212698 h 654456" name="connsiteY804"/>
              <a:gd fmla="*/ 223649 w 12127677" name="connsiteX805"/>
              <a:gd fmla="*/ 212698 h 654456" name="connsiteY805"/>
              <a:gd fmla="*/ 223649 w 12127677" name="connsiteX806"/>
              <a:gd fmla="*/ 269963 h 654456" name="connsiteY806"/>
              <a:gd fmla="*/ 231637 w 12127677" name="connsiteX807"/>
              <a:gd fmla="*/ 269963 h 654456" name="connsiteY807"/>
              <a:gd fmla="*/ 231637 w 12127677" name="connsiteX808"/>
              <a:gd fmla="*/ 261783 h 654456" name="connsiteY808"/>
              <a:gd fmla="*/ 279561 w 12127677" name="connsiteX809"/>
              <a:gd fmla="*/ 261783 h 654456" name="connsiteY809"/>
              <a:gd fmla="*/ 279561 w 12127677" name="connsiteX810"/>
              <a:gd fmla="*/ 196337 h 654456" name="connsiteY810"/>
              <a:gd fmla="*/ 375411 w 12127677" name="connsiteX811"/>
              <a:gd fmla="*/ 196337 h 654456" name="connsiteY811"/>
              <a:gd fmla="*/ 391386 w 12127677" name="connsiteX812"/>
              <a:gd fmla="*/ 179976 h 654456" name="connsiteY812"/>
              <a:gd fmla="*/ 399374 w 12127677" name="connsiteX813"/>
              <a:gd fmla="*/ 196337 h 654456" name="connsiteY813"/>
              <a:gd fmla="*/ 415349 w 12127677" name="connsiteX814"/>
              <a:gd fmla="*/ 196337 h 654456" name="connsiteY814"/>
              <a:gd fmla="*/ 415349 w 12127677" name="connsiteX815"/>
              <a:gd fmla="*/ 204518 h 654456" name="connsiteY815"/>
              <a:gd fmla="*/ 543149 w 12127677" name="connsiteX816"/>
              <a:gd fmla="*/ 204518 h 654456" name="connsiteY816"/>
              <a:gd fmla="*/ 543149 w 12127677" name="connsiteX817"/>
              <a:gd fmla="*/ 212698 h 654456" name="connsiteY817"/>
              <a:gd fmla="*/ 543149 w 12127677" name="connsiteX818"/>
              <a:gd fmla="*/ 261783 h 654456" name="connsiteY818"/>
              <a:gd fmla="*/ 583086 w 12127677" name="connsiteX819"/>
              <a:gd fmla="*/ 261783 h 654456" name="connsiteY819"/>
              <a:gd fmla="*/ 583086 w 12127677" name="connsiteX820"/>
              <a:gd fmla="*/ 253602 h 654456" name="connsiteY820"/>
              <a:gd fmla="*/ 615036 w 12127677" name="connsiteX821"/>
              <a:gd fmla="*/ 253602 h 654456" name="connsiteY821"/>
              <a:gd fmla="*/ 615036 w 12127677" name="connsiteX822"/>
              <a:gd fmla="*/ 237241 h 654456" name="connsiteY822"/>
              <a:gd fmla="*/ 623023 w 12127677" name="connsiteX823"/>
              <a:gd fmla="*/ 237241 h 654456" name="connsiteY823"/>
              <a:gd fmla="*/ 623023 w 12127677" name="connsiteX824"/>
              <a:gd fmla="*/ 253602 h 654456" name="connsiteY824"/>
              <a:gd fmla="*/ 662961 w 12127677" name="connsiteX825"/>
              <a:gd fmla="*/ 253602 h 654456" name="connsiteY825"/>
              <a:gd fmla="*/ 662961 w 12127677" name="connsiteX826"/>
              <a:gd fmla="*/ 245421 h 654456" name="connsiteY826"/>
              <a:gd fmla="*/ 670948 w 12127677" name="connsiteX827"/>
              <a:gd fmla="*/ 245421 h 654456" name="connsiteY827"/>
              <a:gd fmla="*/ 670948 w 12127677" name="connsiteX828"/>
              <a:gd fmla="*/ 229060 h 654456" name="connsiteY828"/>
              <a:gd fmla="*/ 790760 w 12127677" name="connsiteX829"/>
              <a:gd fmla="*/ 229060 h 654456" name="connsiteY829"/>
              <a:gd fmla="*/ 798748 w 12127677" name="connsiteX830"/>
              <a:gd fmla="*/ 220879 h 654456" name="connsiteY830"/>
              <a:gd fmla="*/ 814723 w 12127677" name="connsiteX831"/>
              <a:gd fmla="*/ 220879 h 654456" name="connsiteY831"/>
              <a:gd fmla="*/ 814723 w 12127677" name="connsiteX832"/>
              <a:gd fmla="*/ 253602 h 654456" name="connsiteY832"/>
              <a:gd fmla="*/ 822710 w 12127677" name="connsiteX833"/>
              <a:gd fmla="*/ 253602 h 654456" name="connsiteY833"/>
              <a:gd fmla="*/ 822710 w 12127677" name="connsiteX834"/>
              <a:gd fmla="*/ 237241 h 654456" name="connsiteY834"/>
              <a:gd fmla="*/ 878623 w 12127677" name="connsiteX835"/>
              <a:gd fmla="*/ 237241 h 654456" name="connsiteY835"/>
              <a:gd fmla="*/ 878623 w 12127677" name="connsiteX836"/>
              <a:gd fmla="*/ 229060 h 654456" name="connsiteY836"/>
              <a:gd fmla="*/ 926548 w 12127677" name="connsiteX837"/>
              <a:gd fmla="*/ 229060 h 654456" name="connsiteY837"/>
              <a:gd fmla="*/ 926548 w 12127677" name="connsiteX838"/>
              <a:gd fmla="*/ 212698 h 654456" name="connsiteY838"/>
              <a:gd fmla="*/ 950510 w 12127677" name="connsiteX839"/>
              <a:gd fmla="*/ 212698 h 654456" name="connsiteY839"/>
              <a:gd fmla="*/ 950510 w 12127677" name="connsiteX840"/>
              <a:gd fmla="*/ 204518 h 654456" name="connsiteY840"/>
              <a:gd fmla="*/ 974473 w 12127677" name="connsiteX841"/>
              <a:gd fmla="*/ 204518 h 654456" name="connsiteY841"/>
              <a:gd fmla="*/ 974473 w 12127677" name="connsiteX842"/>
              <a:gd fmla="*/ 171795 h 654456" name="connsiteY842"/>
              <a:gd fmla="*/ 974473 w 12127677" name="connsiteX843"/>
              <a:gd fmla="*/ 147253 h 654456" name="connsiteY843"/>
              <a:gd fmla="*/ 990448 w 12127677" name="connsiteX844"/>
              <a:gd fmla="*/ 139072 h 654456" name="connsiteY844"/>
              <a:gd fmla="*/ 990448 w 12127677" name="connsiteX845"/>
              <a:gd fmla="*/ 196337 h 654456" name="connsiteY845"/>
              <a:gd fmla="*/ 1006423 w 12127677" name="connsiteX846"/>
              <a:gd fmla="*/ 204518 h 654456" name="connsiteY846"/>
              <a:gd fmla="*/ 1014410 w 12127677" name="connsiteX847"/>
              <a:gd fmla="*/ 212698 h 654456" name="connsiteY847"/>
              <a:gd fmla="*/ 1038373 w 12127677" name="connsiteX848"/>
              <a:gd fmla="*/ 212698 h 654456" name="connsiteY848"/>
              <a:gd fmla="*/ 1038373 w 12127677" name="connsiteX849"/>
              <a:gd fmla="*/ 319048 h 654456" name="connsiteY849"/>
              <a:gd fmla="*/ 1070323 w 12127677" name="connsiteX850"/>
              <a:gd fmla="*/ 319048 h 654456" name="connsiteY850"/>
              <a:gd fmla="*/ 1070323 w 12127677" name="connsiteX851"/>
              <a:gd fmla="*/ 335409 h 654456" name="connsiteY851"/>
              <a:gd fmla="*/ 1078310 w 12127677" name="connsiteX852"/>
              <a:gd fmla="*/ 335409 h 654456" name="connsiteY852"/>
              <a:gd fmla="*/ 1078310 w 12127677" name="connsiteX853"/>
              <a:gd fmla="*/ 310867 h 654456" name="connsiteY853"/>
              <a:gd fmla="*/ 1094285 w 12127677" name="connsiteX854"/>
              <a:gd fmla="*/ 310867 h 654456" name="connsiteY854"/>
              <a:gd fmla="*/ 1094285 w 12127677" name="connsiteX855"/>
              <a:gd fmla="*/ 278144 h 654456" name="connsiteY855"/>
              <a:gd fmla="*/ 1182147 w 12127677" name="connsiteX856"/>
              <a:gd fmla="*/ 278144 h 654456" name="connsiteY856"/>
              <a:gd fmla="*/ 1182147 w 12127677" name="connsiteX857"/>
              <a:gd fmla="*/ 310867 h 654456" name="connsiteY857"/>
              <a:gd fmla="*/ 1190135 w 12127677" name="connsiteX858"/>
              <a:gd fmla="*/ 310867 h 654456" name="connsiteY858"/>
              <a:gd fmla="*/ 1190135 w 12127677" name="connsiteX859"/>
              <a:gd fmla="*/ 319048 h 654456" name="connsiteY859"/>
              <a:gd fmla="*/ 1206110 w 12127677" name="connsiteX860"/>
              <a:gd fmla="*/ 319048 h 654456" name="connsiteY860"/>
              <a:gd fmla="*/ 1206110 w 12127677" name="connsiteX861"/>
              <a:gd fmla="*/ 40904 h 654456" name="connsiteY861"/>
              <a:gd fmla="*/ 1246047 w 12127677" name="connsiteX862"/>
              <a:gd fmla="*/ 40904 h 654456" name="connsiteY862"/>
              <a:gd fmla="*/ 1246047 w 12127677" name="connsiteX863"/>
              <a:gd fmla="*/ 0 h 654456" name="connsiteY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b="b" l="l" r="r" t="t"/>
            <a:pathLst>
              <a:path h="654456" w="12127677">
                <a:moveTo>
                  <a:pt x="7888389" y="237241"/>
                </a:moveTo>
                <a:cubicBezTo>
                  <a:pt x="7888389" y="237241"/>
                  <a:pt x="7888389" y="237241"/>
                  <a:pt x="7896369" y="237241"/>
                </a:cubicBezTo>
                <a:cubicBezTo>
                  <a:pt x="7896369" y="237241"/>
                  <a:pt x="7896369" y="237241"/>
                  <a:pt x="7896369" y="245421"/>
                </a:cubicBezTo>
                <a:cubicBezTo>
                  <a:pt x="7896369" y="245421"/>
                  <a:pt x="7896369" y="245421"/>
                  <a:pt x="7888389" y="245421"/>
                </a:cubicBezTo>
                <a:cubicBezTo>
                  <a:pt x="7888389" y="245421"/>
                  <a:pt x="7888389" y="245421"/>
                  <a:pt x="7888389" y="237241"/>
                </a:cubicBezTo>
                <a:close/>
                <a:moveTo>
                  <a:pt x="4894781" y="237241"/>
                </a:moveTo>
                <a:cubicBezTo>
                  <a:pt x="4894781" y="237241"/>
                  <a:pt x="4894781" y="237241"/>
                  <a:pt x="4902771" y="237241"/>
                </a:cubicBezTo>
                <a:cubicBezTo>
                  <a:pt x="4902771" y="237241"/>
                  <a:pt x="4902771" y="237241"/>
                  <a:pt x="4902771" y="245421"/>
                </a:cubicBezTo>
                <a:cubicBezTo>
                  <a:pt x="4902771" y="245421"/>
                  <a:pt x="4902771" y="245421"/>
                  <a:pt x="4894781" y="245421"/>
                </a:cubicBezTo>
                <a:cubicBezTo>
                  <a:pt x="4894781" y="245421"/>
                  <a:pt x="4894781" y="245421"/>
                  <a:pt x="4894781" y="237241"/>
                </a:cubicBezTo>
                <a:close/>
                <a:moveTo>
                  <a:pt x="1685359" y="237241"/>
                </a:moveTo>
                <a:cubicBezTo>
                  <a:pt x="1685359" y="237241"/>
                  <a:pt x="1685359" y="237241"/>
                  <a:pt x="1693347" y="237241"/>
                </a:cubicBezTo>
                <a:cubicBezTo>
                  <a:pt x="1693347" y="237241"/>
                  <a:pt x="1693347" y="237241"/>
                  <a:pt x="1693347" y="245421"/>
                </a:cubicBezTo>
                <a:cubicBezTo>
                  <a:pt x="1693347" y="245421"/>
                  <a:pt x="1693347" y="245421"/>
                  <a:pt x="1685359" y="245421"/>
                </a:cubicBezTo>
                <a:cubicBezTo>
                  <a:pt x="1685359" y="245421"/>
                  <a:pt x="1685359" y="245421"/>
                  <a:pt x="1685359" y="237241"/>
                </a:cubicBezTo>
                <a:close/>
                <a:moveTo>
                  <a:pt x="10404308" y="204518"/>
                </a:moveTo>
                <a:cubicBezTo>
                  <a:pt x="10404308" y="204518"/>
                  <a:pt x="10412287" y="212698"/>
                  <a:pt x="10412287" y="212698"/>
                </a:cubicBezTo>
                <a:cubicBezTo>
                  <a:pt x="10420265" y="212698"/>
                  <a:pt x="10420265" y="220879"/>
                  <a:pt x="10420265" y="220879"/>
                </a:cubicBezTo>
                <a:cubicBezTo>
                  <a:pt x="10404308" y="220879"/>
                  <a:pt x="10404308" y="220879"/>
                  <a:pt x="10404308" y="220879"/>
                </a:cubicBezTo>
                <a:lnTo>
                  <a:pt x="10404308" y="218323"/>
                </a:lnTo>
                <a:cubicBezTo>
                  <a:pt x="10404308" y="204518"/>
                  <a:pt x="10404308" y="204518"/>
                  <a:pt x="10404308" y="204518"/>
                </a:cubicBezTo>
                <a:close/>
                <a:moveTo>
                  <a:pt x="4934724" y="204518"/>
                </a:moveTo>
                <a:cubicBezTo>
                  <a:pt x="4934724" y="204518"/>
                  <a:pt x="4934724" y="204518"/>
                  <a:pt x="4934724" y="218323"/>
                </a:cubicBezTo>
                <a:lnTo>
                  <a:pt x="4934724" y="220879"/>
                </a:lnTo>
                <a:cubicBezTo>
                  <a:pt x="4934724" y="220879"/>
                  <a:pt x="4934724" y="220879"/>
                  <a:pt x="4926736" y="220879"/>
                </a:cubicBezTo>
                <a:cubicBezTo>
                  <a:pt x="4926736" y="220879"/>
                  <a:pt x="4926736" y="212698"/>
                  <a:pt x="4926736" y="212698"/>
                </a:cubicBezTo>
                <a:cubicBezTo>
                  <a:pt x="4926736" y="212698"/>
                  <a:pt x="4934724" y="204518"/>
                  <a:pt x="4934724" y="204518"/>
                </a:cubicBezTo>
                <a:close/>
                <a:moveTo>
                  <a:pt x="1725297" y="204518"/>
                </a:moveTo>
                <a:cubicBezTo>
                  <a:pt x="1725297" y="204518"/>
                  <a:pt x="1725297" y="204518"/>
                  <a:pt x="1725297" y="218323"/>
                </a:cubicBezTo>
                <a:lnTo>
                  <a:pt x="1725297" y="220879"/>
                </a:lnTo>
                <a:cubicBezTo>
                  <a:pt x="1725297" y="220879"/>
                  <a:pt x="1725297" y="220879"/>
                  <a:pt x="1717309" y="220879"/>
                </a:cubicBezTo>
                <a:cubicBezTo>
                  <a:pt x="1717309" y="220879"/>
                  <a:pt x="1717309" y="212698"/>
                  <a:pt x="1717309" y="212698"/>
                </a:cubicBezTo>
                <a:cubicBezTo>
                  <a:pt x="1717309" y="212698"/>
                  <a:pt x="1725297" y="204518"/>
                  <a:pt x="1725297" y="204518"/>
                </a:cubicBezTo>
                <a:close/>
                <a:moveTo>
                  <a:pt x="8494863" y="139072"/>
                </a:moveTo>
                <a:cubicBezTo>
                  <a:pt x="8494863" y="139072"/>
                  <a:pt x="8494863" y="139072"/>
                  <a:pt x="8494863" y="146230"/>
                </a:cubicBezTo>
                <a:lnTo>
                  <a:pt x="8494863" y="155434"/>
                </a:lnTo>
                <a:cubicBezTo>
                  <a:pt x="8494863" y="155434"/>
                  <a:pt x="8494863" y="155434"/>
                  <a:pt x="8470923" y="171795"/>
                </a:cubicBezTo>
                <a:cubicBezTo>
                  <a:pt x="8470923" y="171795"/>
                  <a:pt x="8470923" y="155434"/>
                  <a:pt x="8470923" y="155434"/>
                </a:cubicBezTo>
                <a:cubicBezTo>
                  <a:pt x="8478903" y="155434"/>
                  <a:pt x="8494863" y="139072"/>
                  <a:pt x="8494863" y="139072"/>
                </a:cubicBezTo>
                <a:close/>
                <a:moveTo>
                  <a:pt x="1246047" y="0"/>
                </a:moveTo>
                <a:cubicBezTo>
                  <a:pt x="1246047" y="0"/>
                  <a:pt x="1246047" y="0"/>
                  <a:pt x="1357872" y="0"/>
                </a:cubicBezTo>
                <a:cubicBezTo>
                  <a:pt x="1357872" y="0"/>
                  <a:pt x="1357872" y="0"/>
                  <a:pt x="1357872" y="32723"/>
                </a:cubicBezTo>
                <a:cubicBezTo>
                  <a:pt x="1357872" y="32723"/>
                  <a:pt x="1357872" y="32723"/>
                  <a:pt x="1397810" y="32723"/>
                </a:cubicBezTo>
                <a:cubicBezTo>
                  <a:pt x="1397810" y="32723"/>
                  <a:pt x="1397810" y="32723"/>
                  <a:pt x="1397810" y="253602"/>
                </a:cubicBezTo>
                <a:cubicBezTo>
                  <a:pt x="1397810" y="253602"/>
                  <a:pt x="1397810" y="253602"/>
                  <a:pt x="1413785" y="253602"/>
                </a:cubicBezTo>
                <a:cubicBezTo>
                  <a:pt x="1413785" y="253602"/>
                  <a:pt x="1413785" y="253602"/>
                  <a:pt x="1413785" y="294505"/>
                </a:cubicBezTo>
                <a:cubicBezTo>
                  <a:pt x="1413785" y="294505"/>
                  <a:pt x="1413785" y="294505"/>
                  <a:pt x="1429760" y="294505"/>
                </a:cubicBezTo>
                <a:cubicBezTo>
                  <a:pt x="1429760" y="294505"/>
                  <a:pt x="1429760" y="425397"/>
                  <a:pt x="1429760" y="433577"/>
                </a:cubicBezTo>
                <a:cubicBezTo>
                  <a:pt x="1429760" y="449939"/>
                  <a:pt x="1445735" y="449939"/>
                  <a:pt x="1445735" y="449939"/>
                </a:cubicBezTo>
                <a:cubicBezTo>
                  <a:pt x="1445735" y="449939"/>
                  <a:pt x="1445735" y="449939"/>
                  <a:pt x="1445735" y="409035"/>
                </a:cubicBezTo>
                <a:cubicBezTo>
                  <a:pt x="1445735" y="409035"/>
                  <a:pt x="1445735" y="409035"/>
                  <a:pt x="1461710" y="409035"/>
                </a:cubicBezTo>
                <a:cubicBezTo>
                  <a:pt x="1461710" y="409035"/>
                  <a:pt x="1461710" y="409035"/>
                  <a:pt x="1461710" y="400855"/>
                </a:cubicBezTo>
                <a:cubicBezTo>
                  <a:pt x="1461710" y="400855"/>
                  <a:pt x="1461710" y="400855"/>
                  <a:pt x="1445735" y="400855"/>
                </a:cubicBezTo>
                <a:cubicBezTo>
                  <a:pt x="1445735" y="400855"/>
                  <a:pt x="1445735" y="400855"/>
                  <a:pt x="1445735" y="392674"/>
                </a:cubicBezTo>
                <a:cubicBezTo>
                  <a:pt x="1445735" y="392674"/>
                  <a:pt x="1445735" y="392674"/>
                  <a:pt x="1477684" y="392674"/>
                </a:cubicBezTo>
                <a:cubicBezTo>
                  <a:pt x="1477684" y="392674"/>
                  <a:pt x="1477684" y="392674"/>
                  <a:pt x="1477684" y="376312"/>
                </a:cubicBezTo>
                <a:cubicBezTo>
                  <a:pt x="1477684" y="376312"/>
                  <a:pt x="1477684" y="376312"/>
                  <a:pt x="1549572" y="376312"/>
                </a:cubicBezTo>
                <a:cubicBezTo>
                  <a:pt x="1549572" y="376312"/>
                  <a:pt x="1549572" y="376312"/>
                  <a:pt x="1549572" y="384493"/>
                </a:cubicBezTo>
                <a:cubicBezTo>
                  <a:pt x="1549572" y="384493"/>
                  <a:pt x="1549572" y="384493"/>
                  <a:pt x="1557560" y="384493"/>
                </a:cubicBezTo>
                <a:cubicBezTo>
                  <a:pt x="1557560" y="384493"/>
                  <a:pt x="1613472" y="384493"/>
                  <a:pt x="1637434" y="392674"/>
                </a:cubicBezTo>
                <a:cubicBezTo>
                  <a:pt x="1661397" y="400855"/>
                  <a:pt x="1661397" y="409035"/>
                  <a:pt x="1661397" y="409035"/>
                </a:cubicBezTo>
                <a:cubicBezTo>
                  <a:pt x="1661397" y="409035"/>
                  <a:pt x="1661397" y="409035"/>
                  <a:pt x="1661397" y="253602"/>
                </a:cubicBezTo>
                <a:cubicBezTo>
                  <a:pt x="1661397" y="253602"/>
                  <a:pt x="1661397" y="253602"/>
                  <a:pt x="1693347" y="253602"/>
                </a:cubicBezTo>
                <a:cubicBezTo>
                  <a:pt x="1693347" y="253602"/>
                  <a:pt x="1693347" y="253602"/>
                  <a:pt x="1693347" y="245421"/>
                </a:cubicBezTo>
                <a:cubicBezTo>
                  <a:pt x="1693347" y="245421"/>
                  <a:pt x="1693347" y="245421"/>
                  <a:pt x="1709322" y="245421"/>
                </a:cubicBezTo>
                <a:cubicBezTo>
                  <a:pt x="1709322" y="245421"/>
                  <a:pt x="1709322" y="245421"/>
                  <a:pt x="1709322" y="237241"/>
                </a:cubicBezTo>
                <a:cubicBezTo>
                  <a:pt x="1709322" y="237241"/>
                  <a:pt x="1709322" y="237241"/>
                  <a:pt x="1717309" y="237241"/>
                </a:cubicBezTo>
                <a:cubicBezTo>
                  <a:pt x="1717309" y="237241"/>
                  <a:pt x="1717309" y="237241"/>
                  <a:pt x="1717309" y="245421"/>
                </a:cubicBezTo>
                <a:cubicBezTo>
                  <a:pt x="1717309" y="245421"/>
                  <a:pt x="1717309" y="245421"/>
                  <a:pt x="1725297" y="245421"/>
                </a:cubicBezTo>
                <a:cubicBezTo>
                  <a:pt x="1725297" y="245421"/>
                  <a:pt x="1725297" y="245421"/>
                  <a:pt x="1725297" y="242354"/>
                </a:cubicBezTo>
                <a:lnTo>
                  <a:pt x="1725297" y="237241"/>
                </a:lnTo>
                <a:cubicBezTo>
                  <a:pt x="1725297" y="237241"/>
                  <a:pt x="1725297" y="237241"/>
                  <a:pt x="1741272" y="237241"/>
                </a:cubicBezTo>
                <a:cubicBezTo>
                  <a:pt x="1741272" y="237241"/>
                  <a:pt x="1741272" y="237241"/>
                  <a:pt x="1741272" y="253602"/>
                </a:cubicBezTo>
                <a:cubicBezTo>
                  <a:pt x="1741272" y="253602"/>
                  <a:pt x="1741272" y="253602"/>
                  <a:pt x="1821146" y="253602"/>
                </a:cubicBezTo>
                <a:cubicBezTo>
                  <a:pt x="1821146" y="253602"/>
                  <a:pt x="1821146" y="253602"/>
                  <a:pt x="1821146" y="449939"/>
                </a:cubicBezTo>
                <a:cubicBezTo>
                  <a:pt x="1821146" y="449939"/>
                  <a:pt x="1821146" y="449939"/>
                  <a:pt x="1909009" y="449939"/>
                </a:cubicBezTo>
                <a:cubicBezTo>
                  <a:pt x="1909009" y="449939"/>
                  <a:pt x="1909009" y="449939"/>
                  <a:pt x="1909009" y="458119"/>
                </a:cubicBezTo>
                <a:cubicBezTo>
                  <a:pt x="1909009" y="458119"/>
                  <a:pt x="1909009" y="458119"/>
                  <a:pt x="1948946" y="163614"/>
                </a:cubicBezTo>
                <a:cubicBezTo>
                  <a:pt x="1948946" y="163614"/>
                  <a:pt x="1948946" y="163614"/>
                  <a:pt x="1956934" y="163614"/>
                </a:cubicBezTo>
                <a:cubicBezTo>
                  <a:pt x="1956934" y="163614"/>
                  <a:pt x="1972909" y="32723"/>
                  <a:pt x="1972909" y="16362"/>
                </a:cubicBezTo>
                <a:cubicBezTo>
                  <a:pt x="1972909" y="8181"/>
                  <a:pt x="1980896" y="16362"/>
                  <a:pt x="1980896" y="16362"/>
                </a:cubicBezTo>
                <a:cubicBezTo>
                  <a:pt x="1980896" y="16362"/>
                  <a:pt x="1980896" y="16362"/>
                  <a:pt x="1996871" y="163614"/>
                </a:cubicBezTo>
                <a:cubicBezTo>
                  <a:pt x="1996871" y="163614"/>
                  <a:pt x="1996871" y="163614"/>
                  <a:pt x="2004859" y="163614"/>
                </a:cubicBezTo>
                <a:cubicBezTo>
                  <a:pt x="2004859" y="163614"/>
                  <a:pt x="2004859" y="163614"/>
                  <a:pt x="2012846" y="327228"/>
                </a:cubicBezTo>
                <a:cubicBezTo>
                  <a:pt x="2012846" y="327228"/>
                  <a:pt x="2020834" y="327228"/>
                  <a:pt x="2020834" y="327228"/>
                </a:cubicBezTo>
                <a:cubicBezTo>
                  <a:pt x="2028821" y="327228"/>
                  <a:pt x="2028821" y="335409"/>
                  <a:pt x="2028821" y="335409"/>
                </a:cubicBezTo>
                <a:cubicBezTo>
                  <a:pt x="2028821" y="335409"/>
                  <a:pt x="2028821" y="335409"/>
                  <a:pt x="2068759" y="335409"/>
                </a:cubicBezTo>
                <a:cubicBezTo>
                  <a:pt x="2068759" y="335409"/>
                  <a:pt x="2068759" y="335409"/>
                  <a:pt x="2068759" y="392674"/>
                </a:cubicBezTo>
                <a:cubicBezTo>
                  <a:pt x="2068759" y="392674"/>
                  <a:pt x="2068759" y="392674"/>
                  <a:pt x="2076746" y="392674"/>
                </a:cubicBezTo>
                <a:cubicBezTo>
                  <a:pt x="2076746" y="392674"/>
                  <a:pt x="2076746" y="392674"/>
                  <a:pt x="2076746" y="400855"/>
                </a:cubicBezTo>
                <a:cubicBezTo>
                  <a:pt x="2076746" y="400855"/>
                  <a:pt x="2076746" y="400855"/>
                  <a:pt x="2084734" y="400855"/>
                </a:cubicBezTo>
                <a:cubicBezTo>
                  <a:pt x="2084734" y="400855"/>
                  <a:pt x="2084734" y="400855"/>
                  <a:pt x="2084734" y="392674"/>
                </a:cubicBezTo>
                <a:cubicBezTo>
                  <a:pt x="2084734" y="392674"/>
                  <a:pt x="2084734" y="392674"/>
                  <a:pt x="2116684" y="392674"/>
                </a:cubicBezTo>
                <a:cubicBezTo>
                  <a:pt x="2116684" y="392674"/>
                  <a:pt x="2116684" y="392674"/>
                  <a:pt x="2116684" y="400855"/>
                </a:cubicBezTo>
                <a:cubicBezTo>
                  <a:pt x="2116684" y="400855"/>
                  <a:pt x="2116684" y="400855"/>
                  <a:pt x="2188571" y="400855"/>
                </a:cubicBezTo>
                <a:cubicBezTo>
                  <a:pt x="2188571" y="400855"/>
                  <a:pt x="2188571" y="343590"/>
                  <a:pt x="2188571" y="319048"/>
                </a:cubicBezTo>
                <a:cubicBezTo>
                  <a:pt x="2188571" y="286325"/>
                  <a:pt x="2204546" y="286325"/>
                  <a:pt x="2204546" y="286325"/>
                </a:cubicBezTo>
                <a:cubicBezTo>
                  <a:pt x="2204546" y="286325"/>
                  <a:pt x="2204546" y="286325"/>
                  <a:pt x="2212533" y="286325"/>
                </a:cubicBezTo>
                <a:cubicBezTo>
                  <a:pt x="2212533" y="286325"/>
                  <a:pt x="2212533" y="286325"/>
                  <a:pt x="2212533" y="278144"/>
                </a:cubicBezTo>
                <a:cubicBezTo>
                  <a:pt x="2212533" y="278144"/>
                  <a:pt x="2212533" y="278144"/>
                  <a:pt x="2228508" y="278144"/>
                </a:cubicBezTo>
                <a:cubicBezTo>
                  <a:pt x="2228508" y="278144"/>
                  <a:pt x="2228508" y="278144"/>
                  <a:pt x="2228508" y="286325"/>
                </a:cubicBezTo>
                <a:cubicBezTo>
                  <a:pt x="2228508" y="286325"/>
                  <a:pt x="2228508" y="286325"/>
                  <a:pt x="2236496" y="286325"/>
                </a:cubicBezTo>
                <a:cubicBezTo>
                  <a:pt x="2236496" y="286325"/>
                  <a:pt x="2236496" y="286325"/>
                  <a:pt x="2236496" y="278144"/>
                </a:cubicBezTo>
                <a:cubicBezTo>
                  <a:pt x="2236496" y="278144"/>
                  <a:pt x="2236496" y="278144"/>
                  <a:pt x="2244483" y="278144"/>
                </a:cubicBezTo>
                <a:cubicBezTo>
                  <a:pt x="2244483" y="278144"/>
                  <a:pt x="2244483" y="245421"/>
                  <a:pt x="2244483" y="237241"/>
                </a:cubicBezTo>
                <a:cubicBezTo>
                  <a:pt x="2244483" y="229060"/>
                  <a:pt x="2244483" y="229060"/>
                  <a:pt x="2252471" y="220879"/>
                </a:cubicBezTo>
                <a:cubicBezTo>
                  <a:pt x="2260458" y="220879"/>
                  <a:pt x="2276433" y="204518"/>
                  <a:pt x="2276433" y="204518"/>
                </a:cubicBezTo>
                <a:cubicBezTo>
                  <a:pt x="2276433" y="204518"/>
                  <a:pt x="2276433" y="204518"/>
                  <a:pt x="2276433" y="196337"/>
                </a:cubicBezTo>
                <a:cubicBezTo>
                  <a:pt x="2276433" y="196337"/>
                  <a:pt x="2276433" y="196337"/>
                  <a:pt x="2284421" y="196337"/>
                </a:cubicBezTo>
                <a:cubicBezTo>
                  <a:pt x="2284421" y="196337"/>
                  <a:pt x="2284421" y="196337"/>
                  <a:pt x="2284421" y="155434"/>
                </a:cubicBezTo>
                <a:cubicBezTo>
                  <a:pt x="2284421" y="155434"/>
                  <a:pt x="2284421" y="155434"/>
                  <a:pt x="2268446" y="171795"/>
                </a:cubicBezTo>
                <a:cubicBezTo>
                  <a:pt x="2268446" y="171795"/>
                  <a:pt x="2268446" y="155434"/>
                  <a:pt x="2268446" y="155434"/>
                </a:cubicBezTo>
                <a:cubicBezTo>
                  <a:pt x="2268446" y="155434"/>
                  <a:pt x="2292408" y="139072"/>
                  <a:pt x="2292408" y="139072"/>
                </a:cubicBezTo>
                <a:cubicBezTo>
                  <a:pt x="2292408" y="139072"/>
                  <a:pt x="2292408" y="139072"/>
                  <a:pt x="2292408" y="196337"/>
                </a:cubicBezTo>
                <a:cubicBezTo>
                  <a:pt x="2292408" y="196337"/>
                  <a:pt x="2292408" y="196337"/>
                  <a:pt x="2300396" y="196337"/>
                </a:cubicBezTo>
                <a:cubicBezTo>
                  <a:pt x="2300396" y="196337"/>
                  <a:pt x="2300396" y="196337"/>
                  <a:pt x="2300396" y="204518"/>
                </a:cubicBezTo>
                <a:cubicBezTo>
                  <a:pt x="2300396" y="204518"/>
                  <a:pt x="2300396" y="204518"/>
                  <a:pt x="2316371" y="220879"/>
                </a:cubicBezTo>
                <a:cubicBezTo>
                  <a:pt x="2316371" y="220879"/>
                  <a:pt x="2316371" y="220879"/>
                  <a:pt x="2324358" y="220879"/>
                </a:cubicBezTo>
                <a:cubicBezTo>
                  <a:pt x="2324358" y="220879"/>
                  <a:pt x="2324358" y="220879"/>
                  <a:pt x="2324358" y="229060"/>
                </a:cubicBezTo>
                <a:cubicBezTo>
                  <a:pt x="2324358" y="229060"/>
                  <a:pt x="2324358" y="229060"/>
                  <a:pt x="2332346" y="229060"/>
                </a:cubicBezTo>
                <a:cubicBezTo>
                  <a:pt x="2332346" y="229060"/>
                  <a:pt x="2332346" y="229060"/>
                  <a:pt x="2332346" y="286325"/>
                </a:cubicBezTo>
                <a:cubicBezTo>
                  <a:pt x="2332346" y="286325"/>
                  <a:pt x="2340333" y="286325"/>
                  <a:pt x="2340333" y="286325"/>
                </a:cubicBezTo>
                <a:cubicBezTo>
                  <a:pt x="2348321" y="294505"/>
                  <a:pt x="2348321" y="310867"/>
                  <a:pt x="2348321" y="310867"/>
                </a:cubicBezTo>
                <a:cubicBezTo>
                  <a:pt x="2348321" y="310867"/>
                  <a:pt x="2348321" y="310867"/>
                  <a:pt x="2348321" y="359951"/>
                </a:cubicBezTo>
                <a:cubicBezTo>
                  <a:pt x="2348321" y="359951"/>
                  <a:pt x="2348321" y="359951"/>
                  <a:pt x="2364295" y="359951"/>
                </a:cubicBezTo>
                <a:cubicBezTo>
                  <a:pt x="2364295" y="359951"/>
                  <a:pt x="2364295" y="359951"/>
                  <a:pt x="2364295" y="343590"/>
                </a:cubicBezTo>
                <a:cubicBezTo>
                  <a:pt x="2364295" y="343590"/>
                  <a:pt x="2364295" y="343590"/>
                  <a:pt x="2372283" y="343590"/>
                </a:cubicBezTo>
                <a:cubicBezTo>
                  <a:pt x="2372283" y="343590"/>
                  <a:pt x="2380270" y="335409"/>
                  <a:pt x="2388258" y="335409"/>
                </a:cubicBezTo>
                <a:cubicBezTo>
                  <a:pt x="2396245" y="327228"/>
                  <a:pt x="2412220" y="335409"/>
                  <a:pt x="2412220" y="335409"/>
                </a:cubicBezTo>
                <a:cubicBezTo>
                  <a:pt x="2412220" y="335409"/>
                  <a:pt x="2420208" y="335409"/>
                  <a:pt x="2428195" y="335409"/>
                </a:cubicBezTo>
                <a:cubicBezTo>
                  <a:pt x="2444170" y="335409"/>
                  <a:pt x="2452158" y="343590"/>
                  <a:pt x="2452158" y="343590"/>
                </a:cubicBezTo>
                <a:cubicBezTo>
                  <a:pt x="2452158" y="343590"/>
                  <a:pt x="2452158" y="343590"/>
                  <a:pt x="2460146" y="343590"/>
                </a:cubicBezTo>
                <a:cubicBezTo>
                  <a:pt x="2460146" y="343590"/>
                  <a:pt x="2460146" y="343590"/>
                  <a:pt x="2460146" y="220879"/>
                </a:cubicBezTo>
                <a:cubicBezTo>
                  <a:pt x="2460146" y="220879"/>
                  <a:pt x="2460146" y="220879"/>
                  <a:pt x="2484108" y="220879"/>
                </a:cubicBezTo>
                <a:cubicBezTo>
                  <a:pt x="2484108" y="220879"/>
                  <a:pt x="2484108" y="212698"/>
                  <a:pt x="2492095" y="204518"/>
                </a:cubicBezTo>
                <a:cubicBezTo>
                  <a:pt x="2500083" y="196337"/>
                  <a:pt x="2500083" y="155434"/>
                  <a:pt x="2500083" y="155434"/>
                </a:cubicBezTo>
                <a:cubicBezTo>
                  <a:pt x="2500083" y="155434"/>
                  <a:pt x="2500083" y="179976"/>
                  <a:pt x="2500083" y="196337"/>
                </a:cubicBezTo>
                <a:cubicBezTo>
                  <a:pt x="2500083" y="212698"/>
                  <a:pt x="2516058" y="220879"/>
                  <a:pt x="2516058" y="220879"/>
                </a:cubicBezTo>
                <a:cubicBezTo>
                  <a:pt x="2516058" y="220879"/>
                  <a:pt x="2516058" y="220879"/>
                  <a:pt x="2516058" y="204518"/>
                </a:cubicBezTo>
                <a:cubicBezTo>
                  <a:pt x="2516058" y="204518"/>
                  <a:pt x="2516058" y="204518"/>
                  <a:pt x="2595933" y="204518"/>
                </a:cubicBezTo>
                <a:cubicBezTo>
                  <a:pt x="2595933" y="204518"/>
                  <a:pt x="2595933" y="204518"/>
                  <a:pt x="2595933" y="294505"/>
                </a:cubicBezTo>
                <a:cubicBezTo>
                  <a:pt x="2595933" y="294505"/>
                  <a:pt x="2595933" y="294505"/>
                  <a:pt x="2667820" y="294505"/>
                </a:cubicBezTo>
                <a:cubicBezTo>
                  <a:pt x="2667820" y="294505"/>
                  <a:pt x="2667820" y="294505"/>
                  <a:pt x="2667820" y="310867"/>
                </a:cubicBezTo>
                <a:cubicBezTo>
                  <a:pt x="2667820" y="310867"/>
                  <a:pt x="2667820" y="310867"/>
                  <a:pt x="2699770" y="294505"/>
                </a:cubicBezTo>
                <a:cubicBezTo>
                  <a:pt x="2699770" y="294505"/>
                  <a:pt x="2699770" y="294505"/>
                  <a:pt x="2715745" y="310867"/>
                </a:cubicBezTo>
                <a:cubicBezTo>
                  <a:pt x="2715745" y="310867"/>
                  <a:pt x="2715745" y="310867"/>
                  <a:pt x="2715745" y="376312"/>
                </a:cubicBezTo>
                <a:cubicBezTo>
                  <a:pt x="2715745" y="376312"/>
                  <a:pt x="2715745" y="376312"/>
                  <a:pt x="2763670" y="327228"/>
                </a:cubicBezTo>
                <a:cubicBezTo>
                  <a:pt x="2763670" y="327228"/>
                  <a:pt x="2763670" y="327228"/>
                  <a:pt x="2763670" y="286325"/>
                </a:cubicBezTo>
                <a:cubicBezTo>
                  <a:pt x="2763670" y="286325"/>
                  <a:pt x="2763670" y="286325"/>
                  <a:pt x="2811595" y="286325"/>
                </a:cubicBezTo>
                <a:cubicBezTo>
                  <a:pt x="2811595" y="286325"/>
                  <a:pt x="2811595" y="286325"/>
                  <a:pt x="2811595" y="245421"/>
                </a:cubicBezTo>
                <a:cubicBezTo>
                  <a:pt x="2811595" y="245421"/>
                  <a:pt x="2811595" y="245421"/>
                  <a:pt x="2827570" y="245421"/>
                </a:cubicBezTo>
                <a:cubicBezTo>
                  <a:pt x="2827570" y="245421"/>
                  <a:pt x="2827570" y="245421"/>
                  <a:pt x="2827570" y="229060"/>
                </a:cubicBezTo>
                <a:cubicBezTo>
                  <a:pt x="2827570" y="229060"/>
                  <a:pt x="2827570" y="229060"/>
                  <a:pt x="2939395" y="229060"/>
                </a:cubicBezTo>
                <a:cubicBezTo>
                  <a:pt x="2939395" y="229060"/>
                  <a:pt x="2939395" y="229060"/>
                  <a:pt x="2939395" y="253602"/>
                </a:cubicBezTo>
                <a:cubicBezTo>
                  <a:pt x="2939395" y="253602"/>
                  <a:pt x="2939395" y="253602"/>
                  <a:pt x="2955370" y="253602"/>
                </a:cubicBezTo>
                <a:cubicBezTo>
                  <a:pt x="2955370" y="253602"/>
                  <a:pt x="2955370" y="253602"/>
                  <a:pt x="2955370" y="261783"/>
                </a:cubicBezTo>
                <a:cubicBezTo>
                  <a:pt x="2955370" y="261783"/>
                  <a:pt x="2955370" y="261783"/>
                  <a:pt x="2962359" y="261783"/>
                </a:cubicBezTo>
                <a:lnTo>
                  <a:pt x="2985535" y="261783"/>
                </a:lnTo>
                <a:lnTo>
                  <a:pt x="2985535" y="256286"/>
                </a:lnTo>
                <a:cubicBezTo>
                  <a:pt x="2985535" y="249256"/>
                  <a:pt x="2985535" y="245421"/>
                  <a:pt x="2985535" y="245421"/>
                </a:cubicBezTo>
                <a:cubicBezTo>
                  <a:pt x="2985535" y="245421"/>
                  <a:pt x="2985535" y="245421"/>
                  <a:pt x="3113350" y="245421"/>
                </a:cubicBezTo>
                <a:cubicBezTo>
                  <a:pt x="3113350" y="245421"/>
                  <a:pt x="3113350" y="245421"/>
                  <a:pt x="3113350" y="384493"/>
                </a:cubicBezTo>
                <a:cubicBezTo>
                  <a:pt x="3113350" y="384493"/>
                  <a:pt x="3113350" y="384493"/>
                  <a:pt x="3129327" y="384493"/>
                </a:cubicBezTo>
                <a:cubicBezTo>
                  <a:pt x="3129327" y="384493"/>
                  <a:pt x="3129327" y="384493"/>
                  <a:pt x="3129327" y="392674"/>
                </a:cubicBezTo>
                <a:cubicBezTo>
                  <a:pt x="3129327" y="392674"/>
                  <a:pt x="3129327" y="392674"/>
                  <a:pt x="3145304" y="392674"/>
                </a:cubicBezTo>
                <a:cubicBezTo>
                  <a:pt x="3145304" y="392674"/>
                  <a:pt x="3145304" y="392674"/>
                  <a:pt x="3145304" y="376312"/>
                </a:cubicBezTo>
                <a:cubicBezTo>
                  <a:pt x="3145304" y="376312"/>
                  <a:pt x="3145304" y="376312"/>
                  <a:pt x="3161281" y="376312"/>
                </a:cubicBezTo>
                <a:cubicBezTo>
                  <a:pt x="3161281" y="376312"/>
                  <a:pt x="3161281" y="376312"/>
                  <a:pt x="3161281" y="368132"/>
                </a:cubicBezTo>
                <a:cubicBezTo>
                  <a:pt x="3161281" y="368132"/>
                  <a:pt x="3161281" y="368132"/>
                  <a:pt x="3185246" y="368132"/>
                </a:cubicBezTo>
                <a:cubicBezTo>
                  <a:pt x="3185246" y="368132"/>
                  <a:pt x="3185246" y="368132"/>
                  <a:pt x="3185246" y="245421"/>
                </a:cubicBezTo>
                <a:cubicBezTo>
                  <a:pt x="3185246" y="245421"/>
                  <a:pt x="3185246" y="245421"/>
                  <a:pt x="3193235" y="245421"/>
                </a:cubicBezTo>
                <a:cubicBezTo>
                  <a:pt x="3193235" y="245421"/>
                  <a:pt x="3193235" y="237241"/>
                  <a:pt x="3193235" y="229060"/>
                </a:cubicBezTo>
                <a:cubicBezTo>
                  <a:pt x="3193235" y="220879"/>
                  <a:pt x="3209212" y="220879"/>
                  <a:pt x="3209212" y="220879"/>
                </a:cubicBezTo>
                <a:cubicBezTo>
                  <a:pt x="3209212" y="220879"/>
                  <a:pt x="3209212" y="220879"/>
                  <a:pt x="3209212" y="130891"/>
                </a:cubicBezTo>
                <a:cubicBezTo>
                  <a:pt x="3209212" y="130891"/>
                  <a:pt x="3209212" y="130891"/>
                  <a:pt x="3217200" y="130891"/>
                </a:cubicBezTo>
                <a:cubicBezTo>
                  <a:pt x="3217200" y="130891"/>
                  <a:pt x="3217200" y="130891"/>
                  <a:pt x="3217200" y="106349"/>
                </a:cubicBezTo>
                <a:cubicBezTo>
                  <a:pt x="3217200" y="106349"/>
                  <a:pt x="3217200" y="106349"/>
                  <a:pt x="3225189" y="106349"/>
                </a:cubicBezTo>
                <a:cubicBezTo>
                  <a:pt x="3225189" y="106349"/>
                  <a:pt x="3225189" y="106349"/>
                  <a:pt x="3233178" y="98169"/>
                </a:cubicBezTo>
                <a:cubicBezTo>
                  <a:pt x="3233178" y="98169"/>
                  <a:pt x="3233178" y="98169"/>
                  <a:pt x="3265131" y="98169"/>
                </a:cubicBezTo>
                <a:cubicBezTo>
                  <a:pt x="3265131" y="98169"/>
                  <a:pt x="3265131" y="98169"/>
                  <a:pt x="3265131" y="106349"/>
                </a:cubicBezTo>
                <a:cubicBezTo>
                  <a:pt x="3265131" y="106349"/>
                  <a:pt x="3265131" y="106349"/>
                  <a:pt x="3273120" y="106349"/>
                </a:cubicBezTo>
                <a:cubicBezTo>
                  <a:pt x="3273120" y="106349"/>
                  <a:pt x="3273120" y="106349"/>
                  <a:pt x="3273120" y="122711"/>
                </a:cubicBezTo>
                <a:cubicBezTo>
                  <a:pt x="3273120" y="122711"/>
                  <a:pt x="3273120" y="122711"/>
                  <a:pt x="3337028" y="122711"/>
                </a:cubicBezTo>
                <a:cubicBezTo>
                  <a:pt x="3337028" y="122711"/>
                  <a:pt x="3337028" y="122711"/>
                  <a:pt x="3337028" y="106349"/>
                </a:cubicBezTo>
                <a:cubicBezTo>
                  <a:pt x="3337028" y="106349"/>
                  <a:pt x="3337028" y="106349"/>
                  <a:pt x="3345016" y="106349"/>
                </a:cubicBezTo>
                <a:cubicBezTo>
                  <a:pt x="3345016" y="106349"/>
                  <a:pt x="3345016" y="106349"/>
                  <a:pt x="3345016" y="98169"/>
                </a:cubicBezTo>
                <a:cubicBezTo>
                  <a:pt x="3345016" y="98169"/>
                  <a:pt x="3345016" y="98169"/>
                  <a:pt x="3376970" y="98169"/>
                </a:cubicBezTo>
                <a:cubicBezTo>
                  <a:pt x="3376970" y="98169"/>
                  <a:pt x="3376970" y="98169"/>
                  <a:pt x="3376970" y="106349"/>
                </a:cubicBezTo>
                <a:cubicBezTo>
                  <a:pt x="3376970" y="106349"/>
                  <a:pt x="3376970" y="106349"/>
                  <a:pt x="3400935" y="106349"/>
                </a:cubicBezTo>
                <a:cubicBezTo>
                  <a:pt x="3400935" y="106349"/>
                  <a:pt x="3400935" y="106349"/>
                  <a:pt x="3400935" y="122711"/>
                </a:cubicBezTo>
                <a:cubicBezTo>
                  <a:pt x="3400935" y="122711"/>
                  <a:pt x="3400935" y="122711"/>
                  <a:pt x="3408924" y="122711"/>
                </a:cubicBezTo>
                <a:cubicBezTo>
                  <a:pt x="3408924" y="122711"/>
                  <a:pt x="3408924" y="122711"/>
                  <a:pt x="3408924" y="130891"/>
                </a:cubicBezTo>
                <a:cubicBezTo>
                  <a:pt x="3408924" y="130891"/>
                  <a:pt x="3400935" y="139072"/>
                  <a:pt x="3400935" y="147253"/>
                </a:cubicBezTo>
                <a:cubicBezTo>
                  <a:pt x="3392947" y="147253"/>
                  <a:pt x="3408924" y="155434"/>
                  <a:pt x="3408924" y="155434"/>
                </a:cubicBezTo>
                <a:cubicBezTo>
                  <a:pt x="3408924" y="155434"/>
                  <a:pt x="3408924" y="155434"/>
                  <a:pt x="3408924" y="212698"/>
                </a:cubicBezTo>
                <a:cubicBezTo>
                  <a:pt x="3408924" y="212698"/>
                  <a:pt x="3408924" y="212698"/>
                  <a:pt x="3432890" y="212698"/>
                </a:cubicBezTo>
                <a:cubicBezTo>
                  <a:pt x="3432890" y="212698"/>
                  <a:pt x="3432890" y="212698"/>
                  <a:pt x="3432890" y="269963"/>
                </a:cubicBezTo>
                <a:cubicBezTo>
                  <a:pt x="3432890" y="269963"/>
                  <a:pt x="3432890" y="269963"/>
                  <a:pt x="3440878" y="269963"/>
                </a:cubicBezTo>
                <a:cubicBezTo>
                  <a:pt x="3440878" y="269963"/>
                  <a:pt x="3440878" y="269963"/>
                  <a:pt x="3440878" y="261783"/>
                </a:cubicBezTo>
                <a:cubicBezTo>
                  <a:pt x="3440878" y="261783"/>
                  <a:pt x="3440878" y="261783"/>
                  <a:pt x="3488809" y="261783"/>
                </a:cubicBezTo>
                <a:cubicBezTo>
                  <a:pt x="3488809" y="261783"/>
                  <a:pt x="3488809" y="261783"/>
                  <a:pt x="3488809" y="196337"/>
                </a:cubicBezTo>
                <a:cubicBezTo>
                  <a:pt x="3488809" y="196337"/>
                  <a:pt x="3488809" y="196337"/>
                  <a:pt x="3584671" y="196337"/>
                </a:cubicBezTo>
                <a:cubicBezTo>
                  <a:pt x="3584671" y="196337"/>
                  <a:pt x="3592659" y="179976"/>
                  <a:pt x="3600648" y="179976"/>
                </a:cubicBezTo>
                <a:cubicBezTo>
                  <a:pt x="3608636" y="179976"/>
                  <a:pt x="3608636" y="196337"/>
                  <a:pt x="3608636" y="196337"/>
                </a:cubicBezTo>
                <a:cubicBezTo>
                  <a:pt x="3608636" y="196337"/>
                  <a:pt x="3608636" y="196337"/>
                  <a:pt x="3624613" y="196337"/>
                </a:cubicBezTo>
                <a:cubicBezTo>
                  <a:pt x="3624613" y="196337"/>
                  <a:pt x="3624613" y="196337"/>
                  <a:pt x="3624613" y="204518"/>
                </a:cubicBezTo>
                <a:cubicBezTo>
                  <a:pt x="3624613" y="204518"/>
                  <a:pt x="3624613" y="204518"/>
                  <a:pt x="3752428" y="204518"/>
                </a:cubicBezTo>
                <a:cubicBezTo>
                  <a:pt x="3752428" y="204518"/>
                  <a:pt x="3752428" y="204518"/>
                  <a:pt x="3752428" y="212698"/>
                </a:cubicBezTo>
                <a:cubicBezTo>
                  <a:pt x="3752428" y="212698"/>
                  <a:pt x="3752428" y="212698"/>
                  <a:pt x="3752428" y="261783"/>
                </a:cubicBezTo>
                <a:cubicBezTo>
                  <a:pt x="3752428" y="261783"/>
                  <a:pt x="3752428" y="261783"/>
                  <a:pt x="3792371" y="261783"/>
                </a:cubicBezTo>
                <a:cubicBezTo>
                  <a:pt x="3792371" y="261783"/>
                  <a:pt x="3792371" y="261783"/>
                  <a:pt x="3792371" y="253602"/>
                </a:cubicBezTo>
                <a:cubicBezTo>
                  <a:pt x="3792371" y="253602"/>
                  <a:pt x="3792371" y="253602"/>
                  <a:pt x="3824325" y="253602"/>
                </a:cubicBezTo>
                <a:cubicBezTo>
                  <a:pt x="3824325" y="253602"/>
                  <a:pt x="3824325" y="253602"/>
                  <a:pt x="3824325" y="237241"/>
                </a:cubicBezTo>
                <a:cubicBezTo>
                  <a:pt x="3824325" y="237241"/>
                  <a:pt x="3824325" y="237241"/>
                  <a:pt x="3832313" y="237241"/>
                </a:cubicBezTo>
                <a:cubicBezTo>
                  <a:pt x="3832313" y="237241"/>
                  <a:pt x="3832313" y="237241"/>
                  <a:pt x="3832313" y="253602"/>
                </a:cubicBezTo>
                <a:cubicBezTo>
                  <a:pt x="3832313" y="253602"/>
                  <a:pt x="3832313" y="253602"/>
                  <a:pt x="3872256" y="253602"/>
                </a:cubicBezTo>
                <a:cubicBezTo>
                  <a:pt x="3872256" y="253602"/>
                  <a:pt x="3872256" y="253602"/>
                  <a:pt x="3872256" y="245421"/>
                </a:cubicBezTo>
                <a:cubicBezTo>
                  <a:pt x="3872256" y="245421"/>
                  <a:pt x="3872256" y="245421"/>
                  <a:pt x="3880245" y="245421"/>
                </a:cubicBezTo>
                <a:cubicBezTo>
                  <a:pt x="3880245" y="245421"/>
                  <a:pt x="3880245" y="245421"/>
                  <a:pt x="3880245" y="229060"/>
                </a:cubicBezTo>
                <a:cubicBezTo>
                  <a:pt x="3880245" y="229060"/>
                  <a:pt x="3880245" y="229060"/>
                  <a:pt x="4000072" y="229060"/>
                </a:cubicBezTo>
                <a:cubicBezTo>
                  <a:pt x="4000072" y="229060"/>
                  <a:pt x="4000072" y="229060"/>
                  <a:pt x="4008060" y="220879"/>
                </a:cubicBezTo>
                <a:cubicBezTo>
                  <a:pt x="4008060" y="220879"/>
                  <a:pt x="4008060" y="220879"/>
                  <a:pt x="4024037" y="220879"/>
                </a:cubicBezTo>
                <a:cubicBezTo>
                  <a:pt x="4032026" y="220879"/>
                  <a:pt x="4024037" y="253602"/>
                  <a:pt x="4024037" y="253602"/>
                </a:cubicBezTo>
                <a:cubicBezTo>
                  <a:pt x="4024037" y="253602"/>
                  <a:pt x="4024037" y="253602"/>
                  <a:pt x="4032026" y="253602"/>
                </a:cubicBezTo>
                <a:cubicBezTo>
                  <a:pt x="4032026" y="253602"/>
                  <a:pt x="4032026" y="253602"/>
                  <a:pt x="4032026" y="237241"/>
                </a:cubicBezTo>
                <a:cubicBezTo>
                  <a:pt x="4032026" y="237241"/>
                  <a:pt x="4032026" y="237241"/>
                  <a:pt x="4087945" y="237241"/>
                </a:cubicBezTo>
                <a:cubicBezTo>
                  <a:pt x="4087945" y="237241"/>
                  <a:pt x="4087945" y="237241"/>
                  <a:pt x="4087945" y="229060"/>
                </a:cubicBezTo>
                <a:cubicBezTo>
                  <a:pt x="4087945" y="229060"/>
                  <a:pt x="4087945" y="229060"/>
                  <a:pt x="4135876" y="229060"/>
                </a:cubicBezTo>
                <a:cubicBezTo>
                  <a:pt x="4135876" y="229060"/>
                  <a:pt x="4135876" y="229060"/>
                  <a:pt x="4135876" y="212698"/>
                </a:cubicBezTo>
                <a:cubicBezTo>
                  <a:pt x="4135876" y="212698"/>
                  <a:pt x="4135876" y="212698"/>
                  <a:pt x="4159841" y="212698"/>
                </a:cubicBezTo>
                <a:cubicBezTo>
                  <a:pt x="4159841" y="212698"/>
                  <a:pt x="4159841" y="212698"/>
                  <a:pt x="4159841" y="204518"/>
                </a:cubicBezTo>
                <a:cubicBezTo>
                  <a:pt x="4159841" y="204518"/>
                  <a:pt x="4159841" y="204518"/>
                  <a:pt x="4183807" y="204518"/>
                </a:cubicBezTo>
                <a:cubicBezTo>
                  <a:pt x="4183807" y="204518"/>
                  <a:pt x="4183807" y="204518"/>
                  <a:pt x="4183807" y="171795"/>
                </a:cubicBezTo>
                <a:cubicBezTo>
                  <a:pt x="4183807" y="171795"/>
                  <a:pt x="4183807" y="171795"/>
                  <a:pt x="4183807" y="147253"/>
                </a:cubicBezTo>
                <a:cubicBezTo>
                  <a:pt x="4183807" y="147253"/>
                  <a:pt x="4183807" y="147253"/>
                  <a:pt x="4199783" y="139072"/>
                </a:cubicBezTo>
                <a:cubicBezTo>
                  <a:pt x="4199783" y="139072"/>
                  <a:pt x="4199783" y="139072"/>
                  <a:pt x="4199783" y="196337"/>
                </a:cubicBezTo>
                <a:cubicBezTo>
                  <a:pt x="4199783" y="196337"/>
                  <a:pt x="4199783" y="204518"/>
                  <a:pt x="4215760" y="204518"/>
                </a:cubicBezTo>
                <a:cubicBezTo>
                  <a:pt x="4223749" y="204518"/>
                  <a:pt x="4223749" y="212698"/>
                  <a:pt x="4223749" y="212698"/>
                </a:cubicBezTo>
                <a:cubicBezTo>
                  <a:pt x="4223749" y="212698"/>
                  <a:pt x="4223749" y="212698"/>
                  <a:pt x="4247714" y="212698"/>
                </a:cubicBezTo>
                <a:cubicBezTo>
                  <a:pt x="4247714" y="212698"/>
                  <a:pt x="4247714" y="212698"/>
                  <a:pt x="4247714" y="319048"/>
                </a:cubicBezTo>
                <a:cubicBezTo>
                  <a:pt x="4247714" y="319048"/>
                  <a:pt x="4247714" y="319048"/>
                  <a:pt x="4279668" y="319048"/>
                </a:cubicBezTo>
                <a:cubicBezTo>
                  <a:pt x="4279668" y="319048"/>
                  <a:pt x="4279668" y="319048"/>
                  <a:pt x="4279668" y="335409"/>
                </a:cubicBezTo>
                <a:cubicBezTo>
                  <a:pt x="4279668" y="335409"/>
                  <a:pt x="4279668" y="335409"/>
                  <a:pt x="4287657" y="335409"/>
                </a:cubicBezTo>
                <a:cubicBezTo>
                  <a:pt x="4287657" y="335409"/>
                  <a:pt x="4287657" y="335409"/>
                  <a:pt x="4287657" y="310867"/>
                </a:cubicBezTo>
                <a:cubicBezTo>
                  <a:pt x="4287657" y="310867"/>
                  <a:pt x="4287657" y="310867"/>
                  <a:pt x="4303634" y="310867"/>
                </a:cubicBezTo>
                <a:cubicBezTo>
                  <a:pt x="4303634" y="310867"/>
                  <a:pt x="4303634" y="310867"/>
                  <a:pt x="4303634" y="278144"/>
                </a:cubicBezTo>
                <a:cubicBezTo>
                  <a:pt x="4303634" y="278144"/>
                  <a:pt x="4303634" y="278144"/>
                  <a:pt x="4391507" y="278144"/>
                </a:cubicBezTo>
                <a:cubicBezTo>
                  <a:pt x="4391507" y="278144"/>
                  <a:pt x="4391507" y="278144"/>
                  <a:pt x="4391507" y="310867"/>
                </a:cubicBezTo>
                <a:cubicBezTo>
                  <a:pt x="4391507" y="310867"/>
                  <a:pt x="4391507" y="310867"/>
                  <a:pt x="4399496" y="310867"/>
                </a:cubicBezTo>
                <a:cubicBezTo>
                  <a:pt x="4399496" y="310867"/>
                  <a:pt x="4399496" y="310867"/>
                  <a:pt x="4399496" y="319048"/>
                </a:cubicBezTo>
                <a:cubicBezTo>
                  <a:pt x="4399496" y="319048"/>
                  <a:pt x="4399496" y="319048"/>
                  <a:pt x="4415473" y="319048"/>
                </a:cubicBezTo>
                <a:cubicBezTo>
                  <a:pt x="4415473" y="319048"/>
                  <a:pt x="4415473" y="319048"/>
                  <a:pt x="4415473" y="40904"/>
                </a:cubicBezTo>
                <a:cubicBezTo>
                  <a:pt x="4415473" y="40904"/>
                  <a:pt x="4415473" y="40904"/>
                  <a:pt x="4455415" y="40904"/>
                </a:cubicBezTo>
                <a:cubicBezTo>
                  <a:pt x="4455415" y="40904"/>
                  <a:pt x="4455415" y="40904"/>
                  <a:pt x="4455415" y="0"/>
                </a:cubicBezTo>
                <a:cubicBezTo>
                  <a:pt x="4455415" y="0"/>
                  <a:pt x="4455415" y="0"/>
                  <a:pt x="4567254" y="0"/>
                </a:cubicBezTo>
                <a:cubicBezTo>
                  <a:pt x="4567254" y="0"/>
                  <a:pt x="4567254" y="0"/>
                  <a:pt x="4567254" y="32723"/>
                </a:cubicBezTo>
                <a:cubicBezTo>
                  <a:pt x="4567254" y="32723"/>
                  <a:pt x="4567254" y="32723"/>
                  <a:pt x="4607196" y="32723"/>
                </a:cubicBezTo>
                <a:cubicBezTo>
                  <a:pt x="4607196" y="32723"/>
                  <a:pt x="4607196" y="32723"/>
                  <a:pt x="4607196" y="253602"/>
                </a:cubicBezTo>
                <a:cubicBezTo>
                  <a:pt x="4607196" y="253602"/>
                  <a:pt x="4607196" y="253602"/>
                  <a:pt x="4623173" y="253602"/>
                </a:cubicBezTo>
                <a:cubicBezTo>
                  <a:pt x="4623173" y="253602"/>
                  <a:pt x="4623173" y="253602"/>
                  <a:pt x="4623173" y="294505"/>
                </a:cubicBezTo>
                <a:cubicBezTo>
                  <a:pt x="4623173" y="294505"/>
                  <a:pt x="4623173" y="294505"/>
                  <a:pt x="4639150" y="294505"/>
                </a:cubicBezTo>
                <a:cubicBezTo>
                  <a:pt x="4639150" y="294505"/>
                  <a:pt x="4639150" y="425397"/>
                  <a:pt x="4639150" y="433577"/>
                </a:cubicBezTo>
                <a:cubicBezTo>
                  <a:pt x="4639150" y="449939"/>
                  <a:pt x="4655127" y="449939"/>
                  <a:pt x="4655127" y="449939"/>
                </a:cubicBezTo>
                <a:cubicBezTo>
                  <a:pt x="4655127" y="449939"/>
                  <a:pt x="4655127" y="449939"/>
                  <a:pt x="4655127" y="409035"/>
                </a:cubicBezTo>
                <a:cubicBezTo>
                  <a:pt x="4655127" y="409035"/>
                  <a:pt x="4655127" y="409035"/>
                  <a:pt x="4671104" y="409035"/>
                </a:cubicBezTo>
                <a:cubicBezTo>
                  <a:pt x="4671104" y="409035"/>
                  <a:pt x="4671104" y="409035"/>
                  <a:pt x="4671104" y="400855"/>
                </a:cubicBezTo>
                <a:cubicBezTo>
                  <a:pt x="4671104" y="400855"/>
                  <a:pt x="4671104" y="400855"/>
                  <a:pt x="4655127" y="400855"/>
                </a:cubicBezTo>
                <a:cubicBezTo>
                  <a:pt x="4655127" y="400855"/>
                  <a:pt x="4655127" y="400855"/>
                  <a:pt x="4655127" y="392674"/>
                </a:cubicBezTo>
                <a:cubicBezTo>
                  <a:pt x="4655127" y="392674"/>
                  <a:pt x="4655127" y="392674"/>
                  <a:pt x="4687081" y="392674"/>
                </a:cubicBezTo>
                <a:cubicBezTo>
                  <a:pt x="4687081" y="392674"/>
                  <a:pt x="4687081" y="392674"/>
                  <a:pt x="4687081" y="376312"/>
                </a:cubicBezTo>
                <a:cubicBezTo>
                  <a:pt x="4687081" y="376312"/>
                  <a:pt x="4687081" y="376312"/>
                  <a:pt x="4758977" y="376312"/>
                </a:cubicBezTo>
                <a:cubicBezTo>
                  <a:pt x="4758977" y="376312"/>
                  <a:pt x="4758977" y="376312"/>
                  <a:pt x="4758977" y="384493"/>
                </a:cubicBezTo>
                <a:cubicBezTo>
                  <a:pt x="4758977" y="384493"/>
                  <a:pt x="4758977" y="384493"/>
                  <a:pt x="4766966" y="384493"/>
                </a:cubicBezTo>
                <a:cubicBezTo>
                  <a:pt x="4766966" y="384493"/>
                  <a:pt x="4822886" y="384493"/>
                  <a:pt x="4846851" y="392674"/>
                </a:cubicBezTo>
                <a:cubicBezTo>
                  <a:pt x="4870816" y="400855"/>
                  <a:pt x="4870816" y="409035"/>
                  <a:pt x="4870816" y="409035"/>
                </a:cubicBezTo>
                <a:cubicBezTo>
                  <a:pt x="4870816" y="409035"/>
                  <a:pt x="4870816" y="409035"/>
                  <a:pt x="4870816" y="253602"/>
                </a:cubicBezTo>
                <a:cubicBezTo>
                  <a:pt x="4870816" y="253602"/>
                  <a:pt x="4870816" y="253602"/>
                  <a:pt x="4902771" y="253602"/>
                </a:cubicBezTo>
                <a:cubicBezTo>
                  <a:pt x="4902771" y="253602"/>
                  <a:pt x="4902771" y="253602"/>
                  <a:pt x="4902771" y="245421"/>
                </a:cubicBezTo>
                <a:cubicBezTo>
                  <a:pt x="4902771" y="245421"/>
                  <a:pt x="4902771" y="245421"/>
                  <a:pt x="4918747" y="245421"/>
                </a:cubicBezTo>
                <a:cubicBezTo>
                  <a:pt x="4918747" y="245421"/>
                  <a:pt x="4918747" y="245421"/>
                  <a:pt x="4918747" y="237241"/>
                </a:cubicBezTo>
                <a:cubicBezTo>
                  <a:pt x="4918747" y="237241"/>
                  <a:pt x="4918747" y="237241"/>
                  <a:pt x="4926736" y="237241"/>
                </a:cubicBezTo>
                <a:cubicBezTo>
                  <a:pt x="4926736" y="237241"/>
                  <a:pt x="4926736" y="237241"/>
                  <a:pt x="4926736" y="245421"/>
                </a:cubicBezTo>
                <a:cubicBezTo>
                  <a:pt x="4926736" y="245421"/>
                  <a:pt x="4926736" y="245421"/>
                  <a:pt x="4934724" y="245421"/>
                </a:cubicBezTo>
                <a:cubicBezTo>
                  <a:pt x="4934724" y="245421"/>
                  <a:pt x="4934724" y="245421"/>
                  <a:pt x="4934724" y="242354"/>
                </a:cubicBezTo>
                <a:lnTo>
                  <a:pt x="4934724" y="237241"/>
                </a:lnTo>
                <a:cubicBezTo>
                  <a:pt x="4934724" y="237241"/>
                  <a:pt x="4934724" y="237241"/>
                  <a:pt x="4950701" y="237241"/>
                </a:cubicBezTo>
                <a:cubicBezTo>
                  <a:pt x="4950701" y="237241"/>
                  <a:pt x="4950701" y="237241"/>
                  <a:pt x="4950701" y="253602"/>
                </a:cubicBezTo>
                <a:cubicBezTo>
                  <a:pt x="4950701" y="253602"/>
                  <a:pt x="4950701" y="253602"/>
                  <a:pt x="5030586" y="253602"/>
                </a:cubicBezTo>
                <a:cubicBezTo>
                  <a:pt x="5030586" y="253602"/>
                  <a:pt x="5030586" y="253602"/>
                  <a:pt x="5030586" y="449939"/>
                </a:cubicBezTo>
                <a:cubicBezTo>
                  <a:pt x="5030586" y="449939"/>
                  <a:pt x="5030586" y="449939"/>
                  <a:pt x="5118459" y="449939"/>
                </a:cubicBezTo>
                <a:cubicBezTo>
                  <a:pt x="5118459" y="449939"/>
                  <a:pt x="5118459" y="449939"/>
                  <a:pt x="5118459" y="458119"/>
                </a:cubicBezTo>
                <a:cubicBezTo>
                  <a:pt x="5118459" y="458119"/>
                  <a:pt x="5118459" y="458119"/>
                  <a:pt x="5158401" y="163614"/>
                </a:cubicBezTo>
                <a:cubicBezTo>
                  <a:pt x="5158401" y="163614"/>
                  <a:pt x="5182367" y="32723"/>
                  <a:pt x="5182367" y="16362"/>
                </a:cubicBezTo>
                <a:cubicBezTo>
                  <a:pt x="5182367" y="8181"/>
                  <a:pt x="5190355" y="16362"/>
                  <a:pt x="5190355" y="16362"/>
                </a:cubicBezTo>
                <a:cubicBezTo>
                  <a:pt x="5190355" y="16362"/>
                  <a:pt x="5190355" y="16362"/>
                  <a:pt x="5206332" y="163614"/>
                </a:cubicBezTo>
                <a:cubicBezTo>
                  <a:pt x="5206332" y="163614"/>
                  <a:pt x="5206332" y="163614"/>
                  <a:pt x="5214321" y="163614"/>
                </a:cubicBezTo>
                <a:cubicBezTo>
                  <a:pt x="5214321" y="163614"/>
                  <a:pt x="5214321" y="163614"/>
                  <a:pt x="5222309" y="327228"/>
                </a:cubicBezTo>
                <a:cubicBezTo>
                  <a:pt x="5222309" y="327228"/>
                  <a:pt x="5230298" y="327228"/>
                  <a:pt x="5230298" y="327228"/>
                </a:cubicBezTo>
                <a:cubicBezTo>
                  <a:pt x="5238286" y="327228"/>
                  <a:pt x="5238286" y="335409"/>
                  <a:pt x="5238286" y="335409"/>
                </a:cubicBezTo>
                <a:cubicBezTo>
                  <a:pt x="5238286" y="335409"/>
                  <a:pt x="5238286" y="335409"/>
                  <a:pt x="5278229" y="335409"/>
                </a:cubicBezTo>
                <a:cubicBezTo>
                  <a:pt x="5278229" y="335409"/>
                  <a:pt x="5278229" y="335409"/>
                  <a:pt x="5278229" y="392674"/>
                </a:cubicBezTo>
                <a:cubicBezTo>
                  <a:pt x="5278229" y="392674"/>
                  <a:pt x="5278229" y="392674"/>
                  <a:pt x="5286217" y="392674"/>
                </a:cubicBezTo>
                <a:cubicBezTo>
                  <a:pt x="5286217" y="392674"/>
                  <a:pt x="5286217" y="392674"/>
                  <a:pt x="5286217" y="400855"/>
                </a:cubicBezTo>
                <a:cubicBezTo>
                  <a:pt x="5286217" y="400855"/>
                  <a:pt x="5286217" y="400855"/>
                  <a:pt x="5294205" y="400855"/>
                </a:cubicBezTo>
                <a:cubicBezTo>
                  <a:pt x="5294205" y="400855"/>
                  <a:pt x="5294205" y="400855"/>
                  <a:pt x="5294205" y="392674"/>
                </a:cubicBezTo>
                <a:cubicBezTo>
                  <a:pt x="5294205" y="392674"/>
                  <a:pt x="5294205" y="392674"/>
                  <a:pt x="5326159" y="392674"/>
                </a:cubicBezTo>
                <a:cubicBezTo>
                  <a:pt x="5326159" y="392674"/>
                  <a:pt x="5326159" y="392674"/>
                  <a:pt x="5326159" y="400855"/>
                </a:cubicBezTo>
                <a:cubicBezTo>
                  <a:pt x="5326159" y="400855"/>
                  <a:pt x="5326159" y="400855"/>
                  <a:pt x="5398056" y="400855"/>
                </a:cubicBezTo>
                <a:cubicBezTo>
                  <a:pt x="5398056" y="400855"/>
                  <a:pt x="5398056" y="343590"/>
                  <a:pt x="5398056" y="319048"/>
                </a:cubicBezTo>
                <a:cubicBezTo>
                  <a:pt x="5398056" y="286325"/>
                  <a:pt x="5414033" y="286325"/>
                  <a:pt x="5414033" y="286325"/>
                </a:cubicBezTo>
                <a:cubicBezTo>
                  <a:pt x="5414033" y="286325"/>
                  <a:pt x="5414033" y="286325"/>
                  <a:pt x="5422021" y="286325"/>
                </a:cubicBezTo>
                <a:cubicBezTo>
                  <a:pt x="5422021" y="286325"/>
                  <a:pt x="5422021" y="286325"/>
                  <a:pt x="5422021" y="278144"/>
                </a:cubicBezTo>
                <a:cubicBezTo>
                  <a:pt x="5422021" y="278144"/>
                  <a:pt x="5422021" y="278144"/>
                  <a:pt x="5437999" y="278144"/>
                </a:cubicBezTo>
                <a:cubicBezTo>
                  <a:pt x="5437999" y="278144"/>
                  <a:pt x="5437999" y="278144"/>
                  <a:pt x="5437999" y="286325"/>
                </a:cubicBezTo>
                <a:cubicBezTo>
                  <a:pt x="5437999" y="286325"/>
                  <a:pt x="5437999" y="286325"/>
                  <a:pt x="5445987" y="286325"/>
                </a:cubicBezTo>
                <a:cubicBezTo>
                  <a:pt x="5445987" y="286325"/>
                  <a:pt x="5445987" y="286325"/>
                  <a:pt x="5445987" y="278144"/>
                </a:cubicBezTo>
                <a:cubicBezTo>
                  <a:pt x="5445987" y="278144"/>
                  <a:pt x="5445987" y="278144"/>
                  <a:pt x="5453975" y="278144"/>
                </a:cubicBezTo>
                <a:cubicBezTo>
                  <a:pt x="5453975" y="278144"/>
                  <a:pt x="5453975" y="245421"/>
                  <a:pt x="5453975" y="237241"/>
                </a:cubicBezTo>
                <a:cubicBezTo>
                  <a:pt x="5453975" y="229060"/>
                  <a:pt x="5453975" y="229060"/>
                  <a:pt x="5461964" y="220879"/>
                </a:cubicBezTo>
                <a:cubicBezTo>
                  <a:pt x="5469952" y="220879"/>
                  <a:pt x="5485929" y="204518"/>
                  <a:pt x="5485929" y="204518"/>
                </a:cubicBezTo>
                <a:cubicBezTo>
                  <a:pt x="5485929" y="204518"/>
                  <a:pt x="5485929" y="204518"/>
                  <a:pt x="5485929" y="196337"/>
                </a:cubicBezTo>
                <a:cubicBezTo>
                  <a:pt x="5485929" y="196337"/>
                  <a:pt x="5485929" y="196337"/>
                  <a:pt x="5493918" y="196337"/>
                </a:cubicBezTo>
                <a:cubicBezTo>
                  <a:pt x="5493918" y="196337"/>
                  <a:pt x="5493918" y="196337"/>
                  <a:pt x="5493918" y="155434"/>
                </a:cubicBezTo>
                <a:cubicBezTo>
                  <a:pt x="5493918" y="155434"/>
                  <a:pt x="5493918" y="155434"/>
                  <a:pt x="5477941" y="171795"/>
                </a:cubicBezTo>
                <a:cubicBezTo>
                  <a:pt x="5477941" y="171795"/>
                  <a:pt x="5477941" y="155434"/>
                  <a:pt x="5477941" y="155434"/>
                </a:cubicBezTo>
                <a:cubicBezTo>
                  <a:pt x="5477941" y="155434"/>
                  <a:pt x="5501906" y="139072"/>
                  <a:pt x="5501906" y="139072"/>
                </a:cubicBezTo>
                <a:cubicBezTo>
                  <a:pt x="5501906" y="139072"/>
                  <a:pt x="5501906" y="139072"/>
                  <a:pt x="5501906" y="196337"/>
                </a:cubicBezTo>
                <a:cubicBezTo>
                  <a:pt x="5501906" y="196337"/>
                  <a:pt x="5501906" y="196337"/>
                  <a:pt x="5509895" y="196337"/>
                </a:cubicBezTo>
                <a:cubicBezTo>
                  <a:pt x="5509895" y="196337"/>
                  <a:pt x="5509895" y="196337"/>
                  <a:pt x="5509895" y="204518"/>
                </a:cubicBezTo>
                <a:cubicBezTo>
                  <a:pt x="5509895" y="204518"/>
                  <a:pt x="5509895" y="204518"/>
                  <a:pt x="5525871" y="220879"/>
                </a:cubicBezTo>
                <a:cubicBezTo>
                  <a:pt x="5525871" y="220879"/>
                  <a:pt x="5525871" y="220879"/>
                  <a:pt x="5533860" y="220879"/>
                </a:cubicBezTo>
                <a:cubicBezTo>
                  <a:pt x="5533860" y="220879"/>
                  <a:pt x="5533860" y="220879"/>
                  <a:pt x="5533860" y="229060"/>
                </a:cubicBezTo>
                <a:cubicBezTo>
                  <a:pt x="5533860" y="229060"/>
                  <a:pt x="5533860" y="229060"/>
                  <a:pt x="5541848" y="229060"/>
                </a:cubicBezTo>
                <a:cubicBezTo>
                  <a:pt x="5541848" y="229060"/>
                  <a:pt x="5541848" y="229060"/>
                  <a:pt x="5541848" y="286325"/>
                </a:cubicBezTo>
                <a:cubicBezTo>
                  <a:pt x="5541848" y="286325"/>
                  <a:pt x="5549837" y="286325"/>
                  <a:pt x="5549837" y="286325"/>
                </a:cubicBezTo>
                <a:cubicBezTo>
                  <a:pt x="5557825" y="294505"/>
                  <a:pt x="5557825" y="310867"/>
                  <a:pt x="5557825" y="310867"/>
                </a:cubicBezTo>
                <a:cubicBezTo>
                  <a:pt x="5557825" y="310867"/>
                  <a:pt x="5557825" y="310867"/>
                  <a:pt x="5557825" y="359951"/>
                </a:cubicBezTo>
                <a:cubicBezTo>
                  <a:pt x="5557825" y="359951"/>
                  <a:pt x="5557825" y="359951"/>
                  <a:pt x="5573802" y="359951"/>
                </a:cubicBezTo>
                <a:cubicBezTo>
                  <a:pt x="5573802" y="359951"/>
                  <a:pt x="5573802" y="359951"/>
                  <a:pt x="5573802" y="343590"/>
                </a:cubicBezTo>
                <a:cubicBezTo>
                  <a:pt x="5573802" y="343590"/>
                  <a:pt x="5573802" y="343590"/>
                  <a:pt x="5581791" y="343590"/>
                </a:cubicBezTo>
                <a:cubicBezTo>
                  <a:pt x="5581791" y="343590"/>
                  <a:pt x="5589779" y="335409"/>
                  <a:pt x="5597769" y="335409"/>
                </a:cubicBezTo>
                <a:cubicBezTo>
                  <a:pt x="5605756" y="327228"/>
                  <a:pt x="5621733" y="335409"/>
                  <a:pt x="5621733" y="335409"/>
                </a:cubicBezTo>
                <a:cubicBezTo>
                  <a:pt x="5621733" y="335409"/>
                  <a:pt x="5629722" y="335409"/>
                  <a:pt x="5637710" y="335409"/>
                </a:cubicBezTo>
                <a:cubicBezTo>
                  <a:pt x="5653687" y="335409"/>
                  <a:pt x="5661676" y="343590"/>
                  <a:pt x="5661676" y="343590"/>
                </a:cubicBezTo>
                <a:cubicBezTo>
                  <a:pt x="5661676" y="343590"/>
                  <a:pt x="5661676" y="343590"/>
                  <a:pt x="5669664" y="343590"/>
                </a:cubicBezTo>
                <a:cubicBezTo>
                  <a:pt x="5669664" y="343590"/>
                  <a:pt x="5669664" y="343590"/>
                  <a:pt x="5669664" y="220879"/>
                </a:cubicBezTo>
                <a:cubicBezTo>
                  <a:pt x="5669664" y="220879"/>
                  <a:pt x="5669664" y="220879"/>
                  <a:pt x="5693630" y="220879"/>
                </a:cubicBezTo>
                <a:cubicBezTo>
                  <a:pt x="5693630" y="220879"/>
                  <a:pt x="5693630" y="212698"/>
                  <a:pt x="5701618" y="204518"/>
                </a:cubicBezTo>
                <a:cubicBezTo>
                  <a:pt x="5709607" y="196337"/>
                  <a:pt x="5709607" y="155434"/>
                  <a:pt x="5709607" y="155434"/>
                </a:cubicBezTo>
                <a:cubicBezTo>
                  <a:pt x="5709607" y="155434"/>
                  <a:pt x="5709607" y="179976"/>
                  <a:pt x="5709607" y="196337"/>
                </a:cubicBezTo>
                <a:cubicBezTo>
                  <a:pt x="5709607" y="212698"/>
                  <a:pt x="5725584" y="220879"/>
                  <a:pt x="5725584" y="220879"/>
                </a:cubicBezTo>
                <a:cubicBezTo>
                  <a:pt x="5725584" y="220879"/>
                  <a:pt x="5725584" y="220879"/>
                  <a:pt x="5725584" y="204518"/>
                </a:cubicBezTo>
                <a:cubicBezTo>
                  <a:pt x="5725584" y="204518"/>
                  <a:pt x="5725584" y="204518"/>
                  <a:pt x="5805468" y="204518"/>
                </a:cubicBezTo>
                <a:cubicBezTo>
                  <a:pt x="5805468" y="204518"/>
                  <a:pt x="5805468" y="204518"/>
                  <a:pt x="5805468" y="294505"/>
                </a:cubicBezTo>
                <a:cubicBezTo>
                  <a:pt x="5805468" y="294505"/>
                  <a:pt x="5805468" y="294505"/>
                  <a:pt x="5877365" y="294505"/>
                </a:cubicBezTo>
                <a:cubicBezTo>
                  <a:pt x="5877365" y="294505"/>
                  <a:pt x="5877365" y="294505"/>
                  <a:pt x="5877365" y="310867"/>
                </a:cubicBezTo>
                <a:cubicBezTo>
                  <a:pt x="5877365" y="310867"/>
                  <a:pt x="5877365" y="310867"/>
                  <a:pt x="5909319" y="294505"/>
                </a:cubicBezTo>
                <a:cubicBezTo>
                  <a:pt x="5909319" y="294505"/>
                  <a:pt x="5909319" y="294505"/>
                  <a:pt x="5925296" y="310867"/>
                </a:cubicBezTo>
                <a:cubicBezTo>
                  <a:pt x="5925296" y="310867"/>
                  <a:pt x="5925296" y="310867"/>
                  <a:pt x="5925296" y="376312"/>
                </a:cubicBezTo>
                <a:cubicBezTo>
                  <a:pt x="5925296" y="376312"/>
                  <a:pt x="5925296" y="376312"/>
                  <a:pt x="5973227" y="327228"/>
                </a:cubicBezTo>
                <a:cubicBezTo>
                  <a:pt x="5973227" y="327228"/>
                  <a:pt x="5973227" y="327228"/>
                  <a:pt x="5973227" y="286325"/>
                </a:cubicBezTo>
                <a:lnTo>
                  <a:pt x="5981189" y="286325"/>
                </a:lnTo>
                <a:cubicBezTo>
                  <a:pt x="5981189" y="260760"/>
                  <a:pt x="5981189" y="245421"/>
                  <a:pt x="5981189" y="245421"/>
                </a:cubicBezTo>
                <a:cubicBezTo>
                  <a:pt x="5981189" y="245421"/>
                  <a:pt x="5981189" y="245421"/>
                  <a:pt x="5998146" y="245421"/>
                </a:cubicBezTo>
                <a:lnTo>
                  <a:pt x="6021157" y="245421"/>
                </a:lnTo>
                <a:cubicBezTo>
                  <a:pt x="6021157" y="245421"/>
                  <a:pt x="6021157" y="245421"/>
                  <a:pt x="6037134" y="245421"/>
                </a:cubicBezTo>
                <a:cubicBezTo>
                  <a:pt x="6037134" y="245421"/>
                  <a:pt x="6037134" y="245421"/>
                  <a:pt x="6037134" y="229060"/>
                </a:cubicBezTo>
                <a:cubicBezTo>
                  <a:pt x="6037134" y="229060"/>
                  <a:pt x="6101042" y="229060"/>
                  <a:pt x="6132996" y="229060"/>
                </a:cubicBezTo>
                <a:cubicBezTo>
                  <a:pt x="6132996" y="229060"/>
                  <a:pt x="6132996" y="294505"/>
                  <a:pt x="6132996" y="380403"/>
                </a:cubicBezTo>
                <a:lnTo>
                  <a:pt x="6132996" y="392674"/>
                </a:lnTo>
                <a:lnTo>
                  <a:pt x="6140787" y="392674"/>
                </a:lnTo>
                <a:cubicBezTo>
                  <a:pt x="6140787" y="392674"/>
                  <a:pt x="6140787" y="392674"/>
                  <a:pt x="6140787" y="376312"/>
                </a:cubicBezTo>
                <a:cubicBezTo>
                  <a:pt x="6140787" y="376312"/>
                  <a:pt x="6140787" y="376312"/>
                  <a:pt x="6156746" y="376312"/>
                </a:cubicBezTo>
                <a:cubicBezTo>
                  <a:pt x="6156746" y="376312"/>
                  <a:pt x="6156746" y="376312"/>
                  <a:pt x="6156746" y="368132"/>
                </a:cubicBezTo>
                <a:cubicBezTo>
                  <a:pt x="6156746" y="368132"/>
                  <a:pt x="6156746" y="368132"/>
                  <a:pt x="6180686" y="368132"/>
                </a:cubicBezTo>
                <a:cubicBezTo>
                  <a:pt x="6180686" y="368132"/>
                  <a:pt x="6180686" y="368132"/>
                  <a:pt x="6180686" y="245421"/>
                </a:cubicBezTo>
                <a:cubicBezTo>
                  <a:pt x="6180686" y="245421"/>
                  <a:pt x="6180686" y="245421"/>
                  <a:pt x="6188666" y="245421"/>
                </a:cubicBezTo>
                <a:cubicBezTo>
                  <a:pt x="6188666" y="245421"/>
                  <a:pt x="6188666" y="237241"/>
                  <a:pt x="6188666" y="229060"/>
                </a:cubicBezTo>
                <a:cubicBezTo>
                  <a:pt x="6188666" y="220879"/>
                  <a:pt x="6204626" y="220879"/>
                  <a:pt x="6204626" y="220879"/>
                </a:cubicBezTo>
                <a:cubicBezTo>
                  <a:pt x="6204626" y="220879"/>
                  <a:pt x="6204626" y="220879"/>
                  <a:pt x="6204626" y="130891"/>
                </a:cubicBezTo>
                <a:cubicBezTo>
                  <a:pt x="6204626" y="130891"/>
                  <a:pt x="6204626" y="130891"/>
                  <a:pt x="6212606" y="130891"/>
                </a:cubicBezTo>
                <a:cubicBezTo>
                  <a:pt x="6212606" y="130891"/>
                  <a:pt x="6212606" y="130891"/>
                  <a:pt x="6212606" y="106349"/>
                </a:cubicBezTo>
                <a:cubicBezTo>
                  <a:pt x="6212606" y="106349"/>
                  <a:pt x="6212606" y="106349"/>
                  <a:pt x="6220586" y="106349"/>
                </a:cubicBezTo>
                <a:cubicBezTo>
                  <a:pt x="6220586" y="106349"/>
                  <a:pt x="6220586" y="106349"/>
                  <a:pt x="6236546" y="98169"/>
                </a:cubicBezTo>
                <a:cubicBezTo>
                  <a:pt x="6236546" y="98169"/>
                  <a:pt x="6236546" y="98169"/>
                  <a:pt x="6260485" y="98169"/>
                </a:cubicBezTo>
                <a:cubicBezTo>
                  <a:pt x="6260485" y="98169"/>
                  <a:pt x="6260485" y="98169"/>
                  <a:pt x="6260485" y="106349"/>
                </a:cubicBezTo>
                <a:cubicBezTo>
                  <a:pt x="6260485" y="106349"/>
                  <a:pt x="6260485" y="106349"/>
                  <a:pt x="6268465" y="106349"/>
                </a:cubicBezTo>
                <a:cubicBezTo>
                  <a:pt x="6268465" y="106349"/>
                  <a:pt x="6268465" y="106349"/>
                  <a:pt x="6268465" y="122711"/>
                </a:cubicBezTo>
                <a:cubicBezTo>
                  <a:pt x="6268465" y="122711"/>
                  <a:pt x="6268465" y="122711"/>
                  <a:pt x="6332305" y="122711"/>
                </a:cubicBezTo>
                <a:cubicBezTo>
                  <a:pt x="6332305" y="122711"/>
                  <a:pt x="6332305" y="122711"/>
                  <a:pt x="6332305" y="106349"/>
                </a:cubicBezTo>
                <a:cubicBezTo>
                  <a:pt x="6332305" y="106349"/>
                  <a:pt x="6332305" y="106349"/>
                  <a:pt x="6340285" y="106349"/>
                </a:cubicBezTo>
                <a:cubicBezTo>
                  <a:pt x="6340285" y="106349"/>
                  <a:pt x="6340285" y="106349"/>
                  <a:pt x="6340285" y="98169"/>
                </a:cubicBezTo>
                <a:cubicBezTo>
                  <a:pt x="6340285" y="98169"/>
                  <a:pt x="6340285" y="98169"/>
                  <a:pt x="6380184" y="98169"/>
                </a:cubicBezTo>
                <a:cubicBezTo>
                  <a:pt x="6380184" y="98169"/>
                  <a:pt x="6380184" y="98169"/>
                  <a:pt x="6380184" y="106349"/>
                </a:cubicBezTo>
                <a:cubicBezTo>
                  <a:pt x="6380184" y="106349"/>
                  <a:pt x="6380184" y="106349"/>
                  <a:pt x="6396144" y="106349"/>
                </a:cubicBezTo>
                <a:cubicBezTo>
                  <a:pt x="6396144" y="106349"/>
                  <a:pt x="6396144" y="106349"/>
                  <a:pt x="6396144" y="122711"/>
                </a:cubicBezTo>
                <a:cubicBezTo>
                  <a:pt x="6396144" y="122711"/>
                  <a:pt x="6396144" y="122711"/>
                  <a:pt x="6404124" y="122711"/>
                </a:cubicBezTo>
                <a:cubicBezTo>
                  <a:pt x="6404124" y="122711"/>
                  <a:pt x="6404124" y="122711"/>
                  <a:pt x="6404124" y="130891"/>
                </a:cubicBezTo>
                <a:cubicBezTo>
                  <a:pt x="6404124" y="130891"/>
                  <a:pt x="6396144" y="139072"/>
                  <a:pt x="6396144" y="147253"/>
                </a:cubicBezTo>
                <a:cubicBezTo>
                  <a:pt x="6388164" y="147253"/>
                  <a:pt x="6404124" y="155434"/>
                  <a:pt x="6404124" y="155434"/>
                </a:cubicBezTo>
                <a:cubicBezTo>
                  <a:pt x="6404124" y="155434"/>
                  <a:pt x="6404124" y="155434"/>
                  <a:pt x="6404124" y="212698"/>
                </a:cubicBezTo>
                <a:cubicBezTo>
                  <a:pt x="6404124" y="212698"/>
                  <a:pt x="6404124" y="212698"/>
                  <a:pt x="6428064" y="212698"/>
                </a:cubicBezTo>
                <a:cubicBezTo>
                  <a:pt x="6428064" y="212698"/>
                  <a:pt x="6428064" y="212698"/>
                  <a:pt x="6428064" y="269963"/>
                </a:cubicBezTo>
                <a:cubicBezTo>
                  <a:pt x="6428064" y="269963"/>
                  <a:pt x="6428064" y="269963"/>
                  <a:pt x="6436044" y="269963"/>
                </a:cubicBezTo>
                <a:cubicBezTo>
                  <a:pt x="6436044" y="269963"/>
                  <a:pt x="6436044" y="269963"/>
                  <a:pt x="6436044" y="261783"/>
                </a:cubicBezTo>
                <a:cubicBezTo>
                  <a:pt x="6436044" y="261783"/>
                  <a:pt x="6436044" y="261783"/>
                  <a:pt x="6491903" y="261783"/>
                </a:cubicBezTo>
                <a:cubicBezTo>
                  <a:pt x="6491903" y="261783"/>
                  <a:pt x="6491903" y="261783"/>
                  <a:pt x="6491903" y="196337"/>
                </a:cubicBezTo>
                <a:cubicBezTo>
                  <a:pt x="6491903" y="196337"/>
                  <a:pt x="6491903" y="196337"/>
                  <a:pt x="6579682" y="196337"/>
                </a:cubicBezTo>
                <a:cubicBezTo>
                  <a:pt x="6579682" y="196337"/>
                  <a:pt x="6587662" y="179976"/>
                  <a:pt x="6595642" y="179976"/>
                </a:cubicBezTo>
                <a:cubicBezTo>
                  <a:pt x="6603622" y="179976"/>
                  <a:pt x="6603622" y="196337"/>
                  <a:pt x="6603622" y="196337"/>
                </a:cubicBezTo>
                <a:cubicBezTo>
                  <a:pt x="6603622" y="196337"/>
                  <a:pt x="6603622" y="196337"/>
                  <a:pt x="6627562" y="196337"/>
                </a:cubicBezTo>
                <a:cubicBezTo>
                  <a:pt x="6627562" y="196337"/>
                  <a:pt x="6627562" y="196337"/>
                  <a:pt x="6627562" y="204518"/>
                </a:cubicBezTo>
                <a:cubicBezTo>
                  <a:pt x="6627562" y="204518"/>
                  <a:pt x="6627562" y="204518"/>
                  <a:pt x="6747260" y="204518"/>
                </a:cubicBezTo>
                <a:cubicBezTo>
                  <a:pt x="6747260" y="204518"/>
                  <a:pt x="6747260" y="204518"/>
                  <a:pt x="6747260" y="212698"/>
                </a:cubicBezTo>
                <a:cubicBezTo>
                  <a:pt x="6747260" y="212698"/>
                  <a:pt x="6747260" y="212698"/>
                  <a:pt x="6755240" y="212698"/>
                </a:cubicBezTo>
                <a:cubicBezTo>
                  <a:pt x="6755240" y="212698"/>
                  <a:pt x="6755240" y="212698"/>
                  <a:pt x="6755240" y="261783"/>
                </a:cubicBezTo>
                <a:cubicBezTo>
                  <a:pt x="6755240" y="261783"/>
                  <a:pt x="6755240" y="261783"/>
                  <a:pt x="6787160" y="261783"/>
                </a:cubicBezTo>
                <a:cubicBezTo>
                  <a:pt x="6787160" y="261783"/>
                  <a:pt x="6787160" y="261783"/>
                  <a:pt x="6787160" y="253602"/>
                </a:cubicBezTo>
                <a:cubicBezTo>
                  <a:pt x="6787160" y="253602"/>
                  <a:pt x="6787160" y="253602"/>
                  <a:pt x="6827060" y="253602"/>
                </a:cubicBezTo>
                <a:cubicBezTo>
                  <a:pt x="6827060" y="253602"/>
                  <a:pt x="6827060" y="253602"/>
                  <a:pt x="6827060" y="237241"/>
                </a:cubicBezTo>
                <a:cubicBezTo>
                  <a:pt x="6827060" y="237241"/>
                  <a:pt x="6827060" y="237241"/>
                  <a:pt x="6835040" y="237241"/>
                </a:cubicBezTo>
                <a:cubicBezTo>
                  <a:pt x="6835040" y="237241"/>
                  <a:pt x="6835040" y="237241"/>
                  <a:pt x="6835040" y="253602"/>
                </a:cubicBezTo>
                <a:cubicBezTo>
                  <a:pt x="6835040" y="253602"/>
                  <a:pt x="6835040" y="253602"/>
                  <a:pt x="6874939" y="253602"/>
                </a:cubicBezTo>
                <a:cubicBezTo>
                  <a:pt x="6874939" y="253602"/>
                  <a:pt x="6874939" y="253602"/>
                  <a:pt x="6874939" y="245421"/>
                </a:cubicBezTo>
                <a:cubicBezTo>
                  <a:pt x="6874939" y="245421"/>
                  <a:pt x="6874939" y="245421"/>
                  <a:pt x="6882919" y="245421"/>
                </a:cubicBezTo>
                <a:cubicBezTo>
                  <a:pt x="6882919" y="245421"/>
                  <a:pt x="6882919" y="245421"/>
                  <a:pt x="6882919" y="229060"/>
                </a:cubicBezTo>
                <a:cubicBezTo>
                  <a:pt x="6882919" y="229060"/>
                  <a:pt x="6882919" y="229060"/>
                  <a:pt x="6994638" y="229060"/>
                </a:cubicBezTo>
                <a:cubicBezTo>
                  <a:pt x="6994638" y="229060"/>
                  <a:pt x="6994638" y="229060"/>
                  <a:pt x="7002618" y="220879"/>
                </a:cubicBezTo>
                <a:cubicBezTo>
                  <a:pt x="7002618" y="220879"/>
                  <a:pt x="7002618" y="220879"/>
                  <a:pt x="7018578" y="220879"/>
                </a:cubicBezTo>
                <a:cubicBezTo>
                  <a:pt x="7026558" y="220879"/>
                  <a:pt x="7018578" y="253602"/>
                  <a:pt x="7018578" y="253602"/>
                </a:cubicBezTo>
                <a:cubicBezTo>
                  <a:pt x="7018578" y="253602"/>
                  <a:pt x="7018578" y="253602"/>
                  <a:pt x="7034537" y="253602"/>
                </a:cubicBezTo>
                <a:cubicBezTo>
                  <a:pt x="7034537" y="253602"/>
                  <a:pt x="7034537" y="253602"/>
                  <a:pt x="7034537" y="237241"/>
                </a:cubicBezTo>
                <a:cubicBezTo>
                  <a:pt x="7034537" y="237241"/>
                  <a:pt x="7034537" y="237241"/>
                  <a:pt x="7082417" y="237241"/>
                </a:cubicBezTo>
                <a:cubicBezTo>
                  <a:pt x="7082417" y="237241"/>
                  <a:pt x="7082417" y="237241"/>
                  <a:pt x="7082417" y="229060"/>
                </a:cubicBezTo>
                <a:cubicBezTo>
                  <a:pt x="7082417" y="229060"/>
                  <a:pt x="7082417" y="229060"/>
                  <a:pt x="7130296" y="229060"/>
                </a:cubicBezTo>
                <a:cubicBezTo>
                  <a:pt x="7130296" y="229060"/>
                  <a:pt x="7130296" y="229060"/>
                  <a:pt x="7130296" y="212698"/>
                </a:cubicBezTo>
                <a:cubicBezTo>
                  <a:pt x="7130296" y="212698"/>
                  <a:pt x="7130296" y="212698"/>
                  <a:pt x="7154236" y="212698"/>
                </a:cubicBezTo>
                <a:cubicBezTo>
                  <a:pt x="7154236" y="212698"/>
                  <a:pt x="7154236" y="212698"/>
                  <a:pt x="7154236" y="204518"/>
                </a:cubicBezTo>
                <a:cubicBezTo>
                  <a:pt x="7154236" y="204518"/>
                  <a:pt x="7154236" y="204518"/>
                  <a:pt x="7178176" y="204518"/>
                </a:cubicBezTo>
                <a:cubicBezTo>
                  <a:pt x="7178176" y="204518"/>
                  <a:pt x="7178176" y="204518"/>
                  <a:pt x="7178176" y="171795"/>
                </a:cubicBezTo>
                <a:cubicBezTo>
                  <a:pt x="7178176" y="171795"/>
                  <a:pt x="7178176" y="171795"/>
                  <a:pt x="7186156" y="171795"/>
                </a:cubicBezTo>
                <a:cubicBezTo>
                  <a:pt x="7186156" y="171795"/>
                  <a:pt x="7186156" y="171795"/>
                  <a:pt x="7186156" y="147253"/>
                </a:cubicBezTo>
                <a:cubicBezTo>
                  <a:pt x="7186156" y="147253"/>
                  <a:pt x="7186156" y="147253"/>
                  <a:pt x="7194136" y="139072"/>
                </a:cubicBezTo>
                <a:cubicBezTo>
                  <a:pt x="7194136" y="139072"/>
                  <a:pt x="7194136" y="139072"/>
                  <a:pt x="7194136" y="196337"/>
                </a:cubicBezTo>
                <a:cubicBezTo>
                  <a:pt x="7194136" y="196337"/>
                  <a:pt x="7202116" y="204518"/>
                  <a:pt x="7210096" y="204518"/>
                </a:cubicBezTo>
                <a:cubicBezTo>
                  <a:pt x="7218076" y="204518"/>
                  <a:pt x="7218076" y="212698"/>
                  <a:pt x="7218076" y="212698"/>
                </a:cubicBezTo>
                <a:cubicBezTo>
                  <a:pt x="7218076" y="212698"/>
                  <a:pt x="7218076" y="212698"/>
                  <a:pt x="7242015" y="212698"/>
                </a:cubicBezTo>
                <a:cubicBezTo>
                  <a:pt x="7242015" y="212698"/>
                  <a:pt x="7242015" y="212698"/>
                  <a:pt x="7242015" y="319048"/>
                </a:cubicBezTo>
                <a:cubicBezTo>
                  <a:pt x="7242015" y="319048"/>
                  <a:pt x="7242015" y="319048"/>
                  <a:pt x="7281915" y="319048"/>
                </a:cubicBezTo>
                <a:lnTo>
                  <a:pt x="7281915" y="310867"/>
                </a:lnTo>
                <a:cubicBezTo>
                  <a:pt x="7281915" y="310867"/>
                  <a:pt x="7281915" y="310867"/>
                  <a:pt x="7297875" y="310867"/>
                </a:cubicBezTo>
                <a:cubicBezTo>
                  <a:pt x="7297875" y="310867"/>
                  <a:pt x="7297875" y="310867"/>
                  <a:pt x="7297875" y="278144"/>
                </a:cubicBezTo>
                <a:cubicBezTo>
                  <a:pt x="7297875" y="278144"/>
                  <a:pt x="7297875" y="278144"/>
                  <a:pt x="7385654" y="278144"/>
                </a:cubicBezTo>
                <a:cubicBezTo>
                  <a:pt x="7385654" y="278144"/>
                  <a:pt x="7385654" y="278144"/>
                  <a:pt x="7385654" y="310867"/>
                </a:cubicBezTo>
                <a:cubicBezTo>
                  <a:pt x="7385654" y="310867"/>
                  <a:pt x="7385654" y="310867"/>
                  <a:pt x="7401614" y="310867"/>
                </a:cubicBezTo>
                <a:cubicBezTo>
                  <a:pt x="7401614" y="310867"/>
                  <a:pt x="7401614" y="310867"/>
                  <a:pt x="7401614" y="319048"/>
                </a:cubicBezTo>
                <a:cubicBezTo>
                  <a:pt x="7401614" y="319048"/>
                  <a:pt x="7401614" y="319048"/>
                  <a:pt x="7409594" y="319048"/>
                </a:cubicBezTo>
                <a:cubicBezTo>
                  <a:pt x="7409594" y="319048"/>
                  <a:pt x="7409594" y="319048"/>
                  <a:pt x="7409594" y="40904"/>
                </a:cubicBezTo>
                <a:cubicBezTo>
                  <a:pt x="7409594" y="40904"/>
                  <a:pt x="7409594" y="40904"/>
                  <a:pt x="7449493" y="40904"/>
                </a:cubicBezTo>
                <a:cubicBezTo>
                  <a:pt x="7449493" y="40904"/>
                  <a:pt x="7449493" y="40904"/>
                  <a:pt x="7449493" y="0"/>
                </a:cubicBezTo>
                <a:cubicBezTo>
                  <a:pt x="7449493" y="0"/>
                  <a:pt x="7449493" y="0"/>
                  <a:pt x="7561212" y="0"/>
                </a:cubicBezTo>
                <a:cubicBezTo>
                  <a:pt x="7561212" y="0"/>
                  <a:pt x="7561212" y="0"/>
                  <a:pt x="7561212" y="32723"/>
                </a:cubicBezTo>
                <a:cubicBezTo>
                  <a:pt x="7561212" y="32723"/>
                  <a:pt x="7561212" y="32723"/>
                  <a:pt x="7601112" y="32723"/>
                </a:cubicBezTo>
                <a:cubicBezTo>
                  <a:pt x="7601112" y="32723"/>
                  <a:pt x="7601112" y="32723"/>
                  <a:pt x="7601112" y="253602"/>
                </a:cubicBezTo>
                <a:cubicBezTo>
                  <a:pt x="7601112" y="253602"/>
                  <a:pt x="7601112" y="253602"/>
                  <a:pt x="7617072" y="253602"/>
                </a:cubicBezTo>
                <a:cubicBezTo>
                  <a:pt x="7617072" y="253602"/>
                  <a:pt x="7617072" y="253602"/>
                  <a:pt x="7617072" y="294505"/>
                </a:cubicBezTo>
                <a:cubicBezTo>
                  <a:pt x="7617072" y="294505"/>
                  <a:pt x="7617072" y="294505"/>
                  <a:pt x="7633031" y="294505"/>
                </a:cubicBezTo>
                <a:cubicBezTo>
                  <a:pt x="7633031" y="294505"/>
                  <a:pt x="7633031" y="425397"/>
                  <a:pt x="7633031" y="433577"/>
                </a:cubicBezTo>
                <a:cubicBezTo>
                  <a:pt x="7633031" y="449939"/>
                  <a:pt x="7648991" y="449939"/>
                  <a:pt x="7648991" y="449939"/>
                </a:cubicBezTo>
                <a:cubicBezTo>
                  <a:pt x="7648991" y="449939"/>
                  <a:pt x="7648991" y="449939"/>
                  <a:pt x="7648991" y="409035"/>
                </a:cubicBezTo>
                <a:cubicBezTo>
                  <a:pt x="7648991" y="409035"/>
                  <a:pt x="7648991" y="409035"/>
                  <a:pt x="7664951" y="409035"/>
                </a:cubicBezTo>
                <a:cubicBezTo>
                  <a:pt x="7664951" y="409035"/>
                  <a:pt x="7664951" y="409035"/>
                  <a:pt x="7664951" y="400855"/>
                </a:cubicBezTo>
                <a:cubicBezTo>
                  <a:pt x="7664951" y="400855"/>
                  <a:pt x="7664951" y="400855"/>
                  <a:pt x="7648991" y="400855"/>
                </a:cubicBezTo>
                <a:cubicBezTo>
                  <a:pt x="7648991" y="400855"/>
                  <a:pt x="7648991" y="400855"/>
                  <a:pt x="7648991" y="392674"/>
                </a:cubicBezTo>
                <a:cubicBezTo>
                  <a:pt x="7648991" y="392674"/>
                  <a:pt x="7648991" y="392674"/>
                  <a:pt x="7680911" y="392674"/>
                </a:cubicBezTo>
                <a:cubicBezTo>
                  <a:pt x="7680911" y="392674"/>
                  <a:pt x="7680911" y="392674"/>
                  <a:pt x="7680911" y="376312"/>
                </a:cubicBezTo>
                <a:cubicBezTo>
                  <a:pt x="7680911" y="376312"/>
                  <a:pt x="7680911" y="376312"/>
                  <a:pt x="7752730" y="376312"/>
                </a:cubicBezTo>
                <a:cubicBezTo>
                  <a:pt x="7752730" y="376312"/>
                  <a:pt x="7752730" y="376312"/>
                  <a:pt x="7752730" y="384493"/>
                </a:cubicBezTo>
                <a:cubicBezTo>
                  <a:pt x="7752730" y="384493"/>
                  <a:pt x="7752730" y="384493"/>
                  <a:pt x="7760710" y="384493"/>
                </a:cubicBezTo>
                <a:cubicBezTo>
                  <a:pt x="7760710" y="384493"/>
                  <a:pt x="7816570" y="384493"/>
                  <a:pt x="7840509" y="392674"/>
                </a:cubicBezTo>
                <a:cubicBezTo>
                  <a:pt x="7864449" y="400855"/>
                  <a:pt x="7864449" y="409035"/>
                  <a:pt x="7864449" y="409035"/>
                </a:cubicBezTo>
                <a:cubicBezTo>
                  <a:pt x="7864449" y="409035"/>
                  <a:pt x="7864449" y="409035"/>
                  <a:pt x="7864449" y="253602"/>
                </a:cubicBezTo>
                <a:cubicBezTo>
                  <a:pt x="7864449" y="253602"/>
                  <a:pt x="7864449" y="253602"/>
                  <a:pt x="7896369" y="253602"/>
                </a:cubicBezTo>
                <a:cubicBezTo>
                  <a:pt x="7896369" y="253602"/>
                  <a:pt x="7896369" y="253602"/>
                  <a:pt x="7896369" y="245421"/>
                </a:cubicBezTo>
                <a:cubicBezTo>
                  <a:pt x="7896369" y="245421"/>
                  <a:pt x="7896369" y="245421"/>
                  <a:pt x="7912329" y="245421"/>
                </a:cubicBezTo>
                <a:cubicBezTo>
                  <a:pt x="7912329" y="245421"/>
                  <a:pt x="7912329" y="245421"/>
                  <a:pt x="7912329" y="237241"/>
                </a:cubicBezTo>
                <a:cubicBezTo>
                  <a:pt x="7912329" y="237241"/>
                  <a:pt x="7912329" y="237241"/>
                  <a:pt x="7920308" y="237241"/>
                </a:cubicBezTo>
                <a:cubicBezTo>
                  <a:pt x="7920308" y="237241"/>
                  <a:pt x="7920308" y="237241"/>
                  <a:pt x="7920308" y="245421"/>
                </a:cubicBezTo>
                <a:cubicBezTo>
                  <a:pt x="7920308" y="245421"/>
                  <a:pt x="7920308" y="245421"/>
                  <a:pt x="7928288" y="245421"/>
                </a:cubicBezTo>
                <a:cubicBezTo>
                  <a:pt x="7928288" y="245421"/>
                  <a:pt x="7928288" y="245421"/>
                  <a:pt x="7928288" y="220879"/>
                </a:cubicBezTo>
                <a:cubicBezTo>
                  <a:pt x="7928288" y="220879"/>
                  <a:pt x="7928288" y="220879"/>
                  <a:pt x="7920308" y="220879"/>
                </a:cubicBezTo>
                <a:cubicBezTo>
                  <a:pt x="7920308" y="220879"/>
                  <a:pt x="7920308" y="212698"/>
                  <a:pt x="7920308" y="212698"/>
                </a:cubicBezTo>
                <a:cubicBezTo>
                  <a:pt x="7920308" y="212698"/>
                  <a:pt x="7936268" y="204518"/>
                  <a:pt x="7936268" y="204518"/>
                </a:cubicBezTo>
                <a:cubicBezTo>
                  <a:pt x="7936268" y="204518"/>
                  <a:pt x="7936268" y="204518"/>
                  <a:pt x="7936268" y="237241"/>
                </a:cubicBezTo>
                <a:cubicBezTo>
                  <a:pt x="7936268" y="237241"/>
                  <a:pt x="7936268" y="237241"/>
                  <a:pt x="7944248" y="237241"/>
                </a:cubicBezTo>
                <a:cubicBezTo>
                  <a:pt x="7944248" y="237241"/>
                  <a:pt x="7944248" y="237241"/>
                  <a:pt x="7944248" y="253602"/>
                </a:cubicBezTo>
                <a:cubicBezTo>
                  <a:pt x="7944248" y="253602"/>
                  <a:pt x="7944248" y="253602"/>
                  <a:pt x="8024047" y="253602"/>
                </a:cubicBezTo>
                <a:cubicBezTo>
                  <a:pt x="8024047" y="253602"/>
                  <a:pt x="8024047" y="253602"/>
                  <a:pt x="8024047" y="449939"/>
                </a:cubicBezTo>
                <a:cubicBezTo>
                  <a:pt x="8024047" y="449939"/>
                  <a:pt x="8024047" y="449939"/>
                  <a:pt x="8111826" y="449939"/>
                </a:cubicBezTo>
                <a:cubicBezTo>
                  <a:pt x="8111826" y="449939"/>
                  <a:pt x="8111826" y="449939"/>
                  <a:pt x="8111826" y="458119"/>
                </a:cubicBezTo>
                <a:cubicBezTo>
                  <a:pt x="8111826" y="458119"/>
                  <a:pt x="8111826" y="458119"/>
                  <a:pt x="8119806" y="458119"/>
                </a:cubicBezTo>
                <a:cubicBezTo>
                  <a:pt x="8119806" y="458119"/>
                  <a:pt x="8119806" y="458119"/>
                  <a:pt x="8151726" y="163614"/>
                </a:cubicBezTo>
                <a:cubicBezTo>
                  <a:pt x="8151726" y="163614"/>
                  <a:pt x="8151726" y="163614"/>
                  <a:pt x="8159706" y="163614"/>
                </a:cubicBezTo>
                <a:cubicBezTo>
                  <a:pt x="8159706" y="163614"/>
                  <a:pt x="8175666" y="32723"/>
                  <a:pt x="8175666" y="16362"/>
                </a:cubicBezTo>
                <a:cubicBezTo>
                  <a:pt x="8175666" y="8181"/>
                  <a:pt x="8183646" y="16362"/>
                  <a:pt x="8183646" y="16362"/>
                </a:cubicBezTo>
                <a:cubicBezTo>
                  <a:pt x="8183646" y="16362"/>
                  <a:pt x="8183646" y="16362"/>
                  <a:pt x="8199606" y="163614"/>
                </a:cubicBezTo>
                <a:cubicBezTo>
                  <a:pt x="8199606" y="163614"/>
                  <a:pt x="8199606" y="163614"/>
                  <a:pt x="8207585" y="163614"/>
                </a:cubicBezTo>
                <a:cubicBezTo>
                  <a:pt x="8207585" y="163614"/>
                  <a:pt x="8207585" y="163614"/>
                  <a:pt x="8223545" y="327228"/>
                </a:cubicBezTo>
                <a:cubicBezTo>
                  <a:pt x="8223545" y="327228"/>
                  <a:pt x="8223545" y="327228"/>
                  <a:pt x="8231525" y="327228"/>
                </a:cubicBezTo>
                <a:cubicBezTo>
                  <a:pt x="8231525" y="327228"/>
                  <a:pt x="8231525" y="335409"/>
                  <a:pt x="8231525" y="335409"/>
                </a:cubicBezTo>
                <a:cubicBezTo>
                  <a:pt x="8231525" y="335409"/>
                  <a:pt x="8231525" y="335409"/>
                  <a:pt x="8271425" y="335409"/>
                </a:cubicBezTo>
                <a:cubicBezTo>
                  <a:pt x="8271425" y="335409"/>
                  <a:pt x="8271425" y="335409"/>
                  <a:pt x="8271425" y="392674"/>
                </a:cubicBezTo>
                <a:cubicBezTo>
                  <a:pt x="8271425" y="392674"/>
                  <a:pt x="8271425" y="392674"/>
                  <a:pt x="8279405" y="392674"/>
                </a:cubicBezTo>
                <a:cubicBezTo>
                  <a:pt x="8279405" y="392674"/>
                  <a:pt x="8279405" y="392674"/>
                  <a:pt x="8279405" y="400855"/>
                </a:cubicBezTo>
                <a:cubicBezTo>
                  <a:pt x="8279405" y="400855"/>
                  <a:pt x="8279405" y="400855"/>
                  <a:pt x="8287385" y="400855"/>
                </a:cubicBezTo>
                <a:cubicBezTo>
                  <a:pt x="8287385" y="400855"/>
                  <a:pt x="8287385" y="400855"/>
                  <a:pt x="8287385" y="392674"/>
                </a:cubicBezTo>
                <a:cubicBezTo>
                  <a:pt x="8287385" y="392674"/>
                  <a:pt x="8287385" y="392674"/>
                  <a:pt x="8319304" y="392674"/>
                </a:cubicBezTo>
                <a:cubicBezTo>
                  <a:pt x="8319304" y="392674"/>
                  <a:pt x="8319304" y="392674"/>
                  <a:pt x="8319304" y="400855"/>
                </a:cubicBezTo>
                <a:cubicBezTo>
                  <a:pt x="8319304" y="400855"/>
                  <a:pt x="8319304" y="400855"/>
                  <a:pt x="8399103" y="400855"/>
                </a:cubicBezTo>
                <a:cubicBezTo>
                  <a:pt x="8399103" y="400855"/>
                  <a:pt x="8399103" y="343590"/>
                  <a:pt x="8399103" y="319048"/>
                </a:cubicBezTo>
                <a:cubicBezTo>
                  <a:pt x="8399103" y="286325"/>
                  <a:pt x="8407083" y="286325"/>
                  <a:pt x="8407083" y="286325"/>
                </a:cubicBezTo>
                <a:cubicBezTo>
                  <a:pt x="8407083" y="286325"/>
                  <a:pt x="8407083" y="286325"/>
                  <a:pt x="8415063" y="286325"/>
                </a:cubicBezTo>
                <a:cubicBezTo>
                  <a:pt x="8415063" y="286325"/>
                  <a:pt x="8415063" y="286325"/>
                  <a:pt x="8415063" y="278144"/>
                </a:cubicBezTo>
                <a:cubicBezTo>
                  <a:pt x="8415063" y="278144"/>
                  <a:pt x="8415063" y="278144"/>
                  <a:pt x="8431023" y="278144"/>
                </a:cubicBezTo>
                <a:cubicBezTo>
                  <a:pt x="8431023" y="278144"/>
                  <a:pt x="8431023" y="278144"/>
                  <a:pt x="8431023" y="286325"/>
                </a:cubicBezTo>
                <a:cubicBezTo>
                  <a:pt x="8431023" y="286325"/>
                  <a:pt x="8431023" y="286325"/>
                  <a:pt x="8439003" y="286325"/>
                </a:cubicBezTo>
                <a:cubicBezTo>
                  <a:pt x="8439003" y="286325"/>
                  <a:pt x="8439003" y="286325"/>
                  <a:pt x="8439003" y="278144"/>
                </a:cubicBezTo>
                <a:cubicBezTo>
                  <a:pt x="8439003" y="278144"/>
                  <a:pt x="8439003" y="278144"/>
                  <a:pt x="8446983" y="278144"/>
                </a:cubicBezTo>
                <a:cubicBezTo>
                  <a:pt x="8446983" y="278144"/>
                  <a:pt x="8446983" y="245421"/>
                  <a:pt x="8446983" y="237241"/>
                </a:cubicBezTo>
                <a:cubicBezTo>
                  <a:pt x="8446983" y="229060"/>
                  <a:pt x="8446983" y="229060"/>
                  <a:pt x="8454963" y="220879"/>
                </a:cubicBezTo>
                <a:cubicBezTo>
                  <a:pt x="8462943" y="220879"/>
                  <a:pt x="8478903" y="204518"/>
                  <a:pt x="8478903" y="204518"/>
                </a:cubicBezTo>
                <a:cubicBezTo>
                  <a:pt x="8478903" y="204518"/>
                  <a:pt x="8478903" y="204518"/>
                  <a:pt x="8486883" y="196337"/>
                </a:cubicBezTo>
                <a:cubicBezTo>
                  <a:pt x="8486883" y="196337"/>
                  <a:pt x="8486883" y="196337"/>
                  <a:pt x="8494863" y="196337"/>
                </a:cubicBezTo>
                <a:cubicBezTo>
                  <a:pt x="8494863" y="196337"/>
                  <a:pt x="8494863" y="196337"/>
                  <a:pt x="8502842" y="196337"/>
                </a:cubicBezTo>
                <a:cubicBezTo>
                  <a:pt x="8502842" y="196337"/>
                  <a:pt x="8502842" y="196337"/>
                  <a:pt x="8502842" y="204518"/>
                </a:cubicBezTo>
                <a:cubicBezTo>
                  <a:pt x="8502842" y="204518"/>
                  <a:pt x="8502842" y="204518"/>
                  <a:pt x="8518802" y="220879"/>
                </a:cubicBezTo>
                <a:cubicBezTo>
                  <a:pt x="8518802" y="220879"/>
                  <a:pt x="8518802" y="220879"/>
                  <a:pt x="8526782" y="220879"/>
                </a:cubicBezTo>
                <a:cubicBezTo>
                  <a:pt x="8526782" y="220879"/>
                  <a:pt x="8526782" y="220879"/>
                  <a:pt x="8534762" y="229060"/>
                </a:cubicBezTo>
                <a:cubicBezTo>
                  <a:pt x="8534762" y="229060"/>
                  <a:pt x="8534762" y="229060"/>
                  <a:pt x="8542742" y="229060"/>
                </a:cubicBezTo>
                <a:cubicBezTo>
                  <a:pt x="8542742" y="229060"/>
                  <a:pt x="8542742" y="229060"/>
                  <a:pt x="8542742" y="286325"/>
                </a:cubicBezTo>
                <a:cubicBezTo>
                  <a:pt x="8542742" y="286325"/>
                  <a:pt x="8542742" y="286325"/>
                  <a:pt x="8550722" y="286325"/>
                </a:cubicBezTo>
                <a:cubicBezTo>
                  <a:pt x="8550722" y="294505"/>
                  <a:pt x="8550722" y="310867"/>
                  <a:pt x="8550722" y="310867"/>
                </a:cubicBezTo>
                <a:cubicBezTo>
                  <a:pt x="8550722" y="310867"/>
                  <a:pt x="8550722" y="310867"/>
                  <a:pt x="8550722" y="359951"/>
                </a:cubicBezTo>
                <a:cubicBezTo>
                  <a:pt x="8550722" y="359951"/>
                  <a:pt x="8550722" y="359951"/>
                  <a:pt x="8566682" y="359951"/>
                </a:cubicBezTo>
                <a:cubicBezTo>
                  <a:pt x="8566682" y="359951"/>
                  <a:pt x="8566682" y="359951"/>
                  <a:pt x="8566682" y="343590"/>
                </a:cubicBezTo>
                <a:cubicBezTo>
                  <a:pt x="8566682" y="343590"/>
                  <a:pt x="8566682" y="343590"/>
                  <a:pt x="8574661" y="343590"/>
                </a:cubicBezTo>
                <a:cubicBezTo>
                  <a:pt x="8574661" y="343590"/>
                  <a:pt x="8582641" y="335409"/>
                  <a:pt x="8590621" y="335409"/>
                </a:cubicBezTo>
                <a:cubicBezTo>
                  <a:pt x="8606581" y="327228"/>
                  <a:pt x="8614561" y="335409"/>
                  <a:pt x="8614561" y="335409"/>
                </a:cubicBezTo>
                <a:cubicBezTo>
                  <a:pt x="8614561" y="335409"/>
                  <a:pt x="8622541" y="335409"/>
                  <a:pt x="8638501" y="335409"/>
                </a:cubicBezTo>
                <a:cubicBezTo>
                  <a:pt x="8646481" y="335409"/>
                  <a:pt x="8654461" y="343590"/>
                  <a:pt x="8654461" y="343590"/>
                </a:cubicBezTo>
                <a:cubicBezTo>
                  <a:pt x="8654461" y="343590"/>
                  <a:pt x="8654461" y="343590"/>
                  <a:pt x="8662441" y="343590"/>
                </a:cubicBezTo>
                <a:cubicBezTo>
                  <a:pt x="8662441" y="343590"/>
                  <a:pt x="8662441" y="343590"/>
                  <a:pt x="8662441" y="220879"/>
                </a:cubicBezTo>
                <a:cubicBezTo>
                  <a:pt x="8662441" y="220879"/>
                  <a:pt x="8662441" y="220879"/>
                  <a:pt x="8694361" y="220879"/>
                </a:cubicBezTo>
                <a:cubicBezTo>
                  <a:pt x="8694361" y="220879"/>
                  <a:pt x="8694361" y="212698"/>
                  <a:pt x="8694361" y="204518"/>
                </a:cubicBezTo>
                <a:cubicBezTo>
                  <a:pt x="8702340" y="196337"/>
                  <a:pt x="8702340" y="155434"/>
                  <a:pt x="8702340" y="155434"/>
                </a:cubicBezTo>
                <a:cubicBezTo>
                  <a:pt x="8702340" y="155434"/>
                  <a:pt x="8702340" y="179976"/>
                  <a:pt x="8702340" y="196337"/>
                </a:cubicBezTo>
                <a:cubicBezTo>
                  <a:pt x="8702340" y="212698"/>
                  <a:pt x="8718300" y="220879"/>
                  <a:pt x="8718300" y="220879"/>
                </a:cubicBezTo>
                <a:cubicBezTo>
                  <a:pt x="8718300" y="220879"/>
                  <a:pt x="8718300" y="220879"/>
                  <a:pt x="8718300" y="204518"/>
                </a:cubicBezTo>
                <a:cubicBezTo>
                  <a:pt x="8718300" y="204518"/>
                  <a:pt x="8718300" y="204518"/>
                  <a:pt x="8798099" y="204518"/>
                </a:cubicBezTo>
                <a:cubicBezTo>
                  <a:pt x="8798099" y="204518"/>
                  <a:pt x="8798099" y="204518"/>
                  <a:pt x="8798099" y="294505"/>
                </a:cubicBezTo>
                <a:cubicBezTo>
                  <a:pt x="8798099" y="294505"/>
                  <a:pt x="8798099" y="294505"/>
                  <a:pt x="8869919" y="294505"/>
                </a:cubicBezTo>
                <a:cubicBezTo>
                  <a:pt x="8869919" y="294505"/>
                  <a:pt x="8869919" y="294505"/>
                  <a:pt x="8869919" y="310867"/>
                </a:cubicBezTo>
                <a:cubicBezTo>
                  <a:pt x="8869919" y="310867"/>
                  <a:pt x="8869919" y="310867"/>
                  <a:pt x="8901838" y="294505"/>
                </a:cubicBezTo>
                <a:cubicBezTo>
                  <a:pt x="8901838" y="294505"/>
                  <a:pt x="8901838" y="294505"/>
                  <a:pt x="8925778" y="310867"/>
                </a:cubicBezTo>
                <a:cubicBezTo>
                  <a:pt x="8925778" y="310867"/>
                  <a:pt x="8925778" y="310867"/>
                  <a:pt x="8925778" y="376312"/>
                </a:cubicBezTo>
                <a:cubicBezTo>
                  <a:pt x="8925778" y="376312"/>
                  <a:pt x="8925778" y="376312"/>
                  <a:pt x="8973657" y="327228"/>
                </a:cubicBezTo>
                <a:cubicBezTo>
                  <a:pt x="8973657" y="327228"/>
                  <a:pt x="8973657" y="327228"/>
                  <a:pt x="8973657" y="286325"/>
                </a:cubicBezTo>
                <a:cubicBezTo>
                  <a:pt x="8973657" y="286325"/>
                  <a:pt x="8973657" y="286325"/>
                  <a:pt x="9021537" y="286325"/>
                </a:cubicBezTo>
                <a:cubicBezTo>
                  <a:pt x="9021537" y="286325"/>
                  <a:pt x="9021537" y="286325"/>
                  <a:pt x="9021537" y="245421"/>
                </a:cubicBezTo>
                <a:cubicBezTo>
                  <a:pt x="9021537" y="245421"/>
                  <a:pt x="9021537" y="245421"/>
                  <a:pt x="9029517" y="245421"/>
                </a:cubicBezTo>
                <a:cubicBezTo>
                  <a:pt x="9029517" y="245421"/>
                  <a:pt x="9029517" y="245421"/>
                  <a:pt x="9029517" y="229060"/>
                </a:cubicBezTo>
                <a:cubicBezTo>
                  <a:pt x="9029517" y="229060"/>
                  <a:pt x="9093356" y="229060"/>
                  <a:pt x="9125276" y="229060"/>
                </a:cubicBezTo>
                <a:cubicBezTo>
                  <a:pt x="9125276" y="229060"/>
                  <a:pt x="9125276" y="265873"/>
                  <a:pt x="9125276" y="320517"/>
                </a:cubicBezTo>
                <a:lnTo>
                  <a:pt x="9125276" y="329972"/>
                </a:lnTo>
                <a:lnTo>
                  <a:pt x="9125791" y="315708"/>
                </a:lnTo>
                <a:cubicBezTo>
                  <a:pt x="9127739" y="261783"/>
                  <a:pt x="9127739" y="261783"/>
                  <a:pt x="9127739" y="261783"/>
                </a:cubicBezTo>
                <a:cubicBezTo>
                  <a:pt x="9175610" y="261783"/>
                  <a:pt x="9175610" y="261783"/>
                  <a:pt x="9175610" y="261783"/>
                </a:cubicBezTo>
                <a:cubicBezTo>
                  <a:pt x="9175610" y="253602"/>
                  <a:pt x="9175610" y="253602"/>
                  <a:pt x="9175610" y="253602"/>
                </a:cubicBezTo>
                <a:cubicBezTo>
                  <a:pt x="9191568" y="253602"/>
                  <a:pt x="9191568" y="253602"/>
                  <a:pt x="9191568" y="253602"/>
                </a:cubicBezTo>
                <a:cubicBezTo>
                  <a:pt x="9191568" y="229060"/>
                  <a:pt x="9191568" y="229060"/>
                  <a:pt x="9191568" y="229060"/>
                </a:cubicBezTo>
                <a:cubicBezTo>
                  <a:pt x="9303267" y="229060"/>
                  <a:pt x="9303267" y="229060"/>
                  <a:pt x="9303267" y="229060"/>
                </a:cubicBezTo>
                <a:cubicBezTo>
                  <a:pt x="9303267" y="245421"/>
                  <a:pt x="9303267" y="245421"/>
                  <a:pt x="9303267" y="245421"/>
                </a:cubicBezTo>
                <a:cubicBezTo>
                  <a:pt x="9319225" y="245421"/>
                  <a:pt x="9319225" y="245421"/>
                  <a:pt x="9319225" y="245421"/>
                </a:cubicBezTo>
                <a:cubicBezTo>
                  <a:pt x="9319225" y="286325"/>
                  <a:pt x="9319225" y="286325"/>
                  <a:pt x="9319225" y="286325"/>
                </a:cubicBezTo>
                <a:cubicBezTo>
                  <a:pt x="9367096" y="286325"/>
                  <a:pt x="9367096" y="286325"/>
                  <a:pt x="9367096" y="286325"/>
                </a:cubicBezTo>
                <a:cubicBezTo>
                  <a:pt x="9367096" y="327228"/>
                  <a:pt x="9367096" y="327228"/>
                  <a:pt x="9367096" y="327228"/>
                </a:cubicBezTo>
                <a:cubicBezTo>
                  <a:pt x="9414967" y="376312"/>
                  <a:pt x="9414967" y="376312"/>
                  <a:pt x="9414967" y="376312"/>
                </a:cubicBezTo>
                <a:cubicBezTo>
                  <a:pt x="9414967" y="310867"/>
                  <a:pt x="9414967" y="310867"/>
                  <a:pt x="9414967" y="310867"/>
                </a:cubicBezTo>
                <a:cubicBezTo>
                  <a:pt x="9430924" y="294505"/>
                  <a:pt x="9430924" y="294505"/>
                  <a:pt x="9430924" y="294505"/>
                </a:cubicBezTo>
                <a:cubicBezTo>
                  <a:pt x="9462839" y="310867"/>
                  <a:pt x="9462839" y="310867"/>
                  <a:pt x="9462839" y="310867"/>
                </a:cubicBezTo>
                <a:cubicBezTo>
                  <a:pt x="9462839" y="294505"/>
                  <a:pt x="9462839" y="294505"/>
                  <a:pt x="9462839" y="294505"/>
                </a:cubicBezTo>
                <a:cubicBezTo>
                  <a:pt x="9534646" y="294505"/>
                  <a:pt x="9534646" y="294505"/>
                  <a:pt x="9534646" y="294505"/>
                </a:cubicBezTo>
                <a:cubicBezTo>
                  <a:pt x="9534646" y="204518"/>
                  <a:pt x="9534646" y="204518"/>
                  <a:pt x="9534646" y="204518"/>
                </a:cubicBezTo>
                <a:cubicBezTo>
                  <a:pt x="9622410" y="204518"/>
                  <a:pt x="9622410" y="204518"/>
                  <a:pt x="9622410" y="204518"/>
                </a:cubicBezTo>
                <a:cubicBezTo>
                  <a:pt x="9622410" y="220879"/>
                  <a:pt x="9622410" y="220879"/>
                  <a:pt x="9622410" y="220879"/>
                </a:cubicBezTo>
                <a:cubicBezTo>
                  <a:pt x="9622410" y="220879"/>
                  <a:pt x="9630388" y="212698"/>
                  <a:pt x="9630388" y="196337"/>
                </a:cubicBezTo>
                <a:cubicBezTo>
                  <a:pt x="9630388" y="179976"/>
                  <a:pt x="9630388" y="155434"/>
                  <a:pt x="9630388" y="155434"/>
                </a:cubicBezTo>
                <a:cubicBezTo>
                  <a:pt x="9630388" y="155434"/>
                  <a:pt x="9630388" y="196337"/>
                  <a:pt x="9638367" y="204518"/>
                </a:cubicBezTo>
                <a:cubicBezTo>
                  <a:pt x="9646345" y="212698"/>
                  <a:pt x="9646345" y="220879"/>
                  <a:pt x="9646345" y="220879"/>
                </a:cubicBezTo>
                <a:cubicBezTo>
                  <a:pt x="9670281" y="220879"/>
                  <a:pt x="9670281" y="220879"/>
                  <a:pt x="9670281" y="220879"/>
                </a:cubicBezTo>
                <a:cubicBezTo>
                  <a:pt x="9670281" y="343590"/>
                  <a:pt x="9670281" y="343590"/>
                  <a:pt x="9670281" y="343590"/>
                </a:cubicBezTo>
                <a:cubicBezTo>
                  <a:pt x="9678260" y="343590"/>
                  <a:pt x="9678260" y="343590"/>
                  <a:pt x="9678260" y="343590"/>
                </a:cubicBezTo>
                <a:cubicBezTo>
                  <a:pt x="9678260" y="343590"/>
                  <a:pt x="9686238" y="335409"/>
                  <a:pt x="9702195" y="335409"/>
                </a:cubicBezTo>
                <a:cubicBezTo>
                  <a:pt x="9710174" y="335409"/>
                  <a:pt x="9718152" y="335409"/>
                  <a:pt x="9718152" y="335409"/>
                </a:cubicBezTo>
                <a:cubicBezTo>
                  <a:pt x="9718152" y="335409"/>
                  <a:pt x="9734110" y="327228"/>
                  <a:pt x="9742088" y="335409"/>
                </a:cubicBezTo>
                <a:cubicBezTo>
                  <a:pt x="9758045" y="335409"/>
                  <a:pt x="9758045" y="343590"/>
                  <a:pt x="9758045" y="343590"/>
                </a:cubicBezTo>
                <a:cubicBezTo>
                  <a:pt x="9774002" y="343590"/>
                  <a:pt x="9774002" y="343590"/>
                  <a:pt x="9774002" y="343590"/>
                </a:cubicBezTo>
                <a:cubicBezTo>
                  <a:pt x="9774002" y="359951"/>
                  <a:pt x="9774002" y="359951"/>
                  <a:pt x="9774002" y="359951"/>
                </a:cubicBezTo>
                <a:cubicBezTo>
                  <a:pt x="9781981" y="359951"/>
                  <a:pt x="9781981" y="359951"/>
                  <a:pt x="9781981" y="359951"/>
                </a:cubicBezTo>
                <a:cubicBezTo>
                  <a:pt x="9781981" y="310867"/>
                  <a:pt x="9781981" y="310867"/>
                  <a:pt x="9781981" y="310867"/>
                </a:cubicBezTo>
                <a:cubicBezTo>
                  <a:pt x="9781981" y="310867"/>
                  <a:pt x="9781981" y="294505"/>
                  <a:pt x="9789959" y="286325"/>
                </a:cubicBezTo>
                <a:cubicBezTo>
                  <a:pt x="9789959" y="286325"/>
                  <a:pt x="9797938" y="286325"/>
                  <a:pt x="9797938" y="286325"/>
                </a:cubicBezTo>
                <a:cubicBezTo>
                  <a:pt x="9797938" y="229060"/>
                  <a:pt x="9797938" y="229060"/>
                  <a:pt x="9797938" y="229060"/>
                </a:cubicBezTo>
                <a:cubicBezTo>
                  <a:pt x="9805917" y="229060"/>
                  <a:pt x="9805917" y="229060"/>
                  <a:pt x="9805917" y="229060"/>
                </a:cubicBezTo>
                <a:cubicBezTo>
                  <a:pt x="9805917" y="220879"/>
                  <a:pt x="9805917" y="220879"/>
                  <a:pt x="9805917" y="220879"/>
                </a:cubicBezTo>
                <a:cubicBezTo>
                  <a:pt x="9813895" y="220879"/>
                  <a:pt x="9813895" y="220879"/>
                  <a:pt x="9813895" y="220879"/>
                </a:cubicBezTo>
                <a:cubicBezTo>
                  <a:pt x="9837831" y="204518"/>
                  <a:pt x="9837831" y="204518"/>
                  <a:pt x="9837831" y="204518"/>
                </a:cubicBezTo>
                <a:cubicBezTo>
                  <a:pt x="9837831" y="196337"/>
                  <a:pt x="9837831" y="196337"/>
                  <a:pt x="9837831" y="196337"/>
                </a:cubicBezTo>
                <a:cubicBezTo>
                  <a:pt x="9845809" y="139072"/>
                  <a:pt x="9845809" y="139072"/>
                  <a:pt x="9845809" y="139072"/>
                </a:cubicBezTo>
                <a:cubicBezTo>
                  <a:pt x="9845809" y="139072"/>
                  <a:pt x="9861767" y="155434"/>
                  <a:pt x="9861767" y="155434"/>
                </a:cubicBezTo>
                <a:cubicBezTo>
                  <a:pt x="9869745" y="155434"/>
                  <a:pt x="9861767" y="171795"/>
                  <a:pt x="9861767" y="171795"/>
                </a:cubicBezTo>
                <a:cubicBezTo>
                  <a:pt x="9845809" y="155434"/>
                  <a:pt x="9845809" y="155434"/>
                  <a:pt x="9845809" y="155434"/>
                </a:cubicBezTo>
                <a:cubicBezTo>
                  <a:pt x="9845809" y="196337"/>
                  <a:pt x="9845809" y="196337"/>
                  <a:pt x="9845809" y="196337"/>
                </a:cubicBezTo>
                <a:cubicBezTo>
                  <a:pt x="9853788" y="196337"/>
                  <a:pt x="9853788" y="196337"/>
                  <a:pt x="9853788" y="196337"/>
                </a:cubicBezTo>
                <a:cubicBezTo>
                  <a:pt x="9853788" y="204518"/>
                  <a:pt x="9853788" y="204518"/>
                  <a:pt x="9853788" y="204518"/>
                </a:cubicBezTo>
                <a:cubicBezTo>
                  <a:pt x="9853788" y="204518"/>
                  <a:pt x="9869745" y="220879"/>
                  <a:pt x="9877724" y="220879"/>
                </a:cubicBezTo>
                <a:cubicBezTo>
                  <a:pt x="9885702" y="229060"/>
                  <a:pt x="9885702" y="229060"/>
                  <a:pt x="9885702" y="237241"/>
                </a:cubicBezTo>
                <a:cubicBezTo>
                  <a:pt x="9885702" y="245421"/>
                  <a:pt x="9885702" y="278144"/>
                  <a:pt x="9885702" y="278144"/>
                </a:cubicBezTo>
                <a:cubicBezTo>
                  <a:pt x="9893681" y="278144"/>
                  <a:pt x="9893681" y="278144"/>
                  <a:pt x="9893681" y="278144"/>
                </a:cubicBezTo>
                <a:cubicBezTo>
                  <a:pt x="9893681" y="286325"/>
                  <a:pt x="9893681" y="286325"/>
                  <a:pt x="9893681" y="286325"/>
                </a:cubicBezTo>
                <a:cubicBezTo>
                  <a:pt x="9901659" y="286325"/>
                  <a:pt x="9901659" y="286325"/>
                  <a:pt x="9901659" y="286325"/>
                </a:cubicBezTo>
                <a:cubicBezTo>
                  <a:pt x="9901659" y="278144"/>
                  <a:pt x="9901659" y="278144"/>
                  <a:pt x="9901659" y="278144"/>
                </a:cubicBezTo>
                <a:cubicBezTo>
                  <a:pt x="9917616" y="278144"/>
                  <a:pt x="9917616" y="278144"/>
                  <a:pt x="9917616" y="278144"/>
                </a:cubicBezTo>
                <a:cubicBezTo>
                  <a:pt x="9917616" y="286325"/>
                  <a:pt x="9917616" y="286325"/>
                  <a:pt x="9917616" y="286325"/>
                </a:cubicBezTo>
                <a:cubicBezTo>
                  <a:pt x="9933573" y="286325"/>
                  <a:pt x="9933573" y="286325"/>
                  <a:pt x="9933573" y="286325"/>
                </a:cubicBezTo>
                <a:cubicBezTo>
                  <a:pt x="9933573" y="286325"/>
                  <a:pt x="9941552" y="286325"/>
                  <a:pt x="9941552" y="319048"/>
                </a:cubicBezTo>
                <a:cubicBezTo>
                  <a:pt x="9941552" y="343590"/>
                  <a:pt x="9941552" y="400855"/>
                  <a:pt x="9941552" y="400855"/>
                </a:cubicBezTo>
                <a:cubicBezTo>
                  <a:pt x="10021338" y="400855"/>
                  <a:pt x="10021338" y="400855"/>
                  <a:pt x="10021338" y="400855"/>
                </a:cubicBezTo>
                <a:cubicBezTo>
                  <a:pt x="10021338" y="392674"/>
                  <a:pt x="10021338" y="392674"/>
                  <a:pt x="10021338" y="392674"/>
                </a:cubicBezTo>
                <a:cubicBezTo>
                  <a:pt x="10045273" y="392674"/>
                  <a:pt x="10045273" y="392674"/>
                  <a:pt x="10045273" y="392674"/>
                </a:cubicBezTo>
                <a:cubicBezTo>
                  <a:pt x="10045273" y="400855"/>
                  <a:pt x="10045273" y="400855"/>
                  <a:pt x="10045273" y="400855"/>
                </a:cubicBezTo>
                <a:cubicBezTo>
                  <a:pt x="10053252" y="400855"/>
                  <a:pt x="10053252" y="400855"/>
                  <a:pt x="10053252" y="400855"/>
                </a:cubicBezTo>
                <a:cubicBezTo>
                  <a:pt x="10053252" y="392674"/>
                  <a:pt x="10053252" y="392674"/>
                  <a:pt x="10053252" y="392674"/>
                </a:cubicBezTo>
                <a:cubicBezTo>
                  <a:pt x="10069209" y="392674"/>
                  <a:pt x="10069209" y="392674"/>
                  <a:pt x="10069209" y="392674"/>
                </a:cubicBezTo>
                <a:cubicBezTo>
                  <a:pt x="10069209" y="335409"/>
                  <a:pt x="10069209" y="335409"/>
                  <a:pt x="10069209" y="335409"/>
                </a:cubicBezTo>
                <a:cubicBezTo>
                  <a:pt x="10101123" y="335409"/>
                  <a:pt x="10101123" y="335409"/>
                  <a:pt x="10101123" y="335409"/>
                </a:cubicBezTo>
                <a:cubicBezTo>
                  <a:pt x="10101123" y="335409"/>
                  <a:pt x="10101123" y="327228"/>
                  <a:pt x="10109102" y="327228"/>
                </a:cubicBezTo>
                <a:cubicBezTo>
                  <a:pt x="10109102" y="327228"/>
                  <a:pt x="10117080" y="327228"/>
                  <a:pt x="10117080" y="327228"/>
                </a:cubicBezTo>
                <a:cubicBezTo>
                  <a:pt x="10133037" y="163614"/>
                  <a:pt x="10133037" y="163614"/>
                  <a:pt x="10133037" y="163614"/>
                </a:cubicBezTo>
                <a:cubicBezTo>
                  <a:pt x="10148995" y="16362"/>
                  <a:pt x="10148995" y="16362"/>
                  <a:pt x="10148995" y="16362"/>
                </a:cubicBezTo>
                <a:cubicBezTo>
                  <a:pt x="10148995" y="16362"/>
                  <a:pt x="10156973" y="8181"/>
                  <a:pt x="10156973" y="16362"/>
                </a:cubicBezTo>
                <a:cubicBezTo>
                  <a:pt x="10156973" y="32723"/>
                  <a:pt x="10180909" y="163614"/>
                  <a:pt x="10180909" y="163614"/>
                </a:cubicBezTo>
                <a:cubicBezTo>
                  <a:pt x="10220802" y="458119"/>
                  <a:pt x="10220802" y="458119"/>
                  <a:pt x="10220802" y="458119"/>
                </a:cubicBezTo>
                <a:cubicBezTo>
                  <a:pt x="10228780" y="458119"/>
                  <a:pt x="10228780" y="458119"/>
                  <a:pt x="10228780" y="458119"/>
                </a:cubicBezTo>
                <a:cubicBezTo>
                  <a:pt x="10228780" y="449939"/>
                  <a:pt x="10228780" y="449939"/>
                  <a:pt x="10228780" y="449939"/>
                </a:cubicBezTo>
                <a:cubicBezTo>
                  <a:pt x="10316544" y="449939"/>
                  <a:pt x="10316544" y="449939"/>
                  <a:pt x="10316544" y="449939"/>
                </a:cubicBezTo>
                <a:cubicBezTo>
                  <a:pt x="10316544" y="253602"/>
                  <a:pt x="10316544" y="253602"/>
                  <a:pt x="10316544" y="253602"/>
                </a:cubicBezTo>
                <a:cubicBezTo>
                  <a:pt x="10396330" y="253602"/>
                  <a:pt x="10396330" y="253602"/>
                  <a:pt x="10396330" y="253602"/>
                </a:cubicBezTo>
                <a:cubicBezTo>
                  <a:pt x="10396330" y="237241"/>
                  <a:pt x="10396330" y="237241"/>
                  <a:pt x="10396330" y="237241"/>
                </a:cubicBezTo>
                <a:cubicBezTo>
                  <a:pt x="10404308" y="237241"/>
                  <a:pt x="10404308" y="237241"/>
                  <a:pt x="10404308" y="237241"/>
                </a:cubicBezTo>
                <a:lnTo>
                  <a:pt x="10404308" y="242354"/>
                </a:lnTo>
                <a:cubicBezTo>
                  <a:pt x="10404308" y="245421"/>
                  <a:pt x="10404308" y="245421"/>
                  <a:pt x="10404308" y="245421"/>
                </a:cubicBezTo>
                <a:cubicBezTo>
                  <a:pt x="10412287" y="245421"/>
                  <a:pt x="10412287" y="245421"/>
                  <a:pt x="10412287" y="245421"/>
                </a:cubicBezTo>
                <a:cubicBezTo>
                  <a:pt x="10412287" y="237241"/>
                  <a:pt x="10412287" y="237241"/>
                  <a:pt x="10412287" y="237241"/>
                </a:cubicBezTo>
                <a:cubicBezTo>
                  <a:pt x="10420265" y="237241"/>
                  <a:pt x="10420265" y="237241"/>
                  <a:pt x="10420265" y="237241"/>
                </a:cubicBezTo>
                <a:cubicBezTo>
                  <a:pt x="10420265" y="245421"/>
                  <a:pt x="10420265" y="245421"/>
                  <a:pt x="10420265" y="245421"/>
                </a:cubicBezTo>
                <a:cubicBezTo>
                  <a:pt x="10436223" y="245421"/>
                  <a:pt x="10436223" y="245421"/>
                  <a:pt x="10436223" y="245421"/>
                </a:cubicBezTo>
                <a:cubicBezTo>
                  <a:pt x="10436223" y="237241"/>
                  <a:pt x="10436223" y="237241"/>
                  <a:pt x="10436223" y="237241"/>
                </a:cubicBezTo>
                <a:cubicBezTo>
                  <a:pt x="10452180" y="237241"/>
                  <a:pt x="10452180" y="237241"/>
                  <a:pt x="10452180" y="237241"/>
                </a:cubicBezTo>
                <a:cubicBezTo>
                  <a:pt x="10452180" y="245421"/>
                  <a:pt x="10452180" y="245421"/>
                  <a:pt x="10452180" y="245421"/>
                </a:cubicBezTo>
                <a:cubicBezTo>
                  <a:pt x="10444201" y="245421"/>
                  <a:pt x="10444201" y="245421"/>
                  <a:pt x="10444201" y="245421"/>
                </a:cubicBezTo>
                <a:cubicBezTo>
                  <a:pt x="10444201" y="253602"/>
                  <a:pt x="10444201" y="253602"/>
                  <a:pt x="10444201" y="253602"/>
                </a:cubicBezTo>
                <a:cubicBezTo>
                  <a:pt x="10476115" y="253602"/>
                  <a:pt x="10476115" y="253602"/>
                  <a:pt x="10476115" y="253602"/>
                </a:cubicBezTo>
                <a:cubicBezTo>
                  <a:pt x="10476115" y="409035"/>
                  <a:pt x="10476115" y="409035"/>
                  <a:pt x="10476115" y="409035"/>
                </a:cubicBezTo>
                <a:cubicBezTo>
                  <a:pt x="10476115" y="409035"/>
                  <a:pt x="10476115" y="400855"/>
                  <a:pt x="10492073" y="392674"/>
                </a:cubicBezTo>
                <a:cubicBezTo>
                  <a:pt x="10516008" y="384493"/>
                  <a:pt x="10571858" y="384493"/>
                  <a:pt x="10571858" y="384493"/>
                </a:cubicBezTo>
                <a:cubicBezTo>
                  <a:pt x="10587815" y="384493"/>
                  <a:pt x="10587815" y="384493"/>
                  <a:pt x="10587815" y="384493"/>
                </a:cubicBezTo>
                <a:cubicBezTo>
                  <a:pt x="10587815" y="376312"/>
                  <a:pt x="10587815" y="376312"/>
                  <a:pt x="10587815" y="376312"/>
                </a:cubicBezTo>
                <a:cubicBezTo>
                  <a:pt x="10651644" y="376312"/>
                  <a:pt x="10651644" y="376312"/>
                  <a:pt x="10651644" y="376312"/>
                </a:cubicBezTo>
                <a:cubicBezTo>
                  <a:pt x="10651644" y="392674"/>
                  <a:pt x="10651644" y="392674"/>
                  <a:pt x="10651644" y="392674"/>
                </a:cubicBezTo>
                <a:cubicBezTo>
                  <a:pt x="10691537" y="392674"/>
                  <a:pt x="10691537" y="392674"/>
                  <a:pt x="10691537" y="392674"/>
                </a:cubicBezTo>
                <a:cubicBezTo>
                  <a:pt x="10691537" y="400855"/>
                  <a:pt x="10691537" y="400855"/>
                  <a:pt x="10691537" y="400855"/>
                </a:cubicBezTo>
                <a:cubicBezTo>
                  <a:pt x="10667601" y="400855"/>
                  <a:pt x="10667601" y="400855"/>
                  <a:pt x="10667601" y="400855"/>
                </a:cubicBezTo>
                <a:cubicBezTo>
                  <a:pt x="10667601" y="409035"/>
                  <a:pt x="10667601" y="409035"/>
                  <a:pt x="10667601" y="409035"/>
                </a:cubicBezTo>
                <a:cubicBezTo>
                  <a:pt x="10683558" y="409035"/>
                  <a:pt x="10683558" y="409035"/>
                  <a:pt x="10683558" y="409035"/>
                </a:cubicBezTo>
                <a:cubicBezTo>
                  <a:pt x="10683558" y="449939"/>
                  <a:pt x="10683558" y="449939"/>
                  <a:pt x="10683558" y="449939"/>
                </a:cubicBezTo>
                <a:cubicBezTo>
                  <a:pt x="10683558" y="449939"/>
                  <a:pt x="10707494" y="449939"/>
                  <a:pt x="10707494" y="433577"/>
                </a:cubicBezTo>
                <a:cubicBezTo>
                  <a:pt x="10707494" y="425397"/>
                  <a:pt x="10707494" y="294505"/>
                  <a:pt x="10707494" y="294505"/>
                </a:cubicBezTo>
                <a:cubicBezTo>
                  <a:pt x="10723451" y="294505"/>
                  <a:pt x="10723451" y="294505"/>
                  <a:pt x="10723451" y="294505"/>
                </a:cubicBezTo>
                <a:cubicBezTo>
                  <a:pt x="10723451" y="253602"/>
                  <a:pt x="10723451" y="253602"/>
                  <a:pt x="10723451" y="253602"/>
                </a:cubicBezTo>
                <a:cubicBezTo>
                  <a:pt x="10731429" y="253602"/>
                  <a:pt x="10731429" y="253602"/>
                  <a:pt x="10731429" y="253602"/>
                </a:cubicBezTo>
                <a:cubicBezTo>
                  <a:pt x="10731429" y="32723"/>
                  <a:pt x="10731429" y="32723"/>
                  <a:pt x="10731429" y="32723"/>
                </a:cubicBezTo>
                <a:cubicBezTo>
                  <a:pt x="10771322" y="32723"/>
                  <a:pt x="10771322" y="32723"/>
                  <a:pt x="10771322" y="32723"/>
                </a:cubicBezTo>
                <a:cubicBezTo>
                  <a:pt x="10771322" y="0"/>
                  <a:pt x="10771322" y="0"/>
                  <a:pt x="10771322" y="0"/>
                </a:cubicBezTo>
                <a:cubicBezTo>
                  <a:pt x="10883022" y="0"/>
                  <a:pt x="10883022" y="0"/>
                  <a:pt x="10883022" y="0"/>
                </a:cubicBezTo>
                <a:cubicBezTo>
                  <a:pt x="10883022" y="40904"/>
                  <a:pt x="10883022" y="40904"/>
                  <a:pt x="10883022" y="40904"/>
                </a:cubicBezTo>
                <a:cubicBezTo>
                  <a:pt x="10930893" y="40904"/>
                  <a:pt x="10930893" y="40904"/>
                  <a:pt x="10930893" y="40904"/>
                </a:cubicBezTo>
                <a:cubicBezTo>
                  <a:pt x="10930893" y="319048"/>
                  <a:pt x="10930893" y="319048"/>
                  <a:pt x="10930893" y="319048"/>
                </a:cubicBezTo>
                <a:cubicBezTo>
                  <a:pt x="10938872" y="319048"/>
                  <a:pt x="10938872" y="319048"/>
                  <a:pt x="10938872" y="319048"/>
                </a:cubicBezTo>
                <a:cubicBezTo>
                  <a:pt x="10938872" y="310867"/>
                  <a:pt x="10938872" y="310867"/>
                  <a:pt x="10938872" y="310867"/>
                </a:cubicBezTo>
                <a:cubicBezTo>
                  <a:pt x="10954829" y="310867"/>
                  <a:pt x="10954829" y="310867"/>
                  <a:pt x="10954829" y="310867"/>
                </a:cubicBezTo>
                <a:cubicBezTo>
                  <a:pt x="10954829" y="278144"/>
                  <a:pt x="10954829" y="278144"/>
                  <a:pt x="10954829" y="278144"/>
                </a:cubicBezTo>
                <a:cubicBezTo>
                  <a:pt x="11034615" y="278144"/>
                  <a:pt x="11034615" y="278144"/>
                  <a:pt x="11034615" y="278144"/>
                </a:cubicBezTo>
                <a:cubicBezTo>
                  <a:pt x="11034615" y="310867"/>
                  <a:pt x="11034615" y="310867"/>
                  <a:pt x="11034615" y="310867"/>
                </a:cubicBezTo>
                <a:cubicBezTo>
                  <a:pt x="11050572" y="310867"/>
                  <a:pt x="11050572" y="310867"/>
                  <a:pt x="11050572" y="310867"/>
                </a:cubicBezTo>
                <a:cubicBezTo>
                  <a:pt x="11050572" y="335409"/>
                  <a:pt x="11050572" y="335409"/>
                  <a:pt x="11050572" y="335409"/>
                </a:cubicBezTo>
                <a:cubicBezTo>
                  <a:pt x="11058550" y="335409"/>
                  <a:pt x="11058550" y="335409"/>
                  <a:pt x="11058550" y="335409"/>
                </a:cubicBezTo>
                <a:cubicBezTo>
                  <a:pt x="11058550" y="319048"/>
                  <a:pt x="11058550" y="319048"/>
                  <a:pt x="11058550" y="319048"/>
                </a:cubicBezTo>
                <a:cubicBezTo>
                  <a:pt x="11090464" y="319048"/>
                  <a:pt x="11090464" y="319048"/>
                  <a:pt x="11090464" y="319048"/>
                </a:cubicBezTo>
                <a:cubicBezTo>
                  <a:pt x="11090464" y="212698"/>
                  <a:pt x="11090464" y="212698"/>
                  <a:pt x="11090464" y="212698"/>
                </a:cubicBezTo>
                <a:cubicBezTo>
                  <a:pt x="11114400" y="212698"/>
                  <a:pt x="11114400" y="212698"/>
                  <a:pt x="11114400" y="212698"/>
                </a:cubicBezTo>
                <a:cubicBezTo>
                  <a:pt x="11114400" y="212698"/>
                  <a:pt x="11122379" y="204518"/>
                  <a:pt x="11130357" y="204518"/>
                </a:cubicBezTo>
                <a:cubicBezTo>
                  <a:pt x="11138336" y="204518"/>
                  <a:pt x="11146314" y="196337"/>
                  <a:pt x="11146314" y="196337"/>
                </a:cubicBezTo>
                <a:cubicBezTo>
                  <a:pt x="11146314" y="139072"/>
                  <a:pt x="11146314" y="139072"/>
                  <a:pt x="11146314" y="139072"/>
                </a:cubicBezTo>
                <a:cubicBezTo>
                  <a:pt x="11154293" y="147253"/>
                  <a:pt x="11154293" y="147253"/>
                  <a:pt x="11154293" y="147253"/>
                </a:cubicBezTo>
                <a:cubicBezTo>
                  <a:pt x="11154293" y="171795"/>
                  <a:pt x="11154293" y="171795"/>
                  <a:pt x="11154293" y="171795"/>
                </a:cubicBezTo>
                <a:cubicBezTo>
                  <a:pt x="11162271" y="171795"/>
                  <a:pt x="11162271" y="171795"/>
                  <a:pt x="11162271" y="171795"/>
                </a:cubicBezTo>
                <a:cubicBezTo>
                  <a:pt x="11162271" y="204518"/>
                  <a:pt x="11162271" y="204518"/>
                  <a:pt x="11162271" y="204518"/>
                </a:cubicBezTo>
                <a:cubicBezTo>
                  <a:pt x="11186207" y="204518"/>
                  <a:pt x="11186207" y="204518"/>
                  <a:pt x="11186207" y="204518"/>
                </a:cubicBezTo>
                <a:cubicBezTo>
                  <a:pt x="11186207" y="212698"/>
                  <a:pt x="11186207" y="212698"/>
                  <a:pt x="11186207" y="212698"/>
                </a:cubicBezTo>
                <a:cubicBezTo>
                  <a:pt x="11210143" y="212698"/>
                  <a:pt x="11210143" y="212698"/>
                  <a:pt x="11210143" y="212698"/>
                </a:cubicBezTo>
                <a:cubicBezTo>
                  <a:pt x="11210143" y="229060"/>
                  <a:pt x="11210143" y="229060"/>
                  <a:pt x="11210143" y="229060"/>
                </a:cubicBezTo>
                <a:cubicBezTo>
                  <a:pt x="11250035" y="229060"/>
                  <a:pt x="11250035" y="229060"/>
                  <a:pt x="11250035" y="229060"/>
                </a:cubicBezTo>
                <a:cubicBezTo>
                  <a:pt x="11250035" y="237241"/>
                  <a:pt x="11250035" y="237241"/>
                  <a:pt x="11250035" y="237241"/>
                </a:cubicBezTo>
                <a:cubicBezTo>
                  <a:pt x="11305885" y="237241"/>
                  <a:pt x="11305885" y="237241"/>
                  <a:pt x="11305885" y="237241"/>
                </a:cubicBezTo>
                <a:cubicBezTo>
                  <a:pt x="11305885" y="253602"/>
                  <a:pt x="11305885" y="253602"/>
                  <a:pt x="11305885" y="253602"/>
                </a:cubicBezTo>
                <a:cubicBezTo>
                  <a:pt x="11321843" y="253602"/>
                  <a:pt x="11321843" y="253602"/>
                  <a:pt x="11321843" y="253602"/>
                </a:cubicBezTo>
                <a:cubicBezTo>
                  <a:pt x="11321843" y="253602"/>
                  <a:pt x="11305885" y="220879"/>
                  <a:pt x="11321843" y="220879"/>
                </a:cubicBezTo>
                <a:cubicBezTo>
                  <a:pt x="11329821" y="220879"/>
                  <a:pt x="11329821" y="220879"/>
                  <a:pt x="11329821" y="220879"/>
                </a:cubicBezTo>
                <a:cubicBezTo>
                  <a:pt x="11345778" y="229060"/>
                  <a:pt x="11345778" y="229060"/>
                  <a:pt x="11345778" y="229060"/>
                </a:cubicBezTo>
                <a:cubicBezTo>
                  <a:pt x="11457478" y="229060"/>
                  <a:pt x="11457478" y="229060"/>
                  <a:pt x="11457478" y="229060"/>
                </a:cubicBezTo>
                <a:cubicBezTo>
                  <a:pt x="11457478" y="245421"/>
                  <a:pt x="11457478" y="245421"/>
                  <a:pt x="11457478" y="245421"/>
                </a:cubicBezTo>
                <a:cubicBezTo>
                  <a:pt x="11465457" y="245421"/>
                  <a:pt x="11465457" y="245421"/>
                  <a:pt x="11465457" y="245421"/>
                </a:cubicBezTo>
                <a:cubicBezTo>
                  <a:pt x="11465457" y="253602"/>
                  <a:pt x="11465457" y="253602"/>
                  <a:pt x="11465457" y="253602"/>
                </a:cubicBezTo>
                <a:cubicBezTo>
                  <a:pt x="11505349" y="253602"/>
                  <a:pt x="11505349" y="253602"/>
                  <a:pt x="11505349" y="253602"/>
                </a:cubicBezTo>
                <a:cubicBezTo>
                  <a:pt x="11505349" y="237241"/>
                  <a:pt x="11505349" y="237241"/>
                  <a:pt x="11505349" y="237241"/>
                </a:cubicBezTo>
                <a:cubicBezTo>
                  <a:pt x="11513328" y="237241"/>
                  <a:pt x="11513328" y="237241"/>
                  <a:pt x="11513328" y="237241"/>
                </a:cubicBezTo>
                <a:cubicBezTo>
                  <a:pt x="11513328" y="253602"/>
                  <a:pt x="11513328" y="253602"/>
                  <a:pt x="11513328" y="253602"/>
                </a:cubicBezTo>
                <a:cubicBezTo>
                  <a:pt x="11545242" y="253602"/>
                  <a:pt x="11545242" y="253602"/>
                  <a:pt x="11545242" y="253602"/>
                </a:cubicBezTo>
                <a:cubicBezTo>
                  <a:pt x="11545242" y="261783"/>
                  <a:pt x="11545242" y="261783"/>
                  <a:pt x="11545242" y="261783"/>
                </a:cubicBezTo>
                <a:cubicBezTo>
                  <a:pt x="11585135" y="261783"/>
                  <a:pt x="11585135" y="261783"/>
                  <a:pt x="11585135" y="261783"/>
                </a:cubicBezTo>
                <a:cubicBezTo>
                  <a:pt x="11585135" y="212698"/>
                  <a:pt x="11585135" y="212698"/>
                  <a:pt x="11585135" y="212698"/>
                </a:cubicBezTo>
                <a:cubicBezTo>
                  <a:pt x="11585135" y="204518"/>
                  <a:pt x="11585135" y="204518"/>
                  <a:pt x="11585135" y="204518"/>
                </a:cubicBezTo>
                <a:cubicBezTo>
                  <a:pt x="11712792" y="204518"/>
                  <a:pt x="11712792" y="204518"/>
                  <a:pt x="11712792" y="204518"/>
                </a:cubicBezTo>
                <a:cubicBezTo>
                  <a:pt x="11712792" y="196337"/>
                  <a:pt x="11712792" y="196337"/>
                  <a:pt x="11712792" y="196337"/>
                </a:cubicBezTo>
                <a:cubicBezTo>
                  <a:pt x="11728749" y="196337"/>
                  <a:pt x="11728749" y="196337"/>
                  <a:pt x="11728749" y="196337"/>
                </a:cubicBezTo>
                <a:cubicBezTo>
                  <a:pt x="11728749" y="196337"/>
                  <a:pt x="11728749" y="179976"/>
                  <a:pt x="11736728" y="179976"/>
                </a:cubicBezTo>
                <a:cubicBezTo>
                  <a:pt x="11744706" y="179976"/>
                  <a:pt x="11760663" y="196337"/>
                  <a:pt x="11760663" y="196337"/>
                </a:cubicBezTo>
                <a:cubicBezTo>
                  <a:pt x="11848427" y="196337"/>
                  <a:pt x="11848427" y="196337"/>
                  <a:pt x="11848427" y="196337"/>
                </a:cubicBezTo>
                <a:cubicBezTo>
                  <a:pt x="11848427" y="261783"/>
                  <a:pt x="11848427" y="261783"/>
                  <a:pt x="11848427" y="261783"/>
                </a:cubicBezTo>
                <a:cubicBezTo>
                  <a:pt x="11896299" y="261783"/>
                  <a:pt x="11896299" y="261783"/>
                  <a:pt x="11896299" y="261783"/>
                </a:cubicBezTo>
                <a:cubicBezTo>
                  <a:pt x="11896299" y="269963"/>
                  <a:pt x="11896299" y="269963"/>
                  <a:pt x="11896299" y="269963"/>
                </a:cubicBezTo>
                <a:cubicBezTo>
                  <a:pt x="11912256" y="269963"/>
                  <a:pt x="11912256" y="269963"/>
                  <a:pt x="11912256" y="269963"/>
                </a:cubicBezTo>
                <a:cubicBezTo>
                  <a:pt x="11912256" y="212698"/>
                  <a:pt x="11912256" y="212698"/>
                  <a:pt x="11912256" y="212698"/>
                </a:cubicBezTo>
                <a:cubicBezTo>
                  <a:pt x="11936191" y="212698"/>
                  <a:pt x="11936191" y="212698"/>
                  <a:pt x="11936191" y="212698"/>
                </a:cubicBezTo>
                <a:cubicBezTo>
                  <a:pt x="11936191" y="155434"/>
                  <a:pt x="11936191" y="155434"/>
                  <a:pt x="11936191" y="155434"/>
                </a:cubicBezTo>
                <a:cubicBezTo>
                  <a:pt x="11936191" y="155434"/>
                  <a:pt x="11944170" y="147253"/>
                  <a:pt x="11944170" y="147253"/>
                </a:cubicBezTo>
                <a:cubicBezTo>
                  <a:pt x="11936191" y="139072"/>
                  <a:pt x="11928213" y="130891"/>
                  <a:pt x="11928213" y="130891"/>
                </a:cubicBezTo>
                <a:cubicBezTo>
                  <a:pt x="11928213" y="122711"/>
                  <a:pt x="11928213" y="122711"/>
                  <a:pt x="11928213" y="122711"/>
                </a:cubicBezTo>
                <a:cubicBezTo>
                  <a:pt x="11936191" y="122711"/>
                  <a:pt x="11936191" y="122711"/>
                  <a:pt x="11936191" y="122711"/>
                </a:cubicBezTo>
                <a:cubicBezTo>
                  <a:pt x="11936191" y="106349"/>
                  <a:pt x="11936191" y="106349"/>
                  <a:pt x="11936191" y="106349"/>
                </a:cubicBezTo>
                <a:cubicBezTo>
                  <a:pt x="11960127" y="106349"/>
                  <a:pt x="11960127" y="106349"/>
                  <a:pt x="11960127" y="106349"/>
                </a:cubicBezTo>
                <a:cubicBezTo>
                  <a:pt x="11960127" y="98169"/>
                  <a:pt x="11960127" y="98169"/>
                  <a:pt x="11960127" y="98169"/>
                </a:cubicBezTo>
                <a:cubicBezTo>
                  <a:pt x="11992041" y="98169"/>
                  <a:pt x="11992041" y="98169"/>
                  <a:pt x="11992041" y="98169"/>
                </a:cubicBezTo>
                <a:cubicBezTo>
                  <a:pt x="11992041" y="106349"/>
                  <a:pt x="11992041" y="106349"/>
                  <a:pt x="11992041" y="106349"/>
                </a:cubicBezTo>
                <a:cubicBezTo>
                  <a:pt x="12000020" y="106349"/>
                  <a:pt x="12000020" y="106349"/>
                  <a:pt x="12000020" y="106349"/>
                </a:cubicBezTo>
                <a:cubicBezTo>
                  <a:pt x="12000020" y="122711"/>
                  <a:pt x="12000020" y="122711"/>
                  <a:pt x="12000020" y="122711"/>
                </a:cubicBezTo>
                <a:cubicBezTo>
                  <a:pt x="12063849" y="122711"/>
                  <a:pt x="12063849" y="122711"/>
                  <a:pt x="12063849" y="122711"/>
                </a:cubicBezTo>
                <a:cubicBezTo>
                  <a:pt x="12063849" y="106349"/>
                  <a:pt x="12063849" y="106349"/>
                  <a:pt x="12063849" y="106349"/>
                </a:cubicBezTo>
                <a:cubicBezTo>
                  <a:pt x="12079806" y="106349"/>
                  <a:pt x="12079806" y="106349"/>
                  <a:pt x="12079806" y="106349"/>
                </a:cubicBezTo>
                <a:cubicBezTo>
                  <a:pt x="12079806" y="98169"/>
                  <a:pt x="12079806" y="98169"/>
                  <a:pt x="12079806" y="98169"/>
                </a:cubicBezTo>
                <a:cubicBezTo>
                  <a:pt x="12103741" y="98169"/>
                  <a:pt x="12103741" y="98169"/>
                  <a:pt x="12103741" y="98169"/>
                </a:cubicBezTo>
                <a:cubicBezTo>
                  <a:pt x="12111720" y="106349"/>
                  <a:pt x="12111720" y="106349"/>
                  <a:pt x="12111720" y="106349"/>
                </a:cubicBezTo>
                <a:cubicBezTo>
                  <a:pt x="12127677" y="106349"/>
                  <a:pt x="12127677" y="106349"/>
                  <a:pt x="12127677" y="106349"/>
                </a:cubicBezTo>
                <a:cubicBezTo>
                  <a:pt x="12127677" y="130891"/>
                  <a:pt x="12127677" y="130891"/>
                  <a:pt x="12127677" y="130891"/>
                </a:cubicBezTo>
                <a:cubicBezTo>
                  <a:pt x="12127677" y="130891"/>
                  <a:pt x="12127677" y="458119"/>
                  <a:pt x="12127677" y="654456"/>
                </a:cubicBezTo>
                <a:lnTo>
                  <a:pt x="9125276" y="654456"/>
                </a:lnTo>
                <a:lnTo>
                  <a:pt x="9111782" y="654456"/>
                </a:lnTo>
                <a:lnTo>
                  <a:pt x="6132996" y="654456"/>
                </a:lnTo>
                <a:lnTo>
                  <a:pt x="5981189" y="654456"/>
                </a:lnTo>
                <a:lnTo>
                  <a:pt x="3019269" y="654456"/>
                </a:lnTo>
                <a:lnTo>
                  <a:pt x="2985535" y="654456"/>
                </a:lnTo>
                <a:lnTo>
                  <a:pt x="0" y="654456"/>
                </a:lnTo>
                <a:cubicBezTo>
                  <a:pt x="0" y="458119"/>
                  <a:pt x="0" y="130891"/>
                  <a:pt x="0" y="130891"/>
                </a:cubicBezTo>
                <a:cubicBezTo>
                  <a:pt x="0" y="130891"/>
                  <a:pt x="7987" y="130891"/>
                  <a:pt x="7987" y="130891"/>
                </a:cubicBezTo>
                <a:cubicBezTo>
                  <a:pt x="7987" y="130891"/>
                  <a:pt x="7987" y="130891"/>
                  <a:pt x="7987" y="106349"/>
                </a:cubicBezTo>
                <a:cubicBezTo>
                  <a:pt x="7987" y="106349"/>
                  <a:pt x="7987" y="106349"/>
                  <a:pt x="15974" y="106349"/>
                </a:cubicBezTo>
                <a:cubicBezTo>
                  <a:pt x="15974" y="106349"/>
                  <a:pt x="15974" y="106349"/>
                  <a:pt x="23962" y="98169"/>
                </a:cubicBezTo>
                <a:cubicBezTo>
                  <a:pt x="23962" y="98169"/>
                  <a:pt x="23962" y="98169"/>
                  <a:pt x="55912" y="98169"/>
                </a:cubicBezTo>
                <a:cubicBezTo>
                  <a:pt x="55912" y="98169"/>
                  <a:pt x="55912" y="98169"/>
                  <a:pt x="55912" y="106349"/>
                </a:cubicBezTo>
                <a:cubicBezTo>
                  <a:pt x="55912" y="106349"/>
                  <a:pt x="55912" y="106349"/>
                  <a:pt x="63899" y="106349"/>
                </a:cubicBezTo>
                <a:cubicBezTo>
                  <a:pt x="63899" y="106349"/>
                  <a:pt x="63899" y="106349"/>
                  <a:pt x="63899" y="122711"/>
                </a:cubicBezTo>
                <a:cubicBezTo>
                  <a:pt x="63899" y="122711"/>
                  <a:pt x="63899" y="122711"/>
                  <a:pt x="127799" y="122711"/>
                </a:cubicBezTo>
                <a:cubicBezTo>
                  <a:pt x="127799" y="122711"/>
                  <a:pt x="127799" y="122711"/>
                  <a:pt x="127799" y="106349"/>
                </a:cubicBezTo>
                <a:cubicBezTo>
                  <a:pt x="127799" y="106349"/>
                  <a:pt x="127799" y="106349"/>
                  <a:pt x="135787" y="106349"/>
                </a:cubicBezTo>
                <a:cubicBezTo>
                  <a:pt x="135787" y="106349"/>
                  <a:pt x="135787" y="106349"/>
                  <a:pt x="135787" y="98169"/>
                </a:cubicBezTo>
                <a:cubicBezTo>
                  <a:pt x="135787" y="98169"/>
                  <a:pt x="135787" y="98169"/>
                  <a:pt x="167737" y="98169"/>
                </a:cubicBezTo>
                <a:cubicBezTo>
                  <a:pt x="167737" y="98169"/>
                  <a:pt x="167737" y="98169"/>
                  <a:pt x="167737" y="106349"/>
                </a:cubicBezTo>
                <a:cubicBezTo>
                  <a:pt x="167737" y="106349"/>
                  <a:pt x="167737" y="106349"/>
                  <a:pt x="191699" y="106349"/>
                </a:cubicBezTo>
                <a:cubicBezTo>
                  <a:pt x="191699" y="106349"/>
                  <a:pt x="191699" y="106349"/>
                  <a:pt x="191699" y="122711"/>
                </a:cubicBezTo>
                <a:cubicBezTo>
                  <a:pt x="191699" y="122711"/>
                  <a:pt x="191699" y="122711"/>
                  <a:pt x="199687" y="122711"/>
                </a:cubicBezTo>
                <a:cubicBezTo>
                  <a:pt x="199687" y="122711"/>
                  <a:pt x="199687" y="122711"/>
                  <a:pt x="199687" y="130891"/>
                </a:cubicBezTo>
                <a:cubicBezTo>
                  <a:pt x="199687" y="130891"/>
                  <a:pt x="191699" y="139072"/>
                  <a:pt x="191699" y="147253"/>
                </a:cubicBezTo>
                <a:cubicBezTo>
                  <a:pt x="183712" y="147253"/>
                  <a:pt x="199687" y="155434"/>
                  <a:pt x="199687" y="155434"/>
                </a:cubicBezTo>
                <a:cubicBezTo>
                  <a:pt x="199687" y="155434"/>
                  <a:pt x="199687" y="155434"/>
                  <a:pt x="199687" y="212698"/>
                </a:cubicBezTo>
                <a:cubicBezTo>
                  <a:pt x="199687" y="212698"/>
                  <a:pt x="199687" y="212698"/>
                  <a:pt x="223649" y="212698"/>
                </a:cubicBezTo>
                <a:cubicBezTo>
                  <a:pt x="223649" y="212698"/>
                  <a:pt x="223649" y="212698"/>
                  <a:pt x="223649" y="269963"/>
                </a:cubicBezTo>
                <a:cubicBezTo>
                  <a:pt x="223649" y="269963"/>
                  <a:pt x="223649" y="269963"/>
                  <a:pt x="231637" y="269963"/>
                </a:cubicBezTo>
                <a:cubicBezTo>
                  <a:pt x="231637" y="269963"/>
                  <a:pt x="231637" y="269963"/>
                  <a:pt x="231637" y="261783"/>
                </a:cubicBezTo>
                <a:cubicBezTo>
                  <a:pt x="231637" y="261783"/>
                  <a:pt x="231637" y="261783"/>
                  <a:pt x="279561" y="261783"/>
                </a:cubicBezTo>
                <a:cubicBezTo>
                  <a:pt x="279561" y="261783"/>
                  <a:pt x="279561" y="261783"/>
                  <a:pt x="279561" y="196337"/>
                </a:cubicBezTo>
                <a:cubicBezTo>
                  <a:pt x="279561" y="196337"/>
                  <a:pt x="279561" y="196337"/>
                  <a:pt x="375411" y="196337"/>
                </a:cubicBezTo>
                <a:cubicBezTo>
                  <a:pt x="375411" y="196337"/>
                  <a:pt x="383399" y="179976"/>
                  <a:pt x="391386" y="179976"/>
                </a:cubicBezTo>
                <a:cubicBezTo>
                  <a:pt x="399374" y="179976"/>
                  <a:pt x="399374" y="196337"/>
                  <a:pt x="399374" y="196337"/>
                </a:cubicBezTo>
                <a:cubicBezTo>
                  <a:pt x="399374" y="196337"/>
                  <a:pt x="399374" y="196337"/>
                  <a:pt x="415349" y="196337"/>
                </a:cubicBezTo>
                <a:cubicBezTo>
                  <a:pt x="415349" y="196337"/>
                  <a:pt x="415349" y="196337"/>
                  <a:pt x="415349" y="204518"/>
                </a:cubicBezTo>
                <a:cubicBezTo>
                  <a:pt x="415349" y="204518"/>
                  <a:pt x="415349" y="204518"/>
                  <a:pt x="543149" y="204518"/>
                </a:cubicBezTo>
                <a:cubicBezTo>
                  <a:pt x="543149" y="204518"/>
                  <a:pt x="543149" y="204518"/>
                  <a:pt x="543149" y="212698"/>
                </a:cubicBezTo>
                <a:cubicBezTo>
                  <a:pt x="543149" y="212698"/>
                  <a:pt x="543149" y="212698"/>
                  <a:pt x="543149" y="261783"/>
                </a:cubicBezTo>
                <a:cubicBezTo>
                  <a:pt x="543149" y="261783"/>
                  <a:pt x="543149" y="261783"/>
                  <a:pt x="583086" y="261783"/>
                </a:cubicBezTo>
                <a:cubicBezTo>
                  <a:pt x="583086" y="261783"/>
                  <a:pt x="583086" y="261783"/>
                  <a:pt x="583086" y="253602"/>
                </a:cubicBezTo>
                <a:cubicBezTo>
                  <a:pt x="583086" y="253602"/>
                  <a:pt x="583086" y="253602"/>
                  <a:pt x="615036" y="253602"/>
                </a:cubicBezTo>
                <a:cubicBezTo>
                  <a:pt x="615036" y="253602"/>
                  <a:pt x="615036" y="253602"/>
                  <a:pt x="615036" y="237241"/>
                </a:cubicBezTo>
                <a:cubicBezTo>
                  <a:pt x="615036" y="237241"/>
                  <a:pt x="615036" y="237241"/>
                  <a:pt x="623023" y="237241"/>
                </a:cubicBezTo>
                <a:cubicBezTo>
                  <a:pt x="623023" y="237241"/>
                  <a:pt x="623023" y="237241"/>
                  <a:pt x="623023" y="253602"/>
                </a:cubicBezTo>
                <a:cubicBezTo>
                  <a:pt x="623023" y="253602"/>
                  <a:pt x="623023" y="253602"/>
                  <a:pt x="662961" y="253602"/>
                </a:cubicBezTo>
                <a:cubicBezTo>
                  <a:pt x="662961" y="253602"/>
                  <a:pt x="662961" y="253602"/>
                  <a:pt x="662961" y="245421"/>
                </a:cubicBezTo>
                <a:cubicBezTo>
                  <a:pt x="662961" y="245421"/>
                  <a:pt x="662961" y="245421"/>
                  <a:pt x="670948" y="245421"/>
                </a:cubicBezTo>
                <a:cubicBezTo>
                  <a:pt x="670948" y="245421"/>
                  <a:pt x="670948" y="245421"/>
                  <a:pt x="670948" y="229060"/>
                </a:cubicBezTo>
                <a:cubicBezTo>
                  <a:pt x="670948" y="229060"/>
                  <a:pt x="670948" y="229060"/>
                  <a:pt x="790760" y="229060"/>
                </a:cubicBezTo>
                <a:cubicBezTo>
                  <a:pt x="790760" y="229060"/>
                  <a:pt x="790760" y="229060"/>
                  <a:pt x="798748" y="220879"/>
                </a:cubicBezTo>
                <a:cubicBezTo>
                  <a:pt x="798748" y="220879"/>
                  <a:pt x="798748" y="220879"/>
                  <a:pt x="814723" y="220879"/>
                </a:cubicBezTo>
                <a:cubicBezTo>
                  <a:pt x="822710" y="220879"/>
                  <a:pt x="814723" y="253602"/>
                  <a:pt x="814723" y="253602"/>
                </a:cubicBezTo>
                <a:cubicBezTo>
                  <a:pt x="814723" y="253602"/>
                  <a:pt x="814723" y="253602"/>
                  <a:pt x="822710" y="253602"/>
                </a:cubicBezTo>
                <a:cubicBezTo>
                  <a:pt x="822710" y="253602"/>
                  <a:pt x="822710" y="253602"/>
                  <a:pt x="822710" y="237241"/>
                </a:cubicBezTo>
                <a:cubicBezTo>
                  <a:pt x="822710" y="237241"/>
                  <a:pt x="822710" y="237241"/>
                  <a:pt x="878623" y="237241"/>
                </a:cubicBezTo>
                <a:cubicBezTo>
                  <a:pt x="878623" y="237241"/>
                  <a:pt x="878623" y="237241"/>
                  <a:pt x="878623" y="229060"/>
                </a:cubicBezTo>
                <a:cubicBezTo>
                  <a:pt x="878623" y="229060"/>
                  <a:pt x="878623" y="229060"/>
                  <a:pt x="926548" y="229060"/>
                </a:cubicBezTo>
                <a:cubicBezTo>
                  <a:pt x="926548" y="229060"/>
                  <a:pt x="926548" y="229060"/>
                  <a:pt x="926548" y="212698"/>
                </a:cubicBezTo>
                <a:cubicBezTo>
                  <a:pt x="926548" y="212698"/>
                  <a:pt x="926548" y="212698"/>
                  <a:pt x="950510" y="212698"/>
                </a:cubicBezTo>
                <a:cubicBezTo>
                  <a:pt x="950510" y="212698"/>
                  <a:pt x="950510" y="212698"/>
                  <a:pt x="950510" y="204518"/>
                </a:cubicBezTo>
                <a:cubicBezTo>
                  <a:pt x="950510" y="204518"/>
                  <a:pt x="950510" y="204518"/>
                  <a:pt x="974473" y="204518"/>
                </a:cubicBezTo>
                <a:cubicBezTo>
                  <a:pt x="974473" y="204518"/>
                  <a:pt x="974473" y="204518"/>
                  <a:pt x="974473" y="171795"/>
                </a:cubicBezTo>
                <a:cubicBezTo>
                  <a:pt x="974473" y="171795"/>
                  <a:pt x="974473" y="171795"/>
                  <a:pt x="974473" y="147253"/>
                </a:cubicBezTo>
                <a:cubicBezTo>
                  <a:pt x="974473" y="147253"/>
                  <a:pt x="974473" y="147253"/>
                  <a:pt x="990448" y="139072"/>
                </a:cubicBezTo>
                <a:cubicBezTo>
                  <a:pt x="990448" y="139072"/>
                  <a:pt x="990448" y="139072"/>
                  <a:pt x="990448" y="196337"/>
                </a:cubicBezTo>
                <a:cubicBezTo>
                  <a:pt x="990448" y="196337"/>
                  <a:pt x="990448" y="204518"/>
                  <a:pt x="1006423" y="204518"/>
                </a:cubicBezTo>
                <a:cubicBezTo>
                  <a:pt x="1014410" y="204518"/>
                  <a:pt x="1014410" y="212698"/>
                  <a:pt x="1014410" y="212698"/>
                </a:cubicBezTo>
                <a:cubicBezTo>
                  <a:pt x="1014410" y="212698"/>
                  <a:pt x="1014410" y="212698"/>
                  <a:pt x="1038373" y="212698"/>
                </a:cubicBezTo>
                <a:cubicBezTo>
                  <a:pt x="1038373" y="212698"/>
                  <a:pt x="1038373" y="212698"/>
                  <a:pt x="1038373" y="319048"/>
                </a:cubicBezTo>
                <a:cubicBezTo>
                  <a:pt x="1038373" y="319048"/>
                  <a:pt x="1038373" y="319048"/>
                  <a:pt x="1070323" y="319048"/>
                </a:cubicBezTo>
                <a:cubicBezTo>
                  <a:pt x="1070323" y="319048"/>
                  <a:pt x="1070323" y="319048"/>
                  <a:pt x="1070323" y="335409"/>
                </a:cubicBezTo>
                <a:cubicBezTo>
                  <a:pt x="1070323" y="335409"/>
                  <a:pt x="1070323" y="335409"/>
                  <a:pt x="1078310" y="335409"/>
                </a:cubicBezTo>
                <a:cubicBezTo>
                  <a:pt x="1078310" y="335409"/>
                  <a:pt x="1078310" y="335409"/>
                  <a:pt x="1078310" y="310867"/>
                </a:cubicBezTo>
                <a:cubicBezTo>
                  <a:pt x="1078310" y="310867"/>
                  <a:pt x="1078310" y="310867"/>
                  <a:pt x="1094285" y="310867"/>
                </a:cubicBezTo>
                <a:cubicBezTo>
                  <a:pt x="1094285" y="310867"/>
                  <a:pt x="1094285" y="310867"/>
                  <a:pt x="1094285" y="278144"/>
                </a:cubicBezTo>
                <a:cubicBezTo>
                  <a:pt x="1094285" y="278144"/>
                  <a:pt x="1094285" y="278144"/>
                  <a:pt x="1182147" y="278144"/>
                </a:cubicBezTo>
                <a:cubicBezTo>
                  <a:pt x="1182147" y="278144"/>
                  <a:pt x="1182147" y="278144"/>
                  <a:pt x="1182147" y="310867"/>
                </a:cubicBezTo>
                <a:cubicBezTo>
                  <a:pt x="1182147" y="310867"/>
                  <a:pt x="1182147" y="310867"/>
                  <a:pt x="1190135" y="310867"/>
                </a:cubicBezTo>
                <a:cubicBezTo>
                  <a:pt x="1190135" y="310867"/>
                  <a:pt x="1190135" y="310867"/>
                  <a:pt x="1190135" y="319048"/>
                </a:cubicBezTo>
                <a:cubicBezTo>
                  <a:pt x="1190135" y="319048"/>
                  <a:pt x="1190135" y="319048"/>
                  <a:pt x="1206110" y="319048"/>
                </a:cubicBezTo>
                <a:cubicBezTo>
                  <a:pt x="1206110" y="319048"/>
                  <a:pt x="1206110" y="319048"/>
                  <a:pt x="1206110" y="40904"/>
                </a:cubicBezTo>
                <a:cubicBezTo>
                  <a:pt x="1206110" y="40904"/>
                  <a:pt x="1206110" y="40904"/>
                  <a:pt x="1246047" y="40904"/>
                </a:cubicBezTo>
                <a:cubicBezTo>
                  <a:pt x="1246047" y="40904"/>
                  <a:pt x="1246047" y="40904"/>
                  <a:pt x="1246047"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noAutofit/>
          </a:bodyPr>
          <a:lstStyle/>
          <a:p>
            <a:endParaRPr altLang="en-US" lang="zh-CN">
              <a:cs typeface="+mn-ea"/>
              <a:sym typeface="+mn-lt"/>
            </a:endParaRPr>
          </a:p>
        </p:txBody>
      </p:sp>
      <p:sp>
        <p:nvSpPr>
          <p:cNvPr id="24" name="任意多边形 23"/>
          <p:cNvSpPr/>
          <p:nvPr/>
        </p:nvSpPr>
        <p:spPr bwMode="auto">
          <a:xfrm>
            <a:off x="-1" y="5930347"/>
            <a:ext cx="12192001" cy="988614"/>
          </a:xfrm>
          <a:custGeom>
            <a:gdLst>
              <a:gd fmla="*/ 4998838 w 12137799" name="connsiteX0"/>
              <a:gd fmla="*/ 156235 h 526264" name="connsiteY0"/>
              <a:gd fmla="*/ 5006825 w 12137799" name="connsiteX1"/>
              <a:gd fmla="*/ 156235 h 526264" name="connsiteY1"/>
              <a:gd fmla="*/ 5006825 w 12137799" name="connsiteX2"/>
              <a:gd fmla="*/ 164458 h 526264" name="connsiteY2"/>
              <a:gd fmla="*/ 4998838 w 12137799" name="connsiteX3"/>
              <a:gd fmla="*/ 164458 h 526264" name="connsiteY3"/>
              <a:gd fmla="*/ 4998838 w 12137799" name="connsiteX4"/>
              <a:gd fmla="*/ 156235 h 526264" name="connsiteY4"/>
              <a:gd fmla="*/ 7498148 w 12137799" name="connsiteX5"/>
              <a:gd fmla="*/ 90452 h 526264" name="connsiteY5"/>
              <a:gd fmla="*/ 7498148 w 12137799" name="connsiteX6"/>
              <a:gd fmla="*/ 95591 h 526264" name="connsiteY6"/>
              <a:gd fmla="*/ 7498148 w 12137799" name="connsiteX7"/>
              <a:gd fmla="*/ 106898 h 526264" name="connsiteY7"/>
              <a:gd fmla="*/ 7482167 w 12137799" name="connsiteX8"/>
              <a:gd fmla="*/ 115120 h 526264" name="connsiteY8"/>
              <a:gd fmla="*/ 7482167 w 12137799" name="connsiteX9"/>
              <a:gd fmla="*/ 106898 h 526264" name="connsiteY9"/>
              <a:gd fmla="*/ 7498148 w 12137799" name="connsiteX10"/>
              <a:gd fmla="*/ 90452 h 526264" name="connsiteY10"/>
              <a:gd fmla="*/ 4599487 w 12137799" name="connsiteX11"/>
              <a:gd fmla="*/ 90452 h 526264" name="connsiteY11"/>
              <a:gd fmla="*/ 4615461 w 12137799" name="connsiteX12"/>
              <a:gd fmla="*/ 106898 h 526264" name="connsiteY12"/>
              <a:gd fmla="*/ 4615461 w 12137799" name="connsiteX13"/>
              <a:gd fmla="*/ 115120 h 526264" name="connsiteY13"/>
              <a:gd fmla="*/ 4599487 w 12137799" name="connsiteX14"/>
              <a:gd fmla="*/ 106898 h 526264" name="connsiteY14"/>
              <a:gd fmla="*/ 4599487 w 12137799" name="connsiteX15"/>
              <a:gd fmla="*/ 95591 h 526264" name="connsiteY15"/>
              <a:gd fmla="*/ 4599487 w 12137799" name="connsiteX16"/>
              <a:gd fmla="*/ 90452 h 526264" name="connsiteY16"/>
              <a:gd fmla="*/ 1086235 w 12137799" name="connsiteX17"/>
              <a:gd fmla="*/ 0 h 526264" name="connsiteY17"/>
              <a:gd fmla="*/ 1158119 w 12137799" name="connsiteX18"/>
              <a:gd fmla="*/ 0 h 526264" name="connsiteY18"/>
              <a:gd fmla="*/ 1158119 w 12137799" name="connsiteX19"/>
              <a:gd fmla="*/ 24669 h 526264" name="connsiteY19"/>
              <a:gd fmla="*/ 1182080 w 12137799" name="connsiteX20"/>
              <a:gd fmla="*/ 24669 h 526264" name="connsiteY20"/>
              <a:gd fmla="*/ 1182080 w 12137799" name="connsiteX21"/>
              <a:gd fmla="*/ 213795 h 526264" name="connsiteY21"/>
              <a:gd fmla="*/ 1190067 w 12137799" name="connsiteX22"/>
              <a:gd fmla="*/ 213795 h 526264" name="connsiteY22"/>
              <a:gd fmla="*/ 1190067 w 12137799" name="connsiteX23"/>
              <a:gd fmla="*/ 205572 h 526264" name="connsiteY23"/>
              <a:gd fmla="*/ 1198054 w 12137799" name="connsiteX24"/>
              <a:gd fmla="*/ 205572 h 526264" name="connsiteY24"/>
              <a:gd fmla="*/ 1198054 w 12137799" name="connsiteX25"/>
              <a:gd fmla="*/ 189126 h 526264" name="connsiteY25"/>
              <a:gd fmla="*/ 1261950 w 12137799" name="connsiteX26"/>
              <a:gd fmla="*/ 189126 h 526264" name="connsiteY26"/>
              <a:gd fmla="*/ 1261950 w 12137799" name="connsiteX27"/>
              <a:gd fmla="*/ 205572 h 526264" name="connsiteY27"/>
              <a:gd fmla="*/ 1269937 w 12137799" name="connsiteX28"/>
              <a:gd fmla="*/ 205572 h 526264" name="connsiteY28"/>
              <a:gd fmla="*/ 1269937 w 12137799" name="connsiteX29"/>
              <a:gd fmla="*/ 213795 h 526264" name="connsiteY29"/>
              <a:gd fmla="*/ 1293898 w 12137799" name="connsiteX30"/>
              <a:gd fmla="*/ 213795 h 526264" name="connsiteY30"/>
              <a:gd fmla="*/ 1293898 w 12137799" name="connsiteX31"/>
              <a:gd fmla="*/ 139789 h 526264" name="connsiteY31"/>
              <a:gd fmla="*/ 1309872 w 12137799" name="connsiteX32"/>
              <a:gd fmla="*/ 139789 h 526264" name="connsiteY32"/>
              <a:gd fmla="*/ 1317859 w 12137799" name="connsiteX33"/>
              <a:gd fmla="*/ 131566 h 526264" name="connsiteY33"/>
              <a:gd fmla="*/ 1325846 w 12137799" name="connsiteX34"/>
              <a:gd fmla="*/ 131566 h 526264" name="connsiteY34"/>
              <a:gd fmla="*/ 1325846 w 12137799" name="connsiteX35"/>
              <a:gd fmla="*/ 90452 h 526264" name="connsiteY35"/>
              <a:gd fmla="*/ 1333833 w 12137799" name="connsiteX36"/>
              <a:gd fmla="*/ 98675 h 526264" name="connsiteY36"/>
              <a:gd fmla="*/ 1333833 w 12137799" name="connsiteX37"/>
              <a:gd fmla="*/ 115120 h 526264" name="connsiteY37"/>
              <a:gd fmla="*/ 1341820 w 12137799" name="connsiteX38"/>
              <a:gd fmla="*/ 115120 h 526264" name="connsiteY38"/>
              <a:gd fmla="*/ 1341820 w 12137799" name="connsiteX39"/>
              <a:gd fmla="*/ 139789 h 526264" name="connsiteY39"/>
              <a:gd fmla="*/ 1357794 w 12137799" name="connsiteX40"/>
              <a:gd fmla="*/ 139789 h 526264" name="connsiteY40"/>
              <a:gd fmla="*/ 1373768 w 12137799" name="connsiteX41"/>
              <a:gd fmla="*/ 139789 h 526264" name="connsiteY41"/>
              <a:gd fmla="*/ 1373768 w 12137799" name="connsiteX42"/>
              <a:gd fmla="*/ 148012 h 526264" name="connsiteY42"/>
              <a:gd fmla="*/ 1405716 w 12137799" name="connsiteX43"/>
              <a:gd fmla="*/ 148012 h 526264" name="connsiteY43"/>
              <a:gd fmla="*/ 1405716 w 12137799" name="connsiteX44"/>
              <a:gd fmla="*/ 156235 h 526264" name="connsiteY44"/>
              <a:gd fmla="*/ 1437665 w 12137799" name="connsiteX45"/>
              <a:gd fmla="*/ 156235 h 526264" name="connsiteY45"/>
              <a:gd fmla="*/ 1437665 w 12137799" name="connsiteX46"/>
              <a:gd fmla="*/ 172681 h 526264" name="connsiteY46"/>
              <a:gd fmla="*/ 1445652 w 12137799" name="connsiteX47"/>
              <a:gd fmla="*/ 164458 h 526264" name="connsiteY47"/>
              <a:gd fmla="*/ 1445652 w 12137799" name="connsiteX48"/>
              <a:gd fmla="*/ 148012 h 526264" name="connsiteY48"/>
              <a:gd fmla="*/ 1453639 w 12137799" name="connsiteX49"/>
              <a:gd fmla="*/ 148012 h 526264" name="connsiteY49"/>
              <a:gd fmla="*/ 1461626 w 12137799" name="connsiteX50"/>
              <a:gd fmla="*/ 156235 h 526264" name="connsiteY50"/>
              <a:gd fmla="*/ 1541496 w 12137799" name="connsiteX51"/>
              <a:gd fmla="*/ 156235 h 526264" name="connsiteY51"/>
              <a:gd fmla="*/ 1541496 w 12137799" name="connsiteX52"/>
              <a:gd fmla="*/ 164458 h 526264" name="connsiteY52"/>
              <a:gd fmla="*/ 1573444 w 12137799" name="connsiteX53"/>
              <a:gd fmla="*/ 164458 h 526264" name="connsiteY53"/>
              <a:gd fmla="*/ 1597405 w 12137799" name="connsiteX54"/>
              <a:gd fmla="*/ 164458 h 526264" name="connsiteY54"/>
              <a:gd fmla="*/ 1597405 w 12137799" name="connsiteX55"/>
              <a:gd fmla="*/ 180903 h 526264" name="connsiteY55"/>
              <a:gd fmla="*/ 1621366 w 12137799" name="connsiteX56"/>
              <a:gd fmla="*/ 180903 h 526264" name="connsiteY56"/>
              <a:gd fmla="*/ 1621366 w 12137799" name="connsiteX57"/>
              <a:gd fmla="*/ 139789 h 526264" name="connsiteY57"/>
              <a:gd fmla="*/ 1629353 w 12137799" name="connsiteX58"/>
              <a:gd fmla="*/ 139789 h 526264" name="connsiteY58"/>
              <a:gd fmla="*/ 1629353 w 12137799" name="connsiteX59"/>
              <a:gd fmla="*/ 131566 h 526264" name="connsiteY59"/>
              <a:gd fmla="*/ 1709224 w 12137799" name="connsiteX60"/>
              <a:gd fmla="*/ 131566 h 526264" name="connsiteY60"/>
              <a:gd fmla="*/ 1725198 w 12137799" name="connsiteX61"/>
              <a:gd fmla="*/ 131566 h 526264" name="connsiteY61"/>
              <a:gd fmla="*/ 1725198 w 12137799" name="connsiteX62"/>
              <a:gd fmla="*/ 123343 h 526264" name="connsiteY62"/>
              <a:gd fmla="*/ 1741172 w 12137799" name="connsiteX63"/>
              <a:gd fmla="*/ 131566 h 526264" name="connsiteY63"/>
              <a:gd fmla="*/ 1805068 w 12137799" name="connsiteX64"/>
              <a:gd fmla="*/ 131566 h 526264" name="connsiteY64"/>
              <a:gd fmla="*/ 1805068 w 12137799" name="connsiteX65"/>
              <a:gd fmla="*/ 172681 h 526264" name="connsiteY65"/>
              <a:gd fmla="*/ 1837016 w 12137799" name="connsiteX66"/>
              <a:gd fmla="*/ 172681 h 526264" name="connsiteY66"/>
              <a:gd fmla="*/ 1837016 w 12137799" name="connsiteX67"/>
              <a:gd fmla="*/ 180903 h 526264" name="connsiteY67"/>
              <a:gd fmla="*/ 1845003 w 12137799" name="connsiteX68"/>
              <a:gd fmla="*/ 180903 h 526264" name="connsiteY68"/>
              <a:gd fmla="*/ 1845003 w 12137799" name="connsiteX69"/>
              <a:gd fmla="*/ 139789 h 526264" name="connsiteY69"/>
              <a:gd fmla="*/ 1860977 w 12137799" name="connsiteX70"/>
              <a:gd fmla="*/ 139789 h 526264" name="connsiteY70"/>
              <a:gd fmla="*/ 1860977 w 12137799" name="connsiteX71"/>
              <a:gd fmla="*/ 106898 h 526264" name="connsiteY71"/>
              <a:gd fmla="*/ 1860977 w 12137799" name="connsiteX72"/>
              <a:gd fmla="*/ 98675 h 526264" name="connsiteY72"/>
              <a:gd fmla="*/ 1860977 w 12137799" name="connsiteX73"/>
              <a:gd fmla="*/ 90452 h 526264" name="connsiteY73"/>
              <a:gd fmla="*/ 1860977 w 12137799" name="connsiteX74"/>
              <a:gd fmla="*/ 82229 h 526264" name="connsiteY74"/>
              <a:gd fmla="*/ 1860977 w 12137799" name="connsiteX75"/>
              <a:gd fmla="*/ 74006 h 526264" name="connsiteY75"/>
              <a:gd fmla="*/ 1876951 w 12137799" name="connsiteX76"/>
              <a:gd fmla="*/ 74006 h 526264" name="connsiteY76"/>
              <a:gd fmla="*/ 1876951 w 12137799" name="connsiteX77"/>
              <a:gd fmla="*/ 65783 h 526264" name="connsiteY77"/>
              <a:gd fmla="*/ 1900912 w 12137799" name="connsiteX78"/>
              <a:gd fmla="*/ 65783 h 526264" name="connsiteY78"/>
              <a:gd fmla="*/ 1900912 w 12137799" name="connsiteX79"/>
              <a:gd fmla="*/ 74006 h 526264" name="connsiteY79"/>
              <a:gd fmla="*/ 1900912 w 12137799" name="connsiteX80"/>
              <a:gd fmla="*/ 82229 h 526264" name="connsiteY80"/>
              <a:gd fmla="*/ 1948835 w 12137799" name="connsiteX81"/>
              <a:gd fmla="*/ 82229 h 526264" name="connsiteY81"/>
              <a:gd fmla="*/ 1948835 w 12137799" name="connsiteX82"/>
              <a:gd fmla="*/ 74006 h 526264" name="connsiteY82"/>
              <a:gd fmla="*/ 1956821 w 12137799" name="connsiteX83"/>
              <a:gd fmla="*/ 74006 h 526264" name="connsiteY83"/>
              <a:gd fmla="*/ 1956821 w 12137799" name="connsiteX84"/>
              <a:gd fmla="*/ 65783 h 526264" name="connsiteY84"/>
              <a:gd fmla="*/ 1972796 w 12137799" name="connsiteX85"/>
              <a:gd fmla="*/ 65783 h 526264" name="connsiteY85"/>
              <a:gd fmla="*/ 1980783 w 12137799" name="connsiteX86"/>
              <a:gd fmla="*/ 65783 h 526264" name="connsiteY86"/>
              <a:gd fmla="*/ 1988769 w 12137799" name="connsiteX87"/>
              <a:gd fmla="*/ 65783 h 526264" name="connsiteY87"/>
              <a:gd fmla="*/ 1988769 w 12137799" name="connsiteX88"/>
              <a:gd fmla="*/ 82229 h 526264" name="connsiteY88"/>
              <a:gd fmla="*/ 1988769 w 12137799" name="connsiteX89"/>
              <a:gd fmla="*/ 148012 h 526264" name="connsiteY89"/>
              <a:gd fmla="*/ 2004744 w 12137799" name="connsiteX90"/>
              <a:gd fmla="*/ 156235 h 526264" name="connsiteY90"/>
              <a:gd fmla="*/ 2004744 w 12137799" name="connsiteX91"/>
              <a:gd fmla="*/ 164458 h 526264" name="connsiteY91"/>
              <a:gd fmla="*/ 2004744 w 12137799" name="connsiteX92"/>
              <a:gd fmla="*/ 172681 h 526264" name="connsiteY92"/>
              <a:gd fmla="*/ 2011835 w 12137799" name="connsiteX93"/>
              <a:gd fmla="*/ 172681 h 526264" name="connsiteY93"/>
              <a:gd fmla="*/ 2011835 w 12137799" name="connsiteX94"/>
              <a:gd fmla="*/ 164458 h 526264" name="connsiteY94"/>
              <a:gd fmla="*/ 2019820 w 12137799" name="connsiteX95"/>
              <a:gd fmla="*/ 164458 h 526264" name="connsiteY95"/>
              <a:gd fmla="*/ 2019820 w 12137799" name="connsiteX96"/>
              <a:gd fmla="*/ 156235 h 526264" name="connsiteY96"/>
              <a:gd fmla="*/ 2091687 w 12137799" name="connsiteX97"/>
              <a:gd fmla="*/ 156235 h 526264" name="connsiteY97"/>
              <a:gd fmla="*/ 2091687 w 12137799" name="connsiteX98"/>
              <a:gd fmla="*/ 164458 h 526264" name="connsiteY98"/>
              <a:gd fmla="*/ 2099672 w 12137799" name="connsiteX99"/>
              <a:gd fmla="*/ 164458 h 526264" name="connsiteY99"/>
              <a:gd fmla="*/ 2099672 w 12137799" name="connsiteX100"/>
              <a:gd fmla="*/ 189126 h 526264" name="connsiteY100"/>
              <a:gd fmla="*/ 2131612 w 12137799" name="connsiteX101"/>
              <a:gd fmla="*/ 189126 h 526264" name="connsiteY101"/>
              <a:gd fmla="*/ 2131612 w 12137799" name="connsiteX102"/>
              <a:gd fmla="*/ 222018 h 526264" name="connsiteY102"/>
              <a:gd fmla="*/ 2163553 w 12137799" name="connsiteX103"/>
              <a:gd fmla="*/ 254909 h 526264" name="connsiteY103"/>
              <a:gd fmla="*/ 2163553 w 12137799" name="connsiteX104"/>
              <a:gd fmla="*/ 205572 h 526264" name="connsiteY104"/>
              <a:gd fmla="*/ 2179524 w 12137799" name="connsiteX105"/>
              <a:gd fmla="*/ 197349 h 526264" name="connsiteY105"/>
              <a:gd fmla="*/ 2203479 w 12137799" name="connsiteX106"/>
              <a:gd fmla="*/ 205572 h 526264" name="connsiteY106"/>
              <a:gd fmla="*/ 2203479 w 12137799" name="connsiteX107"/>
              <a:gd fmla="*/ 197349 h 526264" name="connsiteY107"/>
              <a:gd fmla="*/ 2251390 w 12137799" name="connsiteX108"/>
              <a:gd fmla="*/ 197349 h 526264" name="connsiteY108"/>
              <a:gd fmla="*/ 2251390 w 12137799" name="connsiteX109"/>
              <a:gd fmla="*/ 139789 h 526264" name="connsiteY109"/>
              <a:gd fmla="*/ 2307286 w 12137799" name="connsiteX110"/>
              <a:gd fmla="*/ 139789 h 526264" name="connsiteY110"/>
              <a:gd fmla="*/ 2307286 w 12137799" name="connsiteX111"/>
              <a:gd fmla="*/ 148012 h 526264" name="connsiteY111"/>
              <a:gd fmla="*/ 2315272 w 12137799" name="connsiteX112"/>
              <a:gd fmla="*/ 131566 h 526264" name="connsiteY112"/>
              <a:gd fmla="*/ 2315272 w 12137799" name="connsiteX113"/>
              <a:gd fmla="*/ 139789 h 526264" name="connsiteY113"/>
              <a:gd fmla="*/ 2323257 w 12137799" name="connsiteX114"/>
              <a:gd fmla="*/ 148012 h 526264" name="connsiteY114"/>
              <a:gd fmla="*/ 2339227 w 12137799" name="connsiteX115"/>
              <a:gd fmla="*/ 148012 h 526264" name="connsiteY115"/>
              <a:gd fmla="*/ 2339227 w 12137799" name="connsiteX116"/>
              <a:gd fmla="*/ 230241 h 526264" name="connsiteY116"/>
              <a:gd fmla="*/ 2347212 w 12137799" name="connsiteX117"/>
              <a:gd fmla="*/ 230241 h 526264" name="connsiteY117"/>
              <a:gd fmla="*/ 2355198 w 12137799" name="connsiteX118"/>
              <a:gd fmla="*/ 222018 h 526264" name="connsiteY118"/>
              <a:gd fmla="*/ 2371168 w 12137799" name="connsiteX119"/>
              <a:gd fmla="*/ 222018 h 526264" name="connsiteY119"/>
              <a:gd fmla="*/ 2387138 w 12137799" name="connsiteX120"/>
              <a:gd fmla="*/ 222018 h 526264" name="connsiteY120"/>
              <a:gd fmla="*/ 2395123 w 12137799" name="connsiteX121"/>
              <a:gd fmla="*/ 230241 h 526264" name="connsiteY121"/>
              <a:gd fmla="*/ 2403108 w 12137799" name="connsiteX122"/>
              <a:gd fmla="*/ 230241 h 526264" name="connsiteY122"/>
              <a:gd fmla="*/ 2403108 w 12137799" name="connsiteX123"/>
              <a:gd fmla="*/ 238464 h 526264" name="connsiteY123"/>
              <a:gd fmla="*/ 2411094 w 12137799" name="connsiteX124"/>
              <a:gd fmla="*/ 238464 h 526264" name="connsiteY124"/>
              <a:gd fmla="*/ 2411094 w 12137799" name="connsiteX125"/>
              <a:gd fmla="*/ 205572 h 526264" name="connsiteY125"/>
              <a:gd fmla="*/ 2419079 w 12137799" name="connsiteX126"/>
              <a:gd fmla="*/ 197349 h 526264" name="connsiteY126"/>
              <a:gd fmla="*/ 2427064 w 12137799" name="connsiteX127"/>
              <a:gd fmla="*/ 197349 h 526264" name="connsiteY127"/>
              <a:gd fmla="*/ 2427064 w 12137799" name="connsiteX128"/>
              <a:gd fmla="*/ 156235 h 526264" name="connsiteY128"/>
              <a:gd fmla="*/ 2427064 w 12137799" name="connsiteX129"/>
              <a:gd fmla="*/ 148012 h 526264" name="connsiteY129"/>
              <a:gd fmla="*/ 2435049 w 12137799" name="connsiteX130"/>
              <a:gd fmla="*/ 148012 h 526264" name="connsiteY130"/>
              <a:gd fmla="*/ 2451020 w 12137799" name="connsiteX131"/>
              <a:gd fmla="*/ 139789 h 526264" name="connsiteY131"/>
              <a:gd fmla="*/ 2451020 w 12137799" name="connsiteX132"/>
              <a:gd fmla="*/ 131566 h 526264" name="connsiteY132"/>
              <a:gd fmla="*/ 2451020 w 12137799" name="connsiteX133"/>
              <a:gd fmla="*/ 90452 h 526264" name="connsiteY133"/>
              <a:gd fmla="*/ 2466990 w 12137799" name="connsiteX134"/>
              <a:gd fmla="*/ 106898 h 526264" name="connsiteY134"/>
              <a:gd fmla="*/ 2466990 w 12137799" name="connsiteX135"/>
              <a:gd fmla="*/ 115120 h 526264" name="connsiteY135"/>
              <a:gd fmla="*/ 2459004 w 12137799" name="connsiteX136"/>
              <a:gd fmla="*/ 106898 h 526264" name="connsiteY136"/>
              <a:gd fmla="*/ 2459004 w 12137799" name="connsiteX137"/>
              <a:gd fmla="*/ 131566 h 526264" name="connsiteY137"/>
              <a:gd fmla="*/ 2466990 w 12137799" name="connsiteX138"/>
              <a:gd fmla="*/ 139789 h 526264" name="connsiteY138"/>
              <a:gd fmla="*/ 2474975 w 12137799" name="connsiteX139"/>
              <a:gd fmla="*/ 148012 h 526264" name="connsiteY139"/>
              <a:gd fmla="*/ 2482960 w 12137799" name="connsiteX140"/>
              <a:gd fmla="*/ 156235 h 526264" name="connsiteY140"/>
              <a:gd fmla="*/ 2482960 w 12137799" name="connsiteX141"/>
              <a:gd fmla="*/ 189126 h 526264" name="connsiteY141"/>
              <a:gd fmla="*/ 2490945 w 12137799" name="connsiteX142"/>
              <a:gd fmla="*/ 189126 h 526264" name="connsiteY142"/>
              <a:gd fmla="*/ 2506916 w 12137799" name="connsiteX143"/>
              <a:gd fmla="*/ 189126 h 526264" name="connsiteY143"/>
              <a:gd fmla="*/ 2514901 w 12137799" name="connsiteX144"/>
              <a:gd fmla="*/ 189126 h 526264" name="connsiteY144"/>
              <a:gd fmla="*/ 2522886 w 12137799" name="connsiteX145"/>
              <a:gd fmla="*/ 213795 h 526264" name="connsiteY145"/>
              <a:gd fmla="*/ 2522886 w 12137799" name="connsiteX146"/>
              <a:gd fmla="*/ 271355 h 526264" name="connsiteY146"/>
              <a:gd fmla="*/ 2570797 w 12137799" name="connsiteX147"/>
              <a:gd fmla="*/ 271355 h 526264" name="connsiteY147"/>
              <a:gd fmla="*/ 2570797 w 12137799" name="connsiteX148"/>
              <a:gd fmla="*/ 263132 h 526264" name="connsiteY148"/>
              <a:gd fmla="*/ 2586768 w 12137799" name="connsiteX149"/>
              <a:gd fmla="*/ 263132 h 526264" name="connsiteY149"/>
              <a:gd fmla="*/ 2586768 w 12137799" name="connsiteX150"/>
              <a:gd fmla="*/ 271355 h 526264" name="connsiteY150"/>
              <a:gd fmla="*/ 2594753 w 12137799" name="connsiteX151"/>
              <a:gd fmla="*/ 271355 h 526264" name="connsiteY151"/>
              <a:gd fmla="*/ 2594753 w 12137799" name="connsiteX152"/>
              <a:gd fmla="*/ 263132 h 526264" name="connsiteY152"/>
              <a:gd fmla="*/ 2602738 w 12137799" name="connsiteX153"/>
              <a:gd fmla="*/ 263132 h 526264" name="connsiteY153"/>
              <a:gd fmla="*/ 2602738 w 12137799" name="connsiteX154"/>
              <a:gd fmla="*/ 222018 h 526264" name="connsiteY154"/>
              <a:gd fmla="*/ 2626693 w 12137799" name="connsiteX155"/>
              <a:gd fmla="*/ 222018 h 526264" name="connsiteY155"/>
              <a:gd fmla="*/ 2634679 w 12137799" name="connsiteX156"/>
              <a:gd fmla="*/ 222018 h 526264" name="connsiteY156"/>
              <a:gd fmla="*/ 2642663 w 12137799" name="connsiteX157"/>
              <a:gd fmla="*/ 106898 h 526264" name="connsiteY157"/>
              <a:gd fmla="*/ 2650649 w 12137799" name="connsiteX158"/>
              <a:gd fmla="*/ 106898 h 526264" name="connsiteY158"/>
              <a:gd fmla="*/ 2658634 w 12137799" name="connsiteX159"/>
              <a:gd fmla="*/ 8223 h 526264" name="connsiteY159"/>
              <a:gd fmla="*/ 2666619 w 12137799" name="connsiteX160"/>
              <a:gd fmla="*/ 16446 h 526264" name="connsiteY160"/>
              <a:gd fmla="*/ 2682590 w 12137799" name="connsiteX161"/>
              <a:gd fmla="*/ 106898 h 526264" name="connsiteY161"/>
              <a:gd fmla="*/ 2706545 w 12137799" name="connsiteX162"/>
              <a:gd fmla="*/ 312469 h 526264" name="connsiteY162"/>
              <a:gd fmla="*/ 2706545 w 12137799" name="connsiteX163"/>
              <a:gd fmla="*/ 304247 h 526264" name="connsiteY163"/>
              <a:gd fmla="*/ 2770427 w 12137799" name="connsiteX164"/>
              <a:gd fmla="*/ 304247 h 526264" name="connsiteY164"/>
              <a:gd fmla="*/ 2770427 w 12137799" name="connsiteX165"/>
              <a:gd fmla="*/ 172681 h 526264" name="connsiteY165"/>
              <a:gd fmla="*/ 2826322 w 12137799" name="connsiteX166"/>
              <a:gd fmla="*/ 172681 h 526264" name="connsiteY166"/>
              <a:gd fmla="*/ 2826322 w 12137799" name="connsiteX167"/>
              <a:gd fmla="*/ 156235 h 526264" name="connsiteY167"/>
              <a:gd fmla="*/ 2826322 w 12137799" name="connsiteX168"/>
              <a:gd fmla="*/ 139789 h 526264" name="connsiteY168"/>
              <a:gd fmla="*/ 2834308 w 12137799" name="connsiteX169"/>
              <a:gd fmla="*/ 139789 h 526264" name="connsiteY169"/>
              <a:gd fmla="*/ 2842293 w 12137799" name="connsiteX170"/>
              <a:gd fmla="*/ 148012 h 526264" name="connsiteY170"/>
              <a:gd fmla="*/ 2834308 w 12137799" name="connsiteX171"/>
              <a:gd fmla="*/ 148012 h 526264" name="connsiteY171"/>
              <a:gd fmla="*/ 2834308 w 12137799" name="connsiteX172"/>
              <a:gd fmla="*/ 156235 h 526264" name="connsiteY172"/>
              <a:gd fmla="*/ 2842293 w 12137799" name="connsiteX173"/>
              <a:gd fmla="*/ 156235 h 526264" name="connsiteY173"/>
              <a:gd fmla="*/ 2842293 w 12137799" name="connsiteX174"/>
              <a:gd fmla="*/ 164458 h 526264" name="connsiteY174"/>
              <a:gd fmla="*/ 2850278 w 12137799" name="connsiteX175"/>
              <a:gd fmla="*/ 164458 h 526264" name="connsiteY175"/>
              <a:gd fmla="*/ 2850278 w 12137799" name="connsiteX176"/>
              <a:gd fmla="*/ 156235 h 526264" name="connsiteY176"/>
              <a:gd fmla="*/ 2858264 w 12137799" name="connsiteX177"/>
              <a:gd fmla="*/ 156235 h 526264" name="connsiteY177"/>
              <a:gd fmla="*/ 2858264 w 12137799" name="connsiteX178"/>
              <a:gd fmla="*/ 164458 h 526264" name="connsiteY178"/>
              <a:gd fmla="*/ 2858264 w 12137799" name="connsiteX179"/>
              <a:gd fmla="*/ 172681 h 526264" name="connsiteY179"/>
              <a:gd fmla="*/ 2874234 w 12137799" name="connsiteX180"/>
              <a:gd fmla="*/ 172681 h 526264" name="connsiteY180"/>
              <a:gd fmla="*/ 2874234 w 12137799" name="connsiteX181"/>
              <a:gd fmla="*/ 271355 h 526264" name="connsiteY181"/>
              <a:gd fmla="*/ 2890204 w 12137799" name="connsiteX182"/>
              <a:gd fmla="*/ 263132 h 526264" name="connsiteY182"/>
              <a:gd fmla="*/ 2938115 w 12137799" name="connsiteX183"/>
              <a:gd fmla="*/ 263132 h 526264" name="connsiteY183"/>
              <a:gd fmla="*/ 2946101 w 12137799" name="connsiteX184"/>
              <a:gd fmla="*/ 263132 h 526264" name="connsiteY184"/>
              <a:gd fmla="*/ 2946101 w 12137799" name="connsiteX185"/>
              <a:gd fmla="*/ 254909 h 526264" name="connsiteY185"/>
              <a:gd fmla="*/ 2994011 w 12137799" name="connsiteX186"/>
              <a:gd fmla="*/ 254909 h 526264" name="connsiteY186"/>
              <a:gd fmla="*/ 2994011 w 12137799" name="connsiteX187"/>
              <a:gd fmla="*/ 263132 h 526264" name="connsiteY187"/>
              <a:gd fmla="*/ 3017967 w 12137799" name="connsiteX188"/>
              <a:gd fmla="*/ 263132 h 526264" name="connsiteY188"/>
              <a:gd fmla="*/ 3017967 w 12137799" name="connsiteX189"/>
              <a:gd fmla="*/ 271355 h 526264" name="connsiteY189"/>
              <a:gd fmla="*/ 3009982 w 12137799" name="connsiteX190"/>
              <a:gd fmla="*/ 271355 h 526264" name="connsiteY190"/>
              <a:gd fmla="*/ 3009982 w 12137799" name="connsiteX191"/>
              <a:gd fmla="*/ 279578 h 526264" name="connsiteY191"/>
              <a:gd fmla="*/ 3017967 w 12137799" name="connsiteX192"/>
              <a:gd fmla="*/ 279578 h 526264" name="connsiteY192"/>
              <a:gd fmla="*/ 3017967 w 12137799" name="connsiteX193"/>
              <a:gd fmla="*/ 296024 h 526264" name="connsiteY193"/>
              <a:gd fmla="*/ 3033938 w 12137799" name="connsiteX194"/>
              <a:gd fmla="*/ 296024 h 526264" name="connsiteY194"/>
              <a:gd fmla="*/ 3033938 w 12137799" name="connsiteX195"/>
              <a:gd fmla="*/ 197349 h 526264" name="connsiteY195"/>
              <a:gd fmla="*/ 3041922 w 12137799" name="connsiteX196"/>
              <a:gd fmla="*/ 197349 h 526264" name="connsiteY196"/>
              <a:gd fmla="*/ 3041922 w 12137799" name="connsiteX197"/>
              <a:gd fmla="*/ 172681 h 526264" name="connsiteY197"/>
              <a:gd fmla="*/ 3049907 w 12137799" name="connsiteX198"/>
              <a:gd fmla="*/ 172681 h 526264" name="connsiteY198"/>
              <a:gd fmla="*/ 3049907 w 12137799" name="connsiteX199"/>
              <a:gd fmla="*/ 24669 h 526264" name="connsiteY199"/>
              <a:gd fmla="*/ 3081848 w 12137799" name="connsiteX200"/>
              <a:gd fmla="*/ 24669 h 526264" name="connsiteY200"/>
              <a:gd fmla="*/ 3081848 w 12137799" name="connsiteX201"/>
              <a:gd fmla="*/ 0 h 526264" name="connsiteY201"/>
              <a:gd fmla="*/ 3153715 w 12137799" name="connsiteX202"/>
              <a:gd fmla="*/ 0 h 526264" name="connsiteY202"/>
              <a:gd fmla="*/ 3153715 w 12137799" name="connsiteX203"/>
              <a:gd fmla="*/ 24669 h 526264" name="connsiteY203"/>
              <a:gd fmla="*/ 3177671 w 12137799" name="connsiteX204"/>
              <a:gd fmla="*/ 24669 h 526264" name="connsiteY204"/>
              <a:gd fmla="*/ 3177671 w 12137799" name="connsiteX205"/>
              <a:gd fmla="*/ 213795 h 526264" name="connsiteY205"/>
              <a:gd fmla="*/ 3185656 w 12137799" name="connsiteX206"/>
              <a:gd fmla="*/ 213795 h 526264" name="connsiteY206"/>
              <a:gd fmla="*/ 3185656 w 12137799" name="connsiteX207"/>
              <a:gd fmla="*/ 205572 h 526264" name="connsiteY207"/>
              <a:gd fmla="*/ 3193641 w 12137799" name="connsiteX208"/>
              <a:gd fmla="*/ 205572 h 526264" name="connsiteY208"/>
              <a:gd fmla="*/ 3193641 w 12137799" name="connsiteX209"/>
              <a:gd fmla="*/ 189126 h 526264" name="connsiteY209"/>
              <a:gd fmla="*/ 3257522 w 12137799" name="connsiteX210"/>
              <a:gd fmla="*/ 189126 h 526264" name="connsiteY210"/>
              <a:gd fmla="*/ 3257522 w 12137799" name="connsiteX211"/>
              <a:gd fmla="*/ 205572 h 526264" name="connsiteY211"/>
              <a:gd fmla="*/ 3265508 w 12137799" name="connsiteX212"/>
              <a:gd fmla="*/ 205572 h 526264" name="connsiteY212"/>
              <a:gd fmla="*/ 3265508 w 12137799" name="connsiteX213"/>
              <a:gd fmla="*/ 213795 h 526264" name="connsiteY213"/>
              <a:gd fmla="*/ 3289463 w 12137799" name="connsiteX214"/>
              <a:gd fmla="*/ 213795 h 526264" name="connsiteY214"/>
              <a:gd fmla="*/ 3289463 w 12137799" name="connsiteX215"/>
              <a:gd fmla="*/ 139789 h 526264" name="connsiteY215"/>
              <a:gd fmla="*/ 3305433 w 12137799" name="connsiteX216"/>
              <a:gd fmla="*/ 139789 h 526264" name="connsiteY216"/>
              <a:gd fmla="*/ 3313419 w 12137799" name="connsiteX217"/>
              <a:gd fmla="*/ 131566 h 526264" name="connsiteY217"/>
              <a:gd fmla="*/ 3321403 w 12137799" name="connsiteX218"/>
              <a:gd fmla="*/ 131566 h 526264" name="connsiteY218"/>
              <a:gd fmla="*/ 3321403 w 12137799" name="connsiteX219"/>
              <a:gd fmla="*/ 90452 h 526264" name="connsiteY219"/>
              <a:gd fmla="*/ 3329389 w 12137799" name="connsiteX220"/>
              <a:gd fmla="*/ 98675 h 526264" name="connsiteY220"/>
              <a:gd fmla="*/ 3329389 w 12137799" name="connsiteX221"/>
              <a:gd fmla="*/ 115120 h 526264" name="connsiteY221"/>
              <a:gd fmla="*/ 3337374 w 12137799" name="connsiteX222"/>
              <a:gd fmla="*/ 115120 h 526264" name="connsiteY222"/>
              <a:gd fmla="*/ 3337374 w 12137799" name="connsiteX223"/>
              <a:gd fmla="*/ 139789 h 526264" name="connsiteY223"/>
              <a:gd fmla="*/ 3353344 w 12137799" name="connsiteX224"/>
              <a:gd fmla="*/ 139789 h 526264" name="connsiteY224"/>
              <a:gd fmla="*/ 3369315 w 12137799" name="connsiteX225"/>
              <a:gd fmla="*/ 139789 h 526264" name="connsiteY225"/>
              <a:gd fmla="*/ 3369315 w 12137799" name="connsiteX226"/>
              <a:gd fmla="*/ 148012 h 526264" name="connsiteY226"/>
              <a:gd fmla="*/ 3401255 w 12137799" name="connsiteX227"/>
              <a:gd fmla="*/ 148012 h 526264" name="connsiteY227"/>
              <a:gd fmla="*/ 3401255 w 12137799" name="connsiteX228"/>
              <a:gd fmla="*/ 156235 h 526264" name="connsiteY228"/>
              <a:gd fmla="*/ 3433196 w 12137799" name="connsiteX229"/>
              <a:gd fmla="*/ 156235 h 526264" name="connsiteY229"/>
              <a:gd fmla="*/ 3433196 w 12137799" name="connsiteX230"/>
              <a:gd fmla="*/ 172681 h 526264" name="connsiteY230"/>
              <a:gd fmla="*/ 3441181 w 12137799" name="connsiteX231"/>
              <a:gd fmla="*/ 164458 h 526264" name="connsiteY231"/>
              <a:gd fmla="*/ 3441181 w 12137799" name="connsiteX232"/>
              <a:gd fmla="*/ 148012 h 526264" name="connsiteY232"/>
              <a:gd fmla="*/ 3449167 w 12137799" name="connsiteX233"/>
              <a:gd fmla="*/ 148012 h 526264" name="connsiteY233"/>
              <a:gd fmla="*/ 3457152 w 12137799" name="connsiteX234"/>
              <a:gd fmla="*/ 156235 h 526264" name="connsiteY234"/>
              <a:gd fmla="*/ 3537003 w 12137799" name="connsiteX235"/>
              <a:gd fmla="*/ 156235 h 526264" name="connsiteY235"/>
              <a:gd fmla="*/ 3537003 w 12137799" name="connsiteX236"/>
              <a:gd fmla="*/ 164458 h 526264" name="connsiteY236"/>
              <a:gd fmla="*/ 3568944 w 12137799" name="connsiteX237"/>
              <a:gd fmla="*/ 164458 h 526264" name="connsiteY237"/>
              <a:gd fmla="*/ 3592900 w 12137799" name="connsiteX238"/>
              <a:gd fmla="*/ 164458 h 526264" name="connsiteY238"/>
              <a:gd fmla="*/ 3592900 w 12137799" name="connsiteX239"/>
              <a:gd fmla="*/ 180903 h 526264" name="connsiteY239"/>
              <a:gd fmla="*/ 3616855 w 12137799" name="connsiteX240"/>
              <a:gd fmla="*/ 180903 h 526264" name="connsiteY240"/>
              <a:gd fmla="*/ 3616855 w 12137799" name="connsiteX241"/>
              <a:gd fmla="*/ 139789 h 526264" name="connsiteY241"/>
              <a:gd fmla="*/ 3624840 w 12137799" name="connsiteX242"/>
              <a:gd fmla="*/ 139789 h 526264" name="connsiteY242"/>
              <a:gd fmla="*/ 3624840 w 12137799" name="connsiteX243"/>
              <a:gd fmla="*/ 131566 h 526264" name="connsiteY243"/>
              <a:gd fmla="*/ 3704692 w 12137799" name="connsiteX244"/>
              <a:gd fmla="*/ 131566 h 526264" name="connsiteY244"/>
              <a:gd fmla="*/ 3720662 w 12137799" name="connsiteX245"/>
              <a:gd fmla="*/ 131566 h 526264" name="connsiteY245"/>
              <a:gd fmla="*/ 3720662 w 12137799" name="connsiteX246"/>
              <a:gd fmla="*/ 123343 h 526264" name="connsiteY246"/>
              <a:gd fmla="*/ 3736633 w 12137799" name="connsiteX247"/>
              <a:gd fmla="*/ 131566 h 526264" name="connsiteY247"/>
              <a:gd fmla="*/ 3792529 w 12137799" name="connsiteX248"/>
              <a:gd fmla="*/ 131566 h 526264" name="connsiteY248"/>
              <a:gd fmla="*/ 3792529 w 12137799" name="connsiteX249"/>
              <a:gd fmla="*/ 172681 h 526264" name="connsiteY249"/>
              <a:gd fmla="*/ 3832455 w 12137799" name="connsiteX250"/>
              <a:gd fmla="*/ 172681 h 526264" name="connsiteY250"/>
              <a:gd fmla="*/ 3832455 w 12137799" name="connsiteX251"/>
              <a:gd fmla="*/ 180903 h 526264" name="connsiteY251"/>
              <a:gd fmla="*/ 3840440 w 12137799" name="connsiteX252"/>
              <a:gd fmla="*/ 180903 h 526264" name="connsiteY252"/>
              <a:gd fmla="*/ 3840440 w 12137799" name="connsiteX253"/>
              <a:gd fmla="*/ 139789 h 526264" name="connsiteY253"/>
              <a:gd fmla="*/ 3856411 w 12137799" name="connsiteX254"/>
              <a:gd fmla="*/ 139789 h 526264" name="connsiteY254"/>
              <a:gd fmla="*/ 3856411 w 12137799" name="connsiteX255"/>
              <a:gd fmla="*/ 106898 h 526264" name="connsiteY255"/>
              <a:gd fmla="*/ 3856411 w 12137799" name="connsiteX256"/>
              <a:gd fmla="*/ 98675 h 526264" name="connsiteY256"/>
              <a:gd fmla="*/ 3848425 w 12137799" name="connsiteX257"/>
              <a:gd fmla="*/ 90452 h 526264" name="connsiteY257"/>
              <a:gd fmla="*/ 3848425 w 12137799" name="connsiteX258"/>
              <a:gd fmla="*/ 82229 h 526264" name="connsiteY258"/>
              <a:gd fmla="*/ 3856411 w 12137799" name="connsiteX259"/>
              <a:gd fmla="*/ 82229 h 526264" name="connsiteY259"/>
              <a:gd fmla="*/ 3856411 w 12137799" name="connsiteX260"/>
              <a:gd fmla="*/ 74006 h 526264" name="connsiteY260"/>
              <a:gd fmla="*/ 3872381 w 12137799" name="connsiteX261"/>
              <a:gd fmla="*/ 74006 h 526264" name="connsiteY261"/>
              <a:gd fmla="*/ 3872381 w 12137799" name="connsiteX262"/>
              <a:gd fmla="*/ 65783 h 526264" name="connsiteY262"/>
              <a:gd fmla="*/ 3896336 w 12137799" name="connsiteX263"/>
              <a:gd fmla="*/ 65783 h 526264" name="connsiteY263"/>
              <a:gd fmla="*/ 3896336 w 12137799" name="connsiteX264"/>
              <a:gd fmla="*/ 74006 h 526264" name="connsiteY264"/>
              <a:gd fmla="*/ 3896336 w 12137799" name="connsiteX265"/>
              <a:gd fmla="*/ 82229 h 526264" name="connsiteY265"/>
              <a:gd fmla="*/ 3944247 w 12137799" name="connsiteX266"/>
              <a:gd fmla="*/ 82229 h 526264" name="connsiteY266"/>
              <a:gd fmla="*/ 3944247 w 12137799" name="connsiteX267"/>
              <a:gd fmla="*/ 74006 h 526264" name="connsiteY267"/>
              <a:gd fmla="*/ 3952233 w 12137799" name="connsiteX268"/>
              <a:gd fmla="*/ 74006 h 526264" name="connsiteY268"/>
              <a:gd fmla="*/ 3952233 w 12137799" name="connsiteX269"/>
              <a:gd fmla="*/ 65783 h 526264" name="connsiteY269"/>
              <a:gd fmla="*/ 3968203 w 12137799" name="connsiteX270"/>
              <a:gd fmla="*/ 65783 h 526264" name="connsiteY270"/>
              <a:gd fmla="*/ 3976188 w 12137799" name="connsiteX271"/>
              <a:gd fmla="*/ 65783 h 526264" name="connsiteY271"/>
              <a:gd fmla="*/ 3984173 w 12137799" name="connsiteX272"/>
              <a:gd fmla="*/ 65783 h 526264" name="connsiteY272"/>
              <a:gd fmla="*/ 3984173 w 12137799" name="connsiteX273"/>
              <a:gd fmla="*/ 82229 h 526264" name="connsiteY273"/>
              <a:gd fmla="*/ 3984173 w 12137799" name="connsiteX274"/>
              <a:gd fmla="*/ 148012 h 526264" name="connsiteY274"/>
              <a:gd fmla="*/ 3992159 w 12137799" name="connsiteX275"/>
              <a:gd fmla="*/ 156235 h 526264" name="connsiteY275"/>
              <a:gd fmla="*/ 4000144 w 12137799" name="connsiteX276"/>
              <a:gd fmla="*/ 164458 h 526264" name="connsiteY276"/>
              <a:gd fmla="*/ 4000144 w 12137799" name="connsiteX277"/>
              <a:gd fmla="*/ 246686 h 526264" name="connsiteY277"/>
              <a:gd fmla="*/ 4016114 w 12137799" name="connsiteX278"/>
              <a:gd fmla="*/ 246686 h 526264" name="connsiteY278"/>
              <a:gd fmla="*/ 4016114 w 12137799" name="connsiteX279"/>
              <a:gd fmla="*/ 254909 h 526264" name="connsiteY279"/>
              <a:gd fmla="*/ 4024099 w 12137799" name="connsiteX280"/>
              <a:gd fmla="*/ 254909 h 526264" name="connsiteY280"/>
              <a:gd fmla="*/ 4024099 w 12137799" name="connsiteX281"/>
              <a:gd fmla="*/ 263132 h 526264" name="connsiteY281"/>
              <a:gd fmla="*/ 4040070 w 12137799" name="connsiteX282"/>
              <a:gd fmla="*/ 263132 h 526264" name="connsiteY282"/>
              <a:gd fmla="*/ 4048054 w 12137799" name="connsiteX283"/>
              <a:gd fmla="*/ 263132 h 526264" name="connsiteY283"/>
              <a:gd fmla="*/ 4048054 w 12137799" name="connsiteX284"/>
              <a:gd fmla="*/ 164458 h 526264" name="connsiteY284"/>
              <a:gd fmla="*/ 4135891 w 12137799" name="connsiteX285"/>
              <a:gd fmla="*/ 164458 h 526264" name="connsiteY285"/>
              <a:gd fmla="*/ 4135891 w 12137799" name="connsiteX286"/>
              <a:gd fmla="*/ 172681 h 526264" name="connsiteY286"/>
              <a:gd fmla="*/ 4152214 w 12137799" name="connsiteX287"/>
              <a:gd fmla="*/ 172681 h 526264" name="connsiteY287"/>
              <a:gd fmla="*/ 4152214 w 12137799" name="connsiteX288"/>
              <a:gd fmla="*/ 164458 h 526264" name="connsiteY288"/>
              <a:gd fmla="*/ 4160201 w 12137799" name="connsiteX289"/>
              <a:gd fmla="*/ 164458 h 526264" name="connsiteY289"/>
              <a:gd fmla="*/ 4168188 w 12137799" name="connsiteX290"/>
              <a:gd fmla="*/ 156235 h 526264" name="connsiteY290"/>
              <a:gd fmla="*/ 4240071 w 12137799" name="connsiteX291"/>
              <a:gd fmla="*/ 156235 h 526264" name="connsiteY291"/>
              <a:gd fmla="*/ 4240071 w 12137799" name="connsiteX292"/>
              <a:gd fmla="*/ 164458 h 526264" name="connsiteY292"/>
              <a:gd fmla="*/ 4248058 w 12137799" name="connsiteX293"/>
              <a:gd fmla="*/ 164458 h 526264" name="connsiteY293"/>
              <a:gd fmla="*/ 4248058 w 12137799" name="connsiteX294"/>
              <a:gd fmla="*/ 189126 h 526264" name="connsiteY294"/>
              <a:gd fmla="*/ 4280006 w 12137799" name="connsiteX295"/>
              <a:gd fmla="*/ 189126 h 526264" name="connsiteY295"/>
              <a:gd fmla="*/ 4280006 w 12137799" name="connsiteX296"/>
              <a:gd fmla="*/ 222018 h 526264" name="connsiteY296"/>
              <a:gd fmla="*/ 4311954 w 12137799" name="connsiteX297"/>
              <a:gd fmla="*/ 254909 h 526264" name="connsiteY297"/>
              <a:gd fmla="*/ 4311954 w 12137799" name="connsiteX298"/>
              <a:gd fmla="*/ 205572 h 526264" name="connsiteY298"/>
              <a:gd fmla="*/ 4327928 w 12137799" name="connsiteX299"/>
              <a:gd fmla="*/ 197349 h 526264" name="connsiteY299"/>
              <a:gd fmla="*/ 4343902 w 12137799" name="connsiteX300"/>
              <a:gd fmla="*/ 205572 h 526264" name="connsiteY300"/>
              <a:gd fmla="*/ 4343902 w 12137799" name="connsiteX301"/>
              <a:gd fmla="*/ 197349 h 526264" name="connsiteY301"/>
              <a:gd fmla="*/ 4399811 w 12137799" name="connsiteX302"/>
              <a:gd fmla="*/ 197349 h 526264" name="connsiteY302"/>
              <a:gd fmla="*/ 4399811 w 12137799" name="connsiteX303"/>
              <a:gd fmla="*/ 139789 h 526264" name="connsiteY303"/>
              <a:gd fmla="*/ 4447733 w 12137799" name="connsiteX304"/>
              <a:gd fmla="*/ 139789 h 526264" name="connsiteY304"/>
              <a:gd fmla="*/ 4447733 w 12137799" name="connsiteX305"/>
              <a:gd fmla="*/ 148012 h 526264" name="connsiteY305"/>
              <a:gd fmla="*/ 4455720 w 12137799" name="connsiteX306"/>
              <a:gd fmla="*/ 131566 h 526264" name="connsiteY306"/>
              <a:gd fmla="*/ 4455720 w 12137799" name="connsiteX307"/>
              <a:gd fmla="*/ 98675 h 526264" name="connsiteY307"/>
              <a:gd fmla="*/ 4463707 w 12137799" name="connsiteX308"/>
              <a:gd fmla="*/ 139789 h 526264" name="connsiteY308"/>
              <a:gd fmla="*/ 4471694 w 12137799" name="connsiteX309"/>
              <a:gd fmla="*/ 148012 h 526264" name="connsiteY309"/>
              <a:gd fmla="*/ 4487669 w 12137799" name="connsiteX310"/>
              <a:gd fmla="*/ 148012 h 526264" name="connsiteY310"/>
              <a:gd fmla="*/ 4487669 w 12137799" name="connsiteX311"/>
              <a:gd fmla="*/ 230241 h 526264" name="connsiteY311"/>
              <a:gd fmla="*/ 4495656 w 12137799" name="connsiteX312"/>
              <a:gd fmla="*/ 230241 h 526264" name="connsiteY312"/>
              <a:gd fmla="*/ 4503643 w 12137799" name="connsiteX313"/>
              <a:gd fmla="*/ 222018 h 526264" name="connsiteY313"/>
              <a:gd fmla="*/ 4519617 w 12137799" name="connsiteX314"/>
              <a:gd fmla="*/ 222018 h 526264" name="connsiteY314"/>
              <a:gd fmla="*/ 4535591 w 12137799" name="connsiteX315"/>
              <a:gd fmla="*/ 222018 h 526264" name="connsiteY315"/>
              <a:gd fmla="*/ 4543578 w 12137799" name="connsiteX316"/>
              <a:gd fmla="*/ 230241 h 526264" name="connsiteY316"/>
              <a:gd fmla="*/ 4551565 w 12137799" name="connsiteX317"/>
              <a:gd fmla="*/ 230241 h 526264" name="connsiteY317"/>
              <a:gd fmla="*/ 4551565 w 12137799" name="connsiteX318"/>
              <a:gd fmla="*/ 238464 h 526264" name="connsiteY318"/>
              <a:gd fmla="*/ 4559552 w 12137799" name="connsiteX319"/>
              <a:gd fmla="*/ 238464 h 526264" name="connsiteY319"/>
              <a:gd fmla="*/ 4559552 w 12137799" name="connsiteX320"/>
              <a:gd fmla="*/ 205572 h 526264" name="connsiteY320"/>
              <a:gd fmla="*/ 4567539 w 12137799" name="connsiteX321"/>
              <a:gd fmla="*/ 197349 h 526264" name="connsiteY321"/>
              <a:gd fmla="*/ 4567539 w 12137799" name="connsiteX322"/>
              <a:gd fmla="*/ 194266 h 526264" name="connsiteY322"/>
              <a:gd fmla="*/ 4567539 w 12137799" name="connsiteX323"/>
              <a:gd fmla="*/ 173580 h 526264" name="connsiteY323"/>
              <a:gd fmla="*/ 4567539 w 12137799" name="connsiteX324"/>
              <a:gd fmla="*/ 156235 h 526264" name="connsiteY324"/>
              <a:gd fmla="*/ 4575526 w 12137799" name="connsiteX325"/>
              <a:gd fmla="*/ 156235 h 526264" name="connsiteY325"/>
              <a:gd fmla="*/ 4575526 w 12137799" name="connsiteX326"/>
              <a:gd fmla="*/ 148012 h 526264" name="connsiteY326"/>
              <a:gd fmla="*/ 4583513 w 12137799" name="connsiteX327"/>
              <a:gd fmla="*/ 148012 h 526264" name="connsiteY327"/>
              <a:gd fmla="*/ 4599487 w 12137799" name="connsiteX328"/>
              <a:gd fmla="*/ 139789 h 526264" name="connsiteY328"/>
              <a:gd fmla="*/ 4599487 w 12137799" name="connsiteX329"/>
              <a:gd fmla="*/ 131566 h 526264" name="connsiteY329"/>
              <a:gd fmla="*/ 4607474 w 12137799" name="connsiteX330"/>
              <a:gd fmla="*/ 131566 h 526264" name="connsiteY330"/>
              <a:gd fmla="*/ 4607474 w 12137799" name="connsiteX331"/>
              <a:gd fmla="*/ 139789 h 526264" name="connsiteY331"/>
              <a:gd fmla="*/ 4623448 w 12137799" name="connsiteX332"/>
              <a:gd fmla="*/ 148012 h 526264" name="connsiteY332"/>
              <a:gd fmla="*/ 4631435 w 12137799" name="connsiteX333"/>
              <a:gd fmla="*/ 156235 h 526264" name="connsiteY333"/>
              <a:gd fmla="*/ 4631435 w 12137799" name="connsiteX334"/>
              <a:gd fmla="*/ 189126 h 526264" name="connsiteY334"/>
              <a:gd fmla="*/ 4639422 w 12137799" name="connsiteX335"/>
              <a:gd fmla="*/ 189126 h 526264" name="connsiteY335"/>
              <a:gd fmla="*/ 4647409 w 12137799" name="connsiteX336"/>
              <a:gd fmla="*/ 189126 h 526264" name="connsiteY336"/>
              <a:gd fmla="*/ 4663384 w 12137799" name="connsiteX337"/>
              <a:gd fmla="*/ 189126 h 526264" name="connsiteY337"/>
              <a:gd fmla="*/ 4663384 w 12137799" name="connsiteX338"/>
              <a:gd fmla="*/ 213795 h 526264" name="connsiteY338"/>
              <a:gd fmla="*/ 4663384 w 12137799" name="connsiteX339"/>
              <a:gd fmla="*/ 271355 h 526264" name="connsiteY339"/>
              <a:gd fmla="*/ 4719292 w 12137799" name="connsiteX340"/>
              <a:gd fmla="*/ 271355 h 526264" name="connsiteY340"/>
              <a:gd fmla="*/ 4719292 w 12137799" name="connsiteX341"/>
              <a:gd fmla="*/ 263132 h 526264" name="connsiteY341"/>
              <a:gd fmla="*/ 4735267 w 12137799" name="connsiteX342"/>
              <a:gd fmla="*/ 263132 h 526264" name="connsiteY342"/>
              <a:gd fmla="*/ 4735267 w 12137799" name="connsiteX343"/>
              <a:gd fmla="*/ 271355 h 526264" name="connsiteY343"/>
              <a:gd fmla="*/ 4743253 w 12137799" name="connsiteX344"/>
              <a:gd fmla="*/ 271355 h 526264" name="connsiteY344"/>
              <a:gd fmla="*/ 4743253 w 12137799" name="connsiteX345"/>
              <a:gd fmla="*/ 263132 h 526264" name="connsiteY345"/>
              <a:gd fmla="*/ 4751240 w 12137799" name="connsiteX346"/>
              <a:gd fmla="*/ 263132 h 526264" name="connsiteY346"/>
              <a:gd fmla="*/ 4751240 w 12137799" name="connsiteX347"/>
              <a:gd fmla="*/ 222018 h 526264" name="connsiteY347"/>
              <a:gd fmla="*/ 4775202 w 12137799" name="connsiteX348"/>
              <a:gd fmla="*/ 222018 h 526264" name="connsiteY348"/>
              <a:gd fmla="*/ 4783189 w 12137799" name="connsiteX349"/>
              <a:gd fmla="*/ 222018 h 526264" name="connsiteY349"/>
              <a:gd fmla="*/ 4791176 w 12137799" name="connsiteX350"/>
              <a:gd fmla="*/ 106898 h 526264" name="connsiteY350"/>
              <a:gd fmla="*/ 4799163 w 12137799" name="connsiteX351"/>
              <a:gd fmla="*/ 106898 h 526264" name="connsiteY351"/>
              <a:gd fmla="*/ 4807150 w 12137799" name="connsiteX352"/>
              <a:gd fmla="*/ 8223 h 526264" name="connsiteY352"/>
              <a:gd fmla="*/ 4815137 w 12137799" name="connsiteX353"/>
              <a:gd fmla="*/ 16446 h 526264" name="connsiteY353"/>
              <a:gd fmla="*/ 4823124 w 12137799" name="connsiteX354"/>
              <a:gd fmla="*/ 106898 h 526264" name="connsiteY354"/>
              <a:gd fmla="*/ 4831111 w 12137799" name="connsiteX355"/>
              <a:gd fmla="*/ 106898 h 526264" name="connsiteY355"/>
              <a:gd fmla="*/ 4855072 w 12137799" name="connsiteX356"/>
              <a:gd fmla="*/ 312469 h 526264" name="connsiteY356"/>
              <a:gd fmla="*/ 4855072 w 12137799" name="connsiteX357"/>
              <a:gd fmla="*/ 304247 h 526264" name="connsiteY357"/>
              <a:gd fmla="*/ 4918968 w 12137799" name="connsiteX358"/>
              <a:gd fmla="*/ 304247 h 526264" name="connsiteY358"/>
              <a:gd fmla="*/ 4918968 w 12137799" name="connsiteX359"/>
              <a:gd fmla="*/ 172681 h 526264" name="connsiteY359"/>
              <a:gd fmla="*/ 4966890 w 12137799" name="connsiteX360"/>
              <a:gd fmla="*/ 172681 h 526264" name="connsiteY360"/>
              <a:gd fmla="*/ 4966890 w 12137799" name="connsiteX361"/>
              <a:gd fmla="*/ 156235 h 526264" name="connsiteY361"/>
              <a:gd fmla="*/ 4974877 w 12137799" name="connsiteX362"/>
              <a:gd fmla="*/ 156235 h 526264" name="connsiteY362"/>
              <a:gd fmla="*/ 4974877 w 12137799" name="connsiteX363"/>
              <a:gd fmla="*/ 139789 h 526264" name="connsiteY363"/>
              <a:gd fmla="*/ 4982864 w 12137799" name="connsiteX364"/>
              <a:gd fmla="*/ 139789 h 526264" name="connsiteY364"/>
              <a:gd fmla="*/ 4982864 w 12137799" name="connsiteX365"/>
              <a:gd fmla="*/ 148012 h 526264" name="connsiteY365"/>
              <a:gd fmla="*/ 4982864 w 12137799" name="connsiteX366"/>
              <a:gd fmla="*/ 156235 h 526264" name="connsiteY366"/>
              <a:gd fmla="*/ 4990851 w 12137799" name="connsiteX367"/>
              <a:gd fmla="*/ 156235 h 526264" name="connsiteY367"/>
              <a:gd fmla="*/ 4990851 w 12137799" name="connsiteX368"/>
              <a:gd fmla="*/ 164458 h 526264" name="connsiteY368"/>
              <a:gd fmla="*/ 4998838 w 12137799" name="connsiteX369"/>
              <a:gd fmla="*/ 164458 h 526264" name="connsiteY369"/>
              <a:gd fmla="*/ 4998838 w 12137799" name="connsiteX370"/>
              <a:gd fmla="*/ 172681 h 526264" name="connsiteY370"/>
              <a:gd fmla="*/ 5022799 w 12137799" name="connsiteX371"/>
              <a:gd fmla="*/ 172681 h 526264" name="connsiteY371"/>
              <a:gd fmla="*/ 5022799 w 12137799" name="connsiteX372"/>
              <a:gd fmla="*/ 271355 h 526264" name="connsiteY372"/>
              <a:gd fmla="*/ 5038773 w 12137799" name="connsiteX373"/>
              <a:gd fmla="*/ 263132 h 526264" name="connsiteY373"/>
              <a:gd fmla="*/ 5086696 w 12137799" name="connsiteX374"/>
              <a:gd fmla="*/ 263132 h 526264" name="connsiteY374"/>
              <a:gd fmla="*/ 5094683 w 12137799" name="connsiteX375"/>
              <a:gd fmla="*/ 263132 h 526264" name="connsiteY375"/>
              <a:gd fmla="*/ 5094683 w 12137799" name="connsiteX376"/>
              <a:gd fmla="*/ 254909 h 526264" name="connsiteY376"/>
              <a:gd fmla="*/ 5142605 w 12137799" name="connsiteX377"/>
              <a:gd fmla="*/ 254909 h 526264" name="connsiteY377"/>
              <a:gd fmla="*/ 5142605 w 12137799" name="connsiteX378"/>
              <a:gd fmla="*/ 263132 h 526264" name="connsiteY378"/>
              <a:gd fmla="*/ 5166566 w 12137799" name="connsiteX379"/>
              <a:gd fmla="*/ 263132 h 526264" name="connsiteY379"/>
              <a:gd fmla="*/ 5166566 w 12137799" name="connsiteX380"/>
              <a:gd fmla="*/ 271355 h 526264" name="connsiteY380"/>
              <a:gd fmla="*/ 5158579 w 12137799" name="connsiteX381"/>
              <a:gd fmla="*/ 271355 h 526264" name="connsiteY381"/>
              <a:gd fmla="*/ 5158579 w 12137799" name="connsiteX382"/>
              <a:gd fmla="*/ 279578 h 526264" name="connsiteY382"/>
              <a:gd fmla="*/ 5166566 w 12137799" name="connsiteX383"/>
              <a:gd fmla="*/ 279578 h 526264" name="connsiteY383"/>
              <a:gd fmla="*/ 5166566 w 12137799" name="connsiteX384"/>
              <a:gd fmla="*/ 296024 h 526264" name="connsiteY384"/>
              <a:gd fmla="*/ 5174553 w 12137799" name="connsiteX385"/>
              <a:gd fmla="*/ 296024 h 526264" name="connsiteY385"/>
              <a:gd fmla="*/ 5174553 w 12137799" name="connsiteX386"/>
              <a:gd fmla="*/ 197349 h 526264" name="connsiteY386"/>
              <a:gd fmla="*/ 5190527 w 12137799" name="connsiteX387"/>
              <a:gd fmla="*/ 197349 h 526264" name="connsiteY387"/>
              <a:gd fmla="*/ 5190527 w 12137799" name="connsiteX388"/>
              <a:gd fmla="*/ 172681 h 526264" name="connsiteY388"/>
              <a:gd fmla="*/ 5198514 w 12137799" name="connsiteX389"/>
              <a:gd fmla="*/ 172681 h 526264" name="connsiteY389"/>
              <a:gd fmla="*/ 5198514 w 12137799" name="connsiteX390"/>
              <a:gd fmla="*/ 24669 h 526264" name="connsiteY390"/>
              <a:gd fmla="*/ 5222475 w 12137799" name="connsiteX391"/>
              <a:gd fmla="*/ 24669 h 526264" name="connsiteY391"/>
              <a:gd fmla="*/ 5222475 w 12137799" name="connsiteX392"/>
              <a:gd fmla="*/ 0 h 526264" name="connsiteY392"/>
              <a:gd fmla="*/ 5302345 w 12137799" name="connsiteX393"/>
              <a:gd fmla="*/ 0 h 526264" name="connsiteY393"/>
              <a:gd fmla="*/ 5302345 w 12137799" name="connsiteX394"/>
              <a:gd fmla="*/ 24669 h 526264" name="connsiteY394"/>
              <a:gd fmla="*/ 5326307 w 12137799" name="connsiteX395"/>
              <a:gd fmla="*/ 24669 h 526264" name="connsiteY395"/>
              <a:gd fmla="*/ 5326307 w 12137799" name="connsiteX396"/>
              <a:gd fmla="*/ 213795 h 526264" name="connsiteY396"/>
              <a:gd fmla="*/ 5334293 w 12137799" name="connsiteX397"/>
              <a:gd fmla="*/ 213795 h 526264" name="connsiteY397"/>
              <a:gd fmla="*/ 5334293 w 12137799" name="connsiteX398"/>
              <a:gd fmla="*/ 205572 h 526264" name="connsiteY398"/>
              <a:gd fmla="*/ 5342280 w 12137799" name="connsiteX399"/>
              <a:gd fmla="*/ 205572 h 526264" name="connsiteY399"/>
              <a:gd fmla="*/ 5342280 w 12137799" name="connsiteX400"/>
              <a:gd fmla="*/ 189126 h 526264" name="connsiteY400"/>
              <a:gd fmla="*/ 5398190 w 12137799" name="connsiteX401"/>
              <a:gd fmla="*/ 189126 h 526264" name="connsiteY401"/>
              <a:gd fmla="*/ 5398190 w 12137799" name="connsiteX402"/>
              <a:gd fmla="*/ 205572 h 526264" name="connsiteY402"/>
              <a:gd fmla="*/ 5414164 w 12137799" name="connsiteX403"/>
              <a:gd fmla="*/ 205572 h 526264" name="connsiteY403"/>
              <a:gd fmla="*/ 5414164 w 12137799" name="connsiteX404"/>
              <a:gd fmla="*/ 213795 h 526264" name="connsiteY404"/>
              <a:gd fmla="*/ 5438125 w 12137799" name="connsiteX405"/>
              <a:gd fmla="*/ 213795 h 526264" name="connsiteY405"/>
              <a:gd fmla="*/ 5438125 w 12137799" name="connsiteX406"/>
              <a:gd fmla="*/ 139789 h 526264" name="connsiteY406"/>
              <a:gd fmla="*/ 5454099 w 12137799" name="connsiteX407"/>
              <a:gd fmla="*/ 139789 h 526264" name="connsiteY407"/>
              <a:gd fmla="*/ 5462086 w 12137799" name="connsiteX408"/>
              <a:gd fmla="*/ 131566 h 526264" name="connsiteY408"/>
              <a:gd fmla="*/ 5470073 w 12137799" name="connsiteX409"/>
              <a:gd fmla="*/ 131566 h 526264" name="connsiteY409"/>
              <a:gd fmla="*/ 5470073 w 12137799" name="connsiteX410"/>
              <a:gd fmla="*/ 90452 h 526264" name="connsiteY410"/>
              <a:gd fmla="*/ 5478061 w 12137799" name="connsiteX411"/>
              <a:gd fmla="*/ 98675 h 526264" name="connsiteY411"/>
              <a:gd fmla="*/ 5478061 w 12137799" name="connsiteX412"/>
              <a:gd fmla="*/ 115120 h 526264" name="connsiteY412"/>
              <a:gd fmla="*/ 5486047 w 12137799" name="connsiteX413"/>
              <a:gd fmla="*/ 115120 h 526264" name="connsiteY413"/>
              <a:gd fmla="*/ 5486047 w 12137799" name="connsiteX414"/>
              <a:gd fmla="*/ 139789 h 526264" name="connsiteY414"/>
              <a:gd fmla="*/ 5494034 w 12137799" name="connsiteX415"/>
              <a:gd fmla="*/ 139789 h 526264" name="connsiteY415"/>
              <a:gd fmla="*/ 5517995 w 12137799" name="connsiteX416"/>
              <a:gd fmla="*/ 139789 h 526264" name="connsiteY416"/>
              <a:gd fmla="*/ 5517995 w 12137799" name="connsiteX417"/>
              <a:gd fmla="*/ 148012 h 526264" name="connsiteY417"/>
              <a:gd fmla="*/ 5541956 w 12137799" name="connsiteX418"/>
              <a:gd fmla="*/ 148012 h 526264" name="connsiteY418"/>
              <a:gd fmla="*/ 5541956 w 12137799" name="connsiteX419"/>
              <a:gd fmla="*/ 156235 h 526264" name="connsiteY419"/>
              <a:gd fmla="*/ 5581891 w 12137799" name="connsiteX420"/>
              <a:gd fmla="*/ 156235 h 526264" name="connsiteY420"/>
              <a:gd fmla="*/ 5581891 w 12137799" name="connsiteX421"/>
              <a:gd fmla="*/ 172681 h 526264" name="connsiteY421"/>
              <a:gd fmla="*/ 5589878 w 12137799" name="connsiteX422"/>
              <a:gd fmla="*/ 164458 h 526264" name="connsiteY422"/>
              <a:gd fmla="*/ 5589878 w 12137799" name="connsiteX423"/>
              <a:gd fmla="*/ 148012 h 526264" name="connsiteY423"/>
              <a:gd fmla="*/ 5597865 w 12137799" name="connsiteX424"/>
              <a:gd fmla="*/ 148012 h 526264" name="connsiteY424"/>
              <a:gd fmla="*/ 5605852 w 12137799" name="connsiteX425"/>
              <a:gd fmla="*/ 156235 h 526264" name="connsiteY425"/>
              <a:gd fmla="*/ 5677736 w 12137799" name="connsiteX426"/>
              <a:gd fmla="*/ 156235 h 526264" name="connsiteY426"/>
              <a:gd fmla="*/ 5677736 w 12137799" name="connsiteX427"/>
              <a:gd fmla="*/ 164458 h 526264" name="connsiteY427"/>
              <a:gd fmla="*/ 5685723 w 12137799" name="connsiteX428"/>
              <a:gd fmla="*/ 164458 h 526264" name="connsiteY428"/>
              <a:gd fmla="*/ 5709684 w 12137799" name="connsiteX429"/>
              <a:gd fmla="*/ 164458 h 526264" name="connsiteY429"/>
              <a:gd fmla="*/ 5717671 w 12137799" name="connsiteX430"/>
              <a:gd fmla="*/ 164458 h 526264" name="connsiteY430"/>
              <a:gd fmla="*/ 5741632 w 12137799" name="connsiteX431"/>
              <a:gd fmla="*/ 164458 h 526264" name="connsiteY431"/>
              <a:gd fmla="*/ 5741632 w 12137799" name="connsiteX432"/>
              <a:gd fmla="*/ 180903 h 526264" name="connsiteY432"/>
              <a:gd fmla="*/ 5765593 w 12137799" name="connsiteX433"/>
              <a:gd fmla="*/ 180903 h 526264" name="connsiteY433"/>
              <a:gd fmla="*/ 5765593 w 12137799" name="connsiteX434"/>
              <a:gd fmla="*/ 139789 h 526264" name="connsiteY434"/>
              <a:gd fmla="*/ 5773581 w 12137799" name="connsiteX435"/>
              <a:gd fmla="*/ 139789 h 526264" name="connsiteY435"/>
              <a:gd fmla="*/ 5773581 w 12137799" name="connsiteX436"/>
              <a:gd fmla="*/ 131566 h 526264" name="connsiteY436"/>
              <a:gd fmla="*/ 5836128 w 12137799" name="connsiteX437"/>
              <a:gd fmla="*/ 131566 h 526264" name="connsiteY437"/>
              <a:gd fmla="*/ 5836128 w 12137799" name="connsiteX438"/>
              <a:gd fmla="*/ 120260 h 526264" name="connsiteY438"/>
              <a:gd fmla="*/ 5836128 w 12137799" name="connsiteX439"/>
              <a:gd fmla="*/ 82229 h 526264" name="connsiteY439"/>
              <a:gd fmla="*/ 5836128 w 12137799" name="connsiteX440"/>
              <a:gd fmla="*/ 65783 h 526264" name="connsiteY440"/>
              <a:gd fmla="*/ 5852108 w 12137799" name="connsiteX441"/>
              <a:gd fmla="*/ 65783 h 526264" name="connsiteY441"/>
              <a:gd fmla="*/ 5876080 w 12137799" name="connsiteX442"/>
              <a:gd fmla="*/ 65783 h 526264" name="connsiteY442"/>
              <a:gd fmla="*/ 5876080 w 12137799" name="connsiteX443"/>
              <a:gd fmla="*/ 74006 h 526264" name="connsiteY443"/>
              <a:gd fmla="*/ 5884070 w 12137799" name="connsiteX444"/>
              <a:gd fmla="*/ 74006 h 526264" name="connsiteY444"/>
              <a:gd fmla="*/ 5884070 w 12137799" name="connsiteX445"/>
              <a:gd fmla="*/ 82229 h 526264" name="connsiteY445"/>
              <a:gd fmla="*/ 5932013 w 12137799" name="connsiteX446"/>
              <a:gd fmla="*/ 82229 h 526264" name="connsiteY446"/>
              <a:gd fmla="*/ 5932013 w 12137799" name="connsiteX447"/>
              <a:gd fmla="*/ 74006 h 526264" name="connsiteY447"/>
              <a:gd fmla="*/ 5932013 w 12137799" name="connsiteX448"/>
              <a:gd fmla="*/ 65783 h 526264" name="connsiteY448"/>
              <a:gd fmla="*/ 5955985 w 12137799" name="connsiteX449"/>
              <a:gd fmla="*/ 65783 h 526264" name="connsiteY449"/>
              <a:gd fmla="*/ 5955985 w 12137799" name="connsiteX450"/>
              <a:gd fmla="*/ 74006 h 526264" name="connsiteY450"/>
              <a:gd fmla="*/ 5971965 w 12137799" name="connsiteX451"/>
              <a:gd fmla="*/ 74006 h 526264" name="connsiteY451"/>
              <a:gd fmla="*/ 5971965 w 12137799" name="connsiteX452"/>
              <a:gd fmla="*/ 82229 h 526264" name="connsiteY452"/>
              <a:gd fmla="*/ 5979956 w 12137799" name="connsiteX453"/>
              <a:gd fmla="*/ 82229 h 526264" name="connsiteY453"/>
              <a:gd fmla="*/ 5979956 w 12137799" name="connsiteX454"/>
              <a:gd fmla="*/ 90452 h 526264" name="connsiteY454"/>
              <a:gd fmla="*/ 5971965 w 12137799" name="connsiteX455"/>
              <a:gd fmla="*/ 98675 h 526264" name="connsiteY455"/>
              <a:gd fmla="*/ 5979956 w 12137799" name="connsiteX456"/>
              <a:gd fmla="*/ 106898 h 526264" name="connsiteY456"/>
              <a:gd fmla="*/ 5979956 w 12137799" name="connsiteX457"/>
              <a:gd fmla="*/ 139789 h 526264" name="connsiteY457"/>
              <a:gd fmla="*/ 5981243 w 12137799" name="connsiteX458"/>
              <a:gd fmla="*/ 139789 h 526264" name="connsiteY458"/>
              <a:gd fmla="*/ 5995937 w 12137799" name="connsiteX459"/>
              <a:gd fmla="*/ 139789 h 526264" name="connsiteY459"/>
              <a:gd fmla="*/ 5997217 w 12137799" name="connsiteX460"/>
              <a:gd fmla="*/ 139789 h 526264" name="connsiteY460"/>
              <a:gd fmla="*/ 5997217 w 12137799" name="connsiteX461"/>
              <a:gd fmla="*/ 106898 h 526264" name="connsiteY461"/>
              <a:gd fmla="*/ 6005204 w 12137799" name="connsiteX462"/>
              <a:gd fmla="*/ 98675 h 526264" name="connsiteY462"/>
              <a:gd fmla="*/ 5997217 w 12137799" name="connsiteX463"/>
              <a:gd fmla="*/ 90452 h 526264" name="connsiteY463"/>
              <a:gd fmla="*/ 5997217 w 12137799" name="connsiteX464"/>
              <a:gd fmla="*/ 82229 h 526264" name="connsiteY464"/>
              <a:gd fmla="*/ 6005204 w 12137799" name="connsiteX465"/>
              <a:gd fmla="*/ 82229 h 526264" name="connsiteY465"/>
              <a:gd fmla="*/ 6005204 w 12137799" name="connsiteX466"/>
              <a:gd fmla="*/ 74006 h 526264" name="connsiteY466"/>
              <a:gd fmla="*/ 6021178 w 12137799" name="connsiteX467"/>
              <a:gd fmla="*/ 74006 h 526264" name="connsiteY467"/>
              <a:gd fmla="*/ 6021178 w 12137799" name="connsiteX468"/>
              <a:gd fmla="*/ 65783 h 526264" name="connsiteY468"/>
              <a:gd fmla="*/ 6037152 w 12137799" name="connsiteX469"/>
              <a:gd fmla="*/ 65783 h 526264" name="connsiteY469"/>
              <a:gd fmla="*/ 6037152 w 12137799" name="connsiteX470"/>
              <a:gd fmla="*/ 74006 h 526264" name="connsiteY470"/>
              <a:gd fmla="*/ 6045139 w 12137799" name="connsiteX471"/>
              <a:gd fmla="*/ 74006 h 526264" name="connsiteY471"/>
              <a:gd fmla="*/ 6045139 w 12137799" name="connsiteX472"/>
              <a:gd fmla="*/ 82229 h 526264" name="connsiteY472"/>
              <a:gd fmla="*/ 6085074 w 12137799" name="connsiteX473"/>
              <a:gd fmla="*/ 82229 h 526264" name="connsiteY473"/>
              <a:gd fmla="*/ 6085074 w 12137799" name="connsiteX474"/>
              <a:gd fmla="*/ 74006 h 526264" name="connsiteY474"/>
              <a:gd fmla="*/ 6093061 w 12137799" name="connsiteX475"/>
              <a:gd fmla="*/ 74006 h 526264" name="connsiteY475"/>
              <a:gd fmla="*/ 6093061 w 12137799" name="connsiteX476"/>
              <a:gd fmla="*/ 65783 h 526264" name="connsiteY476"/>
              <a:gd fmla="*/ 6117022 w 12137799" name="connsiteX477"/>
              <a:gd fmla="*/ 65783 h 526264" name="connsiteY477"/>
              <a:gd fmla="*/ 6125009 w 12137799" name="connsiteX478"/>
              <a:gd fmla="*/ 65783 h 526264" name="connsiteY478"/>
              <a:gd fmla="*/ 6125009 w 12137799" name="connsiteX479"/>
              <a:gd fmla="*/ 82229 h 526264" name="connsiteY479"/>
              <a:gd fmla="*/ 6132996 w 12137799" name="connsiteX480"/>
              <a:gd fmla="*/ 82229 h 526264" name="connsiteY480"/>
              <a:gd fmla="*/ 6132996 w 12137799" name="connsiteX481"/>
              <a:gd fmla="*/ 120260 h 526264" name="connsiteY481"/>
              <a:gd fmla="*/ 6132996 w 12137799" name="connsiteX482"/>
              <a:gd fmla="*/ 131566 h 526264" name="connsiteY482"/>
              <a:gd fmla="*/ 6139766 w 12137799" name="connsiteX483"/>
              <a:gd fmla="*/ 131566 h 526264" name="connsiteY483"/>
              <a:gd fmla="*/ 6227661 w 12137799" name="connsiteX484"/>
              <a:gd fmla="*/ 131566 h 526264" name="connsiteY484"/>
              <a:gd fmla="*/ 6227661 w 12137799" name="connsiteX485"/>
              <a:gd fmla="*/ 139789 h 526264" name="connsiteY485"/>
              <a:gd fmla="*/ 6235652 w 12137799" name="connsiteX486"/>
              <a:gd fmla="*/ 139789 h 526264" name="connsiteY486"/>
              <a:gd fmla="*/ 6235652 w 12137799" name="connsiteX487"/>
              <a:gd fmla="*/ 180903 h 526264" name="connsiteY487"/>
              <a:gd fmla="*/ 6259623 w 12137799" name="connsiteX488"/>
              <a:gd fmla="*/ 180903 h 526264" name="connsiteY488"/>
              <a:gd fmla="*/ 6259623 w 12137799" name="connsiteX489"/>
              <a:gd fmla="*/ 164458 h 526264" name="connsiteY489"/>
              <a:gd fmla="*/ 6283594 w 12137799" name="connsiteX490"/>
              <a:gd fmla="*/ 164458 h 526264" name="connsiteY490"/>
              <a:gd fmla="*/ 6291585 w 12137799" name="connsiteX491"/>
              <a:gd fmla="*/ 164458 h 526264" name="connsiteY491"/>
              <a:gd fmla="*/ 6315556 w 12137799" name="connsiteX492"/>
              <a:gd fmla="*/ 164458 h 526264" name="connsiteY492"/>
              <a:gd fmla="*/ 6323547 w 12137799" name="connsiteX493"/>
              <a:gd fmla="*/ 164458 h 526264" name="connsiteY493"/>
              <a:gd fmla="*/ 6323547 w 12137799" name="connsiteX494"/>
              <a:gd fmla="*/ 156235 h 526264" name="connsiteY494"/>
              <a:gd fmla="*/ 6403452 w 12137799" name="connsiteX495"/>
              <a:gd fmla="*/ 156235 h 526264" name="connsiteY495"/>
              <a:gd fmla="*/ 6419433 w 12137799" name="connsiteX496"/>
              <a:gd fmla="*/ 148012 h 526264" name="connsiteY496"/>
              <a:gd fmla="*/ 6427423 w 12137799" name="connsiteX497"/>
              <a:gd fmla="*/ 148012 h 526264" name="connsiteY497"/>
              <a:gd fmla="*/ 6427423 w 12137799" name="connsiteX498"/>
              <a:gd fmla="*/ 164458 h 526264" name="connsiteY498"/>
              <a:gd fmla="*/ 6435414 w 12137799" name="connsiteX499"/>
              <a:gd fmla="*/ 172681 h 526264" name="connsiteY499"/>
              <a:gd fmla="*/ 6435414 w 12137799" name="connsiteX500"/>
              <a:gd fmla="*/ 156235 h 526264" name="connsiteY500"/>
              <a:gd fmla="*/ 6475366 w 12137799" name="connsiteX501"/>
              <a:gd fmla="*/ 156235 h 526264" name="connsiteY501"/>
              <a:gd fmla="*/ 6475366 w 12137799" name="connsiteX502"/>
              <a:gd fmla="*/ 148012 h 526264" name="connsiteY502"/>
              <a:gd fmla="*/ 6507328 w 12137799" name="connsiteX503"/>
              <a:gd fmla="*/ 148012 h 526264" name="connsiteY503"/>
              <a:gd fmla="*/ 6507328 w 12137799" name="connsiteX504"/>
              <a:gd fmla="*/ 139789 h 526264" name="connsiteY504"/>
              <a:gd fmla="*/ 6523309 w 12137799" name="connsiteX505"/>
              <a:gd fmla="*/ 139789 h 526264" name="connsiteY505"/>
              <a:gd fmla="*/ 6539290 w 12137799" name="connsiteX506"/>
              <a:gd fmla="*/ 139789 h 526264" name="connsiteY506"/>
              <a:gd fmla="*/ 6539290 w 12137799" name="connsiteX507"/>
              <a:gd fmla="*/ 115120 h 526264" name="connsiteY507"/>
              <a:gd fmla="*/ 6547280 w 12137799" name="connsiteX508"/>
              <a:gd fmla="*/ 115120 h 526264" name="connsiteY508"/>
              <a:gd fmla="*/ 6547280 w 12137799" name="connsiteX509"/>
              <a:gd fmla="*/ 98675 h 526264" name="connsiteY509"/>
              <a:gd fmla="*/ 6555271 w 12137799" name="connsiteX510"/>
              <a:gd fmla="*/ 90452 h 526264" name="connsiteY510"/>
              <a:gd fmla="*/ 6555271 w 12137799" name="connsiteX511"/>
              <a:gd fmla="*/ 131566 h 526264" name="connsiteY511"/>
              <a:gd fmla="*/ 6563261 w 12137799" name="connsiteX512"/>
              <a:gd fmla="*/ 131566 h 526264" name="connsiteY512"/>
              <a:gd fmla="*/ 6571252 w 12137799" name="connsiteX513"/>
              <a:gd fmla="*/ 139789 h 526264" name="connsiteY513"/>
              <a:gd fmla="*/ 6587233 w 12137799" name="connsiteX514"/>
              <a:gd fmla="*/ 139789 h 526264" name="connsiteY514"/>
              <a:gd fmla="*/ 6587233 w 12137799" name="connsiteX515"/>
              <a:gd fmla="*/ 213795 h 526264" name="connsiteY515"/>
              <a:gd fmla="*/ 6611204 w 12137799" name="connsiteX516"/>
              <a:gd fmla="*/ 213795 h 526264" name="connsiteY516"/>
              <a:gd fmla="*/ 6611204 w 12137799" name="connsiteX517"/>
              <a:gd fmla="*/ 222018 h 526264" name="connsiteY517"/>
              <a:gd fmla="*/ 6619195 w 12137799" name="connsiteX518"/>
              <a:gd fmla="*/ 222018 h 526264" name="connsiteY518"/>
              <a:gd fmla="*/ 6619195 w 12137799" name="connsiteX519"/>
              <a:gd fmla="*/ 205572 h 526264" name="connsiteY519"/>
              <a:gd fmla="*/ 6627185 w 12137799" name="connsiteX520"/>
              <a:gd fmla="*/ 205572 h 526264" name="connsiteY520"/>
              <a:gd fmla="*/ 6627185 w 12137799" name="connsiteX521"/>
              <a:gd fmla="*/ 189126 h 526264" name="connsiteY521"/>
              <a:gd fmla="*/ 6691109 w 12137799" name="connsiteX522"/>
              <a:gd fmla="*/ 189126 h 526264" name="connsiteY522"/>
              <a:gd fmla="*/ 6691109 w 12137799" name="connsiteX523"/>
              <a:gd fmla="*/ 205572 h 526264" name="connsiteY523"/>
              <a:gd fmla="*/ 6699100 w 12137799" name="connsiteX524"/>
              <a:gd fmla="*/ 205572 h 526264" name="connsiteY524"/>
              <a:gd fmla="*/ 6699100 w 12137799" name="connsiteX525"/>
              <a:gd fmla="*/ 213795 h 526264" name="connsiteY525"/>
              <a:gd fmla="*/ 6707090 w 12137799" name="connsiteX526"/>
              <a:gd fmla="*/ 213795 h 526264" name="connsiteY526"/>
              <a:gd fmla="*/ 6707090 w 12137799" name="connsiteX527"/>
              <a:gd fmla="*/ 24669 h 526264" name="connsiteY527"/>
              <a:gd fmla="*/ 6739052 w 12137799" name="connsiteX528"/>
              <a:gd fmla="*/ 24669 h 526264" name="connsiteY528"/>
              <a:gd fmla="*/ 6739052 w 12137799" name="connsiteX529"/>
              <a:gd fmla="*/ 0 h 526264" name="connsiteY529"/>
              <a:gd fmla="*/ 6818957 w 12137799" name="connsiteX530"/>
              <a:gd fmla="*/ 0 h 526264" name="connsiteY530"/>
              <a:gd fmla="*/ 6818957 w 12137799" name="connsiteX531"/>
              <a:gd fmla="*/ 24669 h 526264" name="connsiteY531"/>
              <a:gd fmla="*/ 6850919 w 12137799" name="connsiteX532"/>
              <a:gd fmla="*/ 24669 h 526264" name="connsiteY532"/>
              <a:gd fmla="*/ 6850919 w 12137799" name="connsiteX533"/>
              <a:gd fmla="*/ 172681 h 526264" name="connsiteY533"/>
              <a:gd fmla="*/ 6858909 w 12137799" name="connsiteX534"/>
              <a:gd fmla="*/ 172681 h 526264" name="connsiteY534"/>
              <a:gd fmla="*/ 6858909 w 12137799" name="connsiteX535"/>
              <a:gd fmla="*/ 197349 h 526264" name="connsiteY535"/>
              <a:gd fmla="*/ 6866900 w 12137799" name="connsiteX536"/>
              <a:gd fmla="*/ 197349 h 526264" name="connsiteY536"/>
              <a:gd fmla="*/ 6866900 w 12137799" name="connsiteX537"/>
              <a:gd fmla="*/ 296024 h 526264" name="connsiteY537"/>
              <a:gd fmla="*/ 6882881 w 12137799" name="connsiteX538"/>
              <a:gd fmla="*/ 296024 h 526264" name="connsiteY538"/>
              <a:gd fmla="*/ 6882881 w 12137799" name="connsiteX539"/>
              <a:gd fmla="*/ 279578 h 526264" name="connsiteY539"/>
              <a:gd fmla="*/ 6890871 w 12137799" name="connsiteX540"/>
              <a:gd fmla="*/ 279578 h 526264" name="connsiteY540"/>
              <a:gd fmla="*/ 6890871 w 12137799" name="connsiteX541"/>
              <a:gd fmla="*/ 271355 h 526264" name="connsiteY541"/>
              <a:gd fmla="*/ 6882881 w 12137799" name="connsiteX542"/>
              <a:gd fmla="*/ 271355 h 526264" name="connsiteY542"/>
              <a:gd fmla="*/ 6882881 w 12137799" name="connsiteX543"/>
              <a:gd fmla="*/ 263132 h 526264" name="connsiteY543"/>
              <a:gd fmla="*/ 6906852 w 12137799" name="connsiteX544"/>
              <a:gd fmla="*/ 263132 h 526264" name="connsiteY544"/>
              <a:gd fmla="*/ 6906852 w 12137799" name="connsiteX545"/>
              <a:gd fmla="*/ 254909 h 526264" name="connsiteY545"/>
              <a:gd fmla="*/ 6954795 w 12137799" name="connsiteX546"/>
              <a:gd fmla="*/ 254909 h 526264" name="connsiteY546"/>
              <a:gd fmla="*/ 6954795 w 12137799" name="connsiteX547"/>
              <a:gd fmla="*/ 263132 h 526264" name="connsiteY547"/>
              <a:gd fmla="*/ 6962786 w 12137799" name="connsiteX548"/>
              <a:gd fmla="*/ 263132 h 526264" name="connsiteY548"/>
              <a:gd fmla="*/ 7018719 w 12137799" name="connsiteX549"/>
              <a:gd fmla="*/ 263132 h 526264" name="connsiteY549"/>
              <a:gd fmla="*/ 7034700 w 12137799" name="connsiteX550"/>
              <a:gd fmla="*/ 271355 h 526264" name="connsiteY550"/>
              <a:gd fmla="*/ 7034700 w 12137799" name="connsiteX551"/>
              <a:gd fmla="*/ 172681 h 526264" name="connsiteY551"/>
              <a:gd fmla="*/ 7058671 w 12137799" name="connsiteX552"/>
              <a:gd fmla="*/ 172681 h 526264" name="connsiteY552"/>
              <a:gd fmla="*/ 7058671 w 12137799" name="connsiteX553"/>
              <a:gd fmla="*/ 164458 h 526264" name="connsiteY553"/>
              <a:gd fmla="*/ 7058671 w 12137799" name="connsiteX554"/>
              <a:gd fmla="*/ 156235 h 526264" name="connsiteY554"/>
              <a:gd fmla="*/ 7066662 w 12137799" name="connsiteX555"/>
              <a:gd fmla="*/ 156235 h 526264" name="connsiteY555"/>
              <a:gd fmla="*/ 7066662 w 12137799" name="connsiteX556"/>
              <a:gd fmla="*/ 164458 h 526264" name="connsiteY556"/>
              <a:gd fmla="*/ 7074652 w 12137799" name="connsiteX557"/>
              <a:gd fmla="*/ 164458 h 526264" name="connsiteY557"/>
              <a:gd fmla="*/ 7074652 w 12137799" name="connsiteX558"/>
              <a:gd fmla="*/ 156235 h 526264" name="connsiteY558"/>
              <a:gd fmla="*/ 7082643 w 12137799" name="connsiteX559"/>
              <a:gd fmla="*/ 156235 h 526264" name="connsiteY559"/>
              <a:gd fmla="*/ 7082643 w 12137799" name="connsiteX560"/>
              <a:gd fmla="*/ 148012 h 526264" name="connsiteY560"/>
              <a:gd fmla="*/ 7074652 w 12137799" name="connsiteX561"/>
              <a:gd fmla="*/ 148012 h 526264" name="connsiteY561"/>
              <a:gd fmla="*/ 7082643 w 12137799" name="connsiteX562"/>
              <a:gd fmla="*/ 139789 h 526264" name="connsiteY562"/>
              <a:gd fmla="*/ 7090633 w 12137799" name="connsiteX563"/>
              <a:gd fmla="*/ 139789 h 526264" name="connsiteY563"/>
              <a:gd fmla="*/ 7090633 w 12137799" name="connsiteX564"/>
              <a:gd fmla="*/ 156235 h 526264" name="connsiteY564"/>
              <a:gd fmla="*/ 7098624 w 12137799" name="connsiteX565"/>
              <a:gd fmla="*/ 156235 h 526264" name="connsiteY565"/>
              <a:gd fmla="*/ 7098624 w 12137799" name="connsiteX566"/>
              <a:gd fmla="*/ 172681 h 526264" name="connsiteY566"/>
              <a:gd fmla="*/ 7154557 w 12137799" name="connsiteX567"/>
              <a:gd fmla="*/ 172681 h 526264" name="connsiteY567"/>
              <a:gd fmla="*/ 7154557 w 12137799" name="connsiteX568"/>
              <a:gd fmla="*/ 304247 h 526264" name="connsiteY568"/>
              <a:gd fmla="*/ 7218481 w 12137799" name="connsiteX569"/>
              <a:gd fmla="*/ 304247 h 526264" name="connsiteY569"/>
              <a:gd fmla="*/ 7218481 w 12137799" name="connsiteX570"/>
              <a:gd fmla="*/ 312469 h 526264" name="connsiteY570"/>
              <a:gd fmla="*/ 7250443 w 12137799" name="connsiteX571"/>
              <a:gd fmla="*/ 106898 h 526264" name="connsiteY571"/>
              <a:gd fmla="*/ 7266424 w 12137799" name="connsiteX572"/>
              <a:gd fmla="*/ 16446 h 526264" name="connsiteY572"/>
              <a:gd fmla="*/ 7274415 w 12137799" name="connsiteX573"/>
              <a:gd fmla="*/ 8223 h 526264" name="connsiteY573"/>
              <a:gd fmla="*/ 7282405 w 12137799" name="connsiteX574"/>
              <a:gd fmla="*/ 106898 h 526264" name="connsiteY574"/>
              <a:gd fmla="*/ 7290396 w 12137799" name="connsiteX575"/>
              <a:gd fmla="*/ 106898 h 526264" name="connsiteY575"/>
              <a:gd fmla="*/ 7298386 w 12137799" name="connsiteX576"/>
              <a:gd fmla="*/ 222018 h 526264" name="connsiteY576"/>
              <a:gd fmla="*/ 7306377 w 12137799" name="connsiteX577"/>
              <a:gd fmla="*/ 222018 h 526264" name="connsiteY577"/>
              <a:gd fmla="*/ 7330348 w 12137799" name="connsiteX578"/>
              <a:gd fmla="*/ 222018 h 526264" name="connsiteY578"/>
              <a:gd fmla="*/ 7330348 w 12137799" name="connsiteX579"/>
              <a:gd fmla="*/ 263132 h 526264" name="connsiteY579"/>
              <a:gd fmla="*/ 7338338 w 12137799" name="connsiteX580"/>
              <a:gd fmla="*/ 263132 h 526264" name="connsiteY580"/>
              <a:gd fmla="*/ 7338338 w 12137799" name="connsiteX581"/>
              <a:gd fmla="*/ 271355 h 526264" name="connsiteY581"/>
              <a:gd fmla="*/ 7346329 w 12137799" name="connsiteX582"/>
              <a:gd fmla="*/ 271355 h 526264" name="connsiteY582"/>
              <a:gd fmla="*/ 7346329 w 12137799" name="connsiteX583"/>
              <a:gd fmla="*/ 263132 h 526264" name="connsiteY583"/>
              <a:gd fmla="*/ 7370300 w 12137799" name="connsiteX584"/>
              <a:gd fmla="*/ 263132 h 526264" name="connsiteY584"/>
              <a:gd fmla="*/ 7370300 w 12137799" name="connsiteX585"/>
              <a:gd fmla="*/ 271355 h 526264" name="connsiteY585"/>
              <a:gd fmla="*/ 7426234 w 12137799" name="connsiteX586"/>
              <a:gd fmla="*/ 271355 h 526264" name="connsiteY586"/>
              <a:gd fmla="*/ 7426234 w 12137799" name="connsiteX587"/>
              <a:gd fmla="*/ 213795 h 526264" name="connsiteY587"/>
              <a:gd fmla="*/ 7434224 w 12137799" name="connsiteX588"/>
              <a:gd fmla="*/ 189126 h 526264" name="connsiteY588"/>
              <a:gd fmla="*/ 7442215 w 12137799" name="connsiteX589"/>
              <a:gd fmla="*/ 189126 h 526264" name="connsiteY589"/>
              <a:gd fmla="*/ 7450205 w 12137799" name="connsiteX590"/>
              <a:gd fmla="*/ 189126 h 526264" name="connsiteY590"/>
              <a:gd fmla="*/ 7458196 w 12137799" name="connsiteX591"/>
              <a:gd fmla="*/ 189126 h 526264" name="connsiteY591"/>
              <a:gd fmla="*/ 7466186 w 12137799" name="connsiteX592"/>
              <a:gd fmla="*/ 189126 h 526264" name="connsiteY592"/>
              <a:gd fmla="*/ 7466186 w 12137799" name="connsiteX593"/>
              <a:gd fmla="*/ 156235 h 526264" name="connsiteY593"/>
              <a:gd fmla="*/ 7466186 w 12137799" name="connsiteX594"/>
              <a:gd fmla="*/ 148012 h 526264" name="connsiteY594"/>
              <a:gd fmla="*/ 7482167 w 12137799" name="connsiteX595"/>
              <a:gd fmla="*/ 139789 h 526264" name="connsiteY595"/>
              <a:gd fmla="*/ 7490158 w 12137799" name="connsiteX596"/>
              <a:gd fmla="*/ 131566 h 526264" name="connsiteY596"/>
              <a:gd fmla="*/ 7498148 w 12137799" name="connsiteX597"/>
              <a:gd fmla="*/ 131566 h 526264" name="connsiteY597"/>
              <a:gd fmla="*/ 7498148 w 12137799" name="connsiteX598"/>
              <a:gd fmla="*/ 139789 h 526264" name="connsiteY598"/>
              <a:gd fmla="*/ 7514129 w 12137799" name="connsiteX599"/>
              <a:gd fmla="*/ 148012 h 526264" name="connsiteY599"/>
              <a:gd fmla="*/ 7522120 w 12137799" name="connsiteX600"/>
              <a:gd fmla="*/ 148012 h 526264" name="connsiteY600"/>
              <a:gd fmla="*/ 7522120 w 12137799" name="connsiteX601"/>
              <a:gd fmla="*/ 156235 h 526264" name="connsiteY601"/>
              <a:gd fmla="*/ 7530110 w 12137799" name="connsiteX602"/>
              <a:gd fmla="*/ 156235 h 526264" name="connsiteY602"/>
              <a:gd fmla="*/ 7530110 w 12137799" name="connsiteX603"/>
              <a:gd fmla="*/ 197349 h 526264" name="connsiteY603"/>
              <a:gd fmla="*/ 7538101 w 12137799" name="connsiteX604"/>
              <a:gd fmla="*/ 197349 h 526264" name="connsiteY604"/>
              <a:gd fmla="*/ 7538101 w 12137799" name="connsiteX605"/>
              <a:gd fmla="*/ 205572 h 526264" name="connsiteY605"/>
              <a:gd fmla="*/ 7538101 w 12137799" name="connsiteX606"/>
              <a:gd fmla="*/ 238464 h 526264" name="connsiteY606"/>
              <a:gd fmla="*/ 7546091 w 12137799" name="connsiteX607"/>
              <a:gd fmla="*/ 238464 h 526264" name="connsiteY607"/>
              <a:gd fmla="*/ 7546091 w 12137799" name="connsiteX608"/>
              <a:gd fmla="*/ 230241 h 526264" name="connsiteY608"/>
              <a:gd fmla="*/ 7554082 w 12137799" name="connsiteX609"/>
              <a:gd fmla="*/ 230241 h 526264" name="connsiteY609"/>
              <a:gd fmla="*/ 7570063 w 12137799" name="connsiteX610"/>
              <a:gd fmla="*/ 222018 h 526264" name="connsiteY610"/>
              <a:gd fmla="*/ 7586043 w 12137799" name="connsiteX611"/>
              <a:gd fmla="*/ 222018 h 526264" name="connsiteY611"/>
              <a:gd fmla="*/ 7602024 w 12137799" name="connsiteX612"/>
              <a:gd fmla="*/ 222018 h 526264" name="connsiteY612"/>
              <a:gd fmla="*/ 7610015 w 12137799" name="connsiteX613"/>
              <a:gd fmla="*/ 230241 h 526264" name="connsiteY613"/>
              <a:gd fmla="*/ 7618005 w 12137799" name="connsiteX614"/>
              <a:gd fmla="*/ 230241 h 526264" name="connsiteY614"/>
              <a:gd fmla="*/ 7618005 w 12137799" name="connsiteX615"/>
              <a:gd fmla="*/ 148012 h 526264" name="connsiteY615"/>
              <a:gd fmla="*/ 7641977 w 12137799" name="connsiteX616"/>
              <a:gd fmla="*/ 148012 h 526264" name="connsiteY616"/>
              <a:gd fmla="*/ 7641977 w 12137799" name="connsiteX617"/>
              <a:gd fmla="*/ 139789 h 526264" name="connsiteY617"/>
              <a:gd fmla="*/ 7649967 w 12137799" name="connsiteX618"/>
              <a:gd fmla="*/ 98675 h 526264" name="connsiteY618"/>
              <a:gd fmla="*/ 7649967 w 12137799" name="connsiteX619"/>
              <a:gd fmla="*/ 131566 h 526264" name="connsiteY619"/>
              <a:gd fmla="*/ 7657958 w 12137799" name="connsiteX620"/>
              <a:gd fmla="*/ 148012 h 526264" name="connsiteY620"/>
              <a:gd fmla="*/ 7657958 w 12137799" name="connsiteX621"/>
              <a:gd fmla="*/ 139789 h 526264" name="connsiteY621"/>
              <a:gd fmla="*/ 7713891 w 12137799" name="connsiteX622"/>
              <a:gd fmla="*/ 139789 h 526264" name="connsiteY622"/>
              <a:gd fmla="*/ 7713891 w 12137799" name="connsiteX623"/>
              <a:gd fmla="*/ 197349 h 526264" name="connsiteY623"/>
              <a:gd fmla="*/ 7769825 w 12137799" name="connsiteX624"/>
              <a:gd fmla="*/ 197349 h 526264" name="connsiteY624"/>
              <a:gd fmla="*/ 7769825 w 12137799" name="connsiteX625"/>
              <a:gd fmla="*/ 205572 h 526264" name="connsiteY625"/>
              <a:gd fmla="*/ 7793796 w 12137799" name="connsiteX626"/>
              <a:gd fmla="*/ 197349 h 526264" name="connsiteY626"/>
              <a:gd fmla="*/ 7809777 w 12137799" name="connsiteX627"/>
              <a:gd fmla="*/ 205572 h 526264" name="connsiteY627"/>
              <a:gd fmla="*/ 7809777 w 12137799" name="connsiteX628"/>
              <a:gd fmla="*/ 254909 h 526264" name="connsiteY628"/>
              <a:gd fmla="*/ 7841739 w 12137799" name="connsiteX629"/>
              <a:gd fmla="*/ 222018 h 526264" name="connsiteY629"/>
              <a:gd fmla="*/ 7841739 w 12137799" name="connsiteX630"/>
              <a:gd fmla="*/ 189126 h 526264" name="connsiteY630"/>
              <a:gd fmla="*/ 7873701 w 12137799" name="connsiteX631"/>
              <a:gd fmla="*/ 189126 h 526264" name="connsiteY631"/>
              <a:gd fmla="*/ 7873701 w 12137799" name="connsiteX632"/>
              <a:gd fmla="*/ 164458 h 526264" name="connsiteY632"/>
              <a:gd fmla="*/ 7881691 w 12137799" name="connsiteX633"/>
              <a:gd fmla="*/ 164458 h 526264" name="connsiteY633"/>
              <a:gd fmla="*/ 7881691 w 12137799" name="connsiteX634"/>
              <a:gd fmla="*/ 156235 h 526264" name="connsiteY634"/>
              <a:gd fmla="*/ 7969587 w 12137799" name="connsiteX635"/>
              <a:gd fmla="*/ 156235 h 526264" name="connsiteY635"/>
              <a:gd fmla="*/ 7969587 w 12137799" name="connsiteX636"/>
              <a:gd fmla="*/ 164458 h 526264" name="connsiteY636"/>
              <a:gd fmla="*/ 7977577 w 12137799" name="connsiteX637"/>
              <a:gd fmla="*/ 164458 h 526264" name="connsiteY637"/>
              <a:gd fmla="*/ 7977577 w 12137799" name="connsiteX638"/>
              <a:gd fmla="*/ 172681 h 526264" name="connsiteY638"/>
              <a:gd fmla="*/ 8001905 w 12137799" name="connsiteX639"/>
              <a:gd fmla="*/ 172681 h 526264" name="connsiteY639"/>
              <a:gd fmla="*/ 8001905 w 12137799" name="connsiteX640"/>
              <a:gd fmla="*/ 164458 h 526264" name="connsiteY640"/>
              <a:gd fmla="*/ 8089742 w 12137799" name="connsiteX641"/>
              <a:gd fmla="*/ 164458 h 526264" name="connsiteY641"/>
              <a:gd fmla="*/ 8089742 w 12137799" name="connsiteX642"/>
              <a:gd fmla="*/ 263132 h 526264" name="connsiteY642"/>
              <a:gd fmla="*/ 8097727 w 12137799" name="connsiteX643"/>
              <a:gd fmla="*/ 263132 h 526264" name="connsiteY643"/>
              <a:gd fmla="*/ 8113698 w 12137799" name="connsiteX644"/>
              <a:gd fmla="*/ 263132 h 526264" name="connsiteY644"/>
              <a:gd fmla="*/ 8113698 w 12137799" name="connsiteX645"/>
              <a:gd fmla="*/ 254909 h 526264" name="connsiteY645"/>
              <a:gd fmla="*/ 8121683 w 12137799" name="connsiteX646"/>
              <a:gd fmla="*/ 254909 h 526264" name="connsiteY646"/>
              <a:gd fmla="*/ 8121683 w 12137799" name="connsiteX647"/>
              <a:gd fmla="*/ 246686 h 526264" name="connsiteY647"/>
              <a:gd fmla="*/ 8137653 w 12137799" name="connsiteX648"/>
              <a:gd fmla="*/ 246686 h 526264" name="connsiteY648"/>
              <a:gd fmla="*/ 8137653 w 12137799" name="connsiteX649"/>
              <a:gd fmla="*/ 164458 h 526264" name="connsiteY649"/>
              <a:gd fmla="*/ 8145638 w 12137799" name="connsiteX650"/>
              <a:gd fmla="*/ 156235 h 526264" name="connsiteY650"/>
              <a:gd fmla="*/ 8153624 w 12137799" name="connsiteX651"/>
              <a:gd fmla="*/ 148012 h 526264" name="connsiteY651"/>
              <a:gd fmla="*/ 8153624 w 12137799" name="connsiteX652"/>
              <a:gd fmla="*/ 82229 h 526264" name="connsiteY652"/>
              <a:gd fmla="*/ 8153624 w 12137799" name="connsiteX653"/>
              <a:gd fmla="*/ 65783 h 526264" name="connsiteY653"/>
              <a:gd fmla="*/ 8161609 w 12137799" name="connsiteX654"/>
              <a:gd fmla="*/ 65783 h 526264" name="connsiteY654"/>
              <a:gd fmla="*/ 8169594 w 12137799" name="connsiteX655"/>
              <a:gd fmla="*/ 65783 h 526264" name="connsiteY655"/>
              <a:gd fmla="*/ 8185564 w 12137799" name="connsiteX656"/>
              <a:gd fmla="*/ 65783 h 526264" name="connsiteY656"/>
              <a:gd fmla="*/ 8185564 w 12137799" name="connsiteX657"/>
              <a:gd fmla="*/ 74006 h 526264" name="connsiteY657"/>
              <a:gd fmla="*/ 8193549 w 12137799" name="connsiteX658"/>
              <a:gd fmla="*/ 74006 h 526264" name="connsiteY658"/>
              <a:gd fmla="*/ 8193549 w 12137799" name="connsiteX659"/>
              <a:gd fmla="*/ 82229 h 526264" name="connsiteY659"/>
              <a:gd fmla="*/ 8241461 w 12137799" name="connsiteX660"/>
              <a:gd fmla="*/ 82229 h 526264" name="connsiteY660"/>
              <a:gd fmla="*/ 8241461 w 12137799" name="connsiteX661"/>
              <a:gd fmla="*/ 74006 h 526264" name="connsiteY661"/>
              <a:gd fmla="*/ 8249446 w 12137799" name="connsiteX662"/>
              <a:gd fmla="*/ 74006 h 526264" name="connsiteY662"/>
              <a:gd fmla="*/ 8249446 w 12137799" name="connsiteX663"/>
              <a:gd fmla="*/ 65783 h 526264" name="connsiteY663"/>
              <a:gd fmla="*/ 8265416 w 12137799" name="connsiteX664"/>
              <a:gd fmla="*/ 65783 h 526264" name="connsiteY664"/>
              <a:gd fmla="*/ 8265416 w 12137799" name="connsiteX665"/>
              <a:gd fmla="*/ 74006 h 526264" name="connsiteY665"/>
              <a:gd fmla="*/ 8281386 w 12137799" name="connsiteX666"/>
              <a:gd fmla="*/ 74006 h 526264" name="connsiteY666"/>
              <a:gd fmla="*/ 8281386 w 12137799" name="connsiteX667"/>
              <a:gd fmla="*/ 82229 h 526264" name="connsiteY667"/>
              <a:gd fmla="*/ 8289372 w 12137799" name="connsiteX668"/>
              <a:gd fmla="*/ 82229 h 526264" name="connsiteY668"/>
              <a:gd fmla="*/ 8289372 w 12137799" name="connsiteX669"/>
              <a:gd fmla="*/ 90452 h 526264" name="connsiteY669"/>
              <a:gd fmla="*/ 8281386 w 12137799" name="connsiteX670"/>
              <a:gd fmla="*/ 98675 h 526264" name="connsiteY670"/>
              <a:gd fmla="*/ 8281386 w 12137799" name="connsiteX671"/>
              <a:gd fmla="*/ 106898 h 526264" name="connsiteY671"/>
              <a:gd fmla="*/ 8281386 w 12137799" name="connsiteX672"/>
              <a:gd fmla="*/ 139789 h 526264" name="connsiteY672"/>
              <a:gd fmla="*/ 8297357 w 12137799" name="connsiteX673"/>
              <a:gd fmla="*/ 139789 h 526264" name="connsiteY673"/>
              <a:gd fmla="*/ 8297357 w 12137799" name="connsiteX674"/>
              <a:gd fmla="*/ 180903 h 526264" name="connsiteY674"/>
              <a:gd fmla="*/ 8305342 w 12137799" name="connsiteX675"/>
              <a:gd fmla="*/ 180903 h 526264" name="connsiteY675"/>
              <a:gd fmla="*/ 8305342 w 12137799" name="connsiteX676"/>
              <a:gd fmla="*/ 172681 h 526264" name="connsiteY676"/>
              <a:gd fmla="*/ 8345268 w 12137799" name="connsiteX677"/>
              <a:gd fmla="*/ 172681 h 526264" name="connsiteY677"/>
              <a:gd fmla="*/ 8345268 w 12137799" name="connsiteX678"/>
              <a:gd fmla="*/ 131566 h 526264" name="connsiteY678"/>
              <a:gd fmla="*/ 8401164 w 12137799" name="connsiteX679"/>
              <a:gd fmla="*/ 131566 h 526264" name="connsiteY679"/>
              <a:gd fmla="*/ 8417134 w 12137799" name="connsiteX680"/>
              <a:gd fmla="*/ 123343 h 526264" name="connsiteY680"/>
              <a:gd fmla="*/ 8417134 w 12137799" name="connsiteX681"/>
              <a:gd fmla="*/ 131566 h 526264" name="connsiteY681"/>
              <a:gd fmla="*/ 8433105 w 12137799" name="connsiteX682"/>
              <a:gd fmla="*/ 131566 h 526264" name="connsiteY682"/>
              <a:gd fmla="*/ 8512956 w 12137799" name="connsiteX683"/>
              <a:gd fmla="*/ 131566 h 526264" name="connsiteY683"/>
              <a:gd fmla="*/ 8512956 w 12137799" name="connsiteX684"/>
              <a:gd fmla="*/ 139789 h 526264" name="connsiteY684"/>
              <a:gd fmla="*/ 8520941 w 12137799" name="connsiteX685"/>
              <a:gd fmla="*/ 139789 h 526264" name="connsiteY685"/>
              <a:gd fmla="*/ 8520941 w 12137799" name="connsiteX686"/>
              <a:gd fmla="*/ 180903 h 526264" name="connsiteY686"/>
              <a:gd fmla="*/ 8544897 w 12137799" name="connsiteX687"/>
              <a:gd fmla="*/ 180903 h 526264" name="connsiteY687"/>
              <a:gd fmla="*/ 8544897 w 12137799" name="connsiteX688"/>
              <a:gd fmla="*/ 164458 h 526264" name="connsiteY688"/>
              <a:gd fmla="*/ 8568853 w 12137799" name="connsiteX689"/>
              <a:gd fmla="*/ 164458 h 526264" name="connsiteY689"/>
              <a:gd fmla="*/ 8600793 w 12137799" name="connsiteX690"/>
              <a:gd fmla="*/ 164458 h 526264" name="connsiteY690"/>
              <a:gd fmla="*/ 8600793 w 12137799" name="connsiteX691"/>
              <a:gd fmla="*/ 156235 h 526264" name="connsiteY691"/>
              <a:gd fmla="*/ 8680645 w 12137799" name="connsiteX692"/>
              <a:gd fmla="*/ 156235 h 526264" name="connsiteY692"/>
              <a:gd fmla="*/ 8688630 w 12137799" name="connsiteX693"/>
              <a:gd fmla="*/ 148012 h 526264" name="connsiteY693"/>
              <a:gd fmla="*/ 8696615 w 12137799" name="connsiteX694"/>
              <a:gd fmla="*/ 148012 h 526264" name="connsiteY694"/>
              <a:gd fmla="*/ 8696615 w 12137799" name="connsiteX695"/>
              <a:gd fmla="*/ 164458 h 526264" name="connsiteY695"/>
              <a:gd fmla="*/ 8704601 w 12137799" name="connsiteX696"/>
              <a:gd fmla="*/ 172681 h 526264" name="connsiteY696"/>
              <a:gd fmla="*/ 8704601 w 12137799" name="connsiteX697"/>
              <a:gd fmla="*/ 156235 h 526264" name="connsiteY697"/>
              <a:gd fmla="*/ 8736541 w 12137799" name="connsiteX698"/>
              <a:gd fmla="*/ 156235 h 526264" name="connsiteY698"/>
              <a:gd fmla="*/ 8736541 w 12137799" name="connsiteX699"/>
              <a:gd fmla="*/ 148012 h 526264" name="connsiteY699"/>
              <a:gd fmla="*/ 8768482 w 12137799" name="connsiteX700"/>
              <a:gd fmla="*/ 148012 h 526264" name="connsiteY700"/>
              <a:gd fmla="*/ 8768482 w 12137799" name="connsiteX701"/>
              <a:gd fmla="*/ 139789 h 526264" name="connsiteY701"/>
              <a:gd fmla="*/ 8784452 w 12137799" name="connsiteX702"/>
              <a:gd fmla="*/ 139789 h 526264" name="connsiteY702"/>
              <a:gd fmla="*/ 8800423 w 12137799" name="connsiteX703"/>
              <a:gd fmla="*/ 139789 h 526264" name="connsiteY703"/>
              <a:gd fmla="*/ 8800423 w 12137799" name="connsiteX704"/>
              <a:gd fmla="*/ 115120 h 526264" name="connsiteY704"/>
              <a:gd fmla="*/ 8808408 w 12137799" name="connsiteX705"/>
              <a:gd fmla="*/ 115120 h 526264" name="connsiteY705"/>
              <a:gd fmla="*/ 8808408 w 12137799" name="connsiteX706"/>
              <a:gd fmla="*/ 98675 h 526264" name="connsiteY706"/>
              <a:gd fmla="*/ 8816393 w 12137799" name="connsiteX707"/>
              <a:gd fmla="*/ 90452 h 526264" name="connsiteY707"/>
              <a:gd fmla="*/ 8816393 w 12137799" name="connsiteX708"/>
              <a:gd fmla="*/ 131566 h 526264" name="connsiteY708"/>
              <a:gd fmla="*/ 8824378 w 12137799" name="connsiteX709"/>
              <a:gd fmla="*/ 131566 h 526264" name="connsiteY709"/>
              <a:gd fmla="*/ 8832363 w 12137799" name="connsiteX710"/>
              <a:gd fmla="*/ 139789 h 526264" name="connsiteY710"/>
              <a:gd fmla="*/ 8848334 w 12137799" name="connsiteX711"/>
              <a:gd fmla="*/ 139789 h 526264" name="connsiteY711"/>
              <a:gd fmla="*/ 8848334 w 12137799" name="connsiteX712"/>
              <a:gd fmla="*/ 213795 h 526264" name="connsiteY712"/>
              <a:gd fmla="*/ 8872289 w 12137799" name="connsiteX713"/>
              <a:gd fmla="*/ 213795 h 526264" name="connsiteY713"/>
              <a:gd fmla="*/ 8872289 w 12137799" name="connsiteX714"/>
              <a:gd fmla="*/ 205572 h 526264" name="connsiteY714"/>
              <a:gd fmla="*/ 8880274 w 12137799" name="connsiteX715"/>
              <a:gd fmla="*/ 205572 h 526264" name="connsiteY715"/>
              <a:gd fmla="*/ 8880274 w 12137799" name="connsiteX716"/>
              <a:gd fmla="*/ 189126 h 526264" name="connsiteY716"/>
              <a:gd fmla="*/ 8944156 w 12137799" name="connsiteX717"/>
              <a:gd fmla="*/ 189126 h 526264" name="connsiteY717"/>
              <a:gd fmla="*/ 8944156 w 12137799" name="connsiteX718"/>
              <a:gd fmla="*/ 205572 h 526264" name="connsiteY718"/>
              <a:gd fmla="*/ 8952141 w 12137799" name="connsiteX719"/>
              <a:gd fmla="*/ 205572 h 526264" name="connsiteY719"/>
              <a:gd fmla="*/ 8952141 w 12137799" name="connsiteX720"/>
              <a:gd fmla="*/ 213795 h 526264" name="connsiteY720"/>
              <a:gd fmla="*/ 8960126 w 12137799" name="connsiteX721"/>
              <a:gd fmla="*/ 213795 h 526264" name="connsiteY721"/>
              <a:gd fmla="*/ 8960126 w 12137799" name="connsiteX722"/>
              <a:gd fmla="*/ 24669 h 526264" name="connsiteY722"/>
              <a:gd fmla="*/ 8984082 w 12137799" name="connsiteX723"/>
              <a:gd fmla="*/ 24669 h 526264" name="connsiteY723"/>
              <a:gd fmla="*/ 8984082 w 12137799" name="connsiteX724"/>
              <a:gd fmla="*/ 0 h 526264" name="connsiteY724"/>
              <a:gd fmla="*/ 9055948 w 12137799" name="connsiteX725"/>
              <a:gd fmla="*/ 0 h 526264" name="connsiteY725"/>
              <a:gd fmla="*/ 9055948 w 12137799" name="connsiteX726"/>
              <a:gd fmla="*/ 24669 h 526264" name="connsiteY726"/>
              <a:gd fmla="*/ 9087889 w 12137799" name="connsiteX727"/>
              <a:gd fmla="*/ 24669 h 526264" name="connsiteY727"/>
              <a:gd fmla="*/ 9087889 w 12137799" name="connsiteX728"/>
              <a:gd fmla="*/ 172681 h 526264" name="connsiteY728"/>
              <a:gd fmla="*/ 9095874 w 12137799" name="connsiteX729"/>
              <a:gd fmla="*/ 172681 h 526264" name="connsiteY729"/>
              <a:gd fmla="*/ 9095874 w 12137799" name="connsiteX730"/>
              <a:gd fmla="*/ 197349 h 526264" name="connsiteY730"/>
              <a:gd fmla="*/ 9103859 w 12137799" name="connsiteX731"/>
              <a:gd fmla="*/ 197349 h 526264" name="connsiteY731"/>
              <a:gd fmla="*/ 9103859 w 12137799" name="connsiteX732"/>
              <a:gd fmla="*/ 296024 h 526264" name="connsiteY732"/>
              <a:gd fmla="*/ 9119830 w 12137799" name="connsiteX733"/>
              <a:gd fmla="*/ 296024 h 526264" name="connsiteY733"/>
              <a:gd fmla="*/ 9119830 w 12137799" name="connsiteX734"/>
              <a:gd fmla="*/ 279578 h 526264" name="connsiteY734"/>
              <a:gd fmla="*/ 9127815 w 12137799" name="connsiteX735"/>
              <a:gd fmla="*/ 279578 h 526264" name="connsiteY735"/>
              <a:gd fmla="*/ 9127815 w 12137799" name="connsiteX736"/>
              <a:gd fmla="*/ 271355 h 526264" name="connsiteY736"/>
              <a:gd fmla="*/ 9119830 w 12137799" name="connsiteX737"/>
              <a:gd fmla="*/ 271355 h 526264" name="connsiteY737"/>
              <a:gd fmla="*/ 9119830 w 12137799" name="connsiteX738"/>
              <a:gd fmla="*/ 263132 h 526264" name="connsiteY738"/>
              <a:gd fmla="*/ 9143785 w 12137799" name="connsiteX739"/>
              <a:gd fmla="*/ 263132 h 526264" name="connsiteY739"/>
              <a:gd fmla="*/ 9143785 w 12137799" name="connsiteX740"/>
              <a:gd fmla="*/ 254909 h 526264" name="connsiteY740"/>
              <a:gd fmla="*/ 9191696 w 12137799" name="connsiteX741"/>
              <a:gd fmla="*/ 254909 h 526264" name="connsiteY741"/>
              <a:gd fmla="*/ 9191696 w 12137799" name="connsiteX742"/>
              <a:gd fmla="*/ 263132 h 526264" name="connsiteY742"/>
              <a:gd fmla="*/ 9199681 w 12137799" name="connsiteX743"/>
              <a:gd fmla="*/ 263132 h 526264" name="connsiteY743"/>
              <a:gd fmla="*/ 9247593 w 12137799" name="connsiteX744"/>
              <a:gd fmla="*/ 263132 h 526264" name="connsiteY744"/>
              <a:gd fmla="*/ 9263563 w 12137799" name="connsiteX745"/>
              <a:gd fmla="*/ 271355 h 526264" name="connsiteY745"/>
              <a:gd fmla="*/ 9263563 w 12137799" name="connsiteX746"/>
              <a:gd fmla="*/ 172681 h 526264" name="connsiteY746"/>
              <a:gd fmla="*/ 9279533 w 12137799" name="connsiteX747"/>
              <a:gd fmla="*/ 172681 h 526264" name="connsiteY747"/>
              <a:gd fmla="*/ 9279533 w 12137799" name="connsiteX748"/>
              <a:gd fmla="*/ 164458 h 526264" name="connsiteY748"/>
              <a:gd fmla="*/ 9279533 w 12137799" name="connsiteX749"/>
              <a:gd fmla="*/ 156235 h 526264" name="connsiteY749"/>
              <a:gd fmla="*/ 9287518 w 12137799" name="connsiteX750"/>
              <a:gd fmla="*/ 156235 h 526264" name="connsiteY750"/>
              <a:gd fmla="*/ 9287518 w 12137799" name="connsiteX751"/>
              <a:gd fmla="*/ 164458 h 526264" name="connsiteY751"/>
              <a:gd fmla="*/ 9295503 w 12137799" name="connsiteX752"/>
              <a:gd fmla="*/ 164458 h 526264" name="connsiteY752"/>
              <a:gd fmla="*/ 9295503 w 12137799" name="connsiteX753"/>
              <a:gd fmla="*/ 156235 h 526264" name="connsiteY753"/>
              <a:gd fmla="*/ 9303489 w 12137799" name="connsiteX754"/>
              <a:gd fmla="*/ 156235 h 526264" name="connsiteY754"/>
              <a:gd fmla="*/ 9303489 w 12137799" name="connsiteX755"/>
              <a:gd fmla="*/ 148012 h 526264" name="connsiteY755"/>
              <a:gd fmla="*/ 9295503 w 12137799" name="connsiteX756"/>
              <a:gd fmla="*/ 148012 h 526264" name="connsiteY756"/>
              <a:gd fmla="*/ 9303489 w 12137799" name="connsiteX757"/>
              <a:gd fmla="*/ 139789 h 526264" name="connsiteY757"/>
              <a:gd fmla="*/ 9311474 w 12137799" name="connsiteX758"/>
              <a:gd fmla="*/ 139789 h 526264" name="connsiteY758"/>
              <a:gd fmla="*/ 9311474 w 12137799" name="connsiteX759"/>
              <a:gd fmla="*/ 156235 h 526264" name="connsiteY759"/>
              <a:gd fmla="*/ 9311474 w 12137799" name="connsiteX760"/>
              <a:gd fmla="*/ 172681 h 526264" name="connsiteY760"/>
              <a:gd fmla="*/ 9367370 w 12137799" name="connsiteX761"/>
              <a:gd fmla="*/ 172681 h 526264" name="connsiteY761"/>
              <a:gd fmla="*/ 9367370 w 12137799" name="connsiteX762"/>
              <a:gd fmla="*/ 304247 h 526264" name="connsiteY762"/>
              <a:gd fmla="*/ 9431251 w 12137799" name="connsiteX763"/>
              <a:gd fmla="*/ 304247 h 526264" name="connsiteY763"/>
              <a:gd fmla="*/ 9431251 w 12137799" name="connsiteX764"/>
              <a:gd fmla="*/ 312469 h 526264" name="connsiteY764"/>
              <a:gd fmla="*/ 9455207 w 12137799" name="connsiteX765"/>
              <a:gd fmla="*/ 106898 h 526264" name="connsiteY765"/>
              <a:gd fmla="*/ 9471177 w 12137799" name="connsiteX766"/>
              <a:gd fmla="*/ 16446 h 526264" name="connsiteY766"/>
              <a:gd fmla="*/ 9479163 w 12137799" name="connsiteX767"/>
              <a:gd fmla="*/ 8223 h 526264" name="connsiteY767"/>
              <a:gd fmla="*/ 9487148 w 12137799" name="connsiteX768"/>
              <a:gd fmla="*/ 106898 h 526264" name="connsiteY768"/>
              <a:gd fmla="*/ 9495133 w 12137799" name="connsiteX769"/>
              <a:gd fmla="*/ 106898 h 526264" name="connsiteY769"/>
              <a:gd fmla="*/ 9503118 w 12137799" name="connsiteX770"/>
              <a:gd fmla="*/ 222018 h 526264" name="connsiteY770"/>
              <a:gd fmla="*/ 9511103 w 12137799" name="connsiteX771"/>
              <a:gd fmla="*/ 222018 h 526264" name="connsiteY771"/>
              <a:gd fmla="*/ 9535059 w 12137799" name="connsiteX772"/>
              <a:gd fmla="*/ 222018 h 526264" name="connsiteY772"/>
              <a:gd fmla="*/ 9535059 w 12137799" name="connsiteX773"/>
              <a:gd fmla="*/ 263132 h 526264" name="connsiteY773"/>
              <a:gd fmla="*/ 9543044 w 12137799" name="connsiteX774"/>
              <a:gd fmla="*/ 263132 h 526264" name="connsiteY774"/>
              <a:gd fmla="*/ 9543044 w 12137799" name="connsiteX775"/>
              <a:gd fmla="*/ 271355 h 526264" name="connsiteY775"/>
              <a:gd fmla="*/ 9551029 w 12137799" name="connsiteX776"/>
              <a:gd fmla="*/ 271355 h 526264" name="connsiteY776"/>
              <a:gd fmla="*/ 9551029 w 12137799" name="connsiteX777"/>
              <a:gd fmla="*/ 263132 h 526264" name="connsiteY777"/>
              <a:gd fmla="*/ 9566999 w 12137799" name="connsiteX778"/>
              <a:gd fmla="*/ 263132 h 526264" name="connsiteY778"/>
              <a:gd fmla="*/ 9566999 w 12137799" name="connsiteX779"/>
              <a:gd fmla="*/ 271355 h 526264" name="connsiteY779"/>
              <a:gd fmla="*/ 9614911 w 12137799" name="connsiteX780"/>
              <a:gd fmla="*/ 271355 h 526264" name="connsiteY780"/>
              <a:gd fmla="*/ 9614911 w 12137799" name="connsiteX781"/>
              <a:gd fmla="*/ 213795 h 526264" name="connsiteY781"/>
              <a:gd fmla="*/ 9622896 w 12137799" name="connsiteX782"/>
              <a:gd fmla="*/ 189126 h 526264" name="connsiteY782"/>
              <a:gd fmla="*/ 9630881 w 12137799" name="connsiteX783"/>
              <a:gd fmla="*/ 189126 h 526264" name="connsiteY783"/>
              <a:gd fmla="*/ 9646851 w 12137799" name="connsiteX784"/>
              <a:gd fmla="*/ 189126 h 526264" name="connsiteY784"/>
              <a:gd fmla="*/ 9654837 w 12137799" name="connsiteX785"/>
              <a:gd fmla="*/ 189126 h 526264" name="connsiteY785"/>
              <a:gd fmla="*/ 9654837 w 12137799" name="connsiteX786"/>
              <a:gd fmla="*/ 156235 h 526264" name="connsiteY786"/>
              <a:gd fmla="*/ 9662822 w 12137799" name="connsiteX787"/>
              <a:gd fmla="*/ 148012 h 526264" name="connsiteY787"/>
              <a:gd fmla="*/ 9670807 w 12137799" name="connsiteX788"/>
              <a:gd fmla="*/ 139789 h 526264" name="connsiteY788"/>
              <a:gd fmla="*/ 9678792 w 12137799" name="connsiteX789"/>
              <a:gd fmla="*/ 131566 h 526264" name="connsiteY789"/>
              <a:gd fmla="*/ 9678792 w 12137799" name="connsiteX790"/>
              <a:gd fmla="*/ 106898 h 526264" name="connsiteY790"/>
              <a:gd fmla="*/ 9670807 w 12137799" name="connsiteX791"/>
              <a:gd fmla="*/ 115120 h 526264" name="connsiteY791"/>
              <a:gd fmla="*/ 9670807 w 12137799" name="connsiteX792"/>
              <a:gd fmla="*/ 106898 h 526264" name="connsiteY792"/>
              <a:gd fmla="*/ 9686777 w 12137799" name="connsiteX793"/>
              <a:gd fmla="*/ 90452 h 526264" name="connsiteY793"/>
              <a:gd fmla="*/ 9686777 w 12137799" name="connsiteX794"/>
              <a:gd fmla="*/ 131566 h 526264" name="connsiteY794"/>
              <a:gd fmla="*/ 9686777 w 12137799" name="connsiteX795"/>
              <a:gd fmla="*/ 139789 h 526264" name="connsiteY795"/>
              <a:gd fmla="*/ 9702747 w 12137799" name="connsiteX796"/>
              <a:gd fmla="*/ 148012 h 526264" name="connsiteY796"/>
              <a:gd fmla="*/ 9710733 w 12137799" name="connsiteX797"/>
              <a:gd fmla="*/ 148012 h 526264" name="connsiteY797"/>
              <a:gd fmla="*/ 9710733 w 12137799" name="connsiteX798"/>
              <a:gd fmla="*/ 156235 h 526264" name="connsiteY798"/>
              <a:gd fmla="*/ 9710733 w 12137799" name="connsiteX799"/>
              <a:gd fmla="*/ 197349 h 526264" name="connsiteY799"/>
              <a:gd fmla="*/ 9718718 w 12137799" name="connsiteX800"/>
              <a:gd fmla="*/ 197349 h 526264" name="connsiteY800"/>
              <a:gd fmla="*/ 9726703 w 12137799" name="connsiteX801"/>
              <a:gd fmla="*/ 205572 h 526264" name="connsiteY801"/>
              <a:gd fmla="*/ 9726703 w 12137799" name="connsiteX802"/>
              <a:gd fmla="*/ 238464 h 526264" name="connsiteY802"/>
              <a:gd fmla="*/ 9734688 w 12137799" name="connsiteX803"/>
              <a:gd fmla="*/ 238464 h 526264" name="connsiteY803"/>
              <a:gd fmla="*/ 9734688 w 12137799" name="connsiteX804"/>
              <a:gd fmla="*/ 230241 h 526264" name="connsiteY804"/>
              <a:gd fmla="*/ 9742673 w 12137799" name="connsiteX805"/>
              <a:gd fmla="*/ 230241 h 526264" name="connsiteY805"/>
              <a:gd fmla="*/ 9750659 w 12137799" name="connsiteX806"/>
              <a:gd fmla="*/ 222018 h 526264" name="connsiteY806"/>
              <a:gd fmla="*/ 9766629 w 12137799" name="connsiteX807"/>
              <a:gd fmla="*/ 222018 h 526264" name="connsiteY807"/>
              <a:gd fmla="*/ 9782599 w 12137799" name="connsiteX808"/>
              <a:gd fmla="*/ 222018 h 526264" name="connsiteY808"/>
              <a:gd fmla="*/ 9790584 w 12137799" name="connsiteX809"/>
              <a:gd fmla="*/ 230241 h 526264" name="connsiteY809"/>
              <a:gd fmla="*/ 9798570 w 12137799" name="connsiteX810"/>
              <a:gd fmla="*/ 230241 h 526264" name="connsiteY810"/>
              <a:gd fmla="*/ 9798570 w 12137799" name="connsiteX811"/>
              <a:gd fmla="*/ 148012 h 526264" name="connsiteY811"/>
              <a:gd fmla="*/ 9814540 w 12137799" name="connsiteX812"/>
              <a:gd fmla="*/ 148012 h 526264" name="connsiteY812"/>
              <a:gd fmla="*/ 9822525 w 12137799" name="connsiteX813"/>
              <a:gd fmla="*/ 139789 h 526264" name="connsiteY813"/>
              <a:gd fmla="*/ 9822525 w 12137799" name="connsiteX814"/>
              <a:gd fmla="*/ 131566 h 526264" name="connsiteY814"/>
              <a:gd fmla="*/ 9830510 w 12137799" name="connsiteX815"/>
              <a:gd fmla="*/ 148012 h 526264" name="connsiteY815"/>
              <a:gd fmla="*/ 9830510 w 12137799" name="connsiteX816"/>
              <a:gd fmla="*/ 139789 h 526264" name="connsiteY816"/>
              <a:gd fmla="*/ 9886407 w 12137799" name="connsiteX817"/>
              <a:gd fmla="*/ 139789 h 526264" name="connsiteY817"/>
              <a:gd fmla="*/ 9886407 w 12137799" name="connsiteX818"/>
              <a:gd fmla="*/ 197349 h 526264" name="connsiteY818"/>
              <a:gd fmla="*/ 9934318 w 12137799" name="connsiteX819"/>
              <a:gd fmla="*/ 197349 h 526264" name="connsiteY819"/>
              <a:gd fmla="*/ 9934318 w 12137799" name="connsiteX820"/>
              <a:gd fmla="*/ 205572 h 526264" name="connsiteY820"/>
              <a:gd fmla="*/ 9958273 w 12137799" name="connsiteX821"/>
              <a:gd fmla="*/ 197349 h 526264" name="connsiteY821"/>
              <a:gd fmla="*/ 9974243 w 12137799" name="connsiteX822"/>
              <a:gd fmla="*/ 205572 h 526264" name="connsiteY822"/>
              <a:gd fmla="*/ 9974243 w 12137799" name="connsiteX823"/>
              <a:gd fmla="*/ 254909 h 526264" name="connsiteY823"/>
              <a:gd fmla="*/ 10006184 w 12137799" name="connsiteX824"/>
              <a:gd fmla="*/ 222018 h 526264" name="connsiteY824"/>
              <a:gd fmla="*/ 10006184 w 12137799" name="connsiteX825"/>
              <a:gd fmla="*/ 189126 h 526264" name="connsiteY825"/>
              <a:gd fmla="*/ 10038125 w 12137799" name="connsiteX826"/>
              <a:gd fmla="*/ 189126 h 526264" name="connsiteY826"/>
              <a:gd fmla="*/ 10038125 w 12137799" name="connsiteX827"/>
              <a:gd fmla="*/ 164458 h 526264" name="connsiteY827"/>
              <a:gd fmla="*/ 10046110 w 12137799" name="connsiteX828"/>
              <a:gd fmla="*/ 164458 h 526264" name="connsiteY828"/>
              <a:gd fmla="*/ 10046110 w 12137799" name="connsiteX829"/>
              <a:gd fmla="*/ 156235 h 526264" name="connsiteY829"/>
              <a:gd fmla="*/ 10117977 w 12137799" name="connsiteX830"/>
              <a:gd fmla="*/ 156235 h 526264" name="connsiteY830"/>
              <a:gd fmla="*/ 10117977 w 12137799" name="connsiteX831"/>
              <a:gd fmla="*/ 164458 h 526264" name="connsiteY831"/>
              <a:gd fmla="*/ 10125962 w 12137799" name="connsiteX832"/>
              <a:gd fmla="*/ 164458 h 526264" name="connsiteY832"/>
              <a:gd fmla="*/ 10125962 w 12137799" name="connsiteX833"/>
              <a:gd fmla="*/ 172681 h 526264" name="connsiteY833"/>
              <a:gd fmla="*/ 10133055 w 12137799" name="connsiteX834"/>
              <a:gd fmla="*/ 172681 h 526264" name="connsiteY834"/>
              <a:gd fmla="*/ 10133055 w 12137799" name="connsiteX835"/>
              <a:gd fmla="*/ 164458 h 526264" name="connsiteY835"/>
              <a:gd fmla="*/ 10133055 w 12137799" name="connsiteX836"/>
              <a:gd fmla="*/ 156235 h 526264" name="connsiteY836"/>
              <a:gd fmla="*/ 10149029 w 12137799" name="connsiteX837"/>
              <a:gd fmla="*/ 148012 h 526264" name="connsiteY837"/>
              <a:gd fmla="*/ 10149029 w 12137799" name="connsiteX838"/>
              <a:gd fmla="*/ 82229 h 526264" name="connsiteY838"/>
              <a:gd fmla="*/ 10149029 w 12137799" name="connsiteX839"/>
              <a:gd fmla="*/ 65783 h 526264" name="connsiteY839"/>
              <a:gd fmla="*/ 10157016 w 12137799" name="connsiteX840"/>
              <a:gd fmla="*/ 65783 h 526264" name="connsiteY840"/>
              <a:gd fmla="*/ 10165003 w 12137799" name="connsiteX841"/>
              <a:gd fmla="*/ 65783 h 526264" name="connsiteY841"/>
              <a:gd fmla="*/ 10180977 w 12137799" name="connsiteX842"/>
              <a:gd fmla="*/ 65783 h 526264" name="connsiteY842"/>
              <a:gd fmla="*/ 10180977 w 12137799" name="connsiteX843"/>
              <a:gd fmla="*/ 74006 h 526264" name="connsiteY843"/>
              <a:gd fmla="*/ 10188964 w 12137799" name="connsiteX844"/>
              <a:gd fmla="*/ 74006 h 526264" name="connsiteY844"/>
              <a:gd fmla="*/ 10188964 w 12137799" name="connsiteX845"/>
              <a:gd fmla="*/ 82229 h 526264" name="connsiteY845"/>
              <a:gd fmla="*/ 10236886 w 12137799" name="connsiteX846"/>
              <a:gd fmla="*/ 82229 h 526264" name="connsiteY846"/>
              <a:gd fmla="*/ 10236886 w 12137799" name="connsiteX847"/>
              <a:gd fmla="*/ 74006 h 526264" name="connsiteY847"/>
              <a:gd fmla="*/ 10236886 w 12137799" name="connsiteX848"/>
              <a:gd fmla="*/ 65783 h 526264" name="connsiteY848"/>
              <a:gd fmla="*/ 10260847 w 12137799" name="connsiteX849"/>
              <a:gd fmla="*/ 65783 h 526264" name="connsiteY849"/>
              <a:gd fmla="*/ 10260847 w 12137799" name="connsiteX850"/>
              <a:gd fmla="*/ 74006 h 526264" name="connsiteY850"/>
              <a:gd fmla="*/ 10276822 w 12137799" name="connsiteX851"/>
              <a:gd fmla="*/ 74006 h 526264" name="connsiteY851"/>
              <a:gd fmla="*/ 10276822 w 12137799" name="connsiteX852"/>
              <a:gd fmla="*/ 82229 h 526264" name="connsiteY852"/>
              <a:gd fmla="*/ 10276822 w 12137799" name="connsiteX853"/>
              <a:gd fmla="*/ 90452 h 526264" name="connsiteY853"/>
              <a:gd fmla="*/ 10276822 w 12137799" name="connsiteX854"/>
              <a:gd fmla="*/ 98675 h 526264" name="connsiteY854"/>
              <a:gd fmla="*/ 10276822 w 12137799" name="connsiteX855"/>
              <a:gd fmla="*/ 106898 h 526264" name="connsiteY855"/>
              <a:gd fmla="*/ 10276822 w 12137799" name="connsiteX856"/>
              <a:gd fmla="*/ 139789 h 526264" name="connsiteY856"/>
              <a:gd fmla="*/ 10292796 w 12137799" name="connsiteX857"/>
              <a:gd fmla="*/ 139789 h 526264" name="connsiteY857"/>
              <a:gd fmla="*/ 10292796 w 12137799" name="connsiteX858"/>
              <a:gd fmla="*/ 180903 h 526264" name="connsiteY858"/>
              <a:gd fmla="*/ 10300783 w 12137799" name="connsiteX859"/>
              <a:gd fmla="*/ 180903 h 526264" name="connsiteY859"/>
              <a:gd fmla="*/ 10300783 w 12137799" name="connsiteX860"/>
              <a:gd fmla="*/ 172681 h 526264" name="connsiteY860"/>
              <a:gd fmla="*/ 10332731 w 12137799" name="connsiteX861"/>
              <a:gd fmla="*/ 172681 h 526264" name="connsiteY861"/>
              <a:gd fmla="*/ 10332731 w 12137799" name="connsiteX862"/>
              <a:gd fmla="*/ 131566 h 526264" name="connsiteY862"/>
              <a:gd fmla="*/ 10396627 w 12137799" name="connsiteX863"/>
              <a:gd fmla="*/ 131566 h 526264" name="connsiteY863"/>
              <a:gd fmla="*/ 10412601 w 12137799" name="connsiteX864"/>
              <a:gd fmla="*/ 123343 h 526264" name="connsiteY864"/>
              <a:gd fmla="*/ 10412601 w 12137799" name="connsiteX865"/>
              <a:gd fmla="*/ 131566 h 526264" name="connsiteY865"/>
              <a:gd fmla="*/ 10428575 w 12137799" name="connsiteX866"/>
              <a:gd fmla="*/ 131566 h 526264" name="connsiteY866"/>
              <a:gd fmla="*/ 10508445 w 12137799" name="connsiteX867"/>
              <a:gd fmla="*/ 131566 h 526264" name="connsiteY867"/>
              <a:gd fmla="*/ 10508445 w 12137799" name="connsiteX868"/>
              <a:gd fmla="*/ 139789 h 526264" name="connsiteY868"/>
              <a:gd fmla="*/ 10516432 w 12137799" name="connsiteX869"/>
              <a:gd fmla="*/ 139789 h 526264" name="connsiteY869"/>
              <a:gd fmla="*/ 10516432 w 12137799" name="connsiteX870"/>
              <a:gd fmla="*/ 180903 h 526264" name="connsiteY870"/>
              <a:gd fmla="*/ 10540393 w 12137799" name="connsiteX871"/>
              <a:gd fmla="*/ 180903 h 526264" name="connsiteY871"/>
              <a:gd fmla="*/ 10540393 w 12137799" name="connsiteX872"/>
              <a:gd fmla="*/ 164458 h 526264" name="connsiteY872"/>
              <a:gd fmla="*/ 10564355 w 12137799" name="connsiteX873"/>
              <a:gd fmla="*/ 164458 h 526264" name="connsiteY873"/>
              <a:gd fmla="*/ 10596303 w 12137799" name="connsiteX874"/>
              <a:gd fmla="*/ 164458 h 526264" name="connsiteY874"/>
              <a:gd fmla="*/ 10596303 w 12137799" name="connsiteX875"/>
              <a:gd fmla="*/ 156235 h 526264" name="connsiteY875"/>
              <a:gd fmla="*/ 10676173 w 12137799" name="connsiteX876"/>
              <a:gd fmla="*/ 156235 h 526264" name="connsiteY876"/>
              <a:gd fmla="*/ 10684160 w 12137799" name="connsiteX877"/>
              <a:gd fmla="*/ 148012 h 526264" name="connsiteY877"/>
              <a:gd fmla="*/ 10692147 w 12137799" name="connsiteX878"/>
              <a:gd fmla="*/ 148012 h 526264" name="connsiteY878"/>
              <a:gd fmla="*/ 10692147 w 12137799" name="connsiteX879"/>
              <a:gd fmla="*/ 164458 h 526264" name="connsiteY879"/>
              <a:gd fmla="*/ 10700134 w 12137799" name="connsiteX880"/>
              <a:gd fmla="*/ 172681 h 526264" name="connsiteY880"/>
              <a:gd fmla="*/ 10700134 w 12137799" name="connsiteX881"/>
              <a:gd fmla="*/ 156235 h 526264" name="connsiteY881"/>
              <a:gd fmla="*/ 10732082 w 12137799" name="connsiteX882"/>
              <a:gd fmla="*/ 156235 h 526264" name="connsiteY882"/>
              <a:gd fmla="*/ 10732082 w 12137799" name="connsiteX883"/>
              <a:gd fmla="*/ 148012 h 526264" name="connsiteY883"/>
              <a:gd fmla="*/ 10764030 w 12137799" name="connsiteX884"/>
              <a:gd fmla="*/ 148012 h 526264" name="connsiteY884"/>
              <a:gd fmla="*/ 10764030 w 12137799" name="connsiteX885"/>
              <a:gd fmla="*/ 139789 h 526264" name="connsiteY885"/>
              <a:gd fmla="*/ 10780004 w 12137799" name="connsiteX886"/>
              <a:gd fmla="*/ 139789 h 526264" name="connsiteY886"/>
              <a:gd fmla="*/ 10795978 w 12137799" name="connsiteX887"/>
              <a:gd fmla="*/ 139789 h 526264" name="connsiteY887"/>
              <a:gd fmla="*/ 10795978 w 12137799" name="connsiteX888"/>
              <a:gd fmla="*/ 115120 h 526264" name="connsiteY888"/>
              <a:gd fmla="*/ 10803965 w 12137799" name="connsiteX889"/>
              <a:gd fmla="*/ 115120 h 526264" name="connsiteY889"/>
              <a:gd fmla="*/ 10803965 w 12137799" name="connsiteX890"/>
              <a:gd fmla="*/ 98675 h 526264" name="connsiteY890"/>
              <a:gd fmla="*/ 10811952 w 12137799" name="connsiteX891"/>
              <a:gd fmla="*/ 90452 h 526264" name="connsiteY891"/>
              <a:gd fmla="*/ 10811952 w 12137799" name="connsiteX892"/>
              <a:gd fmla="*/ 131566 h 526264" name="connsiteY892"/>
              <a:gd fmla="*/ 10819939 w 12137799" name="connsiteX893"/>
              <a:gd fmla="*/ 131566 h 526264" name="connsiteY893"/>
              <a:gd fmla="*/ 10827926 w 12137799" name="connsiteX894"/>
              <a:gd fmla="*/ 139789 h 526264" name="connsiteY894"/>
              <a:gd fmla="*/ 10843901 w 12137799" name="connsiteX895"/>
              <a:gd fmla="*/ 139789 h 526264" name="connsiteY895"/>
              <a:gd fmla="*/ 10843901 w 12137799" name="connsiteX896"/>
              <a:gd fmla="*/ 213795 h 526264" name="connsiteY896"/>
              <a:gd fmla="*/ 10867862 w 12137799" name="connsiteX897"/>
              <a:gd fmla="*/ 213795 h 526264" name="connsiteY897"/>
              <a:gd fmla="*/ 10867862 w 12137799" name="connsiteX898"/>
              <a:gd fmla="*/ 205572 h 526264" name="connsiteY898"/>
              <a:gd fmla="*/ 10875849 w 12137799" name="connsiteX899"/>
              <a:gd fmla="*/ 205572 h 526264" name="connsiteY899"/>
              <a:gd fmla="*/ 10875849 w 12137799" name="connsiteX900"/>
              <a:gd fmla="*/ 189126 h 526264" name="connsiteY900"/>
              <a:gd fmla="*/ 10939745 w 12137799" name="connsiteX901"/>
              <a:gd fmla="*/ 189126 h 526264" name="connsiteY901"/>
              <a:gd fmla="*/ 10939745 w 12137799" name="connsiteX902"/>
              <a:gd fmla="*/ 205572 h 526264" name="connsiteY902"/>
              <a:gd fmla="*/ 10947732 w 12137799" name="connsiteX903"/>
              <a:gd fmla="*/ 205572 h 526264" name="connsiteY903"/>
              <a:gd fmla="*/ 10947732 w 12137799" name="connsiteX904"/>
              <a:gd fmla="*/ 213795 h 526264" name="connsiteY904"/>
              <a:gd fmla="*/ 10955719 w 12137799" name="connsiteX905"/>
              <a:gd fmla="*/ 213795 h 526264" name="connsiteY905"/>
              <a:gd fmla="*/ 10955719 w 12137799" name="connsiteX906"/>
              <a:gd fmla="*/ 24669 h 526264" name="connsiteY906"/>
              <a:gd fmla="*/ 10979680 w 12137799" name="connsiteX907"/>
              <a:gd fmla="*/ 24669 h 526264" name="connsiteY907"/>
              <a:gd fmla="*/ 10979680 w 12137799" name="connsiteX908"/>
              <a:gd fmla="*/ 0 h 526264" name="connsiteY908"/>
              <a:gd fmla="*/ 11051563 w 12137799" name="connsiteX909"/>
              <a:gd fmla="*/ 0 h 526264" name="connsiteY909"/>
              <a:gd fmla="*/ 11051563 w 12137799" name="connsiteX910"/>
              <a:gd fmla="*/ 24669 h 526264" name="connsiteY910"/>
              <a:gd fmla="*/ 11083511 w 12137799" name="connsiteX911"/>
              <a:gd fmla="*/ 24669 h 526264" name="connsiteY911"/>
              <a:gd fmla="*/ 11083511 w 12137799" name="connsiteX912"/>
              <a:gd fmla="*/ 172681 h 526264" name="connsiteY912"/>
              <a:gd fmla="*/ 11091498 w 12137799" name="connsiteX913"/>
              <a:gd fmla="*/ 172681 h 526264" name="connsiteY913"/>
              <a:gd fmla="*/ 11091498 w 12137799" name="connsiteX914"/>
              <a:gd fmla="*/ 197349 h 526264" name="connsiteY914"/>
              <a:gd fmla="*/ 11099485 w 12137799" name="connsiteX915"/>
              <a:gd fmla="*/ 197349 h 526264" name="connsiteY915"/>
              <a:gd fmla="*/ 11099485 w 12137799" name="connsiteX916"/>
              <a:gd fmla="*/ 296024 h 526264" name="connsiteY916"/>
              <a:gd fmla="*/ 11115459 w 12137799" name="connsiteX917"/>
              <a:gd fmla="*/ 296024 h 526264" name="connsiteY917"/>
              <a:gd fmla="*/ 11115459 w 12137799" name="connsiteX918"/>
              <a:gd fmla="*/ 279578 h 526264" name="connsiteY918"/>
              <a:gd fmla="*/ 11123447 w 12137799" name="connsiteX919"/>
              <a:gd fmla="*/ 279578 h 526264" name="connsiteY919"/>
              <a:gd fmla="*/ 11123447 w 12137799" name="connsiteX920"/>
              <a:gd fmla="*/ 271355 h 526264" name="connsiteY920"/>
              <a:gd fmla="*/ 11115459 w 12137799" name="connsiteX921"/>
              <a:gd fmla="*/ 271355 h 526264" name="connsiteY921"/>
              <a:gd fmla="*/ 11115459 w 12137799" name="connsiteX922"/>
              <a:gd fmla="*/ 263132 h 526264" name="connsiteY922"/>
              <a:gd fmla="*/ 11139421 w 12137799" name="connsiteX923"/>
              <a:gd fmla="*/ 263132 h 526264" name="connsiteY923"/>
              <a:gd fmla="*/ 11139421 w 12137799" name="connsiteX924"/>
              <a:gd fmla="*/ 254909 h 526264" name="connsiteY924"/>
              <a:gd fmla="*/ 11179356 w 12137799" name="connsiteX925"/>
              <a:gd fmla="*/ 254909 h 526264" name="connsiteY925"/>
              <a:gd fmla="*/ 11179356 w 12137799" name="connsiteX926"/>
              <a:gd fmla="*/ 263132 h 526264" name="connsiteY926"/>
              <a:gd fmla="*/ 11187343 w 12137799" name="connsiteX927"/>
              <a:gd fmla="*/ 263132 h 526264" name="connsiteY927"/>
              <a:gd fmla="*/ 11243252 w 12137799" name="connsiteX928"/>
              <a:gd fmla="*/ 263132 h 526264" name="connsiteY928"/>
              <a:gd fmla="*/ 11259226 w 12137799" name="connsiteX929"/>
              <a:gd fmla="*/ 271355 h 526264" name="connsiteY929"/>
              <a:gd fmla="*/ 11259226 w 12137799" name="connsiteX930"/>
              <a:gd fmla="*/ 172681 h 526264" name="connsiteY930"/>
              <a:gd fmla="*/ 11275200 w 12137799" name="connsiteX931"/>
              <a:gd fmla="*/ 172681 h 526264" name="connsiteY931"/>
              <a:gd fmla="*/ 11275200 w 12137799" name="connsiteX932"/>
              <a:gd fmla="*/ 164458 h 526264" name="connsiteY932"/>
              <a:gd fmla="*/ 11275200 w 12137799" name="connsiteX933"/>
              <a:gd fmla="*/ 156235 h 526264" name="connsiteY933"/>
              <a:gd fmla="*/ 11283187 w 12137799" name="connsiteX934"/>
              <a:gd fmla="*/ 156235 h 526264" name="connsiteY934"/>
              <a:gd fmla="*/ 11283187 w 12137799" name="connsiteX935"/>
              <a:gd fmla="*/ 164458 h 526264" name="connsiteY935"/>
              <a:gd fmla="*/ 11291174 w 12137799" name="connsiteX936"/>
              <a:gd fmla="*/ 164458 h 526264" name="connsiteY936"/>
              <a:gd fmla="*/ 11291174 w 12137799" name="connsiteX937"/>
              <a:gd fmla="*/ 156235 h 526264" name="connsiteY937"/>
              <a:gd fmla="*/ 11299161 w 12137799" name="connsiteX938"/>
              <a:gd fmla="*/ 156235 h 526264" name="connsiteY938"/>
              <a:gd fmla="*/ 11299161 w 12137799" name="connsiteX939"/>
              <a:gd fmla="*/ 148012 h 526264" name="connsiteY939"/>
              <a:gd fmla="*/ 11291174 w 12137799" name="connsiteX940"/>
              <a:gd fmla="*/ 148012 h 526264" name="connsiteY940"/>
              <a:gd fmla="*/ 11299161 w 12137799" name="connsiteX941"/>
              <a:gd fmla="*/ 139789 h 526264" name="connsiteY941"/>
              <a:gd fmla="*/ 11307148 w 12137799" name="connsiteX942"/>
              <a:gd fmla="*/ 139789 h 526264" name="connsiteY942"/>
              <a:gd fmla="*/ 11307148 w 12137799" name="connsiteX943"/>
              <a:gd fmla="*/ 156235 h 526264" name="connsiteY943"/>
              <a:gd fmla="*/ 11307148 w 12137799" name="connsiteX944"/>
              <a:gd fmla="*/ 172681 h 526264" name="connsiteY944"/>
              <a:gd fmla="*/ 11363057 w 12137799" name="connsiteX945"/>
              <a:gd fmla="*/ 172681 h 526264" name="connsiteY945"/>
              <a:gd fmla="*/ 11363057 w 12137799" name="connsiteX946"/>
              <a:gd fmla="*/ 304247 h 526264" name="connsiteY946"/>
              <a:gd fmla="*/ 11418967 w 12137799" name="connsiteX947"/>
              <a:gd fmla="*/ 304247 h 526264" name="connsiteY947"/>
              <a:gd fmla="*/ 11418967 w 12137799" name="connsiteX948"/>
              <a:gd fmla="*/ 312469 h 526264" name="connsiteY948"/>
              <a:gd fmla="*/ 11426953 w 12137799" name="connsiteX949"/>
              <a:gd fmla="*/ 312469 h 526264" name="connsiteY949"/>
              <a:gd fmla="*/ 11450915 w 12137799" name="connsiteX950"/>
              <a:gd fmla="*/ 106898 h 526264" name="connsiteY950"/>
              <a:gd fmla="*/ 11466889 w 12137799" name="connsiteX951"/>
              <a:gd fmla="*/ 16446 h 526264" name="connsiteY951"/>
              <a:gd fmla="*/ 11474876 w 12137799" name="connsiteX952"/>
              <a:gd fmla="*/ 8223 h 526264" name="connsiteY952"/>
              <a:gd fmla="*/ 11482863 w 12137799" name="connsiteX953"/>
              <a:gd fmla="*/ 106898 h 526264" name="connsiteY953"/>
              <a:gd fmla="*/ 11490850 w 12137799" name="connsiteX954"/>
              <a:gd fmla="*/ 106898 h 526264" name="connsiteY954"/>
              <a:gd fmla="*/ 11498837 w 12137799" name="connsiteX955"/>
              <a:gd fmla="*/ 222018 h 526264" name="connsiteY955"/>
              <a:gd fmla="*/ 11506824 w 12137799" name="connsiteX956"/>
              <a:gd fmla="*/ 222018 h 526264" name="connsiteY956"/>
              <a:gd fmla="*/ 11530785 w 12137799" name="connsiteX957"/>
              <a:gd fmla="*/ 222018 h 526264" name="connsiteY957"/>
              <a:gd fmla="*/ 11530785 w 12137799" name="connsiteX958"/>
              <a:gd fmla="*/ 263132 h 526264" name="connsiteY958"/>
              <a:gd fmla="*/ 11538772 w 12137799" name="connsiteX959"/>
              <a:gd fmla="*/ 263132 h 526264" name="connsiteY959"/>
              <a:gd fmla="*/ 11562733 w 12137799" name="connsiteX960"/>
              <a:gd fmla="*/ 263132 h 526264" name="connsiteY960"/>
              <a:gd fmla="*/ 11562733 w 12137799" name="connsiteX961"/>
              <a:gd fmla="*/ 271355 h 526264" name="connsiteY961"/>
              <a:gd fmla="*/ 11610655 w 12137799" name="connsiteX962"/>
              <a:gd fmla="*/ 271355 h 526264" name="connsiteY962"/>
              <a:gd fmla="*/ 11610655 w 12137799" name="connsiteX963"/>
              <a:gd fmla="*/ 213795 h 526264" name="connsiteY963"/>
              <a:gd fmla="*/ 11618642 w 12137799" name="connsiteX964"/>
              <a:gd fmla="*/ 189126 h 526264" name="connsiteY964"/>
              <a:gd fmla="*/ 11626629 w 12137799" name="connsiteX965"/>
              <a:gd fmla="*/ 189126 h 526264" name="connsiteY965"/>
              <a:gd fmla="*/ 11642603 w 12137799" name="connsiteX966"/>
              <a:gd fmla="*/ 189126 h 526264" name="connsiteY966"/>
              <a:gd fmla="*/ 11650590 w 12137799" name="connsiteX967"/>
              <a:gd fmla="*/ 189126 h 526264" name="connsiteY967"/>
              <a:gd fmla="*/ 11650590 w 12137799" name="connsiteX968"/>
              <a:gd fmla="*/ 156235 h 526264" name="connsiteY968"/>
              <a:gd fmla="*/ 11658577 w 12137799" name="connsiteX969"/>
              <a:gd fmla="*/ 148012 h 526264" name="connsiteY969"/>
              <a:gd fmla="*/ 11666564 w 12137799" name="connsiteX970"/>
              <a:gd fmla="*/ 139789 h 526264" name="connsiteY970"/>
              <a:gd fmla="*/ 11674551 w 12137799" name="connsiteX971"/>
              <a:gd fmla="*/ 131566 h 526264" name="connsiteY971"/>
              <a:gd fmla="*/ 11674551 w 12137799" name="connsiteX972"/>
              <a:gd fmla="*/ 106898 h 526264" name="connsiteY972"/>
              <a:gd fmla="*/ 11666564 w 12137799" name="connsiteX973"/>
              <a:gd fmla="*/ 115120 h 526264" name="connsiteY973"/>
              <a:gd fmla="*/ 11666564 w 12137799" name="connsiteX974"/>
              <a:gd fmla="*/ 106898 h 526264" name="connsiteY974"/>
              <a:gd fmla="*/ 11682538 w 12137799" name="connsiteX975"/>
              <a:gd fmla="*/ 90452 h 526264" name="connsiteY975"/>
              <a:gd fmla="*/ 11682538 w 12137799" name="connsiteX976"/>
              <a:gd fmla="*/ 131566 h 526264" name="connsiteY976"/>
              <a:gd fmla="*/ 11682538 w 12137799" name="connsiteX977"/>
              <a:gd fmla="*/ 139789 h 526264" name="connsiteY977"/>
              <a:gd fmla="*/ 11698513 w 12137799" name="connsiteX978"/>
              <a:gd fmla="*/ 148012 h 526264" name="connsiteY978"/>
              <a:gd fmla="*/ 11706499 w 12137799" name="connsiteX979"/>
              <a:gd fmla="*/ 156235 h 526264" name="connsiteY979"/>
              <a:gd fmla="*/ 11706499 w 12137799" name="connsiteX980"/>
              <a:gd fmla="*/ 197349 h 526264" name="connsiteY980"/>
              <a:gd fmla="*/ 11714487 w 12137799" name="connsiteX981"/>
              <a:gd fmla="*/ 197349 h 526264" name="connsiteY981"/>
              <a:gd fmla="*/ 11722473 w 12137799" name="connsiteX982"/>
              <a:gd fmla="*/ 205572 h 526264" name="connsiteY982"/>
              <a:gd fmla="*/ 11722473 w 12137799" name="connsiteX983"/>
              <a:gd fmla="*/ 238464 h 526264" name="connsiteY983"/>
              <a:gd fmla="*/ 11730461 w 12137799" name="connsiteX984"/>
              <a:gd fmla="*/ 238464 h 526264" name="connsiteY984"/>
              <a:gd fmla="*/ 11730461 w 12137799" name="connsiteX985"/>
              <a:gd fmla="*/ 230241 h 526264" name="connsiteY985"/>
              <a:gd fmla="*/ 11746435 w 12137799" name="connsiteX986"/>
              <a:gd fmla="*/ 222018 h 526264" name="connsiteY986"/>
              <a:gd fmla="*/ 11762409 w 12137799" name="connsiteX987"/>
              <a:gd fmla="*/ 222018 h 526264" name="connsiteY987"/>
              <a:gd fmla="*/ 11770396 w 12137799" name="connsiteX988"/>
              <a:gd fmla="*/ 222018 h 526264" name="connsiteY988"/>
              <a:gd fmla="*/ 11786370 w 12137799" name="connsiteX989"/>
              <a:gd fmla="*/ 230241 h 526264" name="connsiteY989"/>
              <a:gd fmla="*/ 11794357 w 12137799" name="connsiteX990"/>
              <a:gd fmla="*/ 230241 h 526264" name="connsiteY990"/>
              <a:gd fmla="*/ 11794357 w 12137799" name="connsiteX991"/>
              <a:gd fmla="*/ 148012 h 526264" name="connsiteY991"/>
              <a:gd fmla="*/ 11810331 w 12137799" name="connsiteX992"/>
              <a:gd fmla="*/ 148012 h 526264" name="connsiteY992"/>
              <a:gd fmla="*/ 11818318 w 12137799" name="connsiteX993"/>
              <a:gd fmla="*/ 139789 h 526264" name="connsiteY993"/>
              <a:gd fmla="*/ 11818318 w 12137799" name="connsiteX994"/>
              <a:gd fmla="*/ 131566 h 526264" name="connsiteY994"/>
              <a:gd fmla="*/ 11826305 w 12137799" name="connsiteX995"/>
              <a:gd fmla="*/ 148012 h 526264" name="connsiteY995"/>
              <a:gd fmla="*/ 11826305 w 12137799" name="connsiteX996"/>
              <a:gd fmla="*/ 139789 h 526264" name="connsiteY996"/>
              <a:gd fmla="*/ 11882214 w 12137799" name="connsiteX997"/>
              <a:gd fmla="*/ 139789 h 526264" name="connsiteY997"/>
              <a:gd fmla="*/ 11882214 w 12137799" name="connsiteX998"/>
              <a:gd fmla="*/ 197349 h 526264" name="connsiteY998"/>
              <a:gd fmla="*/ 11930136 w 12137799" name="connsiteX999"/>
              <a:gd fmla="*/ 197349 h 526264" name="connsiteY999"/>
              <a:gd fmla="*/ 11930136 w 12137799" name="connsiteX1000"/>
              <a:gd fmla="*/ 205572 h 526264" name="connsiteY1000"/>
              <a:gd fmla="*/ 11954097 w 12137799" name="connsiteX1001"/>
              <a:gd fmla="*/ 197349 h 526264" name="connsiteY1001"/>
              <a:gd fmla="*/ 11962084 w 12137799" name="connsiteX1002"/>
              <a:gd fmla="*/ 205572 h 526264" name="connsiteY1002"/>
              <a:gd fmla="*/ 11962084 w 12137799" name="connsiteX1003"/>
              <a:gd fmla="*/ 254909 h 526264" name="connsiteY1003"/>
              <a:gd fmla="*/ 11994033 w 12137799" name="connsiteX1004"/>
              <a:gd fmla="*/ 222018 h 526264" name="connsiteY1004"/>
              <a:gd fmla="*/ 11994033 w 12137799" name="connsiteX1005"/>
              <a:gd fmla="*/ 189126 h 526264" name="connsiteY1005"/>
              <a:gd fmla="*/ 12033968 w 12137799" name="connsiteX1006"/>
              <a:gd fmla="*/ 189126 h 526264" name="connsiteY1006"/>
              <a:gd fmla="*/ 12033968 w 12137799" name="connsiteX1007"/>
              <a:gd fmla="*/ 164458 h 526264" name="connsiteY1007"/>
              <a:gd fmla="*/ 12033968 w 12137799" name="connsiteX1008"/>
              <a:gd fmla="*/ 156235 h 526264" name="connsiteY1008"/>
              <a:gd fmla="*/ 12113838 w 12137799" name="connsiteX1009"/>
              <a:gd fmla="*/ 156235 h 526264" name="connsiteY1009"/>
              <a:gd fmla="*/ 12113838 w 12137799" name="connsiteX1010"/>
              <a:gd fmla="*/ 164458 h 526264" name="connsiteY1010"/>
              <a:gd fmla="*/ 12121825 w 12137799" name="connsiteX1011"/>
              <a:gd fmla="*/ 164458 h 526264" name="connsiteY1011"/>
              <a:gd fmla="*/ 12121825 w 12137799" name="connsiteX1012"/>
              <a:gd fmla="*/ 172681 h 526264" name="connsiteY1012"/>
              <a:gd fmla="*/ 12137799 w 12137799" name="connsiteX1013"/>
              <a:gd fmla="*/ 172681 h 526264" name="connsiteY1013"/>
              <a:gd fmla="*/ 12137799 w 12137799" name="connsiteX1014"/>
              <a:gd fmla="*/ 526264 h 526264" name="connsiteY1014"/>
              <a:gd fmla="*/ 10570969 w 12137799" name="connsiteX1015"/>
              <a:gd fmla="*/ 526264 h 526264" name="connsiteY1015"/>
              <a:gd fmla="*/ 10133947 w 12137799" name="connsiteX1016"/>
              <a:gd fmla="*/ 526264 h 526264" name="connsiteY1016"/>
              <a:gd fmla="*/ 10117081 w 12137799" name="connsiteX1017"/>
              <a:gd fmla="*/ 526264 h 526264" name="connsiteY1017"/>
              <a:gd fmla="*/ 8025520 w 12137799" name="connsiteX1018"/>
              <a:gd fmla="*/ 526264 h 526264" name="connsiteY1018"/>
              <a:gd fmla="*/ 8001905 w 12137799" name="connsiteX1019"/>
              <a:gd fmla="*/ 526264 h 526264" name="connsiteY1019"/>
              <a:gd fmla="*/ 7868664 w 12137799" name="connsiteX1020"/>
              <a:gd fmla="*/ 526264 h 526264" name="connsiteY1020"/>
              <a:gd fmla="*/ 6400705 w 12137799" name="connsiteX1021"/>
              <a:gd fmla="*/ 526264 h 526264" name="connsiteY1021"/>
              <a:gd fmla="*/ 6132996 w 12137799" name="connsiteX1022"/>
              <a:gd fmla="*/ 526264 h 526264" name="connsiteY1022"/>
              <a:gd fmla="*/ 5836128 w 12137799" name="connsiteX1023"/>
              <a:gd fmla="*/ 526264 h 526264" name="connsiteY1023"/>
              <a:gd fmla="*/ 5690068 w 12137799" name="connsiteX1024"/>
              <a:gd fmla="*/ 526264 h 526264" name="connsiteY1024"/>
              <a:gd fmla="*/ 4179123 w 12137799" name="connsiteX1025"/>
              <a:gd fmla="*/ 526264 h 526264" name="connsiteY1025"/>
              <a:gd fmla="*/ 4135891 w 12137799" name="connsiteX1026"/>
              <a:gd fmla="*/ 526264 h 526264" name="connsiteY1026"/>
              <a:gd fmla="*/ 4112278 w 12137799" name="connsiteX1027"/>
              <a:gd fmla="*/ 526264 h 526264" name="connsiteY1027"/>
              <a:gd fmla="*/ 2020718 w 12137799" name="connsiteX1028"/>
              <a:gd fmla="*/ 526264 h 526264" name="connsiteY1028"/>
              <a:gd fmla="*/ 2003850 w 12137799" name="connsiteX1029"/>
              <a:gd fmla="*/ 526264 h 526264" name="connsiteY1029"/>
              <a:gd fmla="*/ 1826767 w 12137799" name="connsiteX1030"/>
              <a:gd fmla="*/ 526264 h 526264" name="connsiteY1030"/>
              <a:gd fmla="*/ 0 w 12137799" name="connsiteX1031"/>
              <a:gd fmla="*/ 526264 h 526264" name="connsiteY1031"/>
              <a:gd fmla="*/ 0 w 12137799" name="connsiteX1032"/>
              <a:gd fmla="*/ 172681 h 526264" name="connsiteY1032"/>
              <a:gd fmla="*/ 15974 w 12137799" name="connsiteX1033"/>
              <a:gd fmla="*/ 172681 h 526264" name="connsiteY1033"/>
              <a:gd fmla="*/ 15974 w 12137799" name="connsiteX1034"/>
              <a:gd fmla="*/ 164458 h 526264" name="connsiteY1034"/>
              <a:gd fmla="*/ 23961 w 12137799" name="connsiteX1035"/>
              <a:gd fmla="*/ 164458 h 526264" name="connsiteY1035"/>
              <a:gd fmla="*/ 23961 w 12137799" name="connsiteX1036"/>
              <a:gd fmla="*/ 156235 h 526264" name="connsiteY1036"/>
              <a:gd fmla="*/ 103831 w 12137799" name="connsiteX1037"/>
              <a:gd fmla="*/ 156235 h 526264" name="connsiteY1037"/>
              <a:gd fmla="*/ 103831 w 12137799" name="connsiteX1038"/>
              <a:gd fmla="*/ 164458 h 526264" name="connsiteY1038"/>
              <a:gd fmla="*/ 103831 w 12137799" name="connsiteX1039"/>
              <a:gd fmla="*/ 189126 h 526264" name="connsiteY1039"/>
              <a:gd fmla="*/ 143766 w 12137799" name="connsiteX1040"/>
              <a:gd fmla="*/ 189126 h 526264" name="connsiteY1040"/>
              <a:gd fmla="*/ 143766 w 12137799" name="connsiteX1041"/>
              <a:gd fmla="*/ 222018 h 526264" name="connsiteY1041"/>
              <a:gd fmla="*/ 175714 w 12137799" name="connsiteX1042"/>
              <a:gd fmla="*/ 254909 h 526264" name="connsiteY1042"/>
              <a:gd fmla="*/ 175714 w 12137799" name="connsiteX1043"/>
              <a:gd fmla="*/ 205572 h 526264" name="connsiteY1043"/>
              <a:gd fmla="*/ 183701 w 12137799" name="connsiteX1044"/>
              <a:gd fmla="*/ 197349 h 526264" name="connsiteY1044"/>
              <a:gd fmla="*/ 207662 w 12137799" name="connsiteX1045"/>
              <a:gd fmla="*/ 205572 h 526264" name="connsiteY1045"/>
              <a:gd fmla="*/ 207662 w 12137799" name="connsiteX1046"/>
              <a:gd fmla="*/ 197349 h 526264" name="connsiteY1046"/>
              <a:gd fmla="*/ 255585 w 12137799" name="connsiteX1047"/>
              <a:gd fmla="*/ 197349 h 526264" name="connsiteY1047"/>
              <a:gd fmla="*/ 255585 w 12137799" name="connsiteX1048"/>
              <a:gd fmla="*/ 139789 h 526264" name="connsiteY1048"/>
              <a:gd fmla="*/ 311494 w 12137799" name="connsiteX1049"/>
              <a:gd fmla="*/ 139789 h 526264" name="connsiteY1049"/>
              <a:gd fmla="*/ 311494 w 12137799" name="connsiteX1050"/>
              <a:gd fmla="*/ 148012 h 526264" name="connsiteY1050"/>
              <a:gd fmla="*/ 319481 w 12137799" name="connsiteX1051"/>
              <a:gd fmla="*/ 131566 h 526264" name="connsiteY1051"/>
              <a:gd fmla="*/ 319481 w 12137799" name="connsiteX1052"/>
              <a:gd fmla="*/ 139789 h 526264" name="connsiteY1052"/>
              <a:gd fmla="*/ 327468 w 12137799" name="connsiteX1053"/>
              <a:gd fmla="*/ 148012 h 526264" name="connsiteY1053"/>
              <a:gd fmla="*/ 343442 w 12137799" name="connsiteX1054"/>
              <a:gd fmla="*/ 148012 h 526264" name="connsiteY1054"/>
              <a:gd fmla="*/ 343442 w 12137799" name="connsiteX1055"/>
              <a:gd fmla="*/ 230241 h 526264" name="connsiteY1055"/>
              <a:gd fmla="*/ 351429 w 12137799" name="connsiteX1056"/>
              <a:gd fmla="*/ 230241 h 526264" name="connsiteY1056"/>
              <a:gd fmla="*/ 367403 w 12137799" name="connsiteX1057"/>
              <a:gd fmla="*/ 222018 h 526264" name="connsiteY1057"/>
              <a:gd fmla="*/ 375390 w 12137799" name="connsiteX1058"/>
              <a:gd fmla="*/ 222018 h 526264" name="connsiteY1058"/>
              <a:gd fmla="*/ 391364 w 12137799" name="connsiteX1059"/>
              <a:gd fmla="*/ 222018 h 526264" name="connsiteY1059"/>
              <a:gd fmla="*/ 407338 w 12137799" name="connsiteX1060"/>
              <a:gd fmla="*/ 230241 h 526264" name="connsiteY1060"/>
              <a:gd fmla="*/ 407338 w 12137799" name="connsiteX1061"/>
              <a:gd fmla="*/ 238464 h 526264" name="connsiteY1061"/>
              <a:gd fmla="*/ 415325 w 12137799" name="connsiteX1062"/>
              <a:gd fmla="*/ 238464 h 526264" name="connsiteY1062"/>
              <a:gd fmla="*/ 415325 w 12137799" name="connsiteX1063"/>
              <a:gd fmla="*/ 205572 h 526264" name="connsiteY1063"/>
              <a:gd fmla="*/ 423312 w 12137799" name="connsiteX1064"/>
              <a:gd fmla="*/ 197349 h 526264" name="connsiteY1064"/>
              <a:gd fmla="*/ 431299 w 12137799" name="connsiteX1065"/>
              <a:gd fmla="*/ 197349 h 526264" name="connsiteY1065"/>
              <a:gd fmla="*/ 431299 w 12137799" name="connsiteX1066"/>
              <a:gd fmla="*/ 156235 h 526264" name="connsiteY1066"/>
              <a:gd fmla="*/ 439286 w 12137799" name="connsiteX1067"/>
              <a:gd fmla="*/ 148012 h 526264" name="connsiteY1067"/>
              <a:gd fmla="*/ 455260 w 12137799" name="connsiteX1068"/>
              <a:gd fmla="*/ 139789 h 526264" name="connsiteY1068"/>
              <a:gd fmla="*/ 455260 w 12137799" name="connsiteX1069"/>
              <a:gd fmla="*/ 131566 h 526264" name="connsiteY1069"/>
              <a:gd fmla="*/ 455260 w 12137799" name="connsiteX1070"/>
              <a:gd fmla="*/ 90452 h 526264" name="connsiteY1070"/>
              <a:gd fmla="*/ 471234 w 12137799" name="connsiteX1071"/>
              <a:gd fmla="*/ 106898 h 526264" name="connsiteY1071"/>
              <a:gd fmla="*/ 471234 w 12137799" name="connsiteX1072"/>
              <a:gd fmla="*/ 115120 h 526264" name="connsiteY1072"/>
              <a:gd fmla="*/ 463247 w 12137799" name="connsiteX1073"/>
              <a:gd fmla="*/ 106898 h 526264" name="connsiteY1073"/>
              <a:gd fmla="*/ 463247 w 12137799" name="connsiteX1074"/>
              <a:gd fmla="*/ 131566 h 526264" name="connsiteY1074"/>
              <a:gd fmla="*/ 471234 w 12137799" name="connsiteX1075"/>
              <a:gd fmla="*/ 139789 h 526264" name="connsiteY1075"/>
              <a:gd fmla="*/ 479221 w 12137799" name="connsiteX1076"/>
              <a:gd fmla="*/ 148012 h 526264" name="connsiteY1076"/>
              <a:gd fmla="*/ 487208 w 12137799" name="connsiteX1077"/>
              <a:gd fmla="*/ 156235 h 526264" name="connsiteY1077"/>
              <a:gd fmla="*/ 487208 w 12137799" name="connsiteX1078"/>
              <a:gd fmla="*/ 189126 h 526264" name="connsiteY1078"/>
              <a:gd fmla="*/ 495195 w 12137799" name="connsiteX1079"/>
              <a:gd fmla="*/ 189126 h 526264" name="connsiteY1079"/>
              <a:gd fmla="*/ 511169 w 12137799" name="connsiteX1080"/>
              <a:gd fmla="*/ 189126 h 526264" name="connsiteY1080"/>
              <a:gd fmla="*/ 519157 w 12137799" name="connsiteX1081"/>
              <a:gd fmla="*/ 189126 h 526264" name="connsiteY1081"/>
              <a:gd fmla="*/ 527144 w 12137799" name="connsiteX1082"/>
              <a:gd fmla="*/ 213795 h 526264" name="connsiteY1082"/>
              <a:gd fmla="*/ 527144 w 12137799" name="connsiteX1083"/>
              <a:gd fmla="*/ 271355 h 526264" name="connsiteY1083"/>
              <a:gd fmla="*/ 575066 w 12137799" name="connsiteX1084"/>
              <a:gd fmla="*/ 271355 h 526264" name="connsiteY1084"/>
              <a:gd fmla="*/ 575066 w 12137799" name="connsiteX1085"/>
              <a:gd fmla="*/ 263132 h 526264" name="connsiteY1085"/>
              <a:gd fmla="*/ 599027 w 12137799" name="connsiteX1086"/>
              <a:gd fmla="*/ 263132 h 526264" name="connsiteY1086"/>
              <a:gd fmla="*/ 607014 w 12137799" name="connsiteX1087"/>
              <a:gd fmla="*/ 263132 h 526264" name="connsiteY1087"/>
              <a:gd fmla="*/ 607014 w 12137799" name="connsiteX1088"/>
              <a:gd fmla="*/ 222018 h 526264" name="connsiteY1088"/>
              <a:gd fmla="*/ 630975 w 12137799" name="connsiteX1089"/>
              <a:gd fmla="*/ 222018 h 526264" name="connsiteY1089"/>
              <a:gd fmla="*/ 638962 w 12137799" name="connsiteX1090"/>
              <a:gd fmla="*/ 222018 h 526264" name="connsiteY1090"/>
              <a:gd fmla="*/ 646949 w 12137799" name="connsiteX1091"/>
              <a:gd fmla="*/ 106898 h 526264" name="connsiteY1091"/>
              <a:gd fmla="*/ 654936 w 12137799" name="connsiteX1092"/>
              <a:gd fmla="*/ 106898 h 526264" name="connsiteY1092"/>
              <a:gd fmla="*/ 662923 w 12137799" name="connsiteX1093"/>
              <a:gd fmla="*/ 8223 h 526264" name="connsiteY1093"/>
              <a:gd fmla="*/ 670910 w 12137799" name="connsiteX1094"/>
              <a:gd fmla="*/ 16446 h 526264" name="connsiteY1094"/>
              <a:gd fmla="*/ 686884 w 12137799" name="connsiteX1095"/>
              <a:gd fmla="*/ 106898 h 526264" name="connsiteY1095"/>
              <a:gd fmla="*/ 710845 w 12137799" name="connsiteX1096"/>
              <a:gd fmla="*/ 312469 h 526264" name="connsiteY1096"/>
              <a:gd fmla="*/ 718832 w 12137799" name="connsiteX1097"/>
              <a:gd fmla="*/ 312469 h 526264" name="connsiteY1097"/>
              <a:gd fmla="*/ 718832 w 12137799" name="connsiteX1098"/>
              <a:gd fmla="*/ 304247 h 526264" name="connsiteY1098"/>
              <a:gd fmla="*/ 774741 w 12137799" name="connsiteX1099"/>
              <a:gd fmla="*/ 304247 h 526264" name="connsiteY1099"/>
              <a:gd fmla="*/ 774741 w 12137799" name="connsiteX1100"/>
              <a:gd fmla="*/ 172681 h 526264" name="connsiteY1100"/>
              <a:gd fmla="*/ 830651 w 12137799" name="connsiteX1101"/>
              <a:gd fmla="*/ 172681 h 526264" name="connsiteY1101"/>
              <a:gd fmla="*/ 830651 w 12137799" name="connsiteX1102"/>
              <a:gd fmla="*/ 156235 h 526264" name="connsiteY1102"/>
              <a:gd fmla="*/ 830651 w 12137799" name="connsiteX1103"/>
              <a:gd fmla="*/ 139789 h 526264" name="connsiteY1103"/>
              <a:gd fmla="*/ 838638 w 12137799" name="connsiteX1104"/>
              <a:gd fmla="*/ 139789 h 526264" name="connsiteY1104"/>
              <a:gd fmla="*/ 846625 w 12137799" name="connsiteX1105"/>
              <a:gd fmla="*/ 148012 h 526264" name="connsiteY1105"/>
              <a:gd fmla="*/ 838638 w 12137799" name="connsiteX1106"/>
              <a:gd fmla="*/ 148012 h 526264" name="connsiteY1106"/>
              <a:gd fmla="*/ 838638 w 12137799" name="connsiteX1107"/>
              <a:gd fmla="*/ 156235 h 526264" name="connsiteY1107"/>
              <a:gd fmla="*/ 846625 w 12137799" name="connsiteX1108"/>
              <a:gd fmla="*/ 156235 h 526264" name="connsiteY1108"/>
              <a:gd fmla="*/ 846625 w 12137799" name="connsiteX1109"/>
              <a:gd fmla="*/ 164458 h 526264" name="connsiteY1109"/>
              <a:gd fmla="*/ 854612 w 12137799" name="connsiteX1110"/>
              <a:gd fmla="*/ 164458 h 526264" name="connsiteY1110"/>
              <a:gd fmla="*/ 854612 w 12137799" name="connsiteX1111"/>
              <a:gd fmla="*/ 156235 h 526264" name="connsiteY1111"/>
              <a:gd fmla="*/ 862599 w 12137799" name="connsiteX1112"/>
              <a:gd fmla="*/ 156235 h 526264" name="connsiteY1112"/>
              <a:gd fmla="*/ 862599 w 12137799" name="connsiteX1113"/>
              <a:gd fmla="*/ 164458 h 526264" name="connsiteY1113"/>
              <a:gd fmla="*/ 862599 w 12137799" name="connsiteX1114"/>
              <a:gd fmla="*/ 172681 h 526264" name="connsiteY1114"/>
              <a:gd fmla="*/ 878573 w 12137799" name="connsiteX1115"/>
              <a:gd fmla="*/ 172681 h 526264" name="connsiteY1115"/>
              <a:gd fmla="*/ 878573 w 12137799" name="connsiteX1116"/>
              <a:gd fmla="*/ 271355 h 526264" name="connsiteY1116"/>
              <a:gd fmla="*/ 894547 w 12137799" name="connsiteX1117"/>
              <a:gd fmla="*/ 263132 h 526264" name="connsiteY1117"/>
              <a:gd fmla="*/ 950456 w 12137799" name="connsiteX1118"/>
              <a:gd fmla="*/ 263132 h 526264" name="connsiteY1118"/>
              <a:gd fmla="*/ 958443 w 12137799" name="connsiteX1119"/>
              <a:gd fmla="*/ 263132 h 526264" name="connsiteY1119"/>
              <a:gd fmla="*/ 958443 w 12137799" name="connsiteX1120"/>
              <a:gd fmla="*/ 254909 h 526264" name="connsiteY1120"/>
              <a:gd fmla="*/ 998378 w 12137799" name="connsiteX1121"/>
              <a:gd fmla="*/ 254909 h 526264" name="connsiteY1121"/>
              <a:gd fmla="*/ 998378 w 12137799" name="connsiteX1122"/>
              <a:gd fmla="*/ 263132 h 526264" name="connsiteY1122"/>
              <a:gd fmla="*/ 1022339 w 12137799" name="connsiteX1123"/>
              <a:gd fmla="*/ 263132 h 526264" name="connsiteY1123"/>
              <a:gd fmla="*/ 1022339 w 12137799" name="connsiteX1124"/>
              <a:gd fmla="*/ 271355 h 526264" name="connsiteY1124"/>
              <a:gd fmla="*/ 1014352 w 12137799" name="connsiteX1125"/>
              <a:gd fmla="*/ 271355 h 526264" name="connsiteY1125"/>
              <a:gd fmla="*/ 1014352 w 12137799" name="connsiteX1126"/>
              <a:gd fmla="*/ 279578 h 526264" name="connsiteY1126"/>
              <a:gd fmla="*/ 1022339 w 12137799" name="connsiteX1127"/>
              <a:gd fmla="*/ 279578 h 526264" name="connsiteY1127"/>
              <a:gd fmla="*/ 1022339 w 12137799" name="connsiteX1128"/>
              <a:gd fmla="*/ 296024 h 526264" name="connsiteY1128"/>
              <a:gd fmla="*/ 1038313 w 12137799" name="connsiteX1129"/>
              <a:gd fmla="*/ 296024 h 526264" name="connsiteY1129"/>
              <a:gd fmla="*/ 1038313 w 12137799" name="connsiteX1130"/>
              <a:gd fmla="*/ 197349 h 526264" name="connsiteY1130"/>
              <a:gd fmla="*/ 1046300 w 12137799" name="connsiteX1131"/>
              <a:gd fmla="*/ 197349 h 526264" name="connsiteY1131"/>
              <a:gd fmla="*/ 1046300 w 12137799" name="connsiteX1132"/>
              <a:gd fmla="*/ 172681 h 526264" name="connsiteY1132"/>
              <a:gd fmla="*/ 1054287 w 12137799" name="connsiteX1133"/>
              <a:gd fmla="*/ 172681 h 526264" name="connsiteY1133"/>
              <a:gd fmla="*/ 1054287 w 12137799" name="connsiteX1134"/>
              <a:gd fmla="*/ 24669 h 526264" name="connsiteY1134"/>
              <a:gd fmla="*/ 1086235 w 12137799" name="connsiteX1135"/>
              <a:gd fmla="*/ 24669 h 526264" name="connsiteY1135"/>
              <a:gd fmla="*/ 1086235 w 12137799" name="connsiteX1136"/>
              <a:gd fmla="*/ 0 h 526264" name="connsiteY11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Lst>
            <a:rect b="b" l="l" r="r" t="t"/>
            <a:pathLst>
              <a:path h="526264" w="12137799">
                <a:moveTo>
                  <a:pt x="4998838" y="156235"/>
                </a:moveTo>
                <a:cubicBezTo>
                  <a:pt x="5006825" y="156235"/>
                  <a:pt x="5006825" y="156235"/>
                  <a:pt x="5006825" y="156235"/>
                </a:cubicBezTo>
                <a:cubicBezTo>
                  <a:pt x="5006825" y="164458"/>
                  <a:pt x="5006825" y="164458"/>
                  <a:pt x="5006825" y="164458"/>
                </a:cubicBezTo>
                <a:cubicBezTo>
                  <a:pt x="4998838" y="164458"/>
                  <a:pt x="4998838" y="164458"/>
                  <a:pt x="4998838" y="164458"/>
                </a:cubicBezTo>
                <a:cubicBezTo>
                  <a:pt x="4998838" y="156235"/>
                  <a:pt x="4998838" y="156235"/>
                  <a:pt x="4998838" y="156235"/>
                </a:cubicBezTo>
                <a:close/>
                <a:moveTo>
                  <a:pt x="7498148" y="90452"/>
                </a:moveTo>
                <a:cubicBezTo>
                  <a:pt x="7498148" y="90452"/>
                  <a:pt x="7498148" y="90452"/>
                  <a:pt x="7498148" y="95591"/>
                </a:cubicBezTo>
                <a:lnTo>
                  <a:pt x="7498148" y="106898"/>
                </a:lnTo>
                <a:cubicBezTo>
                  <a:pt x="7498148" y="106898"/>
                  <a:pt x="7498148" y="106898"/>
                  <a:pt x="7482167" y="115120"/>
                </a:cubicBezTo>
                <a:cubicBezTo>
                  <a:pt x="7482167" y="115120"/>
                  <a:pt x="7474177" y="106898"/>
                  <a:pt x="7482167" y="106898"/>
                </a:cubicBezTo>
                <a:cubicBezTo>
                  <a:pt x="7482167" y="106898"/>
                  <a:pt x="7498148" y="90452"/>
                  <a:pt x="7498148" y="90452"/>
                </a:cubicBezTo>
                <a:close/>
                <a:moveTo>
                  <a:pt x="4599487" y="90452"/>
                </a:moveTo>
                <a:cubicBezTo>
                  <a:pt x="4599487" y="90452"/>
                  <a:pt x="4615461" y="106898"/>
                  <a:pt x="4615461" y="106898"/>
                </a:cubicBezTo>
                <a:cubicBezTo>
                  <a:pt x="4615461" y="106898"/>
                  <a:pt x="4615461" y="115120"/>
                  <a:pt x="4615461" y="115120"/>
                </a:cubicBezTo>
                <a:cubicBezTo>
                  <a:pt x="4599487" y="106898"/>
                  <a:pt x="4599487" y="106898"/>
                  <a:pt x="4599487" y="106898"/>
                </a:cubicBezTo>
                <a:lnTo>
                  <a:pt x="4599487" y="95591"/>
                </a:lnTo>
                <a:cubicBezTo>
                  <a:pt x="4599487" y="90452"/>
                  <a:pt x="4599487" y="90452"/>
                  <a:pt x="4599487" y="90452"/>
                </a:cubicBezTo>
                <a:close/>
                <a:moveTo>
                  <a:pt x="1086235" y="0"/>
                </a:moveTo>
                <a:cubicBezTo>
                  <a:pt x="1158119" y="0"/>
                  <a:pt x="1158119" y="0"/>
                  <a:pt x="1158119" y="0"/>
                </a:cubicBezTo>
                <a:cubicBezTo>
                  <a:pt x="1158119" y="24669"/>
                  <a:pt x="1158119" y="24669"/>
                  <a:pt x="1158119" y="24669"/>
                </a:cubicBezTo>
                <a:cubicBezTo>
                  <a:pt x="1182080" y="24669"/>
                  <a:pt x="1182080" y="24669"/>
                  <a:pt x="1182080" y="24669"/>
                </a:cubicBezTo>
                <a:cubicBezTo>
                  <a:pt x="1182080" y="213795"/>
                  <a:pt x="1182080" y="213795"/>
                  <a:pt x="1182080" y="213795"/>
                </a:cubicBezTo>
                <a:cubicBezTo>
                  <a:pt x="1190067" y="213795"/>
                  <a:pt x="1190067" y="213795"/>
                  <a:pt x="1190067" y="213795"/>
                </a:cubicBezTo>
                <a:cubicBezTo>
                  <a:pt x="1190067" y="205572"/>
                  <a:pt x="1190067" y="205572"/>
                  <a:pt x="1190067" y="205572"/>
                </a:cubicBezTo>
                <a:cubicBezTo>
                  <a:pt x="1198054" y="205572"/>
                  <a:pt x="1198054" y="205572"/>
                  <a:pt x="1198054" y="205572"/>
                </a:cubicBezTo>
                <a:cubicBezTo>
                  <a:pt x="1198054" y="189126"/>
                  <a:pt x="1198054" y="189126"/>
                  <a:pt x="1198054" y="189126"/>
                </a:cubicBezTo>
                <a:cubicBezTo>
                  <a:pt x="1261950" y="189126"/>
                  <a:pt x="1261950" y="189126"/>
                  <a:pt x="1261950" y="189126"/>
                </a:cubicBezTo>
                <a:cubicBezTo>
                  <a:pt x="1261950" y="205572"/>
                  <a:pt x="1261950" y="205572"/>
                  <a:pt x="1261950" y="205572"/>
                </a:cubicBezTo>
                <a:cubicBezTo>
                  <a:pt x="1269937" y="205572"/>
                  <a:pt x="1269937" y="205572"/>
                  <a:pt x="1269937" y="205572"/>
                </a:cubicBezTo>
                <a:lnTo>
                  <a:pt x="1269937" y="213795"/>
                </a:lnTo>
                <a:cubicBezTo>
                  <a:pt x="1293898" y="213795"/>
                  <a:pt x="1293898" y="213795"/>
                  <a:pt x="1293898" y="213795"/>
                </a:cubicBezTo>
                <a:cubicBezTo>
                  <a:pt x="1293898" y="139789"/>
                  <a:pt x="1293898" y="139789"/>
                  <a:pt x="1293898" y="139789"/>
                </a:cubicBezTo>
                <a:cubicBezTo>
                  <a:pt x="1309872" y="139789"/>
                  <a:pt x="1309872" y="139789"/>
                  <a:pt x="1309872" y="139789"/>
                </a:cubicBezTo>
                <a:cubicBezTo>
                  <a:pt x="1309872" y="139789"/>
                  <a:pt x="1309872" y="131566"/>
                  <a:pt x="1317859" y="131566"/>
                </a:cubicBezTo>
                <a:cubicBezTo>
                  <a:pt x="1325846" y="131566"/>
                  <a:pt x="1325846" y="131566"/>
                  <a:pt x="1325846" y="131566"/>
                </a:cubicBezTo>
                <a:cubicBezTo>
                  <a:pt x="1325846" y="90452"/>
                  <a:pt x="1325846" y="90452"/>
                  <a:pt x="1325846" y="90452"/>
                </a:cubicBezTo>
                <a:cubicBezTo>
                  <a:pt x="1333833" y="98675"/>
                  <a:pt x="1333833" y="98675"/>
                  <a:pt x="1333833" y="98675"/>
                </a:cubicBezTo>
                <a:cubicBezTo>
                  <a:pt x="1333833" y="115120"/>
                  <a:pt x="1333833" y="115120"/>
                  <a:pt x="1333833" y="115120"/>
                </a:cubicBezTo>
                <a:cubicBezTo>
                  <a:pt x="1341820" y="115120"/>
                  <a:pt x="1341820" y="115120"/>
                  <a:pt x="1341820" y="115120"/>
                </a:cubicBezTo>
                <a:cubicBezTo>
                  <a:pt x="1341820" y="139789"/>
                  <a:pt x="1341820" y="139789"/>
                  <a:pt x="1341820" y="139789"/>
                </a:cubicBezTo>
                <a:cubicBezTo>
                  <a:pt x="1357794" y="139789"/>
                  <a:pt x="1357794" y="139789"/>
                  <a:pt x="1357794" y="139789"/>
                </a:cubicBezTo>
                <a:cubicBezTo>
                  <a:pt x="1373768" y="139789"/>
                  <a:pt x="1373768" y="139789"/>
                  <a:pt x="1373768" y="139789"/>
                </a:cubicBezTo>
                <a:cubicBezTo>
                  <a:pt x="1373768" y="148012"/>
                  <a:pt x="1373768" y="148012"/>
                  <a:pt x="1373768" y="148012"/>
                </a:cubicBezTo>
                <a:cubicBezTo>
                  <a:pt x="1405716" y="148012"/>
                  <a:pt x="1405716" y="148012"/>
                  <a:pt x="1405716" y="148012"/>
                </a:cubicBezTo>
                <a:cubicBezTo>
                  <a:pt x="1405716" y="156235"/>
                  <a:pt x="1405716" y="156235"/>
                  <a:pt x="1405716" y="156235"/>
                </a:cubicBezTo>
                <a:cubicBezTo>
                  <a:pt x="1437665" y="156235"/>
                  <a:pt x="1437665" y="156235"/>
                  <a:pt x="1437665" y="156235"/>
                </a:cubicBezTo>
                <a:cubicBezTo>
                  <a:pt x="1437665" y="172681"/>
                  <a:pt x="1437665" y="172681"/>
                  <a:pt x="1437665" y="172681"/>
                </a:cubicBezTo>
                <a:cubicBezTo>
                  <a:pt x="1445652" y="164458"/>
                  <a:pt x="1445652" y="164458"/>
                  <a:pt x="1445652" y="164458"/>
                </a:cubicBezTo>
                <a:cubicBezTo>
                  <a:pt x="1445652" y="164458"/>
                  <a:pt x="1437665" y="148012"/>
                  <a:pt x="1445652" y="148012"/>
                </a:cubicBezTo>
                <a:cubicBezTo>
                  <a:pt x="1453639" y="148012"/>
                  <a:pt x="1453639" y="148012"/>
                  <a:pt x="1453639" y="148012"/>
                </a:cubicBezTo>
                <a:cubicBezTo>
                  <a:pt x="1461626" y="156235"/>
                  <a:pt x="1461626" y="156235"/>
                  <a:pt x="1461626" y="156235"/>
                </a:cubicBezTo>
                <a:cubicBezTo>
                  <a:pt x="1541496" y="156235"/>
                  <a:pt x="1541496" y="156235"/>
                  <a:pt x="1541496" y="156235"/>
                </a:cubicBezTo>
                <a:cubicBezTo>
                  <a:pt x="1541496" y="164458"/>
                  <a:pt x="1541496" y="164458"/>
                  <a:pt x="1541496" y="164458"/>
                </a:cubicBezTo>
                <a:cubicBezTo>
                  <a:pt x="1573444" y="164458"/>
                  <a:pt x="1573444" y="164458"/>
                  <a:pt x="1573444" y="164458"/>
                </a:cubicBezTo>
                <a:cubicBezTo>
                  <a:pt x="1597405" y="164458"/>
                  <a:pt x="1597405" y="164458"/>
                  <a:pt x="1597405" y="164458"/>
                </a:cubicBezTo>
                <a:cubicBezTo>
                  <a:pt x="1597405" y="180903"/>
                  <a:pt x="1597405" y="180903"/>
                  <a:pt x="1597405" y="180903"/>
                </a:cubicBezTo>
                <a:cubicBezTo>
                  <a:pt x="1621366" y="180903"/>
                  <a:pt x="1621366" y="180903"/>
                  <a:pt x="1621366" y="180903"/>
                </a:cubicBezTo>
                <a:cubicBezTo>
                  <a:pt x="1621366" y="139789"/>
                  <a:pt x="1621366" y="139789"/>
                  <a:pt x="1621366" y="139789"/>
                </a:cubicBezTo>
                <a:cubicBezTo>
                  <a:pt x="1629353" y="139789"/>
                  <a:pt x="1629353" y="139789"/>
                  <a:pt x="1629353" y="139789"/>
                </a:cubicBezTo>
                <a:cubicBezTo>
                  <a:pt x="1629353" y="131566"/>
                  <a:pt x="1629353" y="131566"/>
                  <a:pt x="1629353" y="131566"/>
                </a:cubicBezTo>
                <a:cubicBezTo>
                  <a:pt x="1709224" y="131566"/>
                  <a:pt x="1709224" y="131566"/>
                  <a:pt x="1709224" y="131566"/>
                </a:cubicBezTo>
                <a:cubicBezTo>
                  <a:pt x="1725198" y="131566"/>
                  <a:pt x="1725198" y="131566"/>
                  <a:pt x="1725198" y="131566"/>
                </a:cubicBezTo>
                <a:cubicBezTo>
                  <a:pt x="1725198" y="131566"/>
                  <a:pt x="1725198" y="123343"/>
                  <a:pt x="1725198" y="123343"/>
                </a:cubicBezTo>
                <a:cubicBezTo>
                  <a:pt x="1733185" y="123343"/>
                  <a:pt x="1741172" y="131566"/>
                  <a:pt x="1741172" y="131566"/>
                </a:cubicBezTo>
                <a:cubicBezTo>
                  <a:pt x="1805068" y="131566"/>
                  <a:pt x="1805068" y="131566"/>
                  <a:pt x="1805068" y="131566"/>
                </a:cubicBezTo>
                <a:cubicBezTo>
                  <a:pt x="1805068" y="172681"/>
                  <a:pt x="1805068" y="172681"/>
                  <a:pt x="1805068" y="172681"/>
                </a:cubicBezTo>
                <a:cubicBezTo>
                  <a:pt x="1837016" y="172681"/>
                  <a:pt x="1837016" y="172681"/>
                  <a:pt x="1837016" y="172681"/>
                </a:cubicBezTo>
                <a:cubicBezTo>
                  <a:pt x="1837016" y="180903"/>
                  <a:pt x="1837016" y="180903"/>
                  <a:pt x="1837016" y="180903"/>
                </a:cubicBezTo>
                <a:cubicBezTo>
                  <a:pt x="1845003" y="180903"/>
                  <a:pt x="1845003" y="180903"/>
                  <a:pt x="1845003" y="180903"/>
                </a:cubicBezTo>
                <a:cubicBezTo>
                  <a:pt x="1845003" y="139789"/>
                  <a:pt x="1845003" y="139789"/>
                  <a:pt x="1845003" y="139789"/>
                </a:cubicBezTo>
                <a:cubicBezTo>
                  <a:pt x="1860977" y="139789"/>
                  <a:pt x="1860977" y="139789"/>
                  <a:pt x="1860977" y="139789"/>
                </a:cubicBezTo>
                <a:cubicBezTo>
                  <a:pt x="1860977" y="106898"/>
                  <a:pt x="1860977" y="106898"/>
                  <a:pt x="1860977" y="106898"/>
                </a:cubicBezTo>
                <a:cubicBezTo>
                  <a:pt x="1860977" y="106898"/>
                  <a:pt x="1868964" y="98675"/>
                  <a:pt x="1860977" y="98675"/>
                </a:cubicBezTo>
                <a:cubicBezTo>
                  <a:pt x="1860977" y="90452"/>
                  <a:pt x="1860977" y="90452"/>
                  <a:pt x="1860977" y="90452"/>
                </a:cubicBezTo>
                <a:cubicBezTo>
                  <a:pt x="1860977" y="82229"/>
                  <a:pt x="1860977" y="82229"/>
                  <a:pt x="1860977" y="82229"/>
                </a:cubicBezTo>
                <a:cubicBezTo>
                  <a:pt x="1860977" y="74006"/>
                  <a:pt x="1860977" y="74006"/>
                  <a:pt x="1860977" y="74006"/>
                </a:cubicBezTo>
                <a:cubicBezTo>
                  <a:pt x="1876951" y="74006"/>
                  <a:pt x="1876951" y="74006"/>
                  <a:pt x="1876951" y="74006"/>
                </a:cubicBezTo>
                <a:cubicBezTo>
                  <a:pt x="1876951" y="65783"/>
                  <a:pt x="1876951" y="65783"/>
                  <a:pt x="1876951" y="65783"/>
                </a:cubicBezTo>
                <a:cubicBezTo>
                  <a:pt x="1900912" y="65783"/>
                  <a:pt x="1900912" y="65783"/>
                  <a:pt x="1900912" y="65783"/>
                </a:cubicBezTo>
                <a:cubicBezTo>
                  <a:pt x="1900912" y="74006"/>
                  <a:pt x="1900912" y="74006"/>
                  <a:pt x="1900912" y="74006"/>
                </a:cubicBezTo>
                <a:cubicBezTo>
                  <a:pt x="1900912" y="82229"/>
                  <a:pt x="1900912" y="82229"/>
                  <a:pt x="1900912" y="82229"/>
                </a:cubicBezTo>
                <a:cubicBezTo>
                  <a:pt x="1948835" y="82229"/>
                  <a:pt x="1948835" y="82229"/>
                  <a:pt x="1948835" y="82229"/>
                </a:cubicBezTo>
                <a:cubicBezTo>
                  <a:pt x="1948835" y="74006"/>
                  <a:pt x="1948835" y="74006"/>
                  <a:pt x="1948835" y="74006"/>
                </a:cubicBezTo>
                <a:cubicBezTo>
                  <a:pt x="1956821" y="74006"/>
                  <a:pt x="1956821" y="74006"/>
                  <a:pt x="1956821" y="74006"/>
                </a:cubicBezTo>
                <a:cubicBezTo>
                  <a:pt x="1956821" y="65783"/>
                  <a:pt x="1956821" y="65783"/>
                  <a:pt x="1956821" y="65783"/>
                </a:cubicBezTo>
                <a:cubicBezTo>
                  <a:pt x="1972796" y="65783"/>
                  <a:pt x="1972796" y="65783"/>
                  <a:pt x="1972796" y="65783"/>
                </a:cubicBezTo>
                <a:cubicBezTo>
                  <a:pt x="1980783" y="65783"/>
                  <a:pt x="1980783" y="65783"/>
                  <a:pt x="1980783" y="65783"/>
                </a:cubicBezTo>
                <a:cubicBezTo>
                  <a:pt x="1988769" y="65783"/>
                  <a:pt x="1988769" y="65783"/>
                  <a:pt x="1988769" y="65783"/>
                </a:cubicBezTo>
                <a:cubicBezTo>
                  <a:pt x="1988769" y="82229"/>
                  <a:pt x="1988769" y="82229"/>
                  <a:pt x="1988769" y="82229"/>
                </a:cubicBezTo>
                <a:cubicBezTo>
                  <a:pt x="1988769" y="148012"/>
                  <a:pt x="1988769" y="148012"/>
                  <a:pt x="1988769" y="148012"/>
                </a:cubicBezTo>
                <a:cubicBezTo>
                  <a:pt x="1988769" y="148012"/>
                  <a:pt x="2004744" y="148012"/>
                  <a:pt x="2004744" y="156235"/>
                </a:cubicBezTo>
                <a:cubicBezTo>
                  <a:pt x="2004744" y="156235"/>
                  <a:pt x="2004744" y="164458"/>
                  <a:pt x="2004744" y="164458"/>
                </a:cubicBezTo>
                <a:lnTo>
                  <a:pt x="2004744" y="172681"/>
                </a:lnTo>
                <a:lnTo>
                  <a:pt x="2011835" y="172681"/>
                </a:lnTo>
                <a:cubicBezTo>
                  <a:pt x="2011835" y="164458"/>
                  <a:pt x="2011835" y="164458"/>
                  <a:pt x="2011835" y="164458"/>
                </a:cubicBezTo>
                <a:cubicBezTo>
                  <a:pt x="2019820" y="164458"/>
                  <a:pt x="2019820" y="164458"/>
                  <a:pt x="2019820" y="164458"/>
                </a:cubicBezTo>
                <a:cubicBezTo>
                  <a:pt x="2019820" y="156235"/>
                  <a:pt x="2019820" y="156235"/>
                  <a:pt x="2019820" y="156235"/>
                </a:cubicBezTo>
                <a:cubicBezTo>
                  <a:pt x="2091687" y="156235"/>
                  <a:pt x="2091687" y="156235"/>
                  <a:pt x="2091687" y="156235"/>
                </a:cubicBezTo>
                <a:cubicBezTo>
                  <a:pt x="2091687" y="164458"/>
                  <a:pt x="2091687" y="164458"/>
                  <a:pt x="2091687" y="164458"/>
                </a:cubicBezTo>
                <a:cubicBezTo>
                  <a:pt x="2099672" y="164458"/>
                  <a:pt x="2099672" y="164458"/>
                  <a:pt x="2099672" y="164458"/>
                </a:cubicBezTo>
                <a:cubicBezTo>
                  <a:pt x="2099672" y="189126"/>
                  <a:pt x="2099672" y="189126"/>
                  <a:pt x="2099672" y="189126"/>
                </a:cubicBezTo>
                <a:cubicBezTo>
                  <a:pt x="2131612" y="189126"/>
                  <a:pt x="2131612" y="189126"/>
                  <a:pt x="2131612" y="189126"/>
                </a:cubicBezTo>
                <a:cubicBezTo>
                  <a:pt x="2131612" y="222018"/>
                  <a:pt x="2131612" y="222018"/>
                  <a:pt x="2131612" y="222018"/>
                </a:cubicBezTo>
                <a:cubicBezTo>
                  <a:pt x="2163553" y="254909"/>
                  <a:pt x="2163553" y="254909"/>
                  <a:pt x="2163553" y="254909"/>
                </a:cubicBezTo>
                <a:cubicBezTo>
                  <a:pt x="2163553" y="205572"/>
                  <a:pt x="2163553" y="205572"/>
                  <a:pt x="2163553" y="205572"/>
                </a:cubicBezTo>
                <a:cubicBezTo>
                  <a:pt x="2179524" y="197349"/>
                  <a:pt x="2179524" y="197349"/>
                  <a:pt x="2179524" y="197349"/>
                </a:cubicBezTo>
                <a:cubicBezTo>
                  <a:pt x="2203479" y="205572"/>
                  <a:pt x="2203479" y="205572"/>
                  <a:pt x="2203479" y="205572"/>
                </a:cubicBezTo>
                <a:cubicBezTo>
                  <a:pt x="2203479" y="197349"/>
                  <a:pt x="2203479" y="197349"/>
                  <a:pt x="2203479" y="197349"/>
                </a:cubicBezTo>
                <a:cubicBezTo>
                  <a:pt x="2251390" y="197349"/>
                  <a:pt x="2251390" y="197349"/>
                  <a:pt x="2251390" y="197349"/>
                </a:cubicBezTo>
                <a:cubicBezTo>
                  <a:pt x="2251390" y="139789"/>
                  <a:pt x="2251390" y="139789"/>
                  <a:pt x="2251390" y="139789"/>
                </a:cubicBezTo>
                <a:cubicBezTo>
                  <a:pt x="2307286" y="139789"/>
                  <a:pt x="2307286" y="139789"/>
                  <a:pt x="2307286" y="139789"/>
                </a:cubicBezTo>
                <a:cubicBezTo>
                  <a:pt x="2307286" y="148012"/>
                  <a:pt x="2307286" y="148012"/>
                  <a:pt x="2307286" y="148012"/>
                </a:cubicBezTo>
                <a:cubicBezTo>
                  <a:pt x="2307286" y="148012"/>
                  <a:pt x="2315272" y="139789"/>
                  <a:pt x="2315272" y="131566"/>
                </a:cubicBezTo>
                <a:lnTo>
                  <a:pt x="2315272" y="139789"/>
                </a:lnTo>
                <a:cubicBezTo>
                  <a:pt x="2323257" y="139789"/>
                  <a:pt x="2323257" y="148012"/>
                  <a:pt x="2323257" y="148012"/>
                </a:cubicBezTo>
                <a:cubicBezTo>
                  <a:pt x="2339227" y="148012"/>
                  <a:pt x="2339227" y="148012"/>
                  <a:pt x="2339227" y="148012"/>
                </a:cubicBezTo>
                <a:cubicBezTo>
                  <a:pt x="2339227" y="230241"/>
                  <a:pt x="2339227" y="230241"/>
                  <a:pt x="2339227" y="230241"/>
                </a:cubicBezTo>
                <a:cubicBezTo>
                  <a:pt x="2347212" y="230241"/>
                  <a:pt x="2347212" y="230241"/>
                  <a:pt x="2347212" y="230241"/>
                </a:cubicBezTo>
                <a:cubicBezTo>
                  <a:pt x="2347212" y="230241"/>
                  <a:pt x="2347212" y="222018"/>
                  <a:pt x="2355198" y="222018"/>
                </a:cubicBezTo>
                <a:cubicBezTo>
                  <a:pt x="2363183" y="222018"/>
                  <a:pt x="2371168" y="222018"/>
                  <a:pt x="2371168" y="222018"/>
                </a:cubicBezTo>
                <a:cubicBezTo>
                  <a:pt x="2371168" y="222018"/>
                  <a:pt x="2379153" y="222018"/>
                  <a:pt x="2387138" y="222018"/>
                </a:cubicBezTo>
                <a:cubicBezTo>
                  <a:pt x="2395123" y="222018"/>
                  <a:pt x="2395123" y="230241"/>
                  <a:pt x="2395123" y="230241"/>
                </a:cubicBezTo>
                <a:cubicBezTo>
                  <a:pt x="2403108" y="230241"/>
                  <a:pt x="2403108" y="230241"/>
                  <a:pt x="2403108" y="230241"/>
                </a:cubicBezTo>
                <a:cubicBezTo>
                  <a:pt x="2403108" y="238464"/>
                  <a:pt x="2403108" y="238464"/>
                  <a:pt x="2403108" y="238464"/>
                </a:cubicBezTo>
                <a:cubicBezTo>
                  <a:pt x="2411094" y="238464"/>
                  <a:pt x="2411094" y="238464"/>
                  <a:pt x="2411094" y="238464"/>
                </a:cubicBezTo>
                <a:cubicBezTo>
                  <a:pt x="2411094" y="205572"/>
                  <a:pt x="2411094" y="205572"/>
                  <a:pt x="2411094" y="205572"/>
                </a:cubicBezTo>
                <a:cubicBezTo>
                  <a:pt x="2411094" y="205572"/>
                  <a:pt x="2419079" y="197349"/>
                  <a:pt x="2419079" y="197349"/>
                </a:cubicBezTo>
                <a:cubicBezTo>
                  <a:pt x="2419079" y="189126"/>
                  <a:pt x="2427064" y="197349"/>
                  <a:pt x="2427064" y="197349"/>
                </a:cubicBezTo>
                <a:cubicBezTo>
                  <a:pt x="2427064" y="156235"/>
                  <a:pt x="2427064" y="156235"/>
                  <a:pt x="2427064" y="156235"/>
                </a:cubicBezTo>
                <a:cubicBezTo>
                  <a:pt x="2427064" y="148012"/>
                  <a:pt x="2427064" y="148012"/>
                  <a:pt x="2427064" y="148012"/>
                </a:cubicBezTo>
                <a:cubicBezTo>
                  <a:pt x="2435049" y="148012"/>
                  <a:pt x="2435049" y="148012"/>
                  <a:pt x="2435049" y="148012"/>
                </a:cubicBezTo>
                <a:cubicBezTo>
                  <a:pt x="2451020" y="139789"/>
                  <a:pt x="2451020" y="139789"/>
                  <a:pt x="2451020" y="139789"/>
                </a:cubicBezTo>
                <a:cubicBezTo>
                  <a:pt x="2451020" y="131566"/>
                  <a:pt x="2451020" y="131566"/>
                  <a:pt x="2451020" y="131566"/>
                </a:cubicBezTo>
                <a:cubicBezTo>
                  <a:pt x="2451020" y="90452"/>
                  <a:pt x="2451020" y="90452"/>
                  <a:pt x="2451020" y="90452"/>
                </a:cubicBezTo>
                <a:cubicBezTo>
                  <a:pt x="2451020" y="90452"/>
                  <a:pt x="2466990" y="106898"/>
                  <a:pt x="2466990" y="106898"/>
                </a:cubicBezTo>
                <a:cubicBezTo>
                  <a:pt x="2466990" y="106898"/>
                  <a:pt x="2466990" y="115120"/>
                  <a:pt x="2466990" y="115120"/>
                </a:cubicBezTo>
                <a:cubicBezTo>
                  <a:pt x="2459004" y="106898"/>
                  <a:pt x="2459004" y="106898"/>
                  <a:pt x="2459004" y="106898"/>
                </a:cubicBezTo>
                <a:cubicBezTo>
                  <a:pt x="2459004" y="131566"/>
                  <a:pt x="2459004" y="131566"/>
                  <a:pt x="2459004" y="131566"/>
                </a:cubicBezTo>
                <a:cubicBezTo>
                  <a:pt x="2466990" y="139789"/>
                  <a:pt x="2466990" y="139789"/>
                  <a:pt x="2466990" y="139789"/>
                </a:cubicBezTo>
                <a:cubicBezTo>
                  <a:pt x="2466990" y="139789"/>
                  <a:pt x="2474975" y="148012"/>
                  <a:pt x="2474975" y="148012"/>
                </a:cubicBezTo>
                <a:cubicBezTo>
                  <a:pt x="2482960" y="148012"/>
                  <a:pt x="2482960" y="156235"/>
                  <a:pt x="2482960" y="156235"/>
                </a:cubicBezTo>
                <a:cubicBezTo>
                  <a:pt x="2482960" y="164458"/>
                  <a:pt x="2482960" y="189126"/>
                  <a:pt x="2482960" y="189126"/>
                </a:cubicBezTo>
                <a:cubicBezTo>
                  <a:pt x="2490945" y="189126"/>
                  <a:pt x="2490945" y="189126"/>
                  <a:pt x="2490945" y="189126"/>
                </a:cubicBezTo>
                <a:cubicBezTo>
                  <a:pt x="2506916" y="189126"/>
                  <a:pt x="2506916" y="189126"/>
                  <a:pt x="2506916" y="189126"/>
                </a:cubicBezTo>
                <a:cubicBezTo>
                  <a:pt x="2514901" y="189126"/>
                  <a:pt x="2514901" y="189126"/>
                  <a:pt x="2514901" y="189126"/>
                </a:cubicBezTo>
                <a:cubicBezTo>
                  <a:pt x="2514901" y="189126"/>
                  <a:pt x="2522886" y="189126"/>
                  <a:pt x="2522886" y="213795"/>
                </a:cubicBezTo>
                <a:cubicBezTo>
                  <a:pt x="2522886" y="230241"/>
                  <a:pt x="2522886" y="271355"/>
                  <a:pt x="2522886" y="271355"/>
                </a:cubicBezTo>
                <a:cubicBezTo>
                  <a:pt x="2570797" y="271355"/>
                  <a:pt x="2570797" y="271355"/>
                  <a:pt x="2570797" y="271355"/>
                </a:cubicBezTo>
                <a:cubicBezTo>
                  <a:pt x="2570797" y="263132"/>
                  <a:pt x="2570797" y="263132"/>
                  <a:pt x="2570797" y="263132"/>
                </a:cubicBezTo>
                <a:cubicBezTo>
                  <a:pt x="2586768" y="263132"/>
                  <a:pt x="2586768" y="263132"/>
                  <a:pt x="2586768" y="263132"/>
                </a:cubicBezTo>
                <a:cubicBezTo>
                  <a:pt x="2586768" y="271355"/>
                  <a:pt x="2586768" y="271355"/>
                  <a:pt x="2586768" y="271355"/>
                </a:cubicBezTo>
                <a:cubicBezTo>
                  <a:pt x="2594753" y="271355"/>
                  <a:pt x="2594753" y="271355"/>
                  <a:pt x="2594753" y="271355"/>
                </a:cubicBezTo>
                <a:cubicBezTo>
                  <a:pt x="2594753" y="263132"/>
                  <a:pt x="2594753" y="263132"/>
                  <a:pt x="2594753" y="263132"/>
                </a:cubicBezTo>
                <a:cubicBezTo>
                  <a:pt x="2602738" y="263132"/>
                  <a:pt x="2602738" y="263132"/>
                  <a:pt x="2602738" y="263132"/>
                </a:cubicBezTo>
                <a:cubicBezTo>
                  <a:pt x="2602738" y="222018"/>
                  <a:pt x="2602738" y="222018"/>
                  <a:pt x="2602738" y="222018"/>
                </a:cubicBezTo>
                <a:cubicBezTo>
                  <a:pt x="2626693" y="222018"/>
                  <a:pt x="2626693" y="222018"/>
                  <a:pt x="2626693" y="222018"/>
                </a:cubicBezTo>
                <a:cubicBezTo>
                  <a:pt x="2626693" y="222018"/>
                  <a:pt x="2626693" y="222018"/>
                  <a:pt x="2634679" y="222018"/>
                </a:cubicBezTo>
                <a:cubicBezTo>
                  <a:pt x="2642663" y="106898"/>
                  <a:pt x="2642663" y="106898"/>
                  <a:pt x="2642663" y="106898"/>
                </a:cubicBezTo>
                <a:cubicBezTo>
                  <a:pt x="2650649" y="106898"/>
                  <a:pt x="2650649" y="106898"/>
                  <a:pt x="2650649" y="106898"/>
                </a:cubicBezTo>
                <a:cubicBezTo>
                  <a:pt x="2658634" y="8223"/>
                  <a:pt x="2658634" y="8223"/>
                  <a:pt x="2658634" y="8223"/>
                </a:cubicBezTo>
                <a:cubicBezTo>
                  <a:pt x="2658634" y="8223"/>
                  <a:pt x="2666619" y="8223"/>
                  <a:pt x="2666619" y="16446"/>
                </a:cubicBezTo>
                <a:cubicBezTo>
                  <a:pt x="2666619" y="24669"/>
                  <a:pt x="2682590" y="106898"/>
                  <a:pt x="2682590" y="106898"/>
                </a:cubicBezTo>
                <a:cubicBezTo>
                  <a:pt x="2706545" y="312469"/>
                  <a:pt x="2706545" y="312469"/>
                  <a:pt x="2706545" y="312469"/>
                </a:cubicBezTo>
                <a:cubicBezTo>
                  <a:pt x="2706545" y="304247"/>
                  <a:pt x="2706545" y="304247"/>
                  <a:pt x="2706545" y="304247"/>
                </a:cubicBezTo>
                <a:cubicBezTo>
                  <a:pt x="2770427" y="304247"/>
                  <a:pt x="2770427" y="304247"/>
                  <a:pt x="2770427" y="304247"/>
                </a:cubicBezTo>
                <a:cubicBezTo>
                  <a:pt x="2770427" y="172681"/>
                  <a:pt x="2770427" y="172681"/>
                  <a:pt x="2770427" y="172681"/>
                </a:cubicBezTo>
                <a:cubicBezTo>
                  <a:pt x="2826322" y="172681"/>
                  <a:pt x="2826322" y="172681"/>
                  <a:pt x="2826322" y="172681"/>
                </a:cubicBezTo>
                <a:cubicBezTo>
                  <a:pt x="2826322" y="156235"/>
                  <a:pt x="2826322" y="156235"/>
                  <a:pt x="2826322" y="156235"/>
                </a:cubicBezTo>
                <a:cubicBezTo>
                  <a:pt x="2826322" y="139789"/>
                  <a:pt x="2826322" y="139789"/>
                  <a:pt x="2826322" y="139789"/>
                </a:cubicBezTo>
                <a:cubicBezTo>
                  <a:pt x="2826322" y="139789"/>
                  <a:pt x="2834308" y="139789"/>
                  <a:pt x="2834308" y="139789"/>
                </a:cubicBezTo>
                <a:cubicBezTo>
                  <a:pt x="2842293" y="139789"/>
                  <a:pt x="2842293" y="148012"/>
                  <a:pt x="2842293" y="148012"/>
                </a:cubicBezTo>
                <a:cubicBezTo>
                  <a:pt x="2834308" y="148012"/>
                  <a:pt x="2834308" y="148012"/>
                  <a:pt x="2834308" y="148012"/>
                </a:cubicBezTo>
                <a:lnTo>
                  <a:pt x="2834308" y="156235"/>
                </a:lnTo>
                <a:cubicBezTo>
                  <a:pt x="2842293" y="156235"/>
                  <a:pt x="2842293" y="156235"/>
                  <a:pt x="2842293" y="156235"/>
                </a:cubicBezTo>
                <a:cubicBezTo>
                  <a:pt x="2842293" y="164458"/>
                  <a:pt x="2842293" y="164458"/>
                  <a:pt x="2842293" y="164458"/>
                </a:cubicBezTo>
                <a:cubicBezTo>
                  <a:pt x="2850278" y="164458"/>
                  <a:pt x="2850278" y="164458"/>
                  <a:pt x="2850278" y="164458"/>
                </a:cubicBezTo>
                <a:cubicBezTo>
                  <a:pt x="2850278" y="156235"/>
                  <a:pt x="2850278" y="156235"/>
                  <a:pt x="2850278" y="156235"/>
                </a:cubicBezTo>
                <a:cubicBezTo>
                  <a:pt x="2858264" y="156235"/>
                  <a:pt x="2858264" y="156235"/>
                  <a:pt x="2858264" y="156235"/>
                </a:cubicBezTo>
                <a:cubicBezTo>
                  <a:pt x="2858264" y="164458"/>
                  <a:pt x="2858264" y="164458"/>
                  <a:pt x="2858264" y="164458"/>
                </a:cubicBezTo>
                <a:cubicBezTo>
                  <a:pt x="2858264" y="172681"/>
                  <a:pt x="2858264" y="172681"/>
                  <a:pt x="2858264" y="172681"/>
                </a:cubicBezTo>
                <a:cubicBezTo>
                  <a:pt x="2874234" y="172681"/>
                  <a:pt x="2874234" y="172681"/>
                  <a:pt x="2874234" y="172681"/>
                </a:cubicBezTo>
                <a:cubicBezTo>
                  <a:pt x="2874234" y="271355"/>
                  <a:pt x="2874234" y="271355"/>
                  <a:pt x="2874234" y="271355"/>
                </a:cubicBezTo>
                <a:cubicBezTo>
                  <a:pt x="2874234" y="271355"/>
                  <a:pt x="2874234" y="271355"/>
                  <a:pt x="2890204" y="263132"/>
                </a:cubicBezTo>
                <a:cubicBezTo>
                  <a:pt x="2906174" y="263132"/>
                  <a:pt x="2938115" y="263132"/>
                  <a:pt x="2938115" y="263132"/>
                </a:cubicBezTo>
                <a:cubicBezTo>
                  <a:pt x="2946101" y="263132"/>
                  <a:pt x="2946101" y="263132"/>
                  <a:pt x="2946101" y="263132"/>
                </a:cubicBezTo>
                <a:cubicBezTo>
                  <a:pt x="2946101" y="254909"/>
                  <a:pt x="2946101" y="254909"/>
                  <a:pt x="2946101" y="254909"/>
                </a:cubicBezTo>
                <a:cubicBezTo>
                  <a:pt x="2994011" y="254909"/>
                  <a:pt x="2994011" y="254909"/>
                  <a:pt x="2994011" y="254909"/>
                </a:cubicBezTo>
                <a:cubicBezTo>
                  <a:pt x="2994011" y="263132"/>
                  <a:pt x="2994011" y="263132"/>
                  <a:pt x="2994011" y="263132"/>
                </a:cubicBezTo>
                <a:cubicBezTo>
                  <a:pt x="3017967" y="263132"/>
                  <a:pt x="3017967" y="263132"/>
                  <a:pt x="3017967" y="263132"/>
                </a:cubicBezTo>
                <a:cubicBezTo>
                  <a:pt x="3017967" y="271355"/>
                  <a:pt x="3017967" y="271355"/>
                  <a:pt x="3017967" y="271355"/>
                </a:cubicBezTo>
                <a:cubicBezTo>
                  <a:pt x="3009982" y="271355"/>
                  <a:pt x="3009982" y="271355"/>
                  <a:pt x="3009982" y="271355"/>
                </a:cubicBezTo>
                <a:cubicBezTo>
                  <a:pt x="3009982" y="279578"/>
                  <a:pt x="3009982" y="279578"/>
                  <a:pt x="3009982" y="279578"/>
                </a:cubicBezTo>
                <a:cubicBezTo>
                  <a:pt x="3017967" y="279578"/>
                  <a:pt x="3017967" y="279578"/>
                  <a:pt x="3017967" y="279578"/>
                </a:cubicBezTo>
                <a:cubicBezTo>
                  <a:pt x="3017967" y="296024"/>
                  <a:pt x="3017967" y="296024"/>
                  <a:pt x="3017967" y="296024"/>
                </a:cubicBezTo>
                <a:cubicBezTo>
                  <a:pt x="3017967" y="296024"/>
                  <a:pt x="3033938" y="296024"/>
                  <a:pt x="3033938" y="296024"/>
                </a:cubicBezTo>
                <a:cubicBezTo>
                  <a:pt x="3033938" y="287801"/>
                  <a:pt x="3033938" y="197349"/>
                  <a:pt x="3033938" y="197349"/>
                </a:cubicBezTo>
                <a:cubicBezTo>
                  <a:pt x="3041922" y="197349"/>
                  <a:pt x="3041922" y="197349"/>
                  <a:pt x="3041922" y="197349"/>
                </a:cubicBezTo>
                <a:cubicBezTo>
                  <a:pt x="3041922" y="172681"/>
                  <a:pt x="3041922" y="172681"/>
                  <a:pt x="3041922" y="172681"/>
                </a:cubicBezTo>
                <a:cubicBezTo>
                  <a:pt x="3049907" y="172681"/>
                  <a:pt x="3049907" y="172681"/>
                  <a:pt x="3049907" y="172681"/>
                </a:cubicBezTo>
                <a:cubicBezTo>
                  <a:pt x="3049907" y="24669"/>
                  <a:pt x="3049907" y="24669"/>
                  <a:pt x="3049907" y="24669"/>
                </a:cubicBezTo>
                <a:cubicBezTo>
                  <a:pt x="3081848" y="24669"/>
                  <a:pt x="3081848" y="24669"/>
                  <a:pt x="3081848" y="24669"/>
                </a:cubicBezTo>
                <a:cubicBezTo>
                  <a:pt x="3081848" y="0"/>
                  <a:pt x="3081848" y="0"/>
                  <a:pt x="3081848" y="0"/>
                </a:cubicBezTo>
                <a:cubicBezTo>
                  <a:pt x="3153715" y="0"/>
                  <a:pt x="3153715" y="0"/>
                  <a:pt x="3153715" y="0"/>
                </a:cubicBezTo>
                <a:cubicBezTo>
                  <a:pt x="3153715" y="24669"/>
                  <a:pt x="3153715" y="24669"/>
                  <a:pt x="3153715" y="24669"/>
                </a:cubicBezTo>
                <a:cubicBezTo>
                  <a:pt x="3177671" y="24669"/>
                  <a:pt x="3177671" y="24669"/>
                  <a:pt x="3177671" y="24669"/>
                </a:cubicBezTo>
                <a:cubicBezTo>
                  <a:pt x="3177671" y="213795"/>
                  <a:pt x="3177671" y="213795"/>
                  <a:pt x="3177671" y="213795"/>
                </a:cubicBezTo>
                <a:cubicBezTo>
                  <a:pt x="3185656" y="213795"/>
                  <a:pt x="3185656" y="213795"/>
                  <a:pt x="3185656" y="213795"/>
                </a:cubicBezTo>
                <a:cubicBezTo>
                  <a:pt x="3185656" y="205572"/>
                  <a:pt x="3185656" y="205572"/>
                  <a:pt x="3185656" y="205572"/>
                </a:cubicBezTo>
                <a:cubicBezTo>
                  <a:pt x="3193641" y="205572"/>
                  <a:pt x="3193641" y="205572"/>
                  <a:pt x="3193641" y="205572"/>
                </a:cubicBezTo>
                <a:cubicBezTo>
                  <a:pt x="3193641" y="189126"/>
                  <a:pt x="3193641" y="189126"/>
                  <a:pt x="3193641" y="189126"/>
                </a:cubicBezTo>
                <a:cubicBezTo>
                  <a:pt x="3257522" y="189126"/>
                  <a:pt x="3257522" y="189126"/>
                  <a:pt x="3257522" y="189126"/>
                </a:cubicBezTo>
                <a:cubicBezTo>
                  <a:pt x="3257522" y="205572"/>
                  <a:pt x="3257522" y="205572"/>
                  <a:pt x="3257522" y="205572"/>
                </a:cubicBezTo>
                <a:cubicBezTo>
                  <a:pt x="3265508" y="205572"/>
                  <a:pt x="3265508" y="205572"/>
                  <a:pt x="3265508" y="205572"/>
                </a:cubicBezTo>
                <a:lnTo>
                  <a:pt x="3265508" y="213795"/>
                </a:lnTo>
                <a:cubicBezTo>
                  <a:pt x="3289463" y="213795"/>
                  <a:pt x="3289463" y="213795"/>
                  <a:pt x="3289463" y="213795"/>
                </a:cubicBezTo>
                <a:cubicBezTo>
                  <a:pt x="3289463" y="139789"/>
                  <a:pt x="3289463" y="139789"/>
                  <a:pt x="3289463" y="139789"/>
                </a:cubicBezTo>
                <a:cubicBezTo>
                  <a:pt x="3305433" y="139789"/>
                  <a:pt x="3305433" y="139789"/>
                  <a:pt x="3305433" y="139789"/>
                </a:cubicBezTo>
                <a:cubicBezTo>
                  <a:pt x="3305433" y="139789"/>
                  <a:pt x="3305433" y="131566"/>
                  <a:pt x="3313419" y="131566"/>
                </a:cubicBezTo>
                <a:cubicBezTo>
                  <a:pt x="3321403" y="131566"/>
                  <a:pt x="3321403" y="131566"/>
                  <a:pt x="3321403" y="131566"/>
                </a:cubicBezTo>
                <a:cubicBezTo>
                  <a:pt x="3321403" y="90452"/>
                  <a:pt x="3321403" y="90452"/>
                  <a:pt x="3321403" y="90452"/>
                </a:cubicBezTo>
                <a:cubicBezTo>
                  <a:pt x="3329389" y="98675"/>
                  <a:pt x="3329389" y="98675"/>
                  <a:pt x="3329389" y="98675"/>
                </a:cubicBezTo>
                <a:cubicBezTo>
                  <a:pt x="3329389" y="115120"/>
                  <a:pt x="3329389" y="115120"/>
                  <a:pt x="3329389" y="115120"/>
                </a:cubicBezTo>
                <a:cubicBezTo>
                  <a:pt x="3337374" y="115120"/>
                  <a:pt x="3337374" y="115120"/>
                  <a:pt x="3337374" y="115120"/>
                </a:cubicBezTo>
                <a:cubicBezTo>
                  <a:pt x="3337374" y="139789"/>
                  <a:pt x="3337374" y="139789"/>
                  <a:pt x="3337374" y="139789"/>
                </a:cubicBezTo>
                <a:cubicBezTo>
                  <a:pt x="3353344" y="139789"/>
                  <a:pt x="3353344" y="139789"/>
                  <a:pt x="3353344" y="139789"/>
                </a:cubicBezTo>
                <a:cubicBezTo>
                  <a:pt x="3369315" y="139789"/>
                  <a:pt x="3369315" y="139789"/>
                  <a:pt x="3369315" y="139789"/>
                </a:cubicBezTo>
                <a:cubicBezTo>
                  <a:pt x="3369315" y="148012"/>
                  <a:pt x="3369315" y="148012"/>
                  <a:pt x="3369315" y="148012"/>
                </a:cubicBezTo>
                <a:cubicBezTo>
                  <a:pt x="3401255" y="148012"/>
                  <a:pt x="3401255" y="148012"/>
                  <a:pt x="3401255" y="148012"/>
                </a:cubicBezTo>
                <a:cubicBezTo>
                  <a:pt x="3401255" y="156235"/>
                  <a:pt x="3401255" y="156235"/>
                  <a:pt x="3401255" y="156235"/>
                </a:cubicBezTo>
                <a:cubicBezTo>
                  <a:pt x="3433196" y="156235"/>
                  <a:pt x="3433196" y="156235"/>
                  <a:pt x="3433196" y="156235"/>
                </a:cubicBezTo>
                <a:cubicBezTo>
                  <a:pt x="3433196" y="172681"/>
                  <a:pt x="3433196" y="172681"/>
                  <a:pt x="3433196" y="172681"/>
                </a:cubicBezTo>
                <a:cubicBezTo>
                  <a:pt x="3441181" y="164458"/>
                  <a:pt x="3441181" y="164458"/>
                  <a:pt x="3441181" y="164458"/>
                </a:cubicBezTo>
                <a:cubicBezTo>
                  <a:pt x="3441181" y="164458"/>
                  <a:pt x="3433196" y="148012"/>
                  <a:pt x="3441181" y="148012"/>
                </a:cubicBezTo>
                <a:cubicBezTo>
                  <a:pt x="3449167" y="148012"/>
                  <a:pt x="3449167" y="148012"/>
                  <a:pt x="3449167" y="148012"/>
                </a:cubicBezTo>
                <a:cubicBezTo>
                  <a:pt x="3457152" y="156235"/>
                  <a:pt x="3457152" y="156235"/>
                  <a:pt x="3457152" y="156235"/>
                </a:cubicBezTo>
                <a:cubicBezTo>
                  <a:pt x="3537003" y="156235"/>
                  <a:pt x="3537003" y="156235"/>
                  <a:pt x="3537003" y="156235"/>
                </a:cubicBezTo>
                <a:cubicBezTo>
                  <a:pt x="3537003" y="164458"/>
                  <a:pt x="3537003" y="164458"/>
                  <a:pt x="3537003" y="164458"/>
                </a:cubicBezTo>
                <a:cubicBezTo>
                  <a:pt x="3568944" y="164458"/>
                  <a:pt x="3568944" y="164458"/>
                  <a:pt x="3568944" y="164458"/>
                </a:cubicBezTo>
                <a:cubicBezTo>
                  <a:pt x="3592900" y="164458"/>
                  <a:pt x="3592900" y="164458"/>
                  <a:pt x="3592900" y="164458"/>
                </a:cubicBezTo>
                <a:cubicBezTo>
                  <a:pt x="3592900" y="180903"/>
                  <a:pt x="3592900" y="180903"/>
                  <a:pt x="3592900" y="180903"/>
                </a:cubicBezTo>
                <a:cubicBezTo>
                  <a:pt x="3616855" y="180903"/>
                  <a:pt x="3616855" y="180903"/>
                  <a:pt x="3616855" y="180903"/>
                </a:cubicBezTo>
                <a:cubicBezTo>
                  <a:pt x="3616855" y="139789"/>
                  <a:pt x="3616855" y="139789"/>
                  <a:pt x="3616855" y="139789"/>
                </a:cubicBezTo>
                <a:cubicBezTo>
                  <a:pt x="3624840" y="139789"/>
                  <a:pt x="3624840" y="139789"/>
                  <a:pt x="3624840" y="139789"/>
                </a:cubicBezTo>
                <a:cubicBezTo>
                  <a:pt x="3624840" y="131566"/>
                  <a:pt x="3624840" y="131566"/>
                  <a:pt x="3624840" y="131566"/>
                </a:cubicBezTo>
                <a:cubicBezTo>
                  <a:pt x="3704692" y="131566"/>
                  <a:pt x="3704692" y="131566"/>
                  <a:pt x="3704692" y="131566"/>
                </a:cubicBezTo>
                <a:cubicBezTo>
                  <a:pt x="3720662" y="131566"/>
                  <a:pt x="3720662" y="131566"/>
                  <a:pt x="3720662" y="131566"/>
                </a:cubicBezTo>
                <a:cubicBezTo>
                  <a:pt x="3720662" y="131566"/>
                  <a:pt x="3720662" y="123343"/>
                  <a:pt x="3720662" y="123343"/>
                </a:cubicBezTo>
                <a:cubicBezTo>
                  <a:pt x="3728647" y="123343"/>
                  <a:pt x="3736633" y="131566"/>
                  <a:pt x="3736633" y="131566"/>
                </a:cubicBezTo>
                <a:cubicBezTo>
                  <a:pt x="3792529" y="131566"/>
                  <a:pt x="3792529" y="131566"/>
                  <a:pt x="3792529" y="131566"/>
                </a:cubicBezTo>
                <a:cubicBezTo>
                  <a:pt x="3792529" y="172681"/>
                  <a:pt x="3792529" y="172681"/>
                  <a:pt x="3792529" y="172681"/>
                </a:cubicBezTo>
                <a:cubicBezTo>
                  <a:pt x="3832455" y="172681"/>
                  <a:pt x="3832455" y="172681"/>
                  <a:pt x="3832455" y="172681"/>
                </a:cubicBezTo>
                <a:cubicBezTo>
                  <a:pt x="3832455" y="180903"/>
                  <a:pt x="3832455" y="180903"/>
                  <a:pt x="3832455" y="180903"/>
                </a:cubicBezTo>
                <a:cubicBezTo>
                  <a:pt x="3840440" y="180903"/>
                  <a:pt x="3840440" y="180903"/>
                  <a:pt x="3840440" y="180903"/>
                </a:cubicBezTo>
                <a:cubicBezTo>
                  <a:pt x="3840440" y="139789"/>
                  <a:pt x="3840440" y="139789"/>
                  <a:pt x="3840440" y="139789"/>
                </a:cubicBezTo>
                <a:cubicBezTo>
                  <a:pt x="3856411" y="139789"/>
                  <a:pt x="3856411" y="139789"/>
                  <a:pt x="3856411" y="139789"/>
                </a:cubicBezTo>
                <a:cubicBezTo>
                  <a:pt x="3856411" y="106898"/>
                  <a:pt x="3856411" y="106898"/>
                  <a:pt x="3856411" y="106898"/>
                </a:cubicBezTo>
                <a:cubicBezTo>
                  <a:pt x="3856411" y="106898"/>
                  <a:pt x="3864396" y="98675"/>
                  <a:pt x="3856411" y="98675"/>
                </a:cubicBezTo>
                <a:cubicBezTo>
                  <a:pt x="3856411" y="90452"/>
                  <a:pt x="3848425" y="90452"/>
                  <a:pt x="3848425" y="90452"/>
                </a:cubicBezTo>
                <a:cubicBezTo>
                  <a:pt x="3848425" y="82229"/>
                  <a:pt x="3848425" y="82229"/>
                  <a:pt x="3848425" y="82229"/>
                </a:cubicBezTo>
                <a:cubicBezTo>
                  <a:pt x="3856411" y="82229"/>
                  <a:pt x="3856411" y="82229"/>
                  <a:pt x="3856411" y="82229"/>
                </a:cubicBezTo>
                <a:cubicBezTo>
                  <a:pt x="3856411" y="74006"/>
                  <a:pt x="3856411" y="74006"/>
                  <a:pt x="3856411" y="74006"/>
                </a:cubicBezTo>
                <a:cubicBezTo>
                  <a:pt x="3872381" y="74006"/>
                  <a:pt x="3872381" y="74006"/>
                  <a:pt x="3872381" y="74006"/>
                </a:cubicBezTo>
                <a:cubicBezTo>
                  <a:pt x="3872381" y="65783"/>
                  <a:pt x="3872381" y="65783"/>
                  <a:pt x="3872381" y="65783"/>
                </a:cubicBezTo>
                <a:cubicBezTo>
                  <a:pt x="3896336" y="65783"/>
                  <a:pt x="3896336" y="65783"/>
                  <a:pt x="3896336" y="65783"/>
                </a:cubicBezTo>
                <a:cubicBezTo>
                  <a:pt x="3896336" y="74006"/>
                  <a:pt x="3896336" y="74006"/>
                  <a:pt x="3896336" y="74006"/>
                </a:cubicBezTo>
                <a:cubicBezTo>
                  <a:pt x="3896336" y="82229"/>
                  <a:pt x="3896336" y="82229"/>
                  <a:pt x="3896336" y="82229"/>
                </a:cubicBezTo>
                <a:cubicBezTo>
                  <a:pt x="3944247" y="82229"/>
                  <a:pt x="3944247" y="82229"/>
                  <a:pt x="3944247" y="82229"/>
                </a:cubicBezTo>
                <a:cubicBezTo>
                  <a:pt x="3944247" y="74006"/>
                  <a:pt x="3944247" y="74006"/>
                  <a:pt x="3944247" y="74006"/>
                </a:cubicBezTo>
                <a:cubicBezTo>
                  <a:pt x="3952233" y="74006"/>
                  <a:pt x="3952233" y="74006"/>
                  <a:pt x="3952233" y="74006"/>
                </a:cubicBezTo>
                <a:cubicBezTo>
                  <a:pt x="3952233" y="65783"/>
                  <a:pt x="3952233" y="65783"/>
                  <a:pt x="3952233" y="65783"/>
                </a:cubicBezTo>
                <a:cubicBezTo>
                  <a:pt x="3968203" y="65783"/>
                  <a:pt x="3968203" y="65783"/>
                  <a:pt x="3968203" y="65783"/>
                </a:cubicBezTo>
                <a:cubicBezTo>
                  <a:pt x="3976188" y="65783"/>
                  <a:pt x="3976188" y="65783"/>
                  <a:pt x="3976188" y="65783"/>
                </a:cubicBezTo>
                <a:cubicBezTo>
                  <a:pt x="3984173" y="65783"/>
                  <a:pt x="3984173" y="65783"/>
                  <a:pt x="3984173" y="65783"/>
                </a:cubicBezTo>
                <a:cubicBezTo>
                  <a:pt x="3984173" y="82229"/>
                  <a:pt x="3984173" y="82229"/>
                  <a:pt x="3984173" y="82229"/>
                </a:cubicBezTo>
                <a:cubicBezTo>
                  <a:pt x="3984173" y="148012"/>
                  <a:pt x="3984173" y="148012"/>
                  <a:pt x="3984173" y="148012"/>
                </a:cubicBezTo>
                <a:cubicBezTo>
                  <a:pt x="3984173" y="148012"/>
                  <a:pt x="3992159" y="148012"/>
                  <a:pt x="3992159" y="156235"/>
                </a:cubicBezTo>
                <a:cubicBezTo>
                  <a:pt x="3992159" y="156235"/>
                  <a:pt x="4000144" y="164458"/>
                  <a:pt x="4000144" y="164458"/>
                </a:cubicBezTo>
                <a:cubicBezTo>
                  <a:pt x="4000144" y="246686"/>
                  <a:pt x="4000144" y="246686"/>
                  <a:pt x="4000144" y="246686"/>
                </a:cubicBezTo>
                <a:cubicBezTo>
                  <a:pt x="4016114" y="246686"/>
                  <a:pt x="4016114" y="246686"/>
                  <a:pt x="4016114" y="246686"/>
                </a:cubicBezTo>
                <a:cubicBezTo>
                  <a:pt x="4016114" y="254909"/>
                  <a:pt x="4016114" y="254909"/>
                  <a:pt x="4016114" y="254909"/>
                </a:cubicBezTo>
                <a:cubicBezTo>
                  <a:pt x="4024099" y="254909"/>
                  <a:pt x="4024099" y="254909"/>
                  <a:pt x="4024099" y="254909"/>
                </a:cubicBezTo>
                <a:cubicBezTo>
                  <a:pt x="4024099" y="263132"/>
                  <a:pt x="4024099" y="263132"/>
                  <a:pt x="4024099" y="263132"/>
                </a:cubicBezTo>
                <a:cubicBezTo>
                  <a:pt x="4040070" y="263132"/>
                  <a:pt x="4040070" y="263132"/>
                  <a:pt x="4040070" y="263132"/>
                </a:cubicBezTo>
                <a:cubicBezTo>
                  <a:pt x="4048054" y="263132"/>
                  <a:pt x="4048054" y="263132"/>
                  <a:pt x="4048054" y="263132"/>
                </a:cubicBezTo>
                <a:cubicBezTo>
                  <a:pt x="4048054" y="164458"/>
                  <a:pt x="4048054" y="164458"/>
                  <a:pt x="4048054" y="164458"/>
                </a:cubicBezTo>
                <a:cubicBezTo>
                  <a:pt x="4135891" y="164458"/>
                  <a:pt x="4135891" y="164458"/>
                  <a:pt x="4135891" y="164458"/>
                </a:cubicBezTo>
                <a:lnTo>
                  <a:pt x="4135891" y="172681"/>
                </a:lnTo>
                <a:lnTo>
                  <a:pt x="4152214" y="172681"/>
                </a:lnTo>
                <a:cubicBezTo>
                  <a:pt x="4152214" y="164458"/>
                  <a:pt x="4152214" y="164458"/>
                  <a:pt x="4152214" y="164458"/>
                </a:cubicBezTo>
                <a:cubicBezTo>
                  <a:pt x="4160201" y="164458"/>
                  <a:pt x="4160201" y="164458"/>
                  <a:pt x="4160201" y="164458"/>
                </a:cubicBezTo>
                <a:cubicBezTo>
                  <a:pt x="4168188" y="156235"/>
                  <a:pt x="4168188" y="156235"/>
                  <a:pt x="4168188" y="156235"/>
                </a:cubicBezTo>
                <a:cubicBezTo>
                  <a:pt x="4240071" y="156235"/>
                  <a:pt x="4240071" y="156235"/>
                  <a:pt x="4240071" y="156235"/>
                </a:cubicBezTo>
                <a:cubicBezTo>
                  <a:pt x="4240071" y="164458"/>
                  <a:pt x="4240071" y="164458"/>
                  <a:pt x="4240071" y="164458"/>
                </a:cubicBezTo>
                <a:cubicBezTo>
                  <a:pt x="4248058" y="164458"/>
                  <a:pt x="4248058" y="164458"/>
                  <a:pt x="4248058" y="164458"/>
                </a:cubicBezTo>
                <a:cubicBezTo>
                  <a:pt x="4248058" y="189126"/>
                  <a:pt x="4248058" y="189126"/>
                  <a:pt x="4248058" y="189126"/>
                </a:cubicBezTo>
                <a:cubicBezTo>
                  <a:pt x="4280006" y="189126"/>
                  <a:pt x="4280006" y="189126"/>
                  <a:pt x="4280006" y="189126"/>
                </a:cubicBezTo>
                <a:cubicBezTo>
                  <a:pt x="4280006" y="222018"/>
                  <a:pt x="4280006" y="222018"/>
                  <a:pt x="4280006" y="222018"/>
                </a:cubicBezTo>
                <a:cubicBezTo>
                  <a:pt x="4311954" y="254909"/>
                  <a:pt x="4311954" y="254909"/>
                  <a:pt x="4311954" y="254909"/>
                </a:cubicBezTo>
                <a:cubicBezTo>
                  <a:pt x="4311954" y="205572"/>
                  <a:pt x="4311954" y="205572"/>
                  <a:pt x="4311954" y="205572"/>
                </a:cubicBezTo>
                <a:cubicBezTo>
                  <a:pt x="4327928" y="197349"/>
                  <a:pt x="4327928" y="197349"/>
                  <a:pt x="4327928" y="197349"/>
                </a:cubicBezTo>
                <a:cubicBezTo>
                  <a:pt x="4343902" y="205572"/>
                  <a:pt x="4343902" y="205572"/>
                  <a:pt x="4343902" y="205572"/>
                </a:cubicBezTo>
                <a:cubicBezTo>
                  <a:pt x="4343902" y="197349"/>
                  <a:pt x="4343902" y="197349"/>
                  <a:pt x="4343902" y="197349"/>
                </a:cubicBezTo>
                <a:cubicBezTo>
                  <a:pt x="4399811" y="197349"/>
                  <a:pt x="4399811" y="197349"/>
                  <a:pt x="4399811" y="197349"/>
                </a:cubicBezTo>
                <a:cubicBezTo>
                  <a:pt x="4399811" y="139789"/>
                  <a:pt x="4399811" y="139789"/>
                  <a:pt x="4399811" y="139789"/>
                </a:cubicBezTo>
                <a:cubicBezTo>
                  <a:pt x="4447733" y="139789"/>
                  <a:pt x="4447733" y="139789"/>
                  <a:pt x="4447733" y="139789"/>
                </a:cubicBezTo>
                <a:cubicBezTo>
                  <a:pt x="4447733" y="148012"/>
                  <a:pt x="4447733" y="148012"/>
                  <a:pt x="4447733" y="148012"/>
                </a:cubicBezTo>
                <a:cubicBezTo>
                  <a:pt x="4447733" y="148012"/>
                  <a:pt x="4455720" y="139789"/>
                  <a:pt x="4455720" y="131566"/>
                </a:cubicBezTo>
                <a:cubicBezTo>
                  <a:pt x="4455720" y="115120"/>
                  <a:pt x="4455720" y="98675"/>
                  <a:pt x="4455720" y="98675"/>
                </a:cubicBezTo>
                <a:cubicBezTo>
                  <a:pt x="4455720" y="98675"/>
                  <a:pt x="4463707" y="131566"/>
                  <a:pt x="4463707" y="139789"/>
                </a:cubicBezTo>
                <a:cubicBezTo>
                  <a:pt x="4471694" y="139789"/>
                  <a:pt x="4471694" y="148012"/>
                  <a:pt x="4471694" y="148012"/>
                </a:cubicBezTo>
                <a:cubicBezTo>
                  <a:pt x="4487669" y="148012"/>
                  <a:pt x="4487669" y="148012"/>
                  <a:pt x="4487669" y="148012"/>
                </a:cubicBezTo>
                <a:cubicBezTo>
                  <a:pt x="4487669" y="230241"/>
                  <a:pt x="4487669" y="230241"/>
                  <a:pt x="4487669" y="230241"/>
                </a:cubicBezTo>
                <a:cubicBezTo>
                  <a:pt x="4495656" y="230241"/>
                  <a:pt x="4495656" y="230241"/>
                  <a:pt x="4495656" y="230241"/>
                </a:cubicBezTo>
                <a:cubicBezTo>
                  <a:pt x="4495656" y="230241"/>
                  <a:pt x="4495656" y="222018"/>
                  <a:pt x="4503643" y="222018"/>
                </a:cubicBezTo>
                <a:cubicBezTo>
                  <a:pt x="4511630" y="222018"/>
                  <a:pt x="4519617" y="222018"/>
                  <a:pt x="4519617" y="222018"/>
                </a:cubicBezTo>
                <a:cubicBezTo>
                  <a:pt x="4519617" y="222018"/>
                  <a:pt x="4527604" y="222018"/>
                  <a:pt x="4535591" y="222018"/>
                </a:cubicBezTo>
                <a:cubicBezTo>
                  <a:pt x="4543578" y="222018"/>
                  <a:pt x="4543578" y="230241"/>
                  <a:pt x="4543578" y="230241"/>
                </a:cubicBezTo>
                <a:cubicBezTo>
                  <a:pt x="4551565" y="230241"/>
                  <a:pt x="4551565" y="230241"/>
                  <a:pt x="4551565" y="230241"/>
                </a:cubicBezTo>
                <a:cubicBezTo>
                  <a:pt x="4551565" y="238464"/>
                  <a:pt x="4551565" y="238464"/>
                  <a:pt x="4551565" y="238464"/>
                </a:cubicBezTo>
                <a:cubicBezTo>
                  <a:pt x="4559552" y="238464"/>
                  <a:pt x="4559552" y="238464"/>
                  <a:pt x="4559552" y="238464"/>
                </a:cubicBezTo>
                <a:cubicBezTo>
                  <a:pt x="4559552" y="205572"/>
                  <a:pt x="4559552" y="205572"/>
                  <a:pt x="4559552" y="205572"/>
                </a:cubicBezTo>
                <a:cubicBezTo>
                  <a:pt x="4559552" y="205572"/>
                  <a:pt x="4559552" y="197349"/>
                  <a:pt x="4567539" y="197349"/>
                </a:cubicBezTo>
                <a:cubicBezTo>
                  <a:pt x="4567539" y="197349"/>
                  <a:pt x="4567539" y="195293"/>
                  <a:pt x="4567539" y="194266"/>
                </a:cubicBezTo>
                <a:lnTo>
                  <a:pt x="4567539" y="173580"/>
                </a:lnTo>
                <a:cubicBezTo>
                  <a:pt x="4567539" y="156235"/>
                  <a:pt x="4567539" y="156235"/>
                  <a:pt x="4567539" y="156235"/>
                </a:cubicBezTo>
                <a:cubicBezTo>
                  <a:pt x="4575526" y="156235"/>
                  <a:pt x="4575526" y="156235"/>
                  <a:pt x="4575526" y="156235"/>
                </a:cubicBezTo>
                <a:cubicBezTo>
                  <a:pt x="4575526" y="148012"/>
                  <a:pt x="4575526" y="148012"/>
                  <a:pt x="4575526" y="148012"/>
                </a:cubicBezTo>
                <a:cubicBezTo>
                  <a:pt x="4583513" y="148012"/>
                  <a:pt x="4583513" y="148012"/>
                  <a:pt x="4583513" y="148012"/>
                </a:cubicBezTo>
                <a:cubicBezTo>
                  <a:pt x="4599487" y="139789"/>
                  <a:pt x="4599487" y="139789"/>
                  <a:pt x="4599487" y="139789"/>
                </a:cubicBezTo>
                <a:cubicBezTo>
                  <a:pt x="4599487" y="131566"/>
                  <a:pt x="4599487" y="131566"/>
                  <a:pt x="4599487" y="131566"/>
                </a:cubicBezTo>
                <a:cubicBezTo>
                  <a:pt x="4607474" y="131566"/>
                  <a:pt x="4607474" y="131566"/>
                  <a:pt x="4607474" y="131566"/>
                </a:cubicBezTo>
                <a:cubicBezTo>
                  <a:pt x="4607474" y="139789"/>
                  <a:pt x="4607474" y="139789"/>
                  <a:pt x="4607474" y="139789"/>
                </a:cubicBezTo>
                <a:cubicBezTo>
                  <a:pt x="4607474" y="139789"/>
                  <a:pt x="4623448" y="148012"/>
                  <a:pt x="4623448" y="148012"/>
                </a:cubicBezTo>
                <a:cubicBezTo>
                  <a:pt x="4631435" y="148012"/>
                  <a:pt x="4631435" y="156235"/>
                  <a:pt x="4631435" y="156235"/>
                </a:cubicBezTo>
                <a:cubicBezTo>
                  <a:pt x="4631435" y="164458"/>
                  <a:pt x="4631435" y="189126"/>
                  <a:pt x="4631435" y="189126"/>
                </a:cubicBezTo>
                <a:cubicBezTo>
                  <a:pt x="4639422" y="189126"/>
                  <a:pt x="4639422" y="189126"/>
                  <a:pt x="4639422" y="189126"/>
                </a:cubicBezTo>
                <a:cubicBezTo>
                  <a:pt x="4647409" y="189126"/>
                  <a:pt x="4647409" y="189126"/>
                  <a:pt x="4647409" y="189126"/>
                </a:cubicBezTo>
                <a:cubicBezTo>
                  <a:pt x="4663384" y="189126"/>
                  <a:pt x="4663384" y="189126"/>
                  <a:pt x="4663384" y="189126"/>
                </a:cubicBezTo>
                <a:cubicBezTo>
                  <a:pt x="4663384" y="189126"/>
                  <a:pt x="4663384" y="189126"/>
                  <a:pt x="4663384" y="213795"/>
                </a:cubicBezTo>
                <a:cubicBezTo>
                  <a:pt x="4663384" y="230241"/>
                  <a:pt x="4663384" y="271355"/>
                  <a:pt x="4663384" y="271355"/>
                </a:cubicBezTo>
                <a:cubicBezTo>
                  <a:pt x="4719292" y="271355"/>
                  <a:pt x="4719292" y="271355"/>
                  <a:pt x="4719292" y="271355"/>
                </a:cubicBezTo>
                <a:cubicBezTo>
                  <a:pt x="4719292" y="263132"/>
                  <a:pt x="4719292" y="263132"/>
                  <a:pt x="4719292" y="263132"/>
                </a:cubicBezTo>
                <a:cubicBezTo>
                  <a:pt x="4735267" y="263132"/>
                  <a:pt x="4735267" y="263132"/>
                  <a:pt x="4735267" y="263132"/>
                </a:cubicBezTo>
                <a:cubicBezTo>
                  <a:pt x="4735267" y="271355"/>
                  <a:pt x="4735267" y="271355"/>
                  <a:pt x="4735267" y="271355"/>
                </a:cubicBezTo>
                <a:cubicBezTo>
                  <a:pt x="4743253" y="271355"/>
                  <a:pt x="4743253" y="271355"/>
                  <a:pt x="4743253" y="271355"/>
                </a:cubicBezTo>
                <a:cubicBezTo>
                  <a:pt x="4743253" y="263132"/>
                  <a:pt x="4743253" y="263132"/>
                  <a:pt x="4743253" y="263132"/>
                </a:cubicBezTo>
                <a:cubicBezTo>
                  <a:pt x="4751240" y="263132"/>
                  <a:pt x="4751240" y="263132"/>
                  <a:pt x="4751240" y="263132"/>
                </a:cubicBezTo>
                <a:cubicBezTo>
                  <a:pt x="4751240" y="222018"/>
                  <a:pt x="4751240" y="222018"/>
                  <a:pt x="4751240" y="222018"/>
                </a:cubicBezTo>
                <a:cubicBezTo>
                  <a:pt x="4775202" y="222018"/>
                  <a:pt x="4775202" y="222018"/>
                  <a:pt x="4775202" y="222018"/>
                </a:cubicBezTo>
                <a:cubicBezTo>
                  <a:pt x="4783189" y="222018"/>
                  <a:pt x="4783189" y="222018"/>
                  <a:pt x="4783189" y="222018"/>
                </a:cubicBezTo>
                <a:cubicBezTo>
                  <a:pt x="4791176" y="106898"/>
                  <a:pt x="4791176" y="106898"/>
                  <a:pt x="4791176" y="106898"/>
                </a:cubicBezTo>
                <a:cubicBezTo>
                  <a:pt x="4799163" y="106898"/>
                  <a:pt x="4799163" y="106898"/>
                  <a:pt x="4799163" y="106898"/>
                </a:cubicBezTo>
                <a:cubicBezTo>
                  <a:pt x="4807150" y="8223"/>
                  <a:pt x="4807150" y="8223"/>
                  <a:pt x="4807150" y="8223"/>
                </a:cubicBezTo>
                <a:cubicBezTo>
                  <a:pt x="4807150" y="8223"/>
                  <a:pt x="4815137" y="8223"/>
                  <a:pt x="4815137" y="16446"/>
                </a:cubicBezTo>
                <a:cubicBezTo>
                  <a:pt x="4815137" y="24669"/>
                  <a:pt x="4823124" y="106898"/>
                  <a:pt x="4823124" y="106898"/>
                </a:cubicBezTo>
                <a:cubicBezTo>
                  <a:pt x="4831111" y="106898"/>
                  <a:pt x="4831111" y="106898"/>
                  <a:pt x="4831111" y="106898"/>
                </a:cubicBezTo>
                <a:cubicBezTo>
                  <a:pt x="4855072" y="312469"/>
                  <a:pt x="4855072" y="312469"/>
                  <a:pt x="4855072" y="312469"/>
                </a:cubicBezTo>
                <a:cubicBezTo>
                  <a:pt x="4855072" y="304247"/>
                  <a:pt x="4855072" y="304247"/>
                  <a:pt x="4855072" y="304247"/>
                </a:cubicBezTo>
                <a:cubicBezTo>
                  <a:pt x="4918968" y="304247"/>
                  <a:pt x="4918968" y="304247"/>
                  <a:pt x="4918968" y="304247"/>
                </a:cubicBezTo>
                <a:cubicBezTo>
                  <a:pt x="4918968" y="172681"/>
                  <a:pt x="4918968" y="172681"/>
                  <a:pt x="4918968" y="172681"/>
                </a:cubicBezTo>
                <a:cubicBezTo>
                  <a:pt x="4966890" y="172681"/>
                  <a:pt x="4966890" y="172681"/>
                  <a:pt x="4966890" y="172681"/>
                </a:cubicBezTo>
                <a:cubicBezTo>
                  <a:pt x="4966890" y="156235"/>
                  <a:pt x="4966890" y="156235"/>
                  <a:pt x="4966890" y="156235"/>
                </a:cubicBezTo>
                <a:cubicBezTo>
                  <a:pt x="4974877" y="156235"/>
                  <a:pt x="4974877" y="156235"/>
                  <a:pt x="4974877" y="156235"/>
                </a:cubicBezTo>
                <a:cubicBezTo>
                  <a:pt x="4974877" y="139789"/>
                  <a:pt x="4974877" y="139789"/>
                  <a:pt x="4974877" y="139789"/>
                </a:cubicBezTo>
                <a:cubicBezTo>
                  <a:pt x="4974877" y="139789"/>
                  <a:pt x="4982864" y="139789"/>
                  <a:pt x="4982864" y="139789"/>
                </a:cubicBezTo>
                <a:cubicBezTo>
                  <a:pt x="4982864" y="139789"/>
                  <a:pt x="4982864" y="148012"/>
                  <a:pt x="4982864" y="148012"/>
                </a:cubicBezTo>
                <a:lnTo>
                  <a:pt x="4982864" y="156235"/>
                </a:lnTo>
                <a:cubicBezTo>
                  <a:pt x="4990851" y="156235"/>
                  <a:pt x="4990851" y="156235"/>
                  <a:pt x="4990851" y="156235"/>
                </a:cubicBezTo>
                <a:cubicBezTo>
                  <a:pt x="4990851" y="164458"/>
                  <a:pt x="4990851" y="164458"/>
                  <a:pt x="4990851" y="164458"/>
                </a:cubicBezTo>
                <a:cubicBezTo>
                  <a:pt x="4998838" y="164458"/>
                  <a:pt x="4998838" y="164458"/>
                  <a:pt x="4998838" y="164458"/>
                </a:cubicBezTo>
                <a:cubicBezTo>
                  <a:pt x="4998838" y="172681"/>
                  <a:pt x="4998838" y="172681"/>
                  <a:pt x="4998838" y="172681"/>
                </a:cubicBezTo>
                <a:cubicBezTo>
                  <a:pt x="5022799" y="172681"/>
                  <a:pt x="5022799" y="172681"/>
                  <a:pt x="5022799" y="172681"/>
                </a:cubicBezTo>
                <a:cubicBezTo>
                  <a:pt x="5022799" y="271355"/>
                  <a:pt x="5022799" y="271355"/>
                  <a:pt x="5022799" y="271355"/>
                </a:cubicBezTo>
                <a:cubicBezTo>
                  <a:pt x="5022799" y="271355"/>
                  <a:pt x="5022799" y="271355"/>
                  <a:pt x="5038773" y="263132"/>
                </a:cubicBezTo>
                <a:cubicBezTo>
                  <a:pt x="5054747" y="263132"/>
                  <a:pt x="5086696" y="263132"/>
                  <a:pt x="5086696" y="263132"/>
                </a:cubicBezTo>
                <a:cubicBezTo>
                  <a:pt x="5094683" y="263132"/>
                  <a:pt x="5094683" y="263132"/>
                  <a:pt x="5094683" y="263132"/>
                </a:cubicBezTo>
                <a:cubicBezTo>
                  <a:pt x="5094683" y="254909"/>
                  <a:pt x="5094683" y="254909"/>
                  <a:pt x="5094683" y="254909"/>
                </a:cubicBezTo>
                <a:cubicBezTo>
                  <a:pt x="5142605" y="254909"/>
                  <a:pt x="5142605" y="254909"/>
                  <a:pt x="5142605" y="254909"/>
                </a:cubicBezTo>
                <a:cubicBezTo>
                  <a:pt x="5142605" y="263132"/>
                  <a:pt x="5142605" y="263132"/>
                  <a:pt x="5142605" y="263132"/>
                </a:cubicBezTo>
                <a:cubicBezTo>
                  <a:pt x="5166566" y="263132"/>
                  <a:pt x="5166566" y="263132"/>
                  <a:pt x="5166566" y="263132"/>
                </a:cubicBezTo>
                <a:cubicBezTo>
                  <a:pt x="5166566" y="271355"/>
                  <a:pt x="5166566" y="271355"/>
                  <a:pt x="5166566" y="271355"/>
                </a:cubicBezTo>
                <a:cubicBezTo>
                  <a:pt x="5158579" y="271355"/>
                  <a:pt x="5158579" y="271355"/>
                  <a:pt x="5158579" y="271355"/>
                </a:cubicBezTo>
                <a:cubicBezTo>
                  <a:pt x="5158579" y="279578"/>
                  <a:pt x="5158579" y="279578"/>
                  <a:pt x="5158579" y="279578"/>
                </a:cubicBezTo>
                <a:cubicBezTo>
                  <a:pt x="5166566" y="279578"/>
                  <a:pt x="5166566" y="279578"/>
                  <a:pt x="5166566" y="279578"/>
                </a:cubicBezTo>
                <a:cubicBezTo>
                  <a:pt x="5166566" y="296024"/>
                  <a:pt x="5166566" y="296024"/>
                  <a:pt x="5166566" y="296024"/>
                </a:cubicBezTo>
                <a:cubicBezTo>
                  <a:pt x="5166566" y="296024"/>
                  <a:pt x="5174553" y="296024"/>
                  <a:pt x="5174553" y="296024"/>
                </a:cubicBezTo>
                <a:cubicBezTo>
                  <a:pt x="5174553" y="287801"/>
                  <a:pt x="5174553" y="197349"/>
                  <a:pt x="5174553" y="197349"/>
                </a:cubicBezTo>
                <a:cubicBezTo>
                  <a:pt x="5190527" y="197349"/>
                  <a:pt x="5190527" y="197349"/>
                  <a:pt x="5190527" y="197349"/>
                </a:cubicBezTo>
                <a:cubicBezTo>
                  <a:pt x="5190527" y="172681"/>
                  <a:pt x="5190527" y="172681"/>
                  <a:pt x="5190527" y="172681"/>
                </a:cubicBezTo>
                <a:cubicBezTo>
                  <a:pt x="5198514" y="172681"/>
                  <a:pt x="5198514" y="172681"/>
                  <a:pt x="5198514" y="172681"/>
                </a:cubicBezTo>
                <a:cubicBezTo>
                  <a:pt x="5198514" y="24669"/>
                  <a:pt x="5198514" y="24669"/>
                  <a:pt x="5198514" y="24669"/>
                </a:cubicBezTo>
                <a:cubicBezTo>
                  <a:pt x="5222475" y="24669"/>
                  <a:pt x="5222475" y="24669"/>
                  <a:pt x="5222475" y="24669"/>
                </a:cubicBezTo>
                <a:cubicBezTo>
                  <a:pt x="5222475" y="0"/>
                  <a:pt x="5222475" y="0"/>
                  <a:pt x="5222475" y="0"/>
                </a:cubicBezTo>
                <a:cubicBezTo>
                  <a:pt x="5302345" y="0"/>
                  <a:pt x="5302345" y="0"/>
                  <a:pt x="5302345" y="0"/>
                </a:cubicBezTo>
                <a:cubicBezTo>
                  <a:pt x="5302345" y="24669"/>
                  <a:pt x="5302345" y="24669"/>
                  <a:pt x="5302345" y="24669"/>
                </a:cubicBezTo>
                <a:cubicBezTo>
                  <a:pt x="5326307" y="24669"/>
                  <a:pt x="5326307" y="24669"/>
                  <a:pt x="5326307" y="24669"/>
                </a:cubicBezTo>
                <a:cubicBezTo>
                  <a:pt x="5326307" y="213795"/>
                  <a:pt x="5326307" y="213795"/>
                  <a:pt x="5326307" y="213795"/>
                </a:cubicBezTo>
                <a:cubicBezTo>
                  <a:pt x="5334293" y="213795"/>
                  <a:pt x="5334293" y="213795"/>
                  <a:pt x="5334293" y="213795"/>
                </a:cubicBezTo>
                <a:cubicBezTo>
                  <a:pt x="5334293" y="205572"/>
                  <a:pt x="5334293" y="205572"/>
                  <a:pt x="5334293" y="205572"/>
                </a:cubicBezTo>
                <a:cubicBezTo>
                  <a:pt x="5342280" y="205572"/>
                  <a:pt x="5342280" y="205572"/>
                  <a:pt x="5342280" y="205572"/>
                </a:cubicBezTo>
                <a:cubicBezTo>
                  <a:pt x="5342280" y="189126"/>
                  <a:pt x="5342280" y="189126"/>
                  <a:pt x="5342280" y="189126"/>
                </a:cubicBezTo>
                <a:cubicBezTo>
                  <a:pt x="5398190" y="189126"/>
                  <a:pt x="5398190" y="189126"/>
                  <a:pt x="5398190" y="189126"/>
                </a:cubicBezTo>
                <a:cubicBezTo>
                  <a:pt x="5398190" y="205572"/>
                  <a:pt x="5398190" y="205572"/>
                  <a:pt x="5398190" y="205572"/>
                </a:cubicBezTo>
                <a:cubicBezTo>
                  <a:pt x="5414164" y="205572"/>
                  <a:pt x="5414164" y="205572"/>
                  <a:pt x="5414164" y="205572"/>
                </a:cubicBezTo>
                <a:lnTo>
                  <a:pt x="5414164" y="213795"/>
                </a:lnTo>
                <a:cubicBezTo>
                  <a:pt x="5438125" y="213795"/>
                  <a:pt x="5438125" y="213795"/>
                  <a:pt x="5438125" y="213795"/>
                </a:cubicBezTo>
                <a:cubicBezTo>
                  <a:pt x="5438125" y="139789"/>
                  <a:pt x="5438125" y="139789"/>
                  <a:pt x="5438125" y="139789"/>
                </a:cubicBezTo>
                <a:cubicBezTo>
                  <a:pt x="5454099" y="139789"/>
                  <a:pt x="5454099" y="139789"/>
                  <a:pt x="5454099" y="139789"/>
                </a:cubicBezTo>
                <a:cubicBezTo>
                  <a:pt x="5454099" y="139789"/>
                  <a:pt x="5454099" y="131566"/>
                  <a:pt x="5462086" y="131566"/>
                </a:cubicBezTo>
                <a:cubicBezTo>
                  <a:pt x="5470073" y="131566"/>
                  <a:pt x="5470073" y="131566"/>
                  <a:pt x="5470073" y="131566"/>
                </a:cubicBezTo>
                <a:cubicBezTo>
                  <a:pt x="5470073" y="90452"/>
                  <a:pt x="5470073" y="90452"/>
                  <a:pt x="5470073" y="90452"/>
                </a:cubicBezTo>
                <a:cubicBezTo>
                  <a:pt x="5478061" y="98675"/>
                  <a:pt x="5478061" y="98675"/>
                  <a:pt x="5478061" y="98675"/>
                </a:cubicBezTo>
                <a:cubicBezTo>
                  <a:pt x="5478061" y="115120"/>
                  <a:pt x="5478061" y="115120"/>
                  <a:pt x="5478061" y="115120"/>
                </a:cubicBezTo>
                <a:cubicBezTo>
                  <a:pt x="5486047" y="115120"/>
                  <a:pt x="5486047" y="115120"/>
                  <a:pt x="5486047" y="115120"/>
                </a:cubicBezTo>
                <a:cubicBezTo>
                  <a:pt x="5486047" y="139789"/>
                  <a:pt x="5486047" y="139789"/>
                  <a:pt x="5486047" y="139789"/>
                </a:cubicBezTo>
                <a:cubicBezTo>
                  <a:pt x="5494034" y="139789"/>
                  <a:pt x="5494034" y="139789"/>
                  <a:pt x="5494034" y="139789"/>
                </a:cubicBezTo>
                <a:cubicBezTo>
                  <a:pt x="5517995" y="139789"/>
                  <a:pt x="5517995" y="139789"/>
                  <a:pt x="5517995" y="139789"/>
                </a:cubicBezTo>
                <a:cubicBezTo>
                  <a:pt x="5517995" y="148012"/>
                  <a:pt x="5517995" y="148012"/>
                  <a:pt x="5517995" y="148012"/>
                </a:cubicBezTo>
                <a:cubicBezTo>
                  <a:pt x="5541956" y="148012"/>
                  <a:pt x="5541956" y="148012"/>
                  <a:pt x="5541956" y="148012"/>
                </a:cubicBezTo>
                <a:cubicBezTo>
                  <a:pt x="5541956" y="156235"/>
                  <a:pt x="5541956" y="156235"/>
                  <a:pt x="5541956" y="156235"/>
                </a:cubicBezTo>
                <a:cubicBezTo>
                  <a:pt x="5581891" y="156235"/>
                  <a:pt x="5581891" y="156235"/>
                  <a:pt x="5581891" y="156235"/>
                </a:cubicBezTo>
                <a:cubicBezTo>
                  <a:pt x="5581891" y="172681"/>
                  <a:pt x="5581891" y="172681"/>
                  <a:pt x="5581891" y="172681"/>
                </a:cubicBezTo>
                <a:cubicBezTo>
                  <a:pt x="5589878" y="164458"/>
                  <a:pt x="5589878" y="164458"/>
                  <a:pt x="5589878" y="164458"/>
                </a:cubicBezTo>
                <a:cubicBezTo>
                  <a:pt x="5589878" y="164458"/>
                  <a:pt x="5581891" y="148012"/>
                  <a:pt x="5589878" y="148012"/>
                </a:cubicBezTo>
                <a:cubicBezTo>
                  <a:pt x="5597865" y="148012"/>
                  <a:pt x="5597865" y="148012"/>
                  <a:pt x="5597865" y="148012"/>
                </a:cubicBezTo>
                <a:cubicBezTo>
                  <a:pt x="5605852" y="156235"/>
                  <a:pt x="5605852" y="156235"/>
                  <a:pt x="5605852" y="156235"/>
                </a:cubicBezTo>
                <a:cubicBezTo>
                  <a:pt x="5677736" y="156235"/>
                  <a:pt x="5677736" y="156235"/>
                  <a:pt x="5677736" y="156235"/>
                </a:cubicBezTo>
                <a:cubicBezTo>
                  <a:pt x="5677736" y="164458"/>
                  <a:pt x="5677736" y="164458"/>
                  <a:pt x="5677736" y="164458"/>
                </a:cubicBezTo>
                <a:cubicBezTo>
                  <a:pt x="5685723" y="164458"/>
                  <a:pt x="5685723" y="164458"/>
                  <a:pt x="5685723" y="164458"/>
                </a:cubicBezTo>
                <a:cubicBezTo>
                  <a:pt x="5709684" y="164458"/>
                  <a:pt x="5709684" y="164458"/>
                  <a:pt x="5709684" y="164458"/>
                </a:cubicBezTo>
                <a:cubicBezTo>
                  <a:pt x="5717671" y="164458"/>
                  <a:pt x="5717671" y="164458"/>
                  <a:pt x="5717671" y="164458"/>
                </a:cubicBezTo>
                <a:cubicBezTo>
                  <a:pt x="5741632" y="164458"/>
                  <a:pt x="5741632" y="164458"/>
                  <a:pt x="5741632" y="164458"/>
                </a:cubicBezTo>
                <a:cubicBezTo>
                  <a:pt x="5741632" y="180903"/>
                  <a:pt x="5741632" y="180903"/>
                  <a:pt x="5741632" y="180903"/>
                </a:cubicBezTo>
                <a:cubicBezTo>
                  <a:pt x="5765593" y="180903"/>
                  <a:pt x="5765593" y="180903"/>
                  <a:pt x="5765593" y="180903"/>
                </a:cubicBezTo>
                <a:cubicBezTo>
                  <a:pt x="5765593" y="139789"/>
                  <a:pt x="5765593" y="139789"/>
                  <a:pt x="5765593" y="139789"/>
                </a:cubicBezTo>
                <a:cubicBezTo>
                  <a:pt x="5773581" y="139789"/>
                  <a:pt x="5773581" y="139789"/>
                  <a:pt x="5773581" y="139789"/>
                </a:cubicBezTo>
                <a:cubicBezTo>
                  <a:pt x="5773581" y="131566"/>
                  <a:pt x="5773581" y="131566"/>
                  <a:pt x="5773581" y="131566"/>
                </a:cubicBezTo>
                <a:lnTo>
                  <a:pt x="5836128" y="131566"/>
                </a:lnTo>
                <a:lnTo>
                  <a:pt x="5836128" y="120260"/>
                </a:lnTo>
                <a:cubicBezTo>
                  <a:pt x="5836128" y="111009"/>
                  <a:pt x="5836128" y="98675"/>
                  <a:pt x="5836128" y="82229"/>
                </a:cubicBezTo>
                <a:cubicBezTo>
                  <a:pt x="5836128" y="82229"/>
                  <a:pt x="5836128" y="82229"/>
                  <a:pt x="5836128" y="65783"/>
                </a:cubicBezTo>
                <a:cubicBezTo>
                  <a:pt x="5836128" y="65783"/>
                  <a:pt x="5836128" y="65783"/>
                  <a:pt x="5852108" y="65783"/>
                </a:cubicBezTo>
                <a:cubicBezTo>
                  <a:pt x="5852108" y="65783"/>
                  <a:pt x="5852108" y="65783"/>
                  <a:pt x="5876080" y="65783"/>
                </a:cubicBezTo>
                <a:cubicBezTo>
                  <a:pt x="5876080" y="65783"/>
                  <a:pt x="5876080" y="65783"/>
                  <a:pt x="5876080" y="74006"/>
                </a:cubicBezTo>
                <a:cubicBezTo>
                  <a:pt x="5876080" y="74006"/>
                  <a:pt x="5876080" y="74006"/>
                  <a:pt x="5884070" y="74006"/>
                </a:cubicBezTo>
                <a:cubicBezTo>
                  <a:pt x="5884070" y="74006"/>
                  <a:pt x="5884070" y="74006"/>
                  <a:pt x="5884070" y="82229"/>
                </a:cubicBezTo>
                <a:cubicBezTo>
                  <a:pt x="5884070" y="82229"/>
                  <a:pt x="5884070" y="82229"/>
                  <a:pt x="5932013" y="82229"/>
                </a:cubicBezTo>
                <a:cubicBezTo>
                  <a:pt x="5932013" y="82229"/>
                  <a:pt x="5932013" y="82229"/>
                  <a:pt x="5932013" y="74006"/>
                </a:cubicBezTo>
                <a:cubicBezTo>
                  <a:pt x="5932013" y="74006"/>
                  <a:pt x="5932013" y="74006"/>
                  <a:pt x="5932013" y="65783"/>
                </a:cubicBezTo>
                <a:cubicBezTo>
                  <a:pt x="5932013" y="65783"/>
                  <a:pt x="5932013" y="65783"/>
                  <a:pt x="5955985" y="65783"/>
                </a:cubicBezTo>
                <a:cubicBezTo>
                  <a:pt x="5955985" y="65783"/>
                  <a:pt x="5955985" y="65783"/>
                  <a:pt x="5955985" y="74006"/>
                </a:cubicBezTo>
                <a:cubicBezTo>
                  <a:pt x="5955985" y="74006"/>
                  <a:pt x="5955985" y="74006"/>
                  <a:pt x="5971965" y="74006"/>
                </a:cubicBezTo>
                <a:cubicBezTo>
                  <a:pt x="5971965" y="74006"/>
                  <a:pt x="5971965" y="74006"/>
                  <a:pt x="5971965" y="82229"/>
                </a:cubicBezTo>
                <a:cubicBezTo>
                  <a:pt x="5971965" y="82229"/>
                  <a:pt x="5971965" y="82229"/>
                  <a:pt x="5979956" y="82229"/>
                </a:cubicBezTo>
                <a:cubicBezTo>
                  <a:pt x="5979956" y="82229"/>
                  <a:pt x="5979956" y="82229"/>
                  <a:pt x="5979956" y="90452"/>
                </a:cubicBezTo>
                <a:cubicBezTo>
                  <a:pt x="5979956" y="90452"/>
                  <a:pt x="5979956" y="90452"/>
                  <a:pt x="5971965" y="98675"/>
                </a:cubicBezTo>
                <a:cubicBezTo>
                  <a:pt x="5971965" y="98675"/>
                  <a:pt x="5979956" y="106898"/>
                  <a:pt x="5979956" y="106898"/>
                </a:cubicBezTo>
                <a:cubicBezTo>
                  <a:pt x="5979956" y="106898"/>
                  <a:pt x="5979956" y="106898"/>
                  <a:pt x="5979956" y="139789"/>
                </a:cubicBezTo>
                <a:lnTo>
                  <a:pt x="5981243" y="139789"/>
                </a:lnTo>
                <a:lnTo>
                  <a:pt x="5995937" y="139789"/>
                </a:lnTo>
                <a:lnTo>
                  <a:pt x="5997217" y="139789"/>
                </a:lnTo>
                <a:cubicBezTo>
                  <a:pt x="5997217" y="106898"/>
                  <a:pt x="5997217" y="106898"/>
                  <a:pt x="5997217" y="106898"/>
                </a:cubicBezTo>
                <a:cubicBezTo>
                  <a:pt x="5997217" y="106898"/>
                  <a:pt x="6005204" y="98675"/>
                  <a:pt x="6005204" y="98675"/>
                </a:cubicBezTo>
                <a:cubicBezTo>
                  <a:pt x="6005204" y="90452"/>
                  <a:pt x="5997217" y="90452"/>
                  <a:pt x="5997217" y="90452"/>
                </a:cubicBezTo>
                <a:cubicBezTo>
                  <a:pt x="5997217" y="82229"/>
                  <a:pt x="5997217" y="82229"/>
                  <a:pt x="5997217" y="82229"/>
                </a:cubicBezTo>
                <a:cubicBezTo>
                  <a:pt x="6005204" y="82229"/>
                  <a:pt x="6005204" y="82229"/>
                  <a:pt x="6005204" y="82229"/>
                </a:cubicBezTo>
                <a:cubicBezTo>
                  <a:pt x="6005204" y="74006"/>
                  <a:pt x="6005204" y="74006"/>
                  <a:pt x="6005204" y="74006"/>
                </a:cubicBezTo>
                <a:cubicBezTo>
                  <a:pt x="6021178" y="74006"/>
                  <a:pt x="6021178" y="74006"/>
                  <a:pt x="6021178" y="74006"/>
                </a:cubicBezTo>
                <a:cubicBezTo>
                  <a:pt x="6021178" y="65783"/>
                  <a:pt x="6021178" y="65783"/>
                  <a:pt x="6021178" y="65783"/>
                </a:cubicBezTo>
                <a:cubicBezTo>
                  <a:pt x="6037152" y="65783"/>
                  <a:pt x="6037152" y="65783"/>
                  <a:pt x="6037152" y="65783"/>
                </a:cubicBezTo>
                <a:cubicBezTo>
                  <a:pt x="6037152" y="74006"/>
                  <a:pt x="6037152" y="74006"/>
                  <a:pt x="6037152" y="74006"/>
                </a:cubicBezTo>
                <a:cubicBezTo>
                  <a:pt x="6045139" y="74006"/>
                  <a:pt x="6045139" y="74006"/>
                  <a:pt x="6045139" y="74006"/>
                </a:cubicBezTo>
                <a:cubicBezTo>
                  <a:pt x="6045139" y="82229"/>
                  <a:pt x="6045139" y="82229"/>
                  <a:pt x="6045139" y="82229"/>
                </a:cubicBezTo>
                <a:cubicBezTo>
                  <a:pt x="6085074" y="82229"/>
                  <a:pt x="6085074" y="82229"/>
                  <a:pt x="6085074" y="82229"/>
                </a:cubicBezTo>
                <a:cubicBezTo>
                  <a:pt x="6085074" y="74006"/>
                  <a:pt x="6085074" y="74006"/>
                  <a:pt x="6085074" y="74006"/>
                </a:cubicBezTo>
                <a:cubicBezTo>
                  <a:pt x="6093061" y="74006"/>
                  <a:pt x="6093061" y="74006"/>
                  <a:pt x="6093061" y="74006"/>
                </a:cubicBezTo>
                <a:cubicBezTo>
                  <a:pt x="6093061" y="65783"/>
                  <a:pt x="6093061" y="65783"/>
                  <a:pt x="6093061" y="65783"/>
                </a:cubicBezTo>
                <a:cubicBezTo>
                  <a:pt x="6117022" y="65783"/>
                  <a:pt x="6117022" y="65783"/>
                  <a:pt x="6117022" y="65783"/>
                </a:cubicBezTo>
                <a:cubicBezTo>
                  <a:pt x="6125009" y="65783"/>
                  <a:pt x="6125009" y="65783"/>
                  <a:pt x="6125009" y="65783"/>
                </a:cubicBezTo>
                <a:cubicBezTo>
                  <a:pt x="6125009" y="82229"/>
                  <a:pt x="6125009" y="82229"/>
                  <a:pt x="6125009" y="82229"/>
                </a:cubicBezTo>
                <a:cubicBezTo>
                  <a:pt x="6132996" y="82229"/>
                  <a:pt x="6132996" y="82229"/>
                  <a:pt x="6132996" y="82229"/>
                </a:cubicBezTo>
                <a:cubicBezTo>
                  <a:pt x="6132996" y="98675"/>
                  <a:pt x="6132996" y="111009"/>
                  <a:pt x="6132996" y="120260"/>
                </a:cubicBezTo>
                <a:lnTo>
                  <a:pt x="6132996" y="131566"/>
                </a:lnTo>
                <a:lnTo>
                  <a:pt x="6139766" y="131566"/>
                </a:lnTo>
                <a:cubicBezTo>
                  <a:pt x="6139766" y="131566"/>
                  <a:pt x="6139766" y="131566"/>
                  <a:pt x="6227661" y="131566"/>
                </a:cubicBezTo>
                <a:cubicBezTo>
                  <a:pt x="6227661" y="131566"/>
                  <a:pt x="6227661" y="131566"/>
                  <a:pt x="6227661" y="139789"/>
                </a:cubicBezTo>
                <a:cubicBezTo>
                  <a:pt x="6227661" y="139789"/>
                  <a:pt x="6227661" y="139789"/>
                  <a:pt x="6235652" y="139789"/>
                </a:cubicBezTo>
                <a:cubicBezTo>
                  <a:pt x="6235652" y="139789"/>
                  <a:pt x="6235652" y="139789"/>
                  <a:pt x="6235652" y="180903"/>
                </a:cubicBezTo>
                <a:cubicBezTo>
                  <a:pt x="6235652" y="180903"/>
                  <a:pt x="6235652" y="180903"/>
                  <a:pt x="6259623" y="180903"/>
                </a:cubicBezTo>
                <a:cubicBezTo>
                  <a:pt x="6259623" y="180903"/>
                  <a:pt x="6259623" y="180903"/>
                  <a:pt x="6259623" y="164458"/>
                </a:cubicBezTo>
                <a:cubicBezTo>
                  <a:pt x="6259623" y="164458"/>
                  <a:pt x="6259623" y="164458"/>
                  <a:pt x="6283594" y="164458"/>
                </a:cubicBezTo>
                <a:cubicBezTo>
                  <a:pt x="6283594" y="164458"/>
                  <a:pt x="6283594" y="164458"/>
                  <a:pt x="6291585" y="164458"/>
                </a:cubicBezTo>
                <a:cubicBezTo>
                  <a:pt x="6291585" y="164458"/>
                  <a:pt x="6291585" y="164458"/>
                  <a:pt x="6315556" y="164458"/>
                </a:cubicBezTo>
                <a:cubicBezTo>
                  <a:pt x="6315556" y="164458"/>
                  <a:pt x="6315556" y="164458"/>
                  <a:pt x="6323547" y="164458"/>
                </a:cubicBezTo>
                <a:cubicBezTo>
                  <a:pt x="6323547" y="164458"/>
                  <a:pt x="6323547" y="164458"/>
                  <a:pt x="6323547" y="156235"/>
                </a:cubicBezTo>
                <a:cubicBezTo>
                  <a:pt x="6323547" y="156235"/>
                  <a:pt x="6323547" y="156235"/>
                  <a:pt x="6403452" y="156235"/>
                </a:cubicBezTo>
                <a:cubicBezTo>
                  <a:pt x="6403452" y="156235"/>
                  <a:pt x="6403452" y="156235"/>
                  <a:pt x="6419433" y="148012"/>
                </a:cubicBezTo>
                <a:cubicBezTo>
                  <a:pt x="6419433" y="148012"/>
                  <a:pt x="6419433" y="148012"/>
                  <a:pt x="6427423" y="148012"/>
                </a:cubicBezTo>
                <a:cubicBezTo>
                  <a:pt x="6435414" y="148012"/>
                  <a:pt x="6427423" y="164458"/>
                  <a:pt x="6427423" y="164458"/>
                </a:cubicBezTo>
                <a:cubicBezTo>
                  <a:pt x="6427423" y="164458"/>
                  <a:pt x="6427423" y="164458"/>
                  <a:pt x="6435414" y="172681"/>
                </a:cubicBezTo>
                <a:cubicBezTo>
                  <a:pt x="6435414" y="172681"/>
                  <a:pt x="6435414" y="172681"/>
                  <a:pt x="6435414" y="156235"/>
                </a:cubicBezTo>
                <a:cubicBezTo>
                  <a:pt x="6435414" y="156235"/>
                  <a:pt x="6435414" y="156235"/>
                  <a:pt x="6475366" y="156235"/>
                </a:cubicBezTo>
                <a:cubicBezTo>
                  <a:pt x="6475366" y="156235"/>
                  <a:pt x="6475366" y="156235"/>
                  <a:pt x="6475366" y="148012"/>
                </a:cubicBezTo>
                <a:cubicBezTo>
                  <a:pt x="6475366" y="148012"/>
                  <a:pt x="6475366" y="148012"/>
                  <a:pt x="6507328" y="148012"/>
                </a:cubicBezTo>
                <a:cubicBezTo>
                  <a:pt x="6507328" y="148012"/>
                  <a:pt x="6507328" y="148012"/>
                  <a:pt x="6507328" y="139789"/>
                </a:cubicBezTo>
                <a:cubicBezTo>
                  <a:pt x="6507328" y="139789"/>
                  <a:pt x="6507328" y="139789"/>
                  <a:pt x="6523309" y="139789"/>
                </a:cubicBezTo>
                <a:cubicBezTo>
                  <a:pt x="6523309" y="139789"/>
                  <a:pt x="6523309" y="139789"/>
                  <a:pt x="6539290" y="139789"/>
                </a:cubicBezTo>
                <a:cubicBezTo>
                  <a:pt x="6539290" y="139789"/>
                  <a:pt x="6539290" y="139789"/>
                  <a:pt x="6539290" y="115120"/>
                </a:cubicBezTo>
                <a:cubicBezTo>
                  <a:pt x="6539290" y="115120"/>
                  <a:pt x="6539290" y="115120"/>
                  <a:pt x="6547280" y="115120"/>
                </a:cubicBezTo>
                <a:cubicBezTo>
                  <a:pt x="6547280" y="115120"/>
                  <a:pt x="6547280" y="115120"/>
                  <a:pt x="6547280" y="98675"/>
                </a:cubicBezTo>
                <a:cubicBezTo>
                  <a:pt x="6547280" y="98675"/>
                  <a:pt x="6547280" y="98675"/>
                  <a:pt x="6555271" y="90452"/>
                </a:cubicBezTo>
                <a:cubicBezTo>
                  <a:pt x="6555271" y="90452"/>
                  <a:pt x="6555271" y="90452"/>
                  <a:pt x="6555271" y="131566"/>
                </a:cubicBezTo>
                <a:cubicBezTo>
                  <a:pt x="6555271" y="131566"/>
                  <a:pt x="6555271" y="131566"/>
                  <a:pt x="6563261" y="131566"/>
                </a:cubicBezTo>
                <a:cubicBezTo>
                  <a:pt x="6571252" y="131566"/>
                  <a:pt x="6571252" y="139789"/>
                  <a:pt x="6571252" y="139789"/>
                </a:cubicBezTo>
                <a:cubicBezTo>
                  <a:pt x="6571252" y="139789"/>
                  <a:pt x="6571252" y="139789"/>
                  <a:pt x="6587233" y="139789"/>
                </a:cubicBezTo>
                <a:cubicBezTo>
                  <a:pt x="6587233" y="139789"/>
                  <a:pt x="6587233" y="139789"/>
                  <a:pt x="6587233" y="213795"/>
                </a:cubicBezTo>
                <a:cubicBezTo>
                  <a:pt x="6587233" y="213795"/>
                  <a:pt x="6587233" y="213795"/>
                  <a:pt x="6611204" y="213795"/>
                </a:cubicBezTo>
                <a:cubicBezTo>
                  <a:pt x="6611204" y="213795"/>
                  <a:pt x="6611204" y="213795"/>
                  <a:pt x="6611204" y="222018"/>
                </a:cubicBezTo>
                <a:cubicBezTo>
                  <a:pt x="6611204" y="222018"/>
                  <a:pt x="6611204" y="222018"/>
                  <a:pt x="6619195" y="222018"/>
                </a:cubicBezTo>
                <a:cubicBezTo>
                  <a:pt x="6619195" y="222018"/>
                  <a:pt x="6619195" y="222018"/>
                  <a:pt x="6619195" y="205572"/>
                </a:cubicBezTo>
                <a:cubicBezTo>
                  <a:pt x="6619195" y="205572"/>
                  <a:pt x="6619195" y="205572"/>
                  <a:pt x="6627185" y="205572"/>
                </a:cubicBezTo>
                <a:cubicBezTo>
                  <a:pt x="6627185" y="205572"/>
                  <a:pt x="6627185" y="205572"/>
                  <a:pt x="6627185" y="189126"/>
                </a:cubicBezTo>
                <a:cubicBezTo>
                  <a:pt x="6627185" y="189126"/>
                  <a:pt x="6627185" y="189126"/>
                  <a:pt x="6691109" y="189126"/>
                </a:cubicBezTo>
                <a:cubicBezTo>
                  <a:pt x="6691109" y="189126"/>
                  <a:pt x="6691109" y="189126"/>
                  <a:pt x="6691109" y="205572"/>
                </a:cubicBezTo>
                <a:cubicBezTo>
                  <a:pt x="6691109" y="205572"/>
                  <a:pt x="6691109" y="205572"/>
                  <a:pt x="6699100" y="205572"/>
                </a:cubicBezTo>
                <a:cubicBezTo>
                  <a:pt x="6699100" y="205572"/>
                  <a:pt x="6699100" y="205572"/>
                  <a:pt x="6699100" y="213795"/>
                </a:cubicBezTo>
                <a:cubicBezTo>
                  <a:pt x="6699100" y="213795"/>
                  <a:pt x="6699100" y="213795"/>
                  <a:pt x="6707090" y="213795"/>
                </a:cubicBezTo>
                <a:cubicBezTo>
                  <a:pt x="6707090" y="213795"/>
                  <a:pt x="6707090" y="213795"/>
                  <a:pt x="6707090" y="24669"/>
                </a:cubicBezTo>
                <a:cubicBezTo>
                  <a:pt x="6707090" y="24669"/>
                  <a:pt x="6707090" y="24669"/>
                  <a:pt x="6739052" y="24669"/>
                </a:cubicBezTo>
                <a:cubicBezTo>
                  <a:pt x="6739052" y="24669"/>
                  <a:pt x="6739052" y="24669"/>
                  <a:pt x="6739052" y="0"/>
                </a:cubicBezTo>
                <a:cubicBezTo>
                  <a:pt x="6739052" y="0"/>
                  <a:pt x="6739052" y="0"/>
                  <a:pt x="6818957" y="0"/>
                </a:cubicBezTo>
                <a:cubicBezTo>
                  <a:pt x="6818957" y="0"/>
                  <a:pt x="6818957" y="0"/>
                  <a:pt x="6818957" y="24669"/>
                </a:cubicBezTo>
                <a:cubicBezTo>
                  <a:pt x="6818957" y="24669"/>
                  <a:pt x="6818957" y="24669"/>
                  <a:pt x="6850919" y="24669"/>
                </a:cubicBezTo>
                <a:cubicBezTo>
                  <a:pt x="6850919" y="24669"/>
                  <a:pt x="6850919" y="24669"/>
                  <a:pt x="6850919" y="172681"/>
                </a:cubicBezTo>
                <a:cubicBezTo>
                  <a:pt x="6850919" y="172681"/>
                  <a:pt x="6850919" y="172681"/>
                  <a:pt x="6858909" y="172681"/>
                </a:cubicBezTo>
                <a:cubicBezTo>
                  <a:pt x="6858909" y="172681"/>
                  <a:pt x="6858909" y="172681"/>
                  <a:pt x="6858909" y="197349"/>
                </a:cubicBezTo>
                <a:cubicBezTo>
                  <a:pt x="6858909" y="197349"/>
                  <a:pt x="6858909" y="197349"/>
                  <a:pt x="6866900" y="197349"/>
                </a:cubicBezTo>
                <a:cubicBezTo>
                  <a:pt x="6866900" y="197349"/>
                  <a:pt x="6866900" y="287801"/>
                  <a:pt x="6866900" y="296024"/>
                </a:cubicBezTo>
                <a:cubicBezTo>
                  <a:pt x="6866900" y="296024"/>
                  <a:pt x="6882881" y="296024"/>
                  <a:pt x="6882881" y="296024"/>
                </a:cubicBezTo>
                <a:cubicBezTo>
                  <a:pt x="6882881" y="296024"/>
                  <a:pt x="6882881" y="296024"/>
                  <a:pt x="6882881" y="279578"/>
                </a:cubicBezTo>
                <a:cubicBezTo>
                  <a:pt x="6882881" y="279578"/>
                  <a:pt x="6882881" y="279578"/>
                  <a:pt x="6890871" y="279578"/>
                </a:cubicBezTo>
                <a:cubicBezTo>
                  <a:pt x="6890871" y="279578"/>
                  <a:pt x="6890871" y="279578"/>
                  <a:pt x="6890871" y="271355"/>
                </a:cubicBezTo>
                <a:cubicBezTo>
                  <a:pt x="6890871" y="271355"/>
                  <a:pt x="6890871" y="271355"/>
                  <a:pt x="6882881" y="271355"/>
                </a:cubicBezTo>
                <a:cubicBezTo>
                  <a:pt x="6882881" y="271355"/>
                  <a:pt x="6882881" y="271355"/>
                  <a:pt x="6882881" y="263132"/>
                </a:cubicBezTo>
                <a:cubicBezTo>
                  <a:pt x="6882881" y="263132"/>
                  <a:pt x="6882881" y="263132"/>
                  <a:pt x="6906852" y="263132"/>
                </a:cubicBezTo>
                <a:cubicBezTo>
                  <a:pt x="6906852" y="263132"/>
                  <a:pt x="6906852" y="263132"/>
                  <a:pt x="6906852" y="254909"/>
                </a:cubicBezTo>
                <a:cubicBezTo>
                  <a:pt x="6906852" y="254909"/>
                  <a:pt x="6906852" y="254909"/>
                  <a:pt x="6954795" y="254909"/>
                </a:cubicBezTo>
                <a:cubicBezTo>
                  <a:pt x="6954795" y="254909"/>
                  <a:pt x="6954795" y="254909"/>
                  <a:pt x="6954795" y="263132"/>
                </a:cubicBezTo>
                <a:cubicBezTo>
                  <a:pt x="6954795" y="263132"/>
                  <a:pt x="6954795" y="263132"/>
                  <a:pt x="6962786" y="263132"/>
                </a:cubicBezTo>
                <a:cubicBezTo>
                  <a:pt x="6962786" y="263132"/>
                  <a:pt x="7010729" y="263132"/>
                  <a:pt x="7018719" y="263132"/>
                </a:cubicBezTo>
                <a:cubicBezTo>
                  <a:pt x="7034700" y="271355"/>
                  <a:pt x="7034700" y="271355"/>
                  <a:pt x="7034700" y="271355"/>
                </a:cubicBezTo>
                <a:cubicBezTo>
                  <a:pt x="7034700" y="271355"/>
                  <a:pt x="7034700" y="271355"/>
                  <a:pt x="7034700" y="172681"/>
                </a:cubicBezTo>
                <a:cubicBezTo>
                  <a:pt x="7034700" y="172681"/>
                  <a:pt x="7034700" y="172681"/>
                  <a:pt x="7058671" y="172681"/>
                </a:cubicBezTo>
                <a:cubicBezTo>
                  <a:pt x="7058671" y="172681"/>
                  <a:pt x="7058671" y="172681"/>
                  <a:pt x="7058671" y="164458"/>
                </a:cubicBezTo>
                <a:cubicBezTo>
                  <a:pt x="7058671" y="164458"/>
                  <a:pt x="7058671" y="164458"/>
                  <a:pt x="7058671" y="156235"/>
                </a:cubicBezTo>
                <a:cubicBezTo>
                  <a:pt x="7058671" y="156235"/>
                  <a:pt x="7058671" y="156235"/>
                  <a:pt x="7066662" y="156235"/>
                </a:cubicBezTo>
                <a:cubicBezTo>
                  <a:pt x="7066662" y="156235"/>
                  <a:pt x="7066662" y="156235"/>
                  <a:pt x="7066662" y="164458"/>
                </a:cubicBezTo>
                <a:cubicBezTo>
                  <a:pt x="7066662" y="164458"/>
                  <a:pt x="7066662" y="164458"/>
                  <a:pt x="7074652" y="164458"/>
                </a:cubicBezTo>
                <a:cubicBezTo>
                  <a:pt x="7074652" y="164458"/>
                  <a:pt x="7074652" y="164458"/>
                  <a:pt x="7074652" y="156235"/>
                </a:cubicBezTo>
                <a:cubicBezTo>
                  <a:pt x="7074652" y="156235"/>
                  <a:pt x="7074652" y="156235"/>
                  <a:pt x="7082643" y="156235"/>
                </a:cubicBezTo>
                <a:lnTo>
                  <a:pt x="7082643" y="148012"/>
                </a:lnTo>
                <a:cubicBezTo>
                  <a:pt x="7082643" y="148012"/>
                  <a:pt x="7082643" y="148012"/>
                  <a:pt x="7074652" y="148012"/>
                </a:cubicBezTo>
                <a:cubicBezTo>
                  <a:pt x="7074652" y="148012"/>
                  <a:pt x="7074652" y="139789"/>
                  <a:pt x="7082643" y="139789"/>
                </a:cubicBezTo>
                <a:cubicBezTo>
                  <a:pt x="7082643" y="139789"/>
                  <a:pt x="7090633" y="139789"/>
                  <a:pt x="7090633" y="139789"/>
                </a:cubicBezTo>
                <a:cubicBezTo>
                  <a:pt x="7090633" y="139789"/>
                  <a:pt x="7090633" y="139789"/>
                  <a:pt x="7090633" y="156235"/>
                </a:cubicBezTo>
                <a:cubicBezTo>
                  <a:pt x="7090633" y="156235"/>
                  <a:pt x="7090633" y="156235"/>
                  <a:pt x="7098624" y="156235"/>
                </a:cubicBezTo>
                <a:cubicBezTo>
                  <a:pt x="7098624" y="156235"/>
                  <a:pt x="7098624" y="156235"/>
                  <a:pt x="7098624" y="172681"/>
                </a:cubicBezTo>
                <a:cubicBezTo>
                  <a:pt x="7098624" y="172681"/>
                  <a:pt x="7098624" y="172681"/>
                  <a:pt x="7154557" y="172681"/>
                </a:cubicBezTo>
                <a:cubicBezTo>
                  <a:pt x="7154557" y="172681"/>
                  <a:pt x="7154557" y="172681"/>
                  <a:pt x="7154557" y="304247"/>
                </a:cubicBezTo>
                <a:cubicBezTo>
                  <a:pt x="7154557" y="304247"/>
                  <a:pt x="7154557" y="304247"/>
                  <a:pt x="7218481" y="304247"/>
                </a:cubicBezTo>
                <a:cubicBezTo>
                  <a:pt x="7218481" y="304247"/>
                  <a:pt x="7218481" y="304247"/>
                  <a:pt x="7218481" y="312469"/>
                </a:cubicBezTo>
                <a:cubicBezTo>
                  <a:pt x="7218481" y="312469"/>
                  <a:pt x="7218481" y="312469"/>
                  <a:pt x="7250443" y="106898"/>
                </a:cubicBezTo>
                <a:cubicBezTo>
                  <a:pt x="7250443" y="106898"/>
                  <a:pt x="7266424" y="24669"/>
                  <a:pt x="7266424" y="16446"/>
                </a:cubicBezTo>
                <a:cubicBezTo>
                  <a:pt x="7266424" y="8223"/>
                  <a:pt x="7274415" y="8223"/>
                  <a:pt x="7274415" y="8223"/>
                </a:cubicBezTo>
                <a:cubicBezTo>
                  <a:pt x="7274415" y="8223"/>
                  <a:pt x="7274415" y="8223"/>
                  <a:pt x="7282405" y="106898"/>
                </a:cubicBezTo>
                <a:cubicBezTo>
                  <a:pt x="7282405" y="106898"/>
                  <a:pt x="7282405" y="106898"/>
                  <a:pt x="7290396" y="106898"/>
                </a:cubicBezTo>
                <a:cubicBezTo>
                  <a:pt x="7290396" y="106898"/>
                  <a:pt x="7290396" y="106898"/>
                  <a:pt x="7298386" y="222018"/>
                </a:cubicBezTo>
                <a:cubicBezTo>
                  <a:pt x="7298386" y="222018"/>
                  <a:pt x="7298386" y="222018"/>
                  <a:pt x="7306377" y="222018"/>
                </a:cubicBezTo>
                <a:cubicBezTo>
                  <a:pt x="7306377" y="222018"/>
                  <a:pt x="7306377" y="222018"/>
                  <a:pt x="7330348" y="222018"/>
                </a:cubicBezTo>
                <a:cubicBezTo>
                  <a:pt x="7330348" y="222018"/>
                  <a:pt x="7330348" y="222018"/>
                  <a:pt x="7330348" y="263132"/>
                </a:cubicBezTo>
                <a:cubicBezTo>
                  <a:pt x="7330348" y="263132"/>
                  <a:pt x="7330348" y="263132"/>
                  <a:pt x="7338338" y="263132"/>
                </a:cubicBezTo>
                <a:cubicBezTo>
                  <a:pt x="7338338" y="263132"/>
                  <a:pt x="7338338" y="263132"/>
                  <a:pt x="7338338" y="271355"/>
                </a:cubicBezTo>
                <a:cubicBezTo>
                  <a:pt x="7338338" y="271355"/>
                  <a:pt x="7338338" y="271355"/>
                  <a:pt x="7346329" y="271355"/>
                </a:cubicBezTo>
                <a:cubicBezTo>
                  <a:pt x="7346329" y="271355"/>
                  <a:pt x="7346329" y="271355"/>
                  <a:pt x="7346329" y="263132"/>
                </a:cubicBezTo>
                <a:cubicBezTo>
                  <a:pt x="7346329" y="263132"/>
                  <a:pt x="7346329" y="263132"/>
                  <a:pt x="7370300" y="263132"/>
                </a:cubicBezTo>
                <a:cubicBezTo>
                  <a:pt x="7370300" y="263132"/>
                  <a:pt x="7370300" y="263132"/>
                  <a:pt x="7370300" y="271355"/>
                </a:cubicBezTo>
                <a:cubicBezTo>
                  <a:pt x="7370300" y="271355"/>
                  <a:pt x="7370300" y="271355"/>
                  <a:pt x="7426234" y="271355"/>
                </a:cubicBezTo>
                <a:cubicBezTo>
                  <a:pt x="7426234" y="271355"/>
                  <a:pt x="7426234" y="230241"/>
                  <a:pt x="7426234" y="213795"/>
                </a:cubicBezTo>
                <a:cubicBezTo>
                  <a:pt x="7426234" y="189126"/>
                  <a:pt x="7434224" y="189126"/>
                  <a:pt x="7434224" y="189126"/>
                </a:cubicBezTo>
                <a:cubicBezTo>
                  <a:pt x="7434224" y="189126"/>
                  <a:pt x="7434224" y="189126"/>
                  <a:pt x="7442215" y="189126"/>
                </a:cubicBezTo>
                <a:cubicBezTo>
                  <a:pt x="7442215" y="189126"/>
                  <a:pt x="7442215" y="189126"/>
                  <a:pt x="7450205" y="189126"/>
                </a:cubicBezTo>
                <a:cubicBezTo>
                  <a:pt x="7450205" y="189126"/>
                  <a:pt x="7450205" y="189126"/>
                  <a:pt x="7458196" y="189126"/>
                </a:cubicBezTo>
                <a:cubicBezTo>
                  <a:pt x="7458196" y="189126"/>
                  <a:pt x="7458196" y="189126"/>
                  <a:pt x="7466186" y="189126"/>
                </a:cubicBezTo>
                <a:cubicBezTo>
                  <a:pt x="7466186" y="189126"/>
                  <a:pt x="7466186" y="164458"/>
                  <a:pt x="7466186" y="156235"/>
                </a:cubicBezTo>
                <a:cubicBezTo>
                  <a:pt x="7466186" y="156235"/>
                  <a:pt x="7466186" y="148012"/>
                  <a:pt x="7466186" y="148012"/>
                </a:cubicBezTo>
                <a:cubicBezTo>
                  <a:pt x="7474177" y="148012"/>
                  <a:pt x="7482167" y="139789"/>
                  <a:pt x="7482167" y="139789"/>
                </a:cubicBezTo>
                <a:cubicBezTo>
                  <a:pt x="7482167" y="139789"/>
                  <a:pt x="7482167" y="139789"/>
                  <a:pt x="7490158" y="131566"/>
                </a:cubicBezTo>
                <a:cubicBezTo>
                  <a:pt x="7490158" y="131566"/>
                  <a:pt x="7490158" y="131566"/>
                  <a:pt x="7498148" y="131566"/>
                </a:cubicBezTo>
                <a:cubicBezTo>
                  <a:pt x="7498148" y="131566"/>
                  <a:pt x="7498148" y="131566"/>
                  <a:pt x="7498148" y="139789"/>
                </a:cubicBezTo>
                <a:cubicBezTo>
                  <a:pt x="7498148" y="139789"/>
                  <a:pt x="7498148" y="139789"/>
                  <a:pt x="7514129" y="148012"/>
                </a:cubicBezTo>
                <a:cubicBezTo>
                  <a:pt x="7514129" y="148012"/>
                  <a:pt x="7514129" y="148012"/>
                  <a:pt x="7522120" y="148012"/>
                </a:cubicBezTo>
                <a:cubicBezTo>
                  <a:pt x="7522120" y="148012"/>
                  <a:pt x="7522120" y="148012"/>
                  <a:pt x="7522120" y="156235"/>
                </a:cubicBezTo>
                <a:cubicBezTo>
                  <a:pt x="7522120" y="156235"/>
                  <a:pt x="7522120" y="156235"/>
                  <a:pt x="7530110" y="156235"/>
                </a:cubicBezTo>
                <a:cubicBezTo>
                  <a:pt x="7530110" y="156235"/>
                  <a:pt x="7530110" y="156235"/>
                  <a:pt x="7530110" y="197349"/>
                </a:cubicBezTo>
                <a:cubicBezTo>
                  <a:pt x="7530110" y="197349"/>
                  <a:pt x="7530110" y="189126"/>
                  <a:pt x="7538101" y="197349"/>
                </a:cubicBezTo>
                <a:cubicBezTo>
                  <a:pt x="7538101" y="197349"/>
                  <a:pt x="7538101" y="205572"/>
                  <a:pt x="7538101" y="205572"/>
                </a:cubicBezTo>
                <a:cubicBezTo>
                  <a:pt x="7538101" y="205572"/>
                  <a:pt x="7538101" y="205572"/>
                  <a:pt x="7538101" y="238464"/>
                </a:cubicBezTo>
                <a:cubicBezTo>
                  <a:pt x="7538101" y="238464"/>
                  <a:pt x="7538101" y="238464"/>
                  <a:pt x="7546091" y="238464"/>
                </a:cubicBezTo>
                <a:cubicBezTo>
                  <a:pt x="7546091" y="238464"/>
                  <a:pt x="7546091" y="238464"/>
                  <a:pt x="7546091" y="230241"/>
                </a:cubicBezTo>
                <a:cubicBezTo>
                  <a:pt x="7546091" y="230241"/>
                  <a:pt x="7546091" y="230241"/>
                  <a:pt x="7554082" y="230241"/>
                </a:cubicBezTo>
                <a:cubicBezTo>
                  <a:pt x="7554082" y="230241"/>
                  <a:pt x="7562072" y="222018"/>
                  <a:pt x="7570063" y="222018"/>
                </a:cubicBezTo>
                <a:cubicBezTo>
                  <a:pt x="7578053" y="222018"/>
                  <a:pt x="7586043" y="222018"/>
                  <a:pt x="7586043" y="222018"/>
                </a:cubicBezTo>
                <a:cubicBezTo>
                  <a:pt x="7586043" y="222018"/>
                  <a:pt x="7594034" y="222018"/>
                  <a:pt x="7602024" y="222018"/>
                </a:cubicBezTo>
                <a:cubicBezTo>
                  <a:pt x="7610015" y="222018"/>
                  <a:pt x="7610015" y="230241"/>
                  <a:pt x="7610015" y="230241"/>
                </a:cubicBezTo>
                <a:cubicBezTo>
                  <a:pt x="7610015" y="230241"/>
                  <a:pt x="7610015" y="230241"/>
                  <a:pt x="7618005" y="230241"/>
                </a:cubicBezTo>
                <a:cubicBezTo>
                  <a:pt x="7618005" y="230241"/>
                  <a:pt x="7618005" y="230241"/>
                  <a:pt x="7618005" y="148012"/>
                </a:cubicBezTo>
                <a:cubicBezTo>
                  <a:pt x="7618005" y="148012"/>
                  <a:pt x="7618005" y="148012"/>
                  <a:pt x="7641977" y="148012"/>
                </a:cubicBezTo>
                <a:cubicBezTo>
                  <a:pt x="7641977" y="148012"/>
                  <a:pt x="7641977" y="139789"/>
                  <a:pt x="7641977" y="139789"/>
                </a:cubicBezTo>
                <a:cubicBezTo>
                  <a:pt x="7649967" y="131566"/>
                  <a:pt x="7649967" y="98675"/>
                  <a:pt x="7649967" y="98675"/>
                </a:cubicBezTo>
                <a:cubicBezTo>
                  <a:pt x="7649967" y="98675"/>
                  <a:pt x="7649967" y="115120"/>
                  <a:pt x="7649967" y="131566"/>
                </a:cubicBezTo>
                <a:cubicBezTo>
                  <a:pt x="7649967" y="139789"/>
                  <a:pt x="7657958" y="148012"/>
                  <a:pt x="7657958" y="148012"/>
                </a:cubicBezTo>
                <a:cubicBezTo>
                  <a:pt x="7657958" y="148012"/>
                  <a:pt x="7657958" y="148012"/>
                  <a:pt x="7657958" y="139789"/>
                </a:cubicBezTo>
                <a:cubicBezTo>
                  <a:pt x="7657958" y="139789"/>
                  <a:pt x="7657958" y="139789"/>
                  <a:pt x="7713891" y="139789"/>
                </a:cubicBezTo>
                <a:cubicBezTo>
                  <a:pt x="7713891" y="139789"/>
                  <a:pt x="7713891" y="139789"/>
                  <a:pt x="7713891" y="197349"/>
                </a:cubicBezTo>
                <a:cubicBezTo>
                  <a:pt x="7713891" y="197349"/>
                  <a:pt x="7713891" y="197349"/>
                  <a:pt x="7769825" y="197349"/>
                </a:cubicBezTo>
                <a:cubicBezTo>
                  <a:pt x="7769825" y="197349"/>
                  <a:pt x="7769825" y="197349"/>
                  <a:pt x="7769825" y="205572"/>
                </a:cubicBezTo>
                <a:cubicBezTo>
                  <a:pt x="7769825" y="205572"/>
                  <a:pt x="7769825" y="205572"/>
                  <a:pt x="7793796" y="197349"/>
                </a:cubicBezTo>
                <a:cubicBezTo>
                  <a:pt x="7793796" y="197349"/>
                  <a:pt x="7793796" y="197349"/>
                  <a:pt x="7809777" y="205572"/>
                </a:cubicBezTo>
                <a:cubicBezTo>
                  <a:pt x="7809777" y="205572"/>
                  <a:pt x="7809777" y="205572"/>
                  <a:pt x="7809777" y="254909"/>
                </a:cubicBezTo>
                <a:cubicBezTo>
                  <a:pt x="7809777" y="254909"/>
                  <a:pt x="7809777" y="254909"/>
                  <a:pt x="7841739" y="222018"/>
                </a:cubicBezTo>
                <a:cubicBezTo>
                  <a:pt x="7841739" y="222018"/>
                  <a:pt x="7841739" y="222018"/>
                  <a:pt x="7841739" y="189126"/>
                </a:cubicBezTo>
                <a:cubicBezTo>
                  <a:pt x="7841739" y="189126"/>
                  <a:pt x="7841739" y="189126"/>
                  <a:pt x="7873701" y="189126"/>
                </a:cubicBezTo>
                <a:cubicBezTo>
                  <a:pt x="7873701" y="189126"/>
                  <a:pt x="7873701" y="189126"/>
                  <a:pt x="7873701" y="164458"/>
                </a:cubicBezTo>
                <a:cubicBezTo>
                  <a:pt x="7873701" y="164458"/>
                  <a:pt x="7873701" y="164458"/>
                  <a:pt x="7881691" y="164458"/>
                </a:cubicBezTo>
                <a:cubicBezTo>
                  <a:pt x="7881691" y="164458"/>
                  <a:pt x="7881691" y="164458"/>
                  <a:pt x="7881691" y="156235"/>
                </a:cubicBezTo>
                <a:cubicBezTo>
                  <a:pt x="7881691" y="156235"/>
                  <a:pt x="7881691" y="156235"/>
                  <a:pt x="7969587" y="156235"/>
                </a:cubicBezTo>
                <a:cubicBezTo>
                  <a:pt x="7969587" y="156235"/>
                  <a:pt x="7969587" y="156235"/>
                  <a:pt x="7969587" y="164458"/>
                </a:cubicBezTo>
                <a:cubicBezTo>
                  <a:pt x="7969587" y="164458"/>
                  <a:pt x="7969587" y="164458"/>
                  <a:pt x="7977577" y="164458"/>
                </a:cubicBezTo>
                <a:cubicBezTo>
                  <a:pt x="7977577" y="164458"/>
                  <a:pt x="7977577" y="164458"/>
                  <a:pt x="7977577" y="172681"/>
                </a:cubicBezTo>
                <a:lnTo>
                  <a:pt x="8001905" y="172681"/>
                </a:lnTo>
                <a:lnTo>
                  <a:pt x="8001905" y="164458"/>
                </a:lnTo>
                <a:cubicBezTo>
                  <a:pt x="8001905" y="164458"/>
                  <a:pt x="8001905" y="164458"/>
                  <a:pt x="8089742" y="164458"/>
                </a:cubicBezTo>
                <a:cubicBezTo>
                  <a:pt x="8089742" y="164458"/>
                  <a:pt x="8089742" y="164458"/>
                  <a:pt x="8089742" y="263132"/>
                </a:cubicBezTo>
                <a:cubicBezTo>
                  <a:pt x="8089742" y="263132"/>
                  <a:pt x="8089742" y="263132"/>
                  <a:pt x="8097727" y="263132"/>
                </a:cubicBezTo>
                <a:cubicBezTo>
                  <a:pt x="8097727" y="263132"/>
                  <a:pt x="8097727" y="263132"/>
                  <a:pt x="8113698" y="263132"/>
                </a:cubicBezTo>
                <a:cubicBezTo>
                  <a:pt x="8113698" y="263132"/>
                  <a:pt x="8113698" y="263132"/>
                  <a:pt x="8113698" y="254909"/>
                </a:cubicBezTo>
                <a:cubicBezTo>
                  <a:pt x="8113698" y="254909"/>
                  <a:pt x="8113698" y="254909"/>
                  <a:pt x="8121683" y="254909"/>
                </a:cubicBezTo>
                <a:cubicBezTo>
                  <a:pt x="8121683" y="254909"/>
                  <a:pt x="8121683" y="254909"/>
                  <a:pt x="8121683" y="246686"/>
                </a:cubicBezTo>
                <a:cubicBezTo>
                  <a:pt x="8121683" y="246686"/>
                  <a:pt x="8121683" y="246686"/>
                  <a:pt x="8137653" y="246686"/>
                </a:cubicBezTo>
                <a:cubicBezTo>
                  <a:pt x="8137653" y="246686"/>
                  <a:pt x="8137653" y="246686"/>
                  <a:pt x="8137653" y="164458"/>
                </a:cubicBezTo>
                <a:cubicBezTo>
                  <a:pt x="8137653" y="164458"/>
                  <a:pt x="8145638" y="156235"/>
                  <a:pt x="8145638" y="156235"/>
                </a:cubicBezTo>
                <a:cubicBezTo>
                  <a:pt x="8145638" y="148012"/>
                  <a:pt x="8153624" y="148012"/>
                  <a:pt x="8153624" y="148012"/>
                </a:cubicBezTo>
                <a:cubicBezTo>
                  <a:pt x="8153624" y="148012"/>
                  <a:pt x="8153624" y="148012"/>
                  <a:pt x="8153624" y="82229"/>
                </a:cubicBezTo>
                <a:cubicBezTo>
                  <a:pt x="8153624" y="82229"/>
                  <a:pt x="8153624" y="82229"/>
                  <a:pt x="8153624" y="65783"/>
                </a:cubicBezTo>
                <a:cubicBezTo>
                  <a:pt x="8153624" y="65783"/>
                  <a:pt x="8153624" y="65783"/>
                  <a:pt x="8161609" y="65783"/>
                </a:cubicBezTo>
                <a:cubicBezTo>
                  <a:pt x="8161609" y="65783"/>
                  <a:pt x="8161609" y="65783"/>
                  <a:pt x="8169594" y="65783"/>
                </a:cubicBezTo>
                <a:cubicBezTo>
                  <a:pt x="8169594" y="65783"/>
                  <a:pt x="8169594" y="65783"/>
                  <a:pt x="8185564" y="65783"/>
                </a:cubicBezTo>
                <a:cubicBezTo>
                  <a:pt x="8185564" y="65783"/>
                  <a:pt x="8185564" y="65783"/>
                  <a:pt x="8185564" y="74006"/>
                </a:cubicBezTo>
                <a:cubicBezTo>
                  <a:pt x="8185564" y="74006"/>
                  <a:pt x="8185564" y="74006"/>
                  <a:pt x="8193549" y="74006"/>
                </a:cubicBezTo>
                <a:cubicBezTo>
                  <a:pt x="8193549" y="74006"/>
                  <a:pt x="8193549" y="74006"/>
                  <a:pt x="8193549" y="82229"/>
                </a:cubicBezTo>
                <a:cubicBezTo>
                  <a:pt x="8193549" y="82229"/>
                  <a:pt x="8193549" y="82229"/>
                  <a:pt x="8241461" y="82229"/>
                </a:cubicBezTo>
                <a:cubicBezTo>
                  <a:pt x="8241461" y="82229"/>
                  <a:pt x="8241461" y="82229"/>
                  <a:pt x="8241461" y="74006"/>
                </a:cubicBezTo>
                <a:cubicBezTo>
                  <a:pt x="8241461" y="74006"/>
                  <a:pt x="8241461" y="74006"/>
                  <a:pt x="8249446" y="74006"/>
                </a:cubicBezTo>
                <a:cubicBezTo>
                  <a:pt x="8249446" y="74006"/>
                  <a:pt x="8249446" y="74006"/>
                  <a:pt x="8249446" y="65783"/>
                </a:cubicBezTo>
                <a:cubicBezTo>
                  <a:pt x="8249446" y="65783"/>
                  <a:pt x="8249446" y="65783"/>
                  <a:pt x="8265416" y="65783"/>
                </a:cubicBezTo>
                <a:cubicBezTo>
                  <a:pt x="8265416" y="65783"/>
                  <a:pt x="8265416" y="65783"/>
                  <a:pt x="8265416" y="74006"/>
                </a:cubicBezTo>
                <a:cubicBezTo>
                  <a:pt x="8265416" y="74006"/>
                  <a:pt x="8265416" y="74006"/>
                  <a:pt x="8281386" y="74006"/>
                </a:cubicBezTo>
                <a:cubicBezTo>
                  <a:pt x="8281386" y="74006"/>
                  <a:pt x="8281386" y="74006"/>
                  <a:pt x="8281386" y="82229"/>
                </a:cubicBezTo>
                <a:cubicBezTo>
                  <a:pt x="8281386" y="82229"/>
                  <a:pt x="8281386" y="82229"/>
                  <a:pt x="8289372" y="82229"/>
                </a:cubicBezTo>
                <a:cubicBezTo>
                  <a:pt x="8289372" y="82229"/>
                  <a:pt x="8289372" y="82229"/>
                  <a:pt x="8289372" y="90452"/>
                </a:cubicBezTo>
                <a:cubicBezTo>
                  <a:pt x="8289372" y="90452"/>
                  <a:pt x="8281386" y="90452"/>
                  <a:pt x="8281386" y="98675"/>
                </a:cubicBezTo>
                <a:cubicBezTo>
                  <a:pt x="8273401" y="98675"/>
                  <a:pt x="8281386" y="106898"/>
                  <a:pt x="8281386" y="106898"/>
                </a:cubicBezTo>
                <a:cubicBezTo>
                  <a:pt x="8281386" y="106898"/>
                  <a:pt x="8281386" y="106898"/>
                  <a:pt x="8281386" y="139789"/>
                </a:cubicBezTo>
                <a:cubicBezTo>
                  <a:pt x="8281386" y="139789"/>
                  <a:pt x="8281386" y="139789"/>
                  <a:pt x="8297357" y="139789"/>
                </a:cubicBezTo>
                <a:cubicBezTo>
                  <a:pt x="8297357" y="139789"/>
                  <a:pt x="8297357" y="139789"/>
                  <a:pt x="8297357" y="180903"/>
                </a:cubicBezTo>
                <a:cubicBezTo>
                  <a:pt x="8297357" y="180903"/>
                  <a:pt x="8297357" y="180903"/>
                  <a:pt x="8305342" y="180903"/>
                </a:cubicBezTo>
                <a:cubicBezTo>
                  <a:pt x="8305342" y="180903"/>
                  <a:pt x="8305342" y="180903"/>
                  <a:pt x="8305342" y="172681"/>
                </a:cubicBezTo>
                <a:cubicBezTo>
                  <a:pt x="8305342" y="172681"/>
                  <a:pt x="8305342" y="172681"/>
                  <a:pt x="8345268" y="172681"/>
                </a:cubicBezTo>
                <a:cubicBezTo>
                  <a:pt x="8345268" y="172681"/>
                  <a:pt x="8345268" y="172681"/>
                  <a:pt x="8345268" y="131566"/>
                </a:cubicBezTo>
                <a:cubicBezTo>
                  <a:pt x="8345268" y="131566"/>
                  <a:pt x="8345268" y="131566"/>
                  <a:pt x="8401164" y="131566"/>
                </a:cubicBezTo>
                <a:cubicBezTo>
                  <a:pt x="8401164" y="131566"/>
                  <a:pt x="8409149" y="123343"/>
                  <a:pt x="8417134" y="123343"/>
                </a:cubicBezTo>
                <a:cubicBezTo>
                  <a:pt x="8417134" y="123343"/>
                  <a:pt x="8417134" y="131566"/>
                  <a:pt x="8417134" y="131566"/>
                </a:cubicBezTo>
                <a:cubicBezTo>
                  <a:pt x="8417134" y="131566"/>
                  <a:pt x="8417134" y="131566"/>
                  <a:pt x="8433105" y="131566"/>
                </a:cubicBezTo>
                <a:cubicBezTo>
                  <a:pt x="8433105" y="131566"/>
                  <a:pt x="8433105" y="131566"/>
                  <a:pt x="8512956" y="131566"/>
                </a:cubicBezTo>
                <a:cubicBezTo>
                  <a:pt x="8512956" y="131566"/>
                  <a:pt x="8512956" y="131566"/>
                  <a:pt x="8512956" y="139789"/>
                </a:cubicBezTo>
                <a:cubicBezTo>
                  <a:pt x="8512956" y="139789"/>
                  <a:pt x="8512956" y="139789"/>
                  <a:pt x="8520941" y="139789"/>
                </a:cubicBezTo>
                <a:cubicBezTo>
                  <a:pt x="8520941" y="139789"/>
                  <a:pt x="8520941" y="139789"/>
                  <a:pt x="8520941" y="180903"/>
                </a:cubicBezTo>
                <a:cubicBezTo>
                  <a:pt x="8520941" y="180903"/>
                  <a:pt x="8520941" y="180903"/>
                  <a:pt x="8544897" y="180903"/>
                </a:cubicBezTo>
                <a:cubicBezTo>
                  <a:pt x="8544897" y="180903"/>
                  <a:pt x="8544897" y="180903"/>
                  <a:pt x="8544897" y="164458"/>
                </a:cubicBezTo>
                <a:cubicBezTo>
                  <a:pt x="8544897" y="164458"/>
                  <a:pt x="8544897" y="164458"/>
                  <a:pt x="8568853" y="164458"/>
                </a:cubicBezTo>
                <a:cubicBezTo>
                  <a:pt x="8568853" y="164458"/>
                  <a:pt x="8568853" y="164458"/>
                  <a:pt x="8600793" y="164458"/>
                </a:cubicBezTo>
                <a:cubicBezTo>
                  <a:pt x="8600793" y="164458"/>
                  <a:pt x="8600793" y="164458"/>
                  <a:pt x="8600793" y="156235"/>
                </a:cubicBezTo>
                <a:cubicBezTo>
                  <a:pt x="8600793" y="156235"/>
                  <a:pt x="8600793" y="156235"/>
                  <a:pt x="8680645" y="156235"/>
                </a:cubicBezTo>
                <a:cubicBezTo>
                  <a:pt x="8680645" y="156235"/>
                  <a:pt x="8680645" y="156235"/>
                  <a:pt x="8688630" y="148012"/>
                </a:cubicBezTo>
                <a:cubicBezTo>
                  <a:pt x="8688630" y="148012"/>
                  <a:pt x="8688630" y="148012"/>
                  <a:pt x="8696615" y="148012"/>
                </a:cubicBezTo>
                <a:cubicBezTo>
                  <a:pt x="8704601" y="148012"/>
                  <a:pt x="8696615" y="164458"/>
                  <a:pt x="8696615" y="164458"/>
                </a:cubicBezTo>
                <a:cubicBezTo>
                  <a:pt x="8696615" y="164458"/>
                  <a:pt x="8696615" y="164458"/>
                  <a:pt x="8704601" y="172681"/>
                </a:cubicBezTo>
                <a:cubicBezTo>
                  <a:pt x="8704601" y="172681"/>
                  <a:pt x="8704601" y="172681"/>
                  <a:pt x="8704601" y="156235"/>
                </a:cubicBezTo>
                <a:cubicBezTo>
                  <a:pt x="8704601" y="156235"/>
                  <a:pt x="8704601" y="156235"/>
                  <a:pt x="8736541" y="156235"/>
                </a:cubicBezTo>
                <a:cubicBezTo>
                  <a:pt x="8736541" y="156235"/>
                  <a:pt x="8736541" y="156235"/>
                  <a:pt x="8736541" y="148012"/>
                </a:cubicBezTo>
                <a:cubicBezTo>
                  <a:pt x="8736541" y="148012"/>
                  <a:pt x="8736541" y="148012"/>
                  <a:pt x="8768482" y="148012"/>
                </a:cubicBezTo>
                <a:cubicBezTo>
                  <a:pt x="8768482" y="148012"/>
                  <a:pt x="8768482" y="148012"/>
                  <a:pt x="8768482" y="139789"/>
                </a:cubicBezTo>
                <a:cubicBezTo>
                  <a:pt x="8768482" y="139789"/>
                  <a:pt x="8768482" y="139789"/>
                  <a:pt x="8784452" y="139789"/>
                </a:cubicBezTo>
                <a:cubicBezTo>
                  <a:pt x="8784452" y="139789"/>
                  <a:pt x="8784452" y="139789"/>
                  <a:pt x="8800423" y="139789"/>
                </a:cubicBezTo>
                <a:cubicBezTo>
                  <a:pt x="8800423" y="139789"/>
                  <a:pt x="8800423" y="139789"/>
                  <a:pt x="8800423" y="115120"/>
                </a:cubicBezTo>
                <a:cubicBezTo>
                  <a:pt x="8800423" y="115120"/>
                  <a:pt x="8800423" y="115120"/>
                  <a:pt x="8808408" y="115120"/>
                </a:cubicBezTo>
                <a:cubicBezTo>
                  <a:pt x="8808408" y="115120"/>
                  <a:pt x="8808408" y="115120"/>
                  <a:pt x="8808408" y="98675"/>
                </a:cubicBezTo>
                <a:cubicBezTo>
                  <a:pt x="8808408" y="98675"/>
                  <a:pt x="8808408" y="98675"/>
                  <a:pt x="8816393" y="90452"/>
                </a:cubicBezTo>
                <a:cubicBezTo>
                  <a:pt x="8816393" y="90452"/>
                  <a:pt x="8816393" y="90452"/>
                  <a:pt x="8816393" y="131566"/>
                </a:cubicBezTo>
                <a:cubicBezTo>
                  <a:pt x="8816393" y="131566"/>
                  <a:pt x="8816393" y="131566"/>
                  <a:pt x="8824378" y="131566"/>
                </a:cubicBezTo>
                <a:cubicBezTo>
                  <a:pt x="8832363" y="131566"/>
                  <a:pt x="8832363" y="139789"/>
                  <a:pt x="8832363" y="139789"/>
                </a:cubicBezTo>
                <a:cubicBezTo>
                  <a:pt x="8832363" y="139789"/>
                  <a:pt x="8832363" y="139789"/>
                  <a:pt x="8848334" y="139789"/>
                </a:cubicBezTo>
                <a:cubicBezTo>
                  <a:pt x="8848334" y="139789"/>
                  <a:pt x="8848334" y="139789"/>
                  <a:pt x="8848334" y="213795"/>
                </a:cubicBezTo>
                <a:cubicBezTo>
                  <a:pt x="8848334" y="213795"/>
                  <a:pt x="8848334" y="213795"/>
                  <a:pt x="8872289" y="213795"/>
                </a:cubicBezTo>
                <a:lnTo>
                  <a:pt x="8872289" y="205572"/>
                </a:lnTo>
                <a:cubicBezTo>
                  <a:pt x="8872289" y="205572"/>
                  <a:pt x="8872289" y="205572"/>
                  <a:pt x="8880274" y="205572"/>
                </a:cubicBezTo>
                <a:cubicBezTo>
                  <a:pt x="8880274" y="205572"/>
                  <a:pt x="8880274" y="205572"/>
                  <a:pt x="8880274" y="189126"/>
                </a:cubicBezTo>
                <a:cubicBezTo>
                  <a:pt x="8880274" y="189126"/>
                  <a:pt x="8880274" y="189126"/>
                  <a:pt x="8944156" y="189126"/>
                </a:cubicBezTo>
                <a:cubicBezTo>
                  <a:pt x="8944156" y="189126"/>
                  <a:pt x="8944156" y="189126"/>
                  <a:pt x="8944156" y="205572"/>
                </a:cubicBezTo>
                <a:cubicBezTo>
                  <a:pt x="8944156" y="205572"/>
                  <a:pt x="8944156" y="205572"/>
                  <a:pt x="8952141" y="205572"/>
                </a:cubicBezTo>
                <a:cubicBezTo>
                  <a:pt x="8952141" y="205572"/>
                  <a:pt x="8952141" y="205572"/>
                  <a:pt x="8952141" y="213795"/>
                </a:cubicBezTo>
                <a:cubicBezTo>
                  <a:pt x="8952141" y="213795"/>
                  <a:pt x="8952141" y="213795"/>
                  <a:pt x="8960126" y="213795"/>
                </a:cubicBezTo>
                <a:cubicBezTo>
                  <a:pt x="8960126" y="213795"/>
                  <a:pt x="8960126" y="213795"/>
                  <a:pt x="8960126" y="24669"/>
                </a:cubicBezTo>
                <a:cubicBezTo>
                  <a:pt x="8960126" y="24669"/>
                  <a:pt x="8960126" y="24669"/>
                  <a:pt x="8984082" y="24669"/>
                </a:cubicBezTo>
                <a:cubicBezTo>
                  <a:pt x="8984082" y="24669"/>
                  <a:pt x="8984082" y="24669"/>
                  <a:pt x="8984082" y="0"/>
                </a:cubicBezTo>
                <a:cubicBezTo>
                  <a:pt x="8984082" y="0"/>
                  <a:pt x="8984082" y="0"/>
                  <a:pt x="9055948" y="0"/>
                </a:cubicBezTo>
                <a:cubicBezTo>
                  <a:pt x="9055948" y="0"/>
                  <a:pt x="9055948" y="0"/>
                  <a:pt x="9055948" y="24669"/>
                </a:cubicBezTo>
                <a:cubicBezTo>
                  <a:pt x="9055948" y="24669"/>
                  <a:pt x="9055948" y="24669"/>
                  <a:pt x="9087889" y="24669"/>
                </a:cubicBezTo>
                <a:cubicBezTo>
                  <a:pt x="9087889" y="24669"/>
                  <a:pt x="9087889" y="24669"/>
                  <a:pt x="9087889" y="172681"/>
                </a:cubicBezTo>
                <a:cubicBezTo>
                  <a:pt x="9087889" y="172681"/>
                  <a:pt x="9087889" y="172681"/>
                  <a:pt x="9095874" y="172681"/>
                </a:cubicBezTo>
                <a:cubicBezTo>
                  <a:pt x="9095874" y="172681"/>
                  <a:pt x="9095874" y="172681"/>
                  <a:pt x="9095874" y="197349"/>
                </a:cubicBezTo>
                <a:cubicBezTo>
                  <a:pt x="9095874" y="197349"/>
                  <a:pt x="9095874" y="197349"/>
                  <a:pt x="9103859" y="197349"/>
                </a:cubicBezTo>
                <a:cubicBezTo>
                  <a:pt x="9103859" y="197349"/>
                  <a:pt x="9103859" y="287801"/>
                  <a:pt x="9103859" y="296024"/>
                </a:cubicBezTo>
                <a:cubicBezTo>
                  <a:pt x="9103859" y="296024"/>
                  <a:pt x="9119830" y="296024"/>
                  <a:pt x="9119830" y="296024"/>
                </a:cubicBezTo>
                <a:cubicBezTo>
                  <a:pt x="9119830" y="296024"/>
                  <a:pt x="9119830" y="296024"/>
                  <a:pt x="9119830" y="279578"/>
                </a:cubicBezTo>
                <a:cubicBezTo>
                  <a:pt x="9119830" y="279578"/>
                  <a:pt x="9119830" y="279578"/>
                  <a:pt x="9127815" y="279578"/>
                </a:cubicBezTo>
                <a:cubicBezTo>
                  <a:pt x="9127815" y="279578"/>
                  <a:pt x="9127815" y="279578"/>
                  <a:pt x="9127815" y="271355"/>
                </a:cubicBezTo>
                <a:cubicBezTo>
                  <a:pt x="9127815" y="271355"/>
                  <a:pt x="9127815" y="271355"/>
                  <a:pt x="9119830" y="271355"/>
                </a:cubicBezTo>
                <a:cubicBezTo>
                  <a:pt x="9119830" y="271355"/>
                  <a:pt x="9119830" y="271355"/>
                  <a:pt x="9119830" y="263132"/>
                </a:cubicBezTo>
                <a:cubicBezTo>
                  <a:pt x="9119830" y="263132"/>
                  <a:pt x="9119830" y="263132"/>
                  <a:pt x="9143785" y="263132"/>
                </a:cubicBezTo>
                <a:cubicBezTo>
                  <a:pt x="9143785" y="263132"/>
                  <a:pt x="9143785" y="263132"/>
                  <a:pt x="9143785" y="254909"/>
                </a:cubicBezTo>
                <a:cubicBezTo>
                  <a:pt x="9143785" y="254909"/>
                  <a:pt x="9143785" y="254909"/>
                  <a:pt x="9191696" y="254909"/>
                </a:cubicBezTo>
                <a:cubicBezTo>
                  <a:pt x="9191696" y="254909"/>
                  <a:pt x="9191696" y="254909"/>
                  <a:pt x="9191696" y="263132"/>
                </a:cubicBezTo>
                <a:cubicBezTo>
                  <a:pt x="9191696" y="263132"/>
                  <a:pt x="9191696" y="263132"/>
                  <a:pt x="9199681" y="263132"/>
                </a:cubicBezTo>
                <a:cubicBezTo>
                  <a:pt x="9199681" y="263132"/>
                  <a:pt x="9231622" y="263132"/>
                  <a:pt x="9247593" y="263132"/>
                </a:cubicBezTo>
                <a:cubicBezTo>
                  <a:pt x="9263563" y="271355"/>
                  <a:pt x="9263563" y="271355"/>
                  <a:pt x="9263563" y="271355"/>
                </a:cubicBezTo>
                <a:cubicBezTo>
                  <a:pt x="9263563" y="271355"/>
                  <a:pt x="9263563" y="271355"/>
                  <a:pt x="9263563" y="172681"/>
                </a:cubicBezTo>
                <a:cubicBezTo>
                  <a:pt x="9263563" y="172681"/>
                  <a:pt x="9263563" y="172681"/>
                  <a:pt x="9279533" y="172681"/>
                </a:cubicBezTo>
                <a:cubicBezTo>
                  <a:pt x="9279533" y="172681"/>
                  <a:pt x="9279533" y="172681"/>
                  <a:pt x="9279533" y="164458"/>
                </a:cubicBezTo>
                <a:cubicBezTo>
                  <a:pt x="9279533" y="164458"/>
                  <a:pt x="9279533" y="164458"/>
                  <a:pt x="9279533" y="156235"/>
                </a:cubicBezTo>
                <a:cubicBezTo>
                  <a:pt x="9279533" y="156235"/>
                  <a:pt x="9279533" y="156235"/>
                  <a:pt x="9287518" y="156235"/>
                </a:cubicBezTo>
                <a:cubicBezTo>
                  <a:pt x="9287518" y="156235"/>
                  <a:pt x="9287518" y="156235"/>
                  <a:pt x="9287518" y="164458"/>
                </a:cubicBezTo>
                <a:cubicBezTo>
                  <a:pt x="9287518" y="164458"/>
                  <a:pt x="9287518" y="164458"/>
                  <a:pt x="9295503" y="164458"/>
                </a:cubicBezTo>
                <a:cubicBezTo>
                  <a:pt x="9295503" y="164458"/>
                  <a:pt x="9295503" y="164458"/>
                  <a:pt x="9295503" y="156235"/>
                </a:cubicBezTo>
                <a:cubicBezTo>
                  <a:pt x="9295503" y="156235"/>
                  <a:pt x="9295503" y="156235"/>
                  <a:pt x="9303489" y="156235"/>
                </a:cubicBezTo>
                <a:lnTo>
                  <a:pt x="9303489" y="148012"/>
                </a:lnTo>
                <a:cubicBezTo>
                  <a:pt x="9303489" y="148012"/>
                  <a:pt x="9303489" y="148012"/>
                  <a:pt x="9295503" y="148012"/>
                </a:cubicBezTo>
                <a:cubicBezTo>
                  <a:pt x="9295503" y="148012"/>
                  <a:pt x="9295503" y="139789"/>
                  <a:pt x="9303489" y="139789"/>
                </a:cubicBezTo>
                <a:cubicBezTo>
                  <a:pt x="9303489" y="139789"/>
                  <a:pt x="9311474" y="139789"/>
                  <a:pt x="9311474" y="139789"/>
                </a:cubicBezTo>
                <a:cubicBezTo>
                  <a:pt x="9311474" y="139789"/>
                  <a:pt x="9311474" y="139789"/>
                  <a:pt x="9311474" y="156235"/>
                </a:cubicBezTo>
                <a:cubicBezTo>
                  <a:pt x="9311474" y="156235"/>
                  <a:pt x="9311474" y="156235"/>
                  <a:pt x="9311474" y="172681"/>
                </a:cubicBezTo>
                <a:cubicBezTo>
                  <a:pt x="9311474" y="172681"/>
                  <a:pt x="9311474" y="172681"/>
                  <a:pt x="9367370" y="172681"/>
                </a:cubicBezTo>
                <a:cubicBezTo>
                  <a:pt x="9367370" y="172681"/>
                  <a:pt x="9367370" y="172681"/>
                  <a:pt x="9367370" y="304247"/>
                </a:cubicBezTo>
                <a:cubicBezTo>
                  <a:pt x="9367370" y="304247"/>
                  <a:pt x="9367370" y="304247"/>
                  <a:pt x="9431251" y="304247"/>
                </a:cubicBezTo>
                <a:cubicBezTo>
                  <a:pt x="9431251" y="304247"/>
                  <a:pt x="9431251" y="304247"/>
                  <a:pt x="9431251" y="312469"/>
                </a:cubicBezTo>
                <a:cubicBezTo>
                  <a:pt x="9431251" y="312469"/>
                  <a:pt x="9431251" y="312469"/>
                  <a:pt x="9455207" y="106898"/>
                </a:cubicBezTo>
                <a:cubicBezTo>
                  <a:pt x="9455207" y="106898"/>
                  <a:pt x="9471177" y="24669"/>
                  <a:pt x="9471177" y="16446"/>
                </a:cubicBezTo>
                <a:cubicBezTo>
                  <a:pt x="9471177" y="8223"/>
                  <a:pt x="9479163" y="8223"/>
                  <a:pt x="9479163" y="8223"/>
                </a:cubicBezTo>
                <a:cubicBezTo>
                  <a:pt x="9479163" y="8223"/>
                  <a:pt x="9479163" y="8223"/>
                  <a:pt x="9487148" y="106898"/>
                </a:cubicBezTo>
                <a:cubicBezTo>
                  <a:pt x="9487148" y="106898"/>
                  <a:pt x="9487148" y="106898"/>
                  <a:pt x="9495133" y="106898"/>
                </a:cubicBezTo>
                <a:cubicBezTo>
                  <a:pt x="9495133" y="106898"/>
                  <a:pt x="9495133" y="106898"/>
                  <a:pt x="9503118" y="222018"/>
                </a:cubicBezTo>
                <a:cubicBezTo>
                  <a:pt x="9511103" y="222018"/>
                  <a:pt x="9511103" y="222018"/>
                  <a:pt x="9511103" y="222018"/>
                </a:cubicBezTo>
                <a:cubicBezTo>
                  <a:pt x="9511103" y="222018"/>
                  <a:pt x="9511103" y="222018"/>
                  <a:pt x="9535059" y="222018"/>
                </a:cubicBezTo>
                <a:cubicBezTo>
                  <a:pt x="9535059" y="222018"/>
                  <a:pt x="9535059" y="222018"/>
                  <a:pt x="9535059" y="263132"/>
                </a:cubicBezTo>
                <a:cubicBezTo>
                  <a:pt x="9535059" y="263132"/>
                  <a:pt x="9535059" y="263132"/>
                  <a:pt x="9543044" y="263132"/>
                </a:cubicBezTo>
                <a:cubicBezTo>
                  <a:pt x="9543044" y="263132"/>
                  <a:pt x="9543044" y="263132"/>
                  <a:pt x="9543044" y="271355"/>
                </a:cubicBezTo>
                <a:cubicBezTo>
                  <a:pt x="9543044" y="271355"/>
                  <a:pt x="9543044" y="271355"/>
                  <a:pt x="9551029" y="271355"/>
                </a:cubicBezTo>
                <a:cubicBezTo>
                  <a:pt x="9551029" y="271355"/>
                  <a:pt x="9551029" y="271355"/>
                  <a:pt x="9551029" y="263132"/>
                </a:cubicBezTo>
                <a:cubicBezTo>
                  <a:pt x="9551029" y="263132"/>
                  <a:pt x="9551029" y="263132"/>
                  <a:pt x="9566999" y="263132"/>
                </a:cubicBezTo>
                <a:cubicBezTo>
                  <a:pt x="9566999" y="263132"/>
                  <a:pt x="9566999" y="263132"/>
                  <a:pt x="9566999" y="271355"/>
                </a:cubicBezTo>
                <a:cubicBezTo>
                  <a:pt x="9566999" y="271355"/>
                  <a:pt x="9566999" y="271355"/>
                  <a:pt x="9614911" y="271355"/>
                </a:cubicBezTo>
                <a:cubicBezTo>
                  <a:pt x="9614911" y="271355"/>
                  <a:pt x="9614911" y="230241"/>
                  <a:pt x="9614911" y="213795"/>
                </a:cubicBezTo>
                <a:cubicBezTo>
                  <a:pt x="9614911" y="189126"/>
                  <a:pt x="9622896" y="189126"/>
                  <a:pt x="9622896" y="189126"/>
                </a:cubicBezTo>
                <a:cubicBezTo>
                  <a:pt x="9622896" y="189126"/>
                  <a:pt x="9622896" y="189126"/>
                  <a:pt x="9630881" y="189126"/>
                </a:cubicBezTo>
                <a:cubicBezTo>
                  <a:pt x="9630881" y="189126"/>
                  <a:pt x="9630881" y="189126"/>
                  <a:pt x="9646851" y="189126"/>
                </a:cubicBezTo>
                <a:cubicBezTo>
                  <a:pt x="9646851" y="189126"/>
                  <a:pt x="9646851" y="189126"/>
                  <a:pt x="9654837" y="189126"/>
                </a:cubicBezTo>
                <a:cubicBezTo>
                  <a:pt x="9654837" y="189126"/>
                  <a:pt x="9654837" y="164458"/>
                  <a:pt x="9654837" y="156235"/>
                </a:cubicBezTo>
                <a:cubicBezTo>
                  <a:pt x="9654837" y="156235"/>
                  <a:pt x="9654837" y="148012"/>
                  <a:pt x="9662822" y="148012"/>
                </a:cubicBezTo>
                <a:cubicBezTo>
                  <a:pt x="9662822" y="148012"/>
                  <a:pt x="9670807" y="139789"/>
                  <a:pt x="9670807" y="139789"/>
                </a:cubicBezTo>
                <a:cubicBezTo>
                  <a:pt x="9670807" y="139789"/>
                  <a:pt x="9670807" y="139789"/>
                  <a:pt x="9678792" y="131566"/>
                </a:cubicBezTo>
                <a:cubicBezTo>
                  <a:pt x="9678792" y="131566"/>
                  <a:pt x="9678792" y="131566"/>
                  <a:pt x="9678792" y="106898"/>
                </a:cubicBezTo>
                <a:cubicBezTo>
                  <a:pt x="9678792" y="106898"/>
                  <a:pt x="9678792" y="106898"/>
                  <a:pt x="9670807" y="115120"/>
                </a:cubicBezTo>
                <a:cubicBezTo>
                  <a:pt x="9670807" y="115120"/>
                  <a:pt x="9670807" y="106898"/>
                  <a:pt x="9670807" y="106898"/>
                </a:cubicBezTo>
                <a:cubicBezTo>
                  <a:pt x="9670807" y="106898"/>
                  <a:pt x="9686777" y="90452"/>
                  <a:pt x="9686777" y="90452"/>
                </a:cubicBezTo>
                <a:cubicBezTo>
                  <a:pt x="9686777" y="90452"/>
                  <a:pt x="9686777" y="90452"/>
                  <a:pt x="9686777" y="131566"/>
                </a:cubicBezTo>
                <a:cubicBezTo>
                  <a:pt x="9686777" y="131566"/>
                  <a:pt x="9686777" y="131566"/>
                  <a:pt x="9686777" y="139789"/>
                </a:cubicBezTo>
                <a:cubicBezTo>
                  <a:pt x="9686777" y="139789"/>
                  <a:pt x="9686777" y="139789"/>
                  <a:pt x="9702747" y="148012"/>
                </a:cubicBezTo>
                <a:cubicBezTo>
                  <a:pt x="9702747" y="148012"/>
                  <a:pt x="9702747" y="148012"/>
                  <a:pt x="9710733" y="148012"/>
                </a:cubicBezTo>
                <a:cubicBezTo>
                  <a:pt x="9710733" y="148012"/>
                  <a:pt x="9710733" y="148012"/>
                  <a:pt x="9710733" y="156235"/>
                </a:cubicBezTo>
                <a:cubicBezTo>
                  <a:pt x="9710733" y="156235"/>
                  <a:pt x="9710733" y="156235"/>
                  <a:pt x="9710733" y="197349"/>
                </a:cubicBezTo>
                <a:cubicBezTo>
                  <a:pt x="9710733" y="197349"/>
                  <a:pt x="9718718" y="189126"/>
                  <a:pt x="9718718" y="197349"/>
                </a:cubicBezTo>
                <a:cubicBezTo>
                  <a:pt x="9718718" y="197349"/>
                  <a:pt x="9726703" y="205572"/>
                  <a:pt x="9726703" y="205572"/>
                </a:cubicBezTo>
                <a:cubicBezTo>
                  <a:pt x="9726703" y="205572"/>
                  <a:pt x="9726703" y="205572"/>
                  <a:pt x="9726703" y="238464"/>
                </a:cubicBezTo>
                <a:cubicBezTo>
                  <a:pt x="9726703" y="238464"/>
                  <a:pt x="9726703" y="238464"/>
                  <a:pt x="9734688" y="238464"/>
                </a:cubicBezTo>
                <a:cubicBezTo>
                  <a:pt x="9734688" y="238464"/>
                  <a:pt x="9734688" y="238464"/>
                  <a:pt x="9734688" y="230241"/>
                </a:cubicBezTo>
                <a:cubicBezTo>
                  <a:pt x="9734688" y="230241"/>
                  <a:pt x="9734688" y="230241"/>
                  <a:pt x="9742673" y="230241"/>
                </a:cubicBezTo>
                <a:cubicBezTo>
                  <a:pt x="9742673" y="230241"/>
                  <a:pt x="9742673" y="222018"/>
                  <a:pt x="9750659" y="222018"/>
                </a:cubicBezTo>
                <a:cubicBezTo>
                  <a:pt x="9758644" y="222018"/>
                  <a:pt x="9766629" y="222018"/>
                  <a:pt x="9766629" y="222018"/>
                </a:cubicBezTo>
                <a:cubicBezTo>
                  <a:pt x="9766629" y="222018"/>
                  <a:pt x="9774614" y="222018"/>
                  <a:pt x="9782599" y="222018"/>
                </a:cubicBezTo>
                <a:cubicBezTo>
                  <a:pt x="9790584" y="222018"/>
                  <a:pt x="9790584" y="230241"/>
                  <a:pt x="9790584" y="230241"/>
                </a:cubicBezTo>
                <a:cubicBezTo>
                  <a:pt x="9790584" y="230241"/>
                  <a:pt x="9790584" y="230241"/>
                  <a:pt x="9798570" y="230241"/>
                </a:cubicBezTo>
                <a:cubicBezTo>
                  <a:pt x="9798570" y="230241"/>
                  <a:pt x="9798570" y="230241"/>
                  <a:pt x="9798570" y="148012"/>
                </a:cubicBezTo>
                <a:cubicBezTo>
                  <a:pt x="9798570" y="148012"/>
                  <a:pt x="9798570" y="148012"/>
                  <a:pt x="9814540" y="148012"/>
                </a:cubicBezTo>
                <a:cubicBezTo>
                  <a:pt x="9814540" y="148012"/>
                  <a:pt x="9814540" y="139789"/>
                  <a:pt x="9822525" y="139789"/>
                </a:cubicBezTo>
                <a:lnTo>
                  <a:pt x="9822525" y="131566"/>
                </a:lnTo>
                <a:cubicBezTo>
                  <a:pt x="9822525" y="139789"/>
                  <a:pt x="9830510" y="148012"/>
                  <a:pt x="9830510" y="148012"/>
                </a:cubicBezTo>
                <a:cubicBezTo>
                  <a:pt x="9830510" y="148012"/>
                  <a:pt x="9830510" y="148012"/>
                  <a:pt x="9830510" y="139789"/>
                </a:cubicBezTo>
                <a:cubicBezTo>
                  <a:pt x="9830510" y="139789"/>
                  <a:pt x="9830510" y="139789"/>
                  <a:pt x="9886407" y="139789"/>
                </a:cubicBezTo>
                <a:cubicBezTo>
                  <a:pt x="9886407" y="139789"/>
                  <a:pt x="9886407" y="139789"/>
                  <a:pt x="9886407" y="197349"/>
                </a:cubicBezTo>
                <a:cubicBezTo>
                  <a:pt x="9886407" y="197349"/>
                  <a:pt x="9886407" y="197349"/>
                  <a:pt x="9934318" y="197349"/>
                </a:cubicBezTo>
                <a:cubicBezTo>
                  <a:pt x="9934318" y="197349"/>
                  <a:pt x="9934318" y="197349"/>
                  <a:pt x="9934318" y="205572"/>
                </a:cubicBezTo>
                <a:cubicBezTo>
                  <a:pt x="9934318" y="205572"/>
                  <a:pt x="9934318" y="205572"/>
                  <a:pt x="9958273" y="197349"/>
                </a:cubicBezTo>
                <a:cubicBezTo>
                  <a:pt x="9958273" y="197349"/>
                  <a:pt x="9958273" y="197349"/>
                  <a:pt x="9974243" y="205572"/>
                </a:cubicBezTo>
                <a:cubicBezTo>
                  <a:pt x="9974243" y="205572"/>
                  <a:pt x="9974243" y="205572"/>
                  <a:pt x="9974243" y="254909"/>
                </a:cubicBezTo>
                <a:cubicBezTo>
                  <a:pt x="9974243" y="254909"/>
                  <a:pt x="9974243" y="254909"/>
                  <a:pt x="10006184" y="222018"/>
                </a:cubicBezTo>
                <a:cubicBezTo>
                  <a:pt x="10006184" y="222018"/>
                  <a:pt x="10006184" y="222018"/>
                  <a:pt x="10006184" y="189126"/>
                </a:cubicBezTo>
                <a:cubicBezTo>
                  <a:pt x="10006184" y="189126"/>
                  <a:pt x="10006184" y="189126"/>
                  <a:pt x="10038125" y="189126"/>
                </a:cubicBezTo>
                <a:cubicBezTo>
                  <a:pt x="10038125" y="189126"/>
                  <a:pt x="10038125" y="189126"/>
                  <a:pt x="10038125" y="164458"/>
                </a:cubicBezTo>
                <a:cubicBezTo>
                  <a:pt x="10038125" y="164458"/>
                  <a:pt x="10038125" y="164458"/>
                  <a:pt x="10046110" y="164458"/>
                </a:cubicBezTo>
                <a:cubicBezTo>
                  <a:pt x="10046110" y="164458"/>
                  <a:pt x="10046110" y="164458"/>
                  <a:pt x="10046110" y="156235"/>
                </a:cubicBezTo>
                <a:cubicBezTo>
                  <a:pt x="10046110" y="156235"/>
                  <a:pt x="10046110" y="156235"/>
                  <a:pt x="10117977" y="156235"/>
                </a:cubicBezTo>
                <a:cubicBezTo>
                  <a:pt x="10117977" y="156235"/>
                  <a:pt x="10117977" y="156235"/>
                  <a:pt x="10117977" y="164458"/>
                </a:cubicBezTo>
                <a:cubicBezTo>
                  <a:pt x="10117977" y="164458"/>
                  <a:pt x="10117977" y="164458"/>
                  <a:pt x="10125962" y="164458"/>
                </a:cubicBezTo>
                <a:cubicBezTo>
                  <a:pt x="10125962" y="164458"/>
                  <a:pt x="10125962" y="164458"/>
                  <a:pt x="10125962" y="172681"/>
                </a:cubicBezTo>
                <a:lnTo>
                  <a:pt x="10133055" y="172681"/>
                </a:lnTo>
                <a:lnTo>
                  <a:pt x="10133055" y="164458"/>
                </a:lnTo>
                <a:cubicBezTo>
                  <a:pt x="10133055" y="164458"/>
                  <a:pt x="10133055" y="156235"/>
                  <a:pt x="10133055" y="156235"/>
                </a:cubicBezTo>
                <a:cubicBezTo>
                  <a:pt x="10133055" y="148012"/>
                  <a:pt x="10149029" y="148012"/>
                  <a:pt x="10149029" y="148012"/>
                </a:cubicBezTo>
                <a:cubicBezTo>
                  <a:pt x="10149029" y="148012"/>
                  <a:pt x="10149029" y="148012"/>
                  <a:pt x="10149029" y="82229"/>
                </a:cubicBezTo>
                <a:cubicBezTo>
                  <a:pt x="10149029" y="82229"/>
                  <a:pt x="10149029" y="82229"/>
                  <a:pt x="10149029" y="65783"/>
                </a:cubicBezTo>
                <a:cubicBezTo>
                  <a:pt x="10149029" y="65783"/>
                  <a:pt x="10149029" y="65783"/>
                  <a:pt x="10157016" y="65783"/>
                </a:cubicBezTo>
                <a:cubicBezTo>
                  <a:pt x="10157016" y="65783"/>
                  <a:pt x="10157016" y="65783"/>
                  <a:pt x="10165003" y="65783"/>
                </a:cubicBezTo>
                <a:cubicBezTo>
                  <a:pt x="10165003" y="65783"/>
                  <a:pt x="10165003" y="65783"/>
                  <a:pt x="10180977" y="65783"/>
                </a:cubicBezTo>
                <a:cubicBezTo>
                  <a:pt x="10180977" y="65783"/>
                  <a:pt x="10180977" y="65783"/>
                  <a:pt x="10180977" y="74006"/>
                </a:cubicBezTo>
                <a:cubicBezTo>
                  <a:pt x="10180977" y="74006"/>
                  <a:pt x="10180977" y="74006"/>
                  <a:pt x="10188964" y="74006"/>
                </a:cubicBezTo>
                <a:cubicBezTo>
                  <a:pt x="10188964" y="74006"/>
                  <a:pt x="10188964" y="74006"/>
                  <a:pt x="10188964" y="82229"/>
                </a:cubicBezTo>
                <a:cubicBezTo>
                  <a:pt x="10188964" y="82229"/>
                  <a:pt x="10188964" y="82229"/>
                  <a:pt x="10236886" y="82229"/>
                </a:cubicBezTo>
                <a:cubicBezTo>
                  <a:pt x="10236886" y="82229"/>
                  <a:pt x="10236886" y="82229"/>
                  <a:pt x="10236886" y="74006"/>
                </a:cubicBezTo>
                <a:cubicBezTo>
                  <a:pt x="10236886" y="74006"/>
                  <a:pt x="10236886" y="74006"/>
                  <a:pt x="10236886" y="65783"/>
                </a:cubicBezTo>
                <a:cubicBezTo>
                  <a:pt x="10236886" y="65783"/>
                  <a:pt x="10236886" y="65783"/>
                  <a:pt x="10260847" y="65783"/>
                </a:cubicBezTo>
                <a:cubicBezTo>
                  <a:pt x="10260847" y="65783"/>
                  <a:pt x="10260847" y="65783"/>
                  <a:pt x="10260847" y="74006"/>
                </a:cubicBezTo>
                <a:cubicBezTo>
                  <a:pt x="10260847" y="74006"/>
                  <a:pt x="10260847" y="74006"/>
                  <a:pt x="10276822" y="74006"/>
                </a:cubicBezTo>
                <a:cubicBezTo>
                  <a:pt x="10276822" y="74006"/>
                  <a:pt x="10276822" y="74006"/>
                  <a:pt x="10276822" y="82229"/>
                </a:cubicBezTo>
                <a:cubicBezTo>
                  <a:pt x="10276822" y="82229"/>
                  <a:pt x="10276822" y="82229"/>
                  <a:pt x="10276822" y="90452"/>
                </a:cubicBezTo>
                <a:cubicBezTo>
                  <a:pt x="10276822" y="90452"/>
                  <a:pt x="10276822" y="90452"/>
                  <a:pt x="10276822" y="98675"/>
                </a:cubicBezTo>
                <a:cubicBezTo>
                  <a:pt x="10268835" y="98675"/>
                  <a:pt x="10276822" y="106898"/>
                  <a:pt x="10276822" y="106898"/>
                </a:cubicBezTo>
                <a:cubicBezTo>
                  <a:pt x="10276822" y="106898"/>
                  <a:pt x="10276822" y="106898"/>
                  <a:pt x="10276822" y="139789"/>
                </a:cubicBezTo>
                <a:cubicBezTo>
                  <a:pt x="10276822" y="139789"/>
                  <a:pt x="10276822" y="139789"/>
                  <a:pt x="10292796" y="139789"/>
                </a:cubicBezTo>
                <a:cubicBezTo>
                  <a:pt x="10292796" y="139789"/>
                  <a:pt x="10292796" y="139789"/>
                  <a:pt x="10292796" y="180903"/>
                </a:cubicBezTo>
                <a:cubicBezTo>
                  <a:pt x="10292796" y="180903"/>
                  <a:pt x="10292796" y="180903"/>
                  <a:pt x="10300783" y="180903"/>
                </a:cubicBezTo>
                <a:cubicBezTo>
                  <a:pt x="10300783" y="180903"/>
                  <a:pt x="10300783" y="180903"/>
                  <a:pt x="10300783" y="172681"/>
                </a:cubicBezTo>
                <a:cubicBezTo>
                  <a:pt x="10300783" y="172681"/>
                  <a:pt x="10300783" y="172681"/>
                  <a:pt x="10332731" y="172681"/>
                </a:cubicBezTo>
                <a:cubicBezTo>
                  <a:pt x="10332731" y="172681"/>
                  <a:pt x="10332731" y="172681"/>
                  <a:pt x="10332731" y="131566"/>
                </a:cubicBezTo>
                <a:cubicBezTo>
                  <a:pt x="10332731" y="131566"/>
                  <a:pt x="10332731" y="131566"/>
                  <a:pt x="10396627" y="131566"/>
                </a:cubicBezTo>
                <a:cubicBezTo>
                  <a:pt x="10396627" y="131566"/>
                  <a:pt x="10404614" y="123343"/>
                  <a:pt x="10412601" y="123343"/>
                </a:cubicBezTo>
                <a:cubicBezTo>
                  <a:pt x="10412601" y="123343"/>
                  <a:pt x="10412601" y="131566"/>
                  <a:pt x="10412601" y="131566"/>
                </a:cubicBezTo>
                <a:cubicBezTo>
                  <a:pt x="10412601" y="131566"/>
                  <a:pt x="10412601" y="131566"/>
                  <a:pt x="10428575" y="131566"/>
                </a:cubicBezTo>
                <a:cubicBezTo>
                  <a:pt x="10428575" y="131566"/>
                  <a:pt x="10428575" y="131566"/>
                  <a:pt x="10508445" y="131566"/>
                </a:cubicBezTo>
                <a:cubicBezTo>
                  <a:pt x="10508445" y="131566"/>
                  <a:pt x="10508445" y="131566"/>
                  <a:pt x="10508445" y="139789"/>
                </a:cubicBezTo>
                <a:cubicBezTo>
                  <a:pt x="10508445" y="139789"/>
                  <a:pt x="10508445" y="139789"/>
                  <a:pt x="10516432" y="139789"/>
                </a:cubicBezTo>
                <a:cubicBezTo>
                  <a:pt x="10516432" y="139789"/>
                  <a:pt x="10516432" y="139789"/>
                  <a:pt x="10516432" y="180903"/>
                </a:cubicBezTo>
                <a:cubicBezTo>
                  <a:pt x="10516432" y="180903"/>
                  <a:pt x="10516432" y="180903"/>
                  <a:pt x="10540393" y="180903"/>
                </a:cubicBezTo>
                <a:cubicBezTo>
                  <a:pt x="10540393" y="180903"/>
                  <a:pt x="10540393" y="180903"/>
                  <a:pt x="10540393" y="164458"/>
                </a:cubicBezTo>
                <a:cubicBezTo>
                  <a:pt x="10540393" y="164458"/>
                  <a:pt x="10540393" y="164458"/>
                  <a:pt x="10564355" y="164458"/>
                </a:cubicBezTo>
                <a:cubicBezTo>
                  <a:pt x="10564355" y="164458"/>
                  <a:pt x="10564355" y="164458"/>
                  <a:pt x="10596303" y="164458"/>
                </a:cubicBezTo>
                <a:cubicBezTo>
                  <a:pt x="10596303" y="164458"/>
                  <a:pt x="10596303" y="164458"/>
                  <a:pt x="10596303" y="156235"/>
                </a:cubicBezTo>
                <a:cubicBezTo>
                  <a:pt x="10596303" y="156235"/>
                  <a:pt x="10596303" y="156235"/>
                  <a:pt x="10676173" y="156235"/>
                </a:cubicBezTo>
                <a:cubicBezTo>
                  <a:pt x="10676173" y="156235"/>
                  <a:pt x="10676173" y="156235"/>
                  <a:pt x="10684160" y="148012"/>
                </a:cubicBezTo>
                <a:cubicBezTo>
                  <a:pt x="10684160" y="148012"/>
                  <a:pt x="10684160" y="148012"/>
                  <a:pt x="10692147" y="148012"/>
                </a:cubicBezTo>
                <a:cubicBezTo>
                  <a:pt x="10700134" y="148012"/>
                  <a:pt x="10692147" y="164458"/>
                  <a:pt x="10692147" y="164458"/>
                </a:cubicBezTo>
                <a:cubicBezTo>
                  <a:pt x="10692147" y="164458"/>
                  <a:pt x="10692147" y="164458"/>
                  <a:pt x="10700134" y="172681"/>
                </a:cubicBezTo>
                <a:cubicBezTo>
                  <a:pt x="10700134" y="172681"/>
                  <a:pt x="10700134" y="172681"/>
                  <a:pt x="10700134" y="156235"/>
                </a:cubicBezTo>
                <a:cubicBezTo>
                  <a:pt x="10700134" y="156235"/>
                  <a:pt x="10700134" y="156235"/>
                  <a:pt x="10732082" y="156235"/>
                </a:cubicBezTo>
                <a:cubicBezTo>
                  <a:pt x="10732082" y="156235"/>
                  <a:pt x="10732082" y="156235"/>
                  <a:pt x="10732082" y="148012"/>
                </a:cubicBezTo>
                <a:cubicBezTo>
                  <a:pt x="10732082" y="148012"/>
                  <a:pt x="10732082" y="148012"/>
                  <a:pt x="10764030" y="148012"/>
                </a:cubicBezTo>
                <a:cubicBezTo>
                  <a:pt x="10764030" y="148012"/>
                  <a:pt x="10764030" y="148012"/>
                  <a:pt x="10764030" y="139789"/>
                </a:cubicBezTo>
                <a:cubicBezTo>
                  <a:pt x="10764030" y="139789"/>
                  <a:pt x="10764030" y="139789"/>
                  <a:pt x="10780004" y="139789"/>
                </a:cubicBezTo>
                <a:cubicBezTo>
                  <a:pt x="10780004" y="139789"/>
                  <a:pt x="10780004" y="139789"/>
                  <a:pt x="10795978" y="139789"/>
                </a:cubicBezTo>
                <a:cubicBezTo>
                  <a:pt x="10795978" y="139789"/>
                  <a:pt x="10795978" y="139789"/>
                  <a:pt x="10795978" y="115120"/>
                </a:cubicBezTo>
                <a:cubicBezTo>
                  <a:pt x="10795978" y="115120"/>
                  <a:pt x="10795978" y="115120"/>
                  <a:pt x="10803965" y="115120"/>
                </a:cubicBezTo>
                <a:cubicBezTo>
                  <a:pt x="10803965" y="115120"/>
                  <a:pt x="10803965" y="115120"/>
                  <a:pt x="10803965" y="98675"/>
                </a:cubicBezTo>
                <a:cubicBezTo>
                  <a:pt x="10803965" y="98675"/>
                  <a:pt x="10803965" y="98675"/>
                  <a:pt x="10811952" y="90452"/>
                </a:cubicBezTo>
                <a:cubicBezTo>
                  <a:pt x="10811952" y="90452"/>
                  <a:pt x="10811952" y="90452"/>
                  <a:pt x="10811952" y="131566"/>
                </a:cubicBezTo>
                <a:cubicBezTo>
                  <a:pt x="10811952" y="131566"/>
                  <a:pt x="10811952" y="131566"/>
                  <a:pt x="10819939" y="131566"/>
                </a:cubicBezTo>
                <a:cubicBezTo>
                  <a:pt x="10827926" y="131566"/>
                  <a:pt x="10827926" y="139789"/>
                  <a:pt x="10827926" y="139789"/>
                </a:cubicBezTo>
                <a:cubicBezTo>
                  <a:pt x="10827926" y="139789"/>
                  <a:pt x="10827926" y="139789"/>
                  <a:pt x="10843901" y="139789"/>
                </a:cubicBezTo>
                <a:cubicBezTo>
                  <a:pt x="10843901" y="139789"/>
                  <a:pt x="10843901" y="139789"/>
                  <a:pt x="10843901" y="213795"/>
                </a:cubicBezTo>
                <a:cubicBezTo>
                  <a:pt x="10843901" y="213795"/>
                  <a:pt x="10843901" y="213795"/>
                  <a:pt x="10867862" y="213795"/>
                </a:cubicBezTo>
                <a:lnTo>
                  <a:pt x="10867862" y="205572"/>
                </a:lnTo>
                <a:cubicBezTo>
                  <a:pt x="10867862" y="205572"/>
                  <a:pt x="10867862" y="205572"/>
                  <a:pt x="10875849" y="205572"/>
                </a:cubicBezTo>
                <a:cubicBezTo>
                  <a:pt x="10875849" y="205572"/>
                  <a:pt x="10875849" y="205572"/>
                  <a:pt x="10875849" y="189126"/>
                </a:cubicBezTo>
                <a:cubicBezTo>
                  <a:pt x="10875849" y="189126"/>
                  <a:pt x="10875849" y="189126"/>
                  <a:pt x="10939745" y="189126"/>
                </a:cubicBezTo>
                <a:cubicBezTo>
                  <a:pt x="10939745" y="189126"/>
                  <a:pt x="10939745" y="189126"/>
                  <a:pt x="10939745" y="205572"/>
                </a:cubicBezTo>
                <a:cubicBezTo>
                  <a:pt x="10939745" y="205572"/>
                  <a:pt x="10939745" y="205572"/>
                  <a:pt x="10947732" y="205572"/>
                </a:cubicBezTo>
                <a:cubicBezTo>
                  <a:pt x="10947732" y="205572"/>
                  <a:pt x="10947732" y="205572"/>
                  <a:pt x="10947732" y="213795"/>
                </a:cubicBezTo>
                <a:cubicBezTo>
                  <a:pt x="10947732" y="213795"/>
                  <a:pt x="10947732" y="213795"/>
                  <a:pt x="10955719" y="213795"/>
                </a:cubicBezTo>
                <a:cubicBezTo>
                  <a:pt x="10955719" y="213795"/>
                  <a:pt x="10955719" y="213795"/>
                  <a:pt x="10955719" y="24669"/>
                </a:cubicBezTo>
                <a:cubicBezTo>
                  <a:pt x="10955719" y="24669"/>
                  <a:pt x="10955719" y="24669"/>
                  <a:pt x="10979680" y="24669"/>
                </a:cubicBezTo>
                <a:cubicBezTo>
                  <a:pt x="10979680" y="24669"/>
                  <a:pt x="10979680" y="24669"/>
                  <a:pt x="10979680" y="0"/>
                </a:cubicBezTo>
                <a:cubicBezTo>
                  <a:pt x="10979680" y="0"/>
                  <a:pt x="10979680" y="0"/>
                  <a:pt x="11051563" y="0"/>
                </a:cubicBezTo>
                <a:cubicBezTo>
                  <a:pt x="11051563" y="0"/>
                  <a:pt x="11051563" y="0"/>
                  <a:pt x="11051563" y="24669"/>
                </a:cubicBezTo>
                <a:cubicBezTo>
                  <a:pt x="11051563" y="24669"/>
                  <a:pt x="11051563" y="24669"/>
                  <a:pt x="11083511" y="24669"/>
                </a:cubicBezTo>
                <a:cubicBezTo>
                  <a:pt x="11083511" y="24669"/>
                  <a:pt x="11083511" y="24669"/>
                  <a:pt x="11083511" y="172681"/>
                </a:cubicBezTo>
                <a:cubicBezTo>
                  <a:pt x="11083511" y="172681"/>
                  <a:pt x="11083511" y="172681"/>
                  <a:pt x="11091498" y="172681"/>
                </a:cubicBezTo>
                <a:cubicBezTo>
                  <a:pt x="11091498" y="172681"/>
                  <a:pt x="11091498" y="172681"/>
                  <a:pt x="11091498" y="197349"/>
                </a:cubicBezTo>
                <a:cubicBezTo>
                  <a:pt x="11091498" y="197349"/>
                  <a:pt x="11091498" y="197349"/>
                  <a:pt x="11099485" y="197349"/>
                </a:cubicBezTo>
                <a:cubicBezTo>
                  <a:pt x="11099485" y="197349"/>
                  <a:pt x="11099485" y="287801"/>
                  <a:pt x="11099485" y="296024"/>
                </a:cubicBezTo>
                <a:cubicBezTo>
                  <a:pt x="11099485" y="296024"/>
                  <a:pt x="11115459" y="296024"/>
                  <a:pt x="11115459" y="296024"/>
                </a:cubicBezTo>
                <a:cubicBezTo>
                  <a:pt x="11115459" y="296024"/>
                  <a:pt x="11115459" y="296024"/>
                  <a:pt x="11115459" y="279578"/>
                </a:cubicBezTo>
                <a:cubicBezTo>
                  <a:pt x="11115459" y="279578"/>
                  <a:pt x="11115459" y="279578"/>
                  <a:pt x="11123447" y="279578"/>
                </a:cubicBezTo>
                <a:cubicBezTo>
                  <a:pt x="11123447" y="279578"/>
                  <a:pt x="11123447" y="279578"/>
                  <a:pt x="11123447" y="271355"/>
                </a:cubicBezTo>
                <a:cubicBezTo>
                  <a:pt x="11123447" y="271355"/>
                  <a:pt x="11123447" y="271355"/>
                  <a:pt x="11115459" y="271355"/>
                </a:cubicBezTo>
                <a:cubicBezTo>
                  <a:pt x="11115459" y="271355"/>
                  <a:pt x="11115459" y="271355"/>
                  <a:pt x="11115459" y="263132"/>
                </a:cubicBezTo>
                <a:cubicBezTo>
                  <a:pt x="11115459" y="263132"/>
                  <a:pt x="11115459" y="263132"/>
                  <a:pt x="11139421" y="263132"/>
                </a:cubicBezTo>
                <a:cubicBezTo>
                  <a:pt x="11139421" y="263132"/>
                  <a:pt x="11139421" y="263132"/>
                  <a:pt x="11139421" y="254909"/>
                </a:cubicBezTo>
                <a:cubicBezTo>
                  <a:pt x="11139421" y="254909"/>
                  <a:pt x="11139421" y="254909"/>
                  <a:pt x="11179356" y="254909"/>
                </a:cubicBezTo>
                <a:cubicBezTo>
                  <a:pt x="11179356" y="254909"/>
                  <a:pt x="11179356" y="254909"/>
                  <a:pt x="11179356" y="263132"/>
                </a:cubicBezTo>
                <a:cubicBezTo>
                  <a:pt x="11179356" y="263132"/>
                  <a:pt x="11179356" y="263132"/>
                  <a:pt x="11187343" y="263132"/>
                </a:cubicBezTo>
                <a:cubicBezTo>
                  <a:pt x="11187343" y="263132"/>
                  <a:pt x="11227278" y="263132"/>
                  <a:pt x="11243252" y="263132"/>
                </a:cubicBezTo>
                <a:cubicBezTo>
                  <a:pt x="11259226" y="271355"/>
                  <a:pt x="11259226" y="271355"/>
                  <a:pt x="11259226" y="271355"/>
                </a:cubicBezTo>
                <a:cubicBezTo>
                  <a:pt x="11259226" y="271355"/>
                  <a:pt x="11259226" y="271355"/>
                  <a:pt x="11259226" y="172681"/>
                </a:cubicBezTo>
                <a:cubicBezTo>
                  <a:pt x="11259226" y="172681"/>
                  <a:pt x="11259226" y="172681"/>
                  <a:pt x="11275200" y="172681"/>
                </a:cubicBezTo>
                <a:cubicBezTo>
                  <a:pt x="11275200" y="172681"/>
                  <a:pt x="11275200" y="172681"/>
                  <a:pt x="11275200" y="164458"/>
                </a:cubicBezTo>
                <a:cubicBezTo>
                  <a:pt x="11275200" y="164458"/>
                  <a:pt x="11275200" y="164458"/>
                  <a:pt x="11275200" y="156235"/>
                </a:cubicBezTo>
                <a:cubicBezTo>
                  <a:pt x="11275200" y="156235"/>
                  <a:pt x="11275200" y="156235"/>
                  <a:pt x="11283187" y="156235"/>
                </a:cubicBezTo>
                <a:cubicBezTo>
                  <a:pt x="11283187" y="156235"/>
                  <a:pt x="11283187" y="156235"/>
                  <a:pt x="11283187" y="164458"/>
                </a:cubicBezTo>
                <a:cubicBezTo>
                  <a:pt x="11283187" y="164458"/>
                  <a:pt x="11283187" y="164458"/>
                  <a:pt x="11291174" y="164458"/>
                </a:cubicBezTo>
                <a:cubicBezTo>
                  <a:pt x="11291174" y="164458"/>
                  <a:pt x="11291174" y="164458"/>
                  <a:pt x="11291174" y="156235"/>
                </a:cubicBezTo>
                <a:cubicBezTo>
                  <a:pt x="11291174" y="156235"/>
                  <a:pt x="11291174" y="156235"/>
                  <a:pt x="11299161" y="156235"/>
                </a:cubicBezTo>
                <a:lnTo>
                  <a:pt x="11299161" y="148012"/>
                </a:lnTo>
                <a:cubicBezTo>
                  <a:pt x="11299161" y="148012"/>
                  <a:pt x="11299161" y="148012"/>
                  <a:pt x="11291174" y="148012"/>
                </a:cubicBezTo>
                <a:cubicBezTo>
                  <a:pt x="11291174" y="148012"/>
                  <a:pt x="11291174" y="139789"/>
                  <a:pt x="11299161" y="139789"/>
                </a:cubicBezTo>
                <a:cubicBezTo>
                  <a:pt x="11299161" y="139789"/>
                  <a:pt x="11307148" y="139789"/>
                  <a:pt x="11307148" y="139789"/>
                </a:cubicBezTo>
                <a:cubicBezTo>
                  <a:pt x="11307148" y="139789"/>
                  <a:pt x="11307148" y="139789"/>
                  <a:pt x="11307148" y="156235"/>
                </a:cubicBezTo>
                <a:cubicBezTo>
                  <a:pt x="11307148" y="156235"/>
                  <a:pt x="11307148" y="156235"/>
                  <a:pt x="11307148" y="172681"/>
                </a:cubicBezTo>
                <a:cubicBezTo>
                  <a:pt x="11307148" y="172681"/>
                  <a:pt x="11307148" y="172681"/>
                  <a:pt x="11363057" y="172681"/>
                </a:cubicBezTo>
                <a:cubicBezTo>
                  <a:pt x="11363057" y="172681"/>
                  <a:pt x="11363057" y="172681"/>
                  <a:pt x="11363057" y="304247"/>
                </a:cubicBezTo>
                <a:cubicBezTo>
                  <a:pt x="11363057" y="304247"/>
                  <a:pt x="11363057" y="304247"/>
                  <a:pt x="11418967" y="304247"/>
                </a:cubicBezTo>
                <a:cubicBezTo>
                  <a:pt x="11418967" y="304247"/>
                  <a:pt x="11418967" y="304247"/>
                  <a:pt x="11418967" y="312469"/>
                </a:cubicBezTo>
                <a:cubicBezTo>
                  <a:pt x="11418967" y="312469"/>
                  <a:pt x="11418967" y="312469"/>
                  <a:pt x="11426953" y="312469"/>
                </a:cubicBezTo>
                <a:cubicBezTo>
                  <a:pt x="11426953" y="312469"/>
                  <a:pt x="11426953" y="312469"/>
                  <a:pt x="11450915" y="106898"/>
                </a:cubicBezTo>
                <a:cubicBezTo>
                  <a:pt x="11450915" y="106898"/>
                  <a:pt x="11466889" y="24669"/>
                  <a:pt x="11466889" y="16446"/>
                </a:cubicBezTo>
                <a:cubicBezTo>
                  <a:pt x="11466889" y="8223"/>
                  <a:pt x="11474876" y="8223"/>
                  <a:pt x="11474876" y="8223"/>
                </a:cubicBezTo>
                <a:cubicBezTo>
                  <a:pt x="11474876" y="8223"/>
                  <a:pt x="11474876" y="8223"/>
                  <a:pt x="11482863" y="106898"/>
                </a:cubicBezTo>
                <a:cubicBezTo>
                  <a:pt x="11482863" y="106898"/>
                  <a:pt x="11482863" y="106898"/>
                  <a:pt x="11490850" y="106898"/>
                </a:cubicBezTo>
                <a:cubicBezTo>
                  <a:pt x="11490850" y="106898"/>
                  <a:pt x="11490850" y="106898"/>
                  <a:pt x="11498837" y="222018"/>
                </a:cubicBezTo>
                <a:cubicBezTo>
                  <a:pt x="11506824" y="222018"/>
                  <a:pt x="11506824" y="222018"/>
                  <a:pt x="11506824" y="222018"/>
                </a:cubicBezTo>
                <a:cubicBezTo>
                  <a:pt x="11506824" y="222018"/>
                  <a:pt x="11506824" y="222018"/>
                  <a:pt x="11530785" y="222018"/>
                </a:cubicBezTo>
                <a:cubicBezTo>
                  <a:pt x="11530785" y="222018"/>
                  <a:pt x="11530785" y="222018"/>
                  <a:pt x="11530785" y="263132"/>
                </a:cubicBezTo>
                <a:cubicBezTo>
                  <a:pt x="11530785" y="263132"/>
                  <a:pt x="11530785" y="263132"/>
                  <a:pt x="11538772" y="263132"/>
                </a:cubicBezTo>
                <a:cubicBezTo>
                  <a:pt x="11538772" y="263132"/>
                  <a:pt x="11538772" y="263132"/>
                  <a:pt x="11562733" y="263132"/>
                </a:cubicBezTo>
                <a:cubicBezTo>
                  <a:pt x="11562733" y="263132"/>
                  <a:pt x="11562733" y="263132"/>
                  <a:pt x="11562733" y="271355"/>
                </a:cubicBezTo>
                <a:cubicBezTo>
                  <a:pt x="11562733" y="271355"/>
                  <a:pt x="11562733" y="271355"/>
                  <a:pt x="11610655" y="271355"/>
                </a:cubicBezTo>
                <a:cubicBezTo>
                  <a:pt x="11610655" y="271355"/>
                  <a:pt x="11610655" y="230241"/>
                  <a:pt x="11610655" y="213795"/>
                </a:cubicBezTo>
                <a:cubicBezTo>
                  <a:pt x="11610655" y="189126"/>
                  <a:pt x="11618642" y="189126"/>
                  <a:pt x="11618642" y="189126"/>
                </a:cubicBezTo>
                <a:cubicBezTo>
                  <a:pt x="11618642" y="189126"/>
                  <a:pt x="11618642" y="189126"/>
                  <a:pt x="11626629" y="189126"/>
                </a:cubicBezTo>
                <a:cubicBezTo>
                  <a:pt x="11626629" y="189126"/>
                  <a:pt x="11626629" y="189126"/>
                  <a:pt x="11642603" y="189126"/>
                </a:cubicBezTo>
                <a:cubicBezTo>
                  <a:pt x="11642603" y="189126"/>
                  <a:pt x="11642603" y="189126"/>
                  <a:pt x="11650590" y="189126"/>
                </a:cubicBezTo>
                <a:cubicBezTo>
                  <a:pt x="11650590" y="189126"/>
                  <a:pt x="11650590" y="164458"/>
                  <a:pt x="11650590" y="156235"/>
                </a:cubicBezTo>
                <a:cubicBezTo>
                  <a:pt x="11650590" y="156235"/>
                  <a:pt x="11650590" y="148012"/>
                  <a:pt x="11658577" y="148012"/>
                </a:cubicBezTo>
                <a:cubicBezTo>
                  <a:pt x="11658577" y="148012"/>
                  <a:pt x="11666564" y="139789"/>
                  <a:pt x="11666564" y="139789"/>
                </a:cubicBezTo>
                <a:cubicBezTo>
                  <a:pt x="11666564" y="139789"/>
                  <a:pt x="11666564" y="139789"/>
                  <a:pt x="11674551" y="131566"/>
                </a:cubicBezTo>
                <a:cubicBezTo>
                  <a:pt x="11674551" y="131566"/>
                  <a:pt x="11674551" y="131566"/>
                  <a:pt x="11674551" y="106898"/>
                </a:cubicBezTo>
                <a:cubicBezTo>
                  <a:pt x="11674551" y="106898"/>
                  <a:pt x="11674551" y="106898"/>
                  <a:pt x="11666564" y="115120"/>
                </a:cubicBezTo>
                <a:cubicBezTo>
                  <a:pt x="11666564" y="115120"/>
                  <a:pt x="11658577" y="106898"/>
                  <a:pt x="11666564" y="106898"/>
                </a:cubicBezTo>
                <a:cubicBezTo>
                  <a:pt x="11666564" y="106898"/>
                  <a:pt x="11682538" y="90452"/>
                  <a:pt x="11682538" y="90452"/>
                </a:cubicBezTo>
                <a:cubicBezTo>
                  <a:pt x="11682538" y="90452"/>
                  <a:pt x="11682538" y="90452"/>
                  <a:pt x="11682538" y="131566"/>
                </a:cubicBezTo>
                <a:cubicBezTo>
                  <a:pt x="11682538" y="131566"/>
                  <a:pt x="11682538" y="131566"/>
                  <a:pt x="11682538" y="139789"/>
                </a:cubicBezTo>
                <a:cubicBezTo>
                  <a:pt x="11682538" y="139789"/>
                  <a:pt x="11682538" y="139789"/>
                  <a:pt x="11698513" y="148012"/>
                </a:cubicBezTo>
                <a:cubicBezTo>
                  <a:pt x="11698513" y="148012"/>
                  <a:pt x="11698513" y="148012"/>
                  <a:pt x="11706499" y="156235"/>
                </a:cubicBezTo>
                <a:cubicBezTo>
                  <a:pt x="11706499" y="156235"/>
                  <a:pt x="11706499" y="156235"/>
                  <a:pt x="11706499" y="197349"/>
                </a:cubicBezTo>
                <a:cubicBezTo>
                  <a:pt x="11706499" y="197349"/>
                  <a:pt x="11714487" y="189126"/>
                  <a:pt x="11714487" y="197349"/>
                </a:cubicBezTo>
                <a:cubicBezTo>
                  <a:pt x="11714487" y="197349"/>
                  <a:pt x="11722473" y="205572"/>
                  <a:pt x="11722473" y="205572"/>
                </a:cubicBezTo>
                <a:cubicBezTo>
                  <a:pt x="11722473" y="205572"/>
                  <a:pt x="11722473" y="205572"/>
                  <a:pt x="11722473" y="238464"/>
                </a:cubicBezTo>
                <a:cubicBezTo>
                  <a:pt x="11722473" y="238464"/>
                  <a:pt x="11722473" y="238464"/>
                  <a:pt x="11730461" y="238464"/>
                </a:cubicBezTo>
                <a:cubicBezTo>
                  <a:pt x="11730461" y="238464"/>
                  <a:pt x="11730461" y="238464"/>
                  <a:pt x="11730461" y="230241"/>
                </a:cubicBezTo>
                <a:cubicBezTo>
                  <a:pt x="11730461" y="230241"/>
                  <a:pt x="11738448" y="222018"/>
                  <a:pt x="11746435" y="222018"/>
                </a:cubicBezTo>
                <a:cubicBezTo>
                  <a:pt x="11754422" y="222018"/>
                  <a:pt x="11762409" y="222018"/>
                  <a:pt x="11762409" y="222018"/>
                </a:cubicBezTo>
                <a:cubicBezTo>
                  <a:pt x="11762409" y="222018"/>
                  <a:pt x="11762409" y="222018"/>
                  <a:pt x="11770396" y="222018"/>
                </a:cubicBezTo>
                <a:cubicBezTo>
                  <a:pt x="11778383" y="222018"/>
                  <a:pt x="11786370" y="230241"/>
                  <a:pt x="11786370" y="230241"/>
                </a:cubicBezTo>
                <a:cubicBezTo>
                  <a:pt x="11786370" y="230241"/>
                  <a:pt x="11786370" y="230241"/>
                  <a:pt x="11794357" y="230241"/>
                </a:cubicBezTo>
                <a:cubicBezTo>
                  <a:pt x="11794357" y="230241"/>
                  <a:pt x="11794357" y="230241"/>
                  <a:pt x="11794357" y="148012"/>
                </a:cubicBezTo>
                <a:cubicBezTo>
                  <a:pt x="11794357" y="148012"/>
                  <a:pt x="11794357" y="148012"/>
                  <a:pt x="11810331" y="148012"/>
                </a:cubicBezTo>
                <a:cubicBezTo>
                  <a:pt x="11810331" y="148012"/>
                  <a:pt x="11810331" y="139789"/>
                  <a:pt x="11818318" y="139789"/>
                </a:cubicBezTo>
                <a:lnTo>
                  <a:pt x="11818318" y="131566"/>
                </a:lnTo>
                <a:cubicBezTo>
                  <a:pt x="11818318" y="139789"/>
                  <a:pt x="11826305" y="148012"/>
                  <a:pt x="11826305" y="148012"/>
                </a:cubicBezTo>
                <a:cubicBezTo>
                  <a:pt x="11826305" y="148012"/>
                  <a:pt x="11826305" y="148012"/>
                  <a:pt x="11826305" y="139789"/>
                </a:cubicBezTo>
                <a:cubicBezTo>
                  <a:pt x="11826305" y="139789"/>
                  <a:pt x="11826305" y="139789"/>
                  <a:pt x="11882214" y="139789"/>
                </a:cubicBezTo>
                <a:cubicBezTo>
                  <a:pt x="11882214" y="139789"/>
                  <a:pt x="11882214" y="139789"/>
                  <a:pt x="11882214" y="197349"/>
                </a:cubicBezTo>
                <a:cubicBezTo>
                  <a:pt x="11882214" y="197349"/>
                  <a:pt x="11882214" y="197349"/>
                  <a:pt x="11930136" y="197349"/>
                </a:cubicBezTo>
                <a:cubicBezTo>
                  <a:pt x="11930136" y="197349"/>
                  <a:pt x="11930136" y="197349"/>
                  <a:pt x="11930136" y="205572"/>
                </a:cubicBezTo>
                <a:cubicBezTo>
                  <a:pt x="11930136" y="205572"/>
                  <a:pt x="11930136" y="205572"/>
                  <a:pt x="11954097" y="197349"/>
                </a:cubicBezTo>
                <a:cubicBezTo>
                  <a:pt x="11954097" y="197349"/>
                  <a:pt x="11954097" y="197349"/>
                  <a:pt x="11962084" y="205572"/>
                </a:cubicBezTo>
                <a:cubicBezTo>
                  <a:pt x="11962084" y="205572"/>
                  <a:pt x="11962084" y="205572"/>
                  <a:pt x="11962084" y="254909"/>
                </a:cubicBezTo>
                <a:cubicBezTo>
                  <a:pt x="11962084" y="254909"/>
                  <a:pt x="11962084" y="254909"/>
                  <a:pt x="11994033" y="222018"/>
                </a:cubicBezTo>
                <a:cubicBezTo>
                  <a:pt x="11994033" y="222018"/>
                  <a:pt x="11994033" y="222018"/>
                  <a:pt x="11994033" y="189126"/>
                </a:cubicBezTo>
                <a:cubicBezTo>
                  <a:pt x="11994033" y="189126"/>
                  <a:pt x="11994033" y="189126"/>
                  <a:pt x="12033968" y="189126"/>
                </a:cubicBezTo>
                <a:cubicBezTo>
                  <a:pt x="12033968" y="189126"/>
                  <a:pt x="12033968" y="189126"/>
                  <a:pt x="12033968" y="164458"/>
                </a:cubicBezTo>
                <a:cubicBezTo>
                  <a:pt x="12033968" y="164458"/>
                  <a:pt x="12033968" y="164458"/>
                  <a:pt x="12033968" y="156235"/>
                </a:cubicBezTo>
                <a:cubicBezTo>
                  <a:pt x="12033968" y="156235"/>
                  <a:pt x="12033968" y="156235"/>
                  <a:pt x="12113838" y="156235"/>
                </a:cubicBezTo>
                <a:cubicBezTo>
                  <a:pt x="12113838" y="156235"/>
                  <a:pt x="12113838" y="156235"/>
                  <a:pt x="12113838" y="164458"/>
                </a:cubicBezTo>
                <a:cubicBezTo>
                  <a:pt x="12113838" y="164458"/>
                  <a:pt x="12113838" y="164458"/>
                  <a:pt x="12121825" y="164458"/>
                </a:cubicBezTo>
                <a:cubicBezTo>
                  <a:pt x="12121825" y="164458"/>
                  <a:pt x="12121825" y="164458"/>
                  <a:pt x="12121825" y="172681"/>
                </a:cubicBezTo>
                <a:cubicBezTo>
                  <a:pt x="12121825" y="172681"/>
                  <a:pt x="12129812" y="172681"/>
                  <a:pt x="12137799" y="172681"/>
                </a:cubicBezTo>
                <a:lnTo>
                  <a:pt x="12137799" y="526264"/>
                </a:lnTo>
                <a:cubicBezTo>
                  <a:pt x="11958091" y="526264"/>
                  <a:pt x="11140419" y="526264"/>
                  <a:pt x="10570969" y="526264"/>
                </a:cubicBezTo>
                <a:lnTo>
                  <a:pt x="10133947" y="526264"/>
                </a:lnTo>
                <a:lnTo>
                  <a:pt x="10117081" y="526264"/>
                </a:lnTo>
                <a:lnTo>
                  <a:pt x="8025520" y="526264"/>
                </a:lnTo>
                <a:lnTo>
                  <a:pt x="8001905" y="526264"/>
                </a:lnTo>
                <a:lnTo>
                  <a:pt x="7868664" y="526264"/>
                </a:lnTo>
                <a:cubicBezTo>
                  <a:pt x="7573387" y="526264"/>
                  <a:pt x="6918151" y="526264"/>
                  <a:pt x="6400705" y="526264"/>
                </a:cubicBezTo>
                <a:lnTo>
                  <a:pt x="6132996" y="526264"/>
                </a:lnTo>
                <a:lnTo>
                  <a:pt x="5836128" y="526264"/>
                </a:lnTo>
                <a:lnTo>
                  <a:pt x="5690068" y="526264"/>
                </a:lnTo>
                <a:cubicBezTo>
                  <a:pt x="5150948" y="526264"/>
                  <a:pt x="4404261" y="526264"/>
                  <a:pt x="4179123" y="526264"/>
                </a:cubicBezTo>
                <a:lnTo>
                  <a:pt x="4135891" y="526264"/>
                </a:lnTo>
                <a:lnTo>
                  <a:pt x="4112278" y="526264"/>
                </a:lnTo>
                <a:lnTo>
                  <a:pt x="2020718" y="526264"/>
                </a:lnTo>
                <a:lnTo>
                  <a:pt x="2003850" y="526264"/>
                </a:lnTo>
                <a:lnTo>
                  <a:pt x="1826767" y="526264"/>
                </a:lnTo>
                <a:cubicBezTo>
                  <a:pt x="1287658" y="526264"/>
                  <a:pt x="209659" y="526264"/>
                  <a:pt x="0" y="526264"/>
                </a:cubicBezTo>
                <a:lnTo>
                  <a:pt x="0" y="172681"/>
                </a:lnTo>
                <a:cubicBezTo>
                  <a:pt x="7987" y="172681"/>
                  <a:pt x="15974" y="172681"/>
                  <a:pt x="15974" y="172681"/>
                </a:cubicBezTo>
                <a:cubicBezTo>
                  <a:pt x="15974" y="164458"/>
                  <a:pt x="15974" y="164458"/>
                  <a:pt x="15974" y="164458"/>
                </a:cubicBezTo>
                <a:cubicBezTo>
                  <a:pt x="23961" y="164458"/>
                  <a:pt x="23961" y="164458"/>
                  <a:pt x="23961" y="164458"/>
                </a:cubicBezTo>
                <a:cubicBezTo>
                  <a:pt x="23961" y="156235"/>
                  <a:pt x="23961" y="156235"/>
                  <a:pt x="23961" y="156235"/>
                </a:cubicBezTo>
                <a:cubicBezTo>
                  <a:pt x="103831" y="156235"/>
                  <a:pt x="103831" y="156235"/>
                  <a:pt x="103831" y="156235"/>
                </a:cubicBezTo>
                <a:cubicBezTo>
                  <a:pt x="103831" y="164458"/>
                  <a:pt x="103831" y="164458"/>
                  <a:pt x="103831" y="164458"/>
                </a:cubicBezTo>
                <a:cubicBezTo>
                  <a:pt x="103831" y="189126"/>
                  <a:pt x="103831" y="189126"/>
                  <a:pt x="103831" y="189126"/>
                </a:cubicBezTo>
                <a:cubicBezTo>
                  <a:pt x="143766" y="189126"/>
                  <a:pt x="143766" y="189126"/>
                  <a:pt x="143766" y="189126"/>
                </a:cubicBezTo>
                <a:cubicBezTo>
                  <a:pt x="143766" y="222018"/>
                  <a:pt x="143766" y="222018"/>
                  <a:pt x="143766" y="222018"/>
                </a:cubicBezTo>
                <a:cubicBezTo>
                  <a:pt x="175714" y="254909"/>
                  <a:pt x="175714" y="254909"/>
                  <a:pt x="175714" y="254909"/>
                </a:cubicBezTo>
                <a:cubicBezTo>
                  <a:pt x="175714" y="205572"/>
                  <a:pt x="175714" y="205572"/>
                  <a:pt x="175714" y="205572"/>
                </a:cubicBezTo>
                <a:cubicBezTo>
                  <a:pt x="183701" y="197349"/>
                  <a:pt x="183701" y="197349"/>
                  <a:pt x="183701" y="197349"/>
                </a:cubicBezTo>
                <a:cubicBezTo>
                  <a:pt x="207662" y="205572"/>
                  <a:pt x="207662" y="205572"/>
                  <a:pt x="207662" y="205572"/>
                </a:cubicBezTo>
                <a:cubicBezTo>
                  <a:pt x="207662" y="197349"/>
                  <a:pt x="207662" y="197349"/>
                  <a:pt x="207662" y="197349"/>
                </a:cubicBezTo>
                <a:cubicBezTo>
                  <a:pt x="255585" y="197349"/>
                  <a:pt x="255585" y="197349"/>
                  <a:pt x="255585" y="197349"/>
                </a:cubicBezTo>
                <a:cubicBezTo>
                  <a:pt x="255585" y="139789"/>
                  <a:pt x="255585" y="139789"/>
                  <a:pt x="255585" y="139789"/>
                </a:cubicBezTo>
                <a:cubicBezTo>
                  <a:pt x="311494" y="139789"/>
                  <a:pt x="311494" y="139789"/>
                  <a:pt x="311494" y="139789"/>
                </a:cubicBezTo>
                <a:cubicBezTo>
                  <a:pt x="311494" y="148012"/>
                  <a:pt x="311494" y="148012"/>
                  <a:pt x="311494" y="148012"/>
                </a:cubicBezTo>
                <a:cubicBezTo>
                  <a:pt x="311494" y="148012"/>
                  <a:pt x="319481" y="139789"/>
                  <a:pt x="319481" y="131566"/>
                </a:cubicBezTo>
                <a:lnTo>
                  <a:pt x="319481" y="139789"/>
                </a:lnTo>
                <a:cubicBezTo>
                  <a:pt x="327468" y="139789"/>
                  <a:pt x="327468" y="148012"/>
                  <a:pt x="327468" y="148012"/>
                </a:cubicBezTo>
                <a:cubicBezTo>
                  <a:pt x="343442" y="148012"/>
                  <a:pt x="343442" y="148012"/>
                  <a:pt x="343442" y="148012"/>
                </a:cubicBezTo>
                <a:cubicBezTo>
                  <a:pt x="343442" y="230241"/>
                  <a:pt x="343442" y="230241"/>
                  <a:pt x="343442" y="230241"/>
                </a:cubicBezTo>
                <a:cubicBezTo>
                  <a:pt x="351429" y="230241"/>
                  <a:pt x="351429" y="230241"/>
                  <a:pt x="351429" y="230241"/>
                </a:cubicBezTo>
                <a:cubicBezTo>
                  <a:pt x="351429" y="230241"/>
                  <a:pt x="359416" y="222018"/>
                  <a:pt x="367403" y="222018"/>
                </a:cubicBezTo>
                <a:cubicBezTo>
                  <a:pt x="375390" y="222018"/>
                  <a:pt x="375390" y="222018"/>
                  <a:pt x="375390" y="222018"/>
                </a:cubicBezTo>
                <a:cubicBezTo>
                  <a:pt x="375390" y="222018"/>
                  <a:pt x="383377" y="222018"/>
                  <a:pt x="391364" y="222018"/>
                </a:cubicBezTo>
                <a:cubicBezTo>
                  <a:pt x="399351" y="222018"/>
                  <a:pt x="407338" y="230241"/>
                  <a:pt x="407338" y="230241"/>
                </a:cubicBezTo>
                <a:cubicBezTo>
                  <a:pt x="407338" y="238464"/>
                  <a:pt x="407338" y="238464"/>
                  <a:pt x="407338" y="238464"/>
                </a:cubicBezTo>
                <a:cubicBezTo>
                  <a:pt x="415325" y="238464"/>
                  <a:pt x="415325" y="238464"/>
                  <a:pt x="415325" y="238464"/>
                </a:cubicBezTo>
                <a:cubicBezTo>
                  <a:pt x="415325" y="205572"/>
                  <a:pt x="415325" y="205572"/>
                  <a:pt x="415325" y="205572"/>
                </a:cubicBezTo>
                <a:cubicBezTo>
                  <a:pt x="415325" y="205572"/>
                  <a:pt x="423312" y="197349"/>
                  <a:pt x="423312" y="197349"/>
                </a:cubicBezTo>
                <a:cubicBezTo>
                  <a:pt x="423312" y="189126"/>
                  <a:pt x="431299" y="197349"/>
                  <a:pt x="431299" y="197349"/>
                </a:cubicBezTo>
                <a:cubicBezTo>
                  <a:pt x="431299" y="156235"/>
                  <a:pt x="431299" y="156235"/>
                  <a:pt x="431299" y="156235"/>
                </a:cubicBezTo>
                <a:cubicBezTo>
                  <a:pt x="439286" y="148012"/>
                  <a:pt x="439286" y="148012"/>
                  <a:pt x="439286" y="148012"/>
                </a:cubicBezTo>
                <a:cubicBezTo>
                  <a:pt x="455260" y="139789"/>
                  <a:pt x="455260" y="139789"/>
                  <a:pt x="455260" y="139789"/>
                </a:cubicBezTo>
                <a:cubicBezTo>
                  <a:pt x="455260" y="131566"/>
                  <a:pt x="455260" y="131566"/>
                  <a:pt x="455260" y="131566"/>
                </a:cubicBezTo>
                <a:cubicBezTo>
                  <a:pt x="455260" y="90452"/>
                  <a:pt x="455260" y="90452"/>
                  <a:pt x="455260" y="90452"/>
                </a:cubicBezTo>
                <a:cubicBezTo>
                  <a:pt x="455260" y="90452"/>
                  <a:pt x="471234" y="106898"/>
                  <a:pt x="471234" y="106898"/>
                </a:cubicBezTo>
                <a:cubicBezTo>
                  <a:pt x="479221" y="106898"/>
                  <a:pt x="471234" y="115120"/>
                  <a:pt x="471234" y="115120"/>
                </a:cubicBezTo>
                <a:cubicBezTo>
                  <a:pt x="463247" y="106898"/>
                  <a:pt x="463247" y="106898"/>
                  <a:pt x="463247" y="106898"/>
                </a:cubicBezTo>
                <a:cubicBezTo>
                  <a:pt x="463247" y="131566"/>
                  <a:pt x="463247" y="131566"/>
                  <a:pt x="463247" y="131566"/>
                </a:cubicBezTo>
                <a:cubicBezTo>
                  <a:pt x="471234" y="139789"/>
                  <a:pt x="471234" y="139789"/>
                  <a:pt x="471234" y="139789"/>
                </a:cubicBezTo>
                <a:cubicBezTo>
                  <a:pt x="471234" y="139789"/>
                  <a:pt x="479221" y="148012"/>
                  <a:pt x="479221" y="148012"/>
                </a:cubicBezTo>
                <a:cubicBezTo>
                  <a:pt x="487208" y="148012"/>
                  <a:pt x="487208" y="156235"/>
                  <a:pt x="487208" y="156235"/>
                </a:cubicBezTo>
                <a:cubicBezTo>
                  <a:pt x="487208" y="164458"/>
                  <a:pt x="487208" y="189126"/>
                  <a:pt x="487208" y="189126"/>
                </a:cubicBezTo>
                <a:cubicBezTo>
                  <a:pt x="495195" y="189126"/>
                  <a:pt x="495195" y="189126"/>
                  <a:pt x="495195" y="189126"/>
                </a:cubicBezTo>
                <a:cubicBezTo>
                  <a:pt x="511169" y="189126"/>
                  <a:pt x="511169" y="189126"/>
                  <a:pt x="511169" y="189126"/>
                </a:cubicBezTo>
                <a:cubicBezTo>
                  <a:pt x="519157" y="189126"/>
                  <a:pt x="519157" y="189126"/>
                  <a:pt x="519157" y="189126"/>
                </a:cubicBezTo>
                <a:cubicBezTo>
                  <a:pt x="519157" y="189126"/>
                  <a:pt x="527144" y="189126"/>
                  <a:pt x="527144" y="213795"/>
                </a:cubicBezTo>
                <a:cubicBezTo>
                  <a:pt x="527144" y="230241"/>
                  <a:pt x="527144" y="271355"/>
                  <a:pt x="527144" y="271355"/>
                </a:cubicBezTo>
                <a:cubicBezTo>
                  <a:pt x="575066" y="271355"/>
                  <a:pt x="575066" y="271355"/>
                  <a:pt x="575066" y="271355"/>
                </a:cubicBezTo>
                <a:cubicBezTo>
                  <a:pt x="575066" y="263132"/>
                  <a:pt x="575066" y="263132"/>
                  <a:pt x="575066" y="263132"/>
                </a:cubicBezTo>
                <a:cubicBezTo>
                  <a:pt x="599027" y="263132"/>
                  <a:pt x="599027" y="263132"/>
                  <a:pt x="599027" y="263132"/>
                </a:cubicBezTo>
                <a:cubicBezTo>
                  <a:pt x="607014" y="263132"/>
                  <a:pt x="607014" y="263132"/>
                  <a:pt x="607014" y="263132"/>
                </a:cubicBezTo>
                <a:cubicBezTo>
                  <a:pt x="607014" y="222018"/>
                  <a:pt x="607014" y="222018"/>
                  <a:pt x="607014" y="222018"/>
                </a:cubicBezTo>
                <a:cubicBezTo>
                  <a:pt x="630975" y="222018"/>
                  <a:pt x="630975" y="222018"/>
                  <a:pt x="630975" y="222018"/>
                </a:cubicBezTo>
                <a:cubicBezTo>
                  <a:pt x="630975" y="222018"/>
                  <a:pt x="630975" y="222018"/>
                  <a:pt x="638962" y="222018"/>
                </a:cubicBezTo>
                <a:cubicBezTo>
                  <a:pt x="646949" y="106898"/>
                  <a:pt x="646949" y="106898"/>
                  <a:pt x="646949" y="106898"/>
                </a:cubicBezTo>
                <a:cubicBezTo>
                  <a:pt x="654936" y="106898"/>
                  <a:pt x="654936" y="106898"/>
                  <a:pt x="654936" y="106898"/>
                </a:cubicBezTo>
                <a:cubicBezTo>
                  <a:pt x="662923" y="8223"/>
                  <a:pt x="662923" y="8223"/>
                  <a:pt x="662923" y="8223"/>
                </a:cubicBezTo>
                <a:cubicBezTo>
                  <a:pt x="662923" y="8223"/>
                  <a:pt x="670910" y="8223"/>
                  <a:pt x="670910" y="16446"/>
                </a:cubicBezTo>
                <a:cubicBezTo>
                  <a:pt x="670910" y="24669"/>
                  <a:pt x="686884" y="106898"/>
                  <a:pt x="686884" y="106898"/>
                </a:cubicBezTo>
                <a:cubicBezTo>
                  <a:pt x="710845" y="312469"/>
                  <a:pt x="710845" y="312469"/>
                  <a:pt x="710845" y="312469"/>
                </a:cubicBezTo>
                <a:cubicBezTo>
                  <a:pt x="718832" y="312469"/>
                  <a:pt x="718832" y="312469"/>
                  <a:pt x="718832" y="312469"/>
                </a:cubicBezTo>
                <a:cubicBezTo>
                  <a:pt x="718832" y="304247"/>
                  <a:pt x="718832" y="304247"/>
                  <a:pt x="718832" y="304247"/>
                </a:cubicBezTo>
                <a:cubicBezTo>
                  <a:pt x="774741" y="304247"/>
                  <a:pt x="774741" y="304247"/>
                  <a:pt x="774741" y="304247"/>
                </a:cubicBezTo>
                <a:cubicBezTo>
                  <a:pt x="774741" y="172681"/>
                  <a:pt x="774741" y="172681"/>
                  <a:pt x="774741" y="172681"/>
                </a:cubicBezTo>
                <a:cubicBezTo>
                  <a:pt x="830651" y="172681"/>
                  <a:pt x="830651" y="172681"/>
                  <a:pt x="830651" y="172681"/>
                </a:cubicBezTo>
                <a:cubicBezTo>
                  <a:pt x="830651" y="156235"/>
                  <a:pt x="830651" y="156235"/>
                  <a:pt x="830651" y="156235"/>
                </a:cubicBezTo>
                <a:cubicBezTo>
                  <a:pt x="830651" y="139789"/>
                  <a:pt x="830651" y="139789"/>
                  <a:pt x="830651" y="139789"/>
                </a:cubicBezTo>
                <a:cubicBezTo>
                  <a:pt x="830651" y="139789"/>
                  <a:pt x="838638" y="139789"/>
                  <a:pt x="838638" y="139789"/>
                </a:cubicBezTo>
                <a:cubicBezTo>
                  <a:pt x="846625" y="139789"/>
                  <a:pt x="846625" y="148012"/>
                  <a:pt x="846625" y="148012"/>
                </a:cubicBezTo>
                <a:cubicBezTo>
                  <a:pt x="838638" y="148012"/>
                  <a:pt x="838638" y="148012"/>
                  <a:pt x="838638" y="148012"/>
                </a:cubicBezTo>
                <a:lnTo>
                  <a:pt x="838638" y="156235"/>
                </a:lnTo>
                <a:cubicBezTo>
                  <a:pt x="846625" y="156235"/>
                  <a:pt x="846625" y="156235"/>
                  <a:pt x="846625" y="156235"/>
                </a:cubicBezTo>
                <a:cubicBezTo>
                  <a:pt x="846625" y="164458"/>
                  <a:pt x="846625" y="164458"/>
                  <a:pt x="846625" y="164458"/>
                </a:cubicBezTo>
                <a:cubicBezTo>
                  <a:pt x="854612" y="164458"/>
                  <a:pt x="854612" y="164458"/>
                  <a:pt x="854612" y="164458"/>
                </a:cubicBezTo>
                <a:cubicBezTo>
                  <a:pt x="854612" y="156235"/>
                  <a:pt x="854612" y="156235"/>
                  <a:pt x="854612" y="156235"/>
                </a:cubicBezTo>
                <a:cubicBezTo>
                  <a:pt x="862599" y="156235"/>
                  <a:pt x="862599" y="156235"/>
                  <a:pt x="862599" y="156235"/>
                </a:cubicBezTo>
                <a:cubicBezTo>
                  <a:pt x="862599" y="164458"/>
                  <a:pt x="862599" y="164458"/>
                  <a:pt x="862599" y="164458"/>
                </a:cubicBezTo>
                <a:cubicBezTo>
                  <a:pt x="862599" y="172681"/>
                  <a:pt x="862599" y="172681"/>
                  <a:pt x="862599" y="172681"/>
                </a:cubicBezTo>
                <a:cubicBezTo>
                  <a:pt x="878573" y="172681"/>
                  <a:pt x="878573" y="172681"/>
                  <a:pt x="878573" y="172681"/>
                </a:cubicBezTo>
                <a:cubicBezTo>
                  <a:pt x="878573" y="271355"/>
                  <a:pt x="878573" y="271355"/>
                  <a:pt x="878573" y="271355"/>
                </a:cubicBezTo>
                <a:cubicBezTo>
                  <a:pt x="878573" y="271355"/>
                  <a:pt x="878573" y="271355"/>
                  <a:pt x="894547" y="263132"/>
                </a:cubicBezTo>
                <a:cubicBezTo>
                  <a:pt x="910521" y="263132"/>
                  <a:pt x="950456" y="263132"/>
                  <a:pt x="950456" y="263132"/>
                </a:cubicBezTo>
                <a:cubicBezTo>
                  <a:pt x="958443" y="263132"/>
                  <a:pt x="958443" y="263132"/>
                  <a:pt x="958443" y="263132"/>
                </a:cubicBezTo>
                <a:cubicBezTo>
                  <a:pt x="958443" y="254909"/>
                  <a:pt x="958443" y="254909"/>
                  <a:pt x="958443" y="254909"/>
                </a:cubicBezTo>
                <a:cubicBezTo>
                  <a:pt x="998378" y="254909"/>
                  <a:pt x="998378" y="254909"/>
                  <a:pt x="998378" y="254909"/>
                </a:cubicBezTo>
                <a:cubicBezTo>
                  <a:pt x="998378" y="263132"/>
                  <a:pt x="998378" y="263132"/>
                  <a:pt x="998378" y="263132"/>
                </a:cubicBezTo>
                <a:cubicBezTo>
                  <a:pt x="1022339" y="263132"/>
                  <a:pt x="1022339" y="263132"/>
                  <a:pt x="1022339" y="263132"/>
                </a:cubicBezTo>
                <a:cubicBezTo>
                  <a:pt x="1022339" y="271355"/>
                  <a:pt x="1022339" y="271355"/>
                  <a:pt x="1022339" y="271355"/>
                </a:cubicBezTo>
                <a:cubicBezTo>
                  <a:pt x="1014352" y="271355"/>
                  <a:pt x="1014352" y="271355"/>
                  <a:pt x="1014352" y="271355"/>
                </a:cubicBezTo>
                <a:cubicBezTo>
                  <a:pt x="1014352" y="279578"/>
                  <a:pt x="1014352" y="279578"/>
                  <a:pt x="1014352" y="279578"/>
                </a:cubicBezTo>
                <a:cubicBezTo>
                  <a:pt x="1022339" y="279578"/>
                  <a:pt x="1022339" y="279578"/>
                  <a:pt x="1022339" y="279578"/>
                </a:cubicBezTo>
                <a:cubicBezTo>
                  <a:pt x="1022339" y="296024"/>
                  <a:pt x="1022339" y="296024"/>
                  <a:pt x="1022339" y="296024"/>
                </a:cubicBezTo>
                <a:cubicBezTo>
                  <a:pt x="1022339" y="296024"/>
                  <a:pt x="1038313" y="296024"/>
                  <a:pt x="1038313" y="296024"/>
                </a:cubicBezTo>
                <a:cubicBezTo>
                  <a:pt x="1038313" y="287801"/>
                  <a:pt x="1038313" y="197349"/>
                  <a:pt x="1038313" y="197349"/>
                </a:cubicBezTo>
                <a:cubicBezTo>
                  <a:pt x="1046300" y="197349"/>
                  <a:pt x="1046300" y="197349"/>
                  <a:pt x="1046300" y="197349"/>
                </a:cubicBezTo>
                <a:cubicBezTo>
                  <a:pt x="1046300" y="172681"/>
                  <a:pt x="1046300" y="172681"/>
                  <a:pt x="1046300" y="172681"/>
                </a:cubicBezTo>
                <a:cubicBezTo>
                  <a:pt x="1054287" y="172681"/>
                  <a:pt x="1054287" y="172681"/>
                  <a:pt x="1054287" y="172681"/>
                </a:cubicBezTo>
                <a:cubicBezTo>
                  <a:pt x="1054287" y="24669"/>
                  <a:pt x="1054287" y="24669"/>
                  <a:pt x="1054287" y="24669"/>
                </a:cubicBezTo>
                <a:cubicBezTo>
                  <a:pt x="1086235" y="24669"/>
                  <a:pt x="1086235" y="24669"/>
                  <a:pt x="1086235" y="24669"/>
                </a:cubicBezTo>
                <a:cubicBezTo>
                  <a:pt x="1086235" y="0"/>
                  <a:pt x="1086235" y="0"/>
                  <a:pt x="1086235" y="0"/>
                </a:cubicBezTo>
                <a:close/>
              </a:path>
            </a:pathLst>
          </a:custGeom>
          <a:solidFill>
            <a:schemeClr val="accent3"/>
          </a:solidFill>
          <a:ln>
            <a:noFill/>
          </a:ln>
          <a:extLst/>
        </p:spPr>
        <p:txBody>
          <a:bodyPr anchor="t" anchorCtr="0" bIns="45720" compatLnSpc="1" lIns="91440" numCol="1" rIns="91440" tIns="45720" vert="horz" wrap="square">
            <a:prstTxWarp prst="textNoShape">
              <a:avLst/>
            </a:prstTxWarp>
            <a:noAutofit/>
          </a:bodyPr>
          <a:lstStyle/>
          <a:p>
            <a:endParaRPr altLang="en-US" lang="zh-CN">
              <a:cs typeface="+mn-ea"/>
              <a:sym typeface="+mn-lt"/>
            </a:endParaRPr>
          </a:p>
        </p:txBody>
      </p:sp>
    </p:spTree>
    <p:extLst>
      <p:ext uri="{BB962C8B-B14F-4D97-AF65-F5344CB8AC3E}">
        <p14:creationId val="1388296349"/>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等腰三角形 2"/>
          <p:cNvSpPr/>
          <p:nvPr/>
        </p:nvSpPr>
        <p:spPr>
          <a:xfrm flipV="1" rot="16200000">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flipH="1" flipV="1" rot="16200000">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H="1" rot="16200000">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6200000">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rot="16200000">
            <a:off x="691643" y="500873"/>
            <a:ext cx="881342" cy="759777"/>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H="1" rot="16200000">
            <a:off x="-300255" y="5881715"/>
            <a:ext cx="628989" cy="542232"/>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rot="16200000">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flipV="1" rot="16200000">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rot="16200000">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H="1" rot="16200000">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H="1" flipV="1" rot="16200000">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4239" y="1863220"/>
            <a:ext cx="2496342" cy="3124200"/>
          </a:xfrm>
          <a:prstGeom prst="rect">
            <a:avLst/>
          </a:prstGeom>
          <a:noFill/>
        </p:spPr>
        <p:txBody>
          <a:bodyPr rtlCol="0" wrap="square">
            <a:spAutoFit/>
          </a:bodyPr>
          <a:lstStyle/>
          <a:p>
            <a:pPr algn="ctr"/>
            <a:r>
              <a:rPr altLang="zh-CN" lang="en-US" sz="19900">
                <a:solidFill>
                  <a:schemeClr val="bg1"/>
                </a:solidFill>
                <a:latin charset="-122" panose="02000000000000000000" pitchFamily="2" typeface="张海山锐谐体"/>
                <a:ea charset="-122" panose="02000000000000000000" pitchFamily="2" typeface="张海山锐谐体"/>
              </a:rPr>
              <a:t>2</a:t>
            </a:r>
          </a:p>
        </p:txBody>
      </p:sp>
      <p:sp>
        <p:nvSpPr>
          <p:cNvPr id="15" name="文本框 14"/>
          <p:cNvSpPr txBox="1"/>
          <p:nvPr/>
        </p:nvSpPr>
        <p:spPr>
          <a:xfrm>
            <a:off x="5868860" y="2450424"/>
            <a:ext cx="5200650" cy="579120"/>
          </a:xfrm>
          <a:prstGeom prst="rect">
            <a:avLst/>
          </a:prstGeom>
          <a:noFill/>
        </p:spPr>
        <p:txBody>
          <a:bodyPr rtlCol="0" wrap="square">
            <a:spAutoFit/>
          </a:bodyPr>
          <a:lstStyle/>
          <a:p>
            <a:r>
              <a:rPr altLang="en-US" lang="zh-CN" sz="3200">
                <a:solidFill>
                  <a:schemeClr val="bg1"/>
                </a:solidFill>
                <a:latin charset="-122" panose="02000000000000000000" pitchFamily="2" typeface="张海山锐谐体"/>
                <a:ea charset="-122" panose="02000000000000000000" pitchFamily="2" typeface="张海山锐谐体"/>
              </a:rPr>
              <a:t>项目简介</a:t>
            </a:r>
          </a:p>
        </p:txBody>
      </p:sp>
      <p:sp>
        <p:nvSpPr>
          <p:cNvPr id="16" name="文本框 15"/>
          <p:cNvSpPr txBox="1"/>
          <p:nvPr/>
        </p:nvSpPr>
        <p:spPr>
          <a:xfrm>
            <a:off x="5868860" y="3089060"/>
            <a:ext cx="4988386"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a:solidFill>
                  <a:schemeClr val="bg1"/>
                </a:solidFill>
              </a:rPr>
              <a:t>Lorem ipsum dolor sit amet, consectetur adipisicing elit, sed do eiusmod tempor incididunt ut labore et dolore magna aliqua. </a:t>
            </a:r>
          </a:p>
        </p:txBody>
      </p:sp>
      <p:sp>
        <p:nvSpPr>
          <p:cNvPr id="17" name="椭圆 16"/>
          <p:cNvSpPr/>
          <p:nvPr/>
        </p:nvSpPr>
        <p:spPr>
          <a:xfrm>
            <a:off x="3955794" y="3372667"/>
            <a:ext cx="99805" cy="99805"/>
          </a:xfrm>
          <a:prstGeom prst="ellipse">
            <a:avLst/>
          </a:prstGeom>
          <a:solidFill>
            <a:srgbClr val="E62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fmla="val 50000" name="adj"/>
              </a:avLst>
            </a:prstGeom>
            <a:solidFill>
              <a:schemeClr val="accent1"/>
            </a:solidFill>
            <a:ln>
              <a:noFill/>
            </a:ln>
            <a:effectLst>
              <a:outerShdw algn="t" blurRad="381000" dir="54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TextBox 24"/>
            <p:cNvSpPr txBox="1"/>
            <p:nvPr/>
          </p:nvSpPr>
          <p:spPr>
            <a:xfrm>
              <a:off x="5051001" y="4238185"/>
              <a:ext cx="815559" cy="304800"/>
            </a:xfrm>
            <a:prstGeom prst="rect">
              <a:avLst/>
            </a:prstGeom>
            <a:noFill/>
          </p:spPr>
          <p:txBody>
            <a:bodyPr rtlCol="0" wrap="square">
              <a:spAutoFit/>
            </a:bodyPr>
            <a:lstStyle/>
            <a:p>
              <a:r>
                <a:rPr lang="en-US" sz="1400">
                  <a:solidFill>
                    <a:schemeClr val="bg1"/>
                  </a:solidFill>
                  <a:cs charset="0" panose="020b0604020202020204" pitchFamily="34" typeface="Arial"/>
                </a:rPr>
                <a:t>Input</a:t>
              </a:r>
            </a:p>
          </p:txBody>
        </p:sp>
      </p:grpSp>
    </p:spTree>
    <p:extLst>
      <p:ext uri="{BB962C8B-B14F-4D97-AF65-F5344CB8AC3E}">
        <p14:creationId val="13858562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fontScheme name="模板专用">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223</Paragraphs>
  <Slides>30</Slides>
  <Notes>3</Notes>
  <TotalTime>143</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30</vt:i4>
      </vt:variant>
    </vt:vector>
  </HeadingPairs>
  <TitlesOfParts>
    <vt:vector baseType="lpstr" size="47">
      <vt:lpstr>Arial</vt:lpstr>
      <vt:lpstr>微软雅黑</vt:lpstr>
      <vt:lpstr>Calibri Light</vt:lpstr>
      <vt:lpstr>Calibri</vt:lpstr>
      <vt:lpstr>等线 Light</vt:lpstr>
      <vt:lpstr>等线</vt:lpstr>
      <vt:lpstr>张海山锐谐体</vt:lpstr>
      <vt:lpstr>Segoe UI</vt:lpstr>
      <vt:lpstr>Roboto</vt:lpstr>
      <vt:lpstr>Helvetica Light</vt:lpstr>
      <vt:lpstr>Lato Light</vt:lpstr>
      <vt:lpstr>Source Sans Pro Light</vt:lpstr>
      <vt:lpstr>Gill Sans</vt:lpstr>
      <vt:lpstr>ＭＳ Ｐゴシック</vt:lpstr>
      <vt:lpstr>Open Sans</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2016-04-15T12:42:35Z</dcterms:created>
  <cp:lastModifiedBy>优品PPT</cp:lastModifiedBy>
  <dcterms:modified xsi:type="dcterms:W3CDTF">2021-08-20T11:19:50Z</dcterms:modified>
  <cp:revision>74</cp:revision>
  <dc:title>PowerPoint 演示文稿</dc:title>
</cp:coreProperties>
</file>