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2" r:id="rId22"/>
    <p:sldId id="274" r:id="rId23"/>
    <p:sldId id="275" r:id="rId24"/>
    <p:sldId id="276" r:id="rId25"/>
    <p:sldId id="278" r:id="rId26"/>
    <p:sldId id="277" r:id="rId27"/>
    <p:sldId id="279" r:id="rId28"/>
    <p:sldId id="280" r:id="rId29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317" autoAdjust="0"/>
  </p:normalViewPr>
  <p:slideViewPr>
    <p:cSldViewPr snapToGrid="0">
      <p:cViewPr varScale="1">
        <p:scale>
          <a:sx n="84" d="100"/>
          <a:sy n="84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slideMasters/slideMaster3.xml" Type="http://schemas.openxmlformats.org/officeDocument/2006/relationships/slideMaster"/><Relationship Id="rId30" Target="tags/tag1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6800C-6DA0-43D0-90D4-152D1B395067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8EB6F-31B9-40B4-8CE8-E215F2820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6349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95066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72000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22971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27472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98190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951235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60060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70059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679380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025631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56942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406655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54727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549838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96048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387317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39001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98854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46265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56838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55680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32536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91319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5814354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84260491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68990086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51726905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3215316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3103940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6901821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9306218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0727314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671815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524341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246064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07092359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881341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312814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5905213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7207692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55995313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43257233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10665411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02279325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00811819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1204823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12861836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86911609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5751392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86743287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730130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76043198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94993173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12263886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98468368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07956306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24061774"/>
      </p:ext>
    </p:extLst>
  </p:cSld>
  <p:clrMapOvr>
    <a:masterClrMapping/>
  </p:clrMapOvr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10" Target="../slideLayouts/slideLayout32.xml" Type="http://schemas.openxmlformats.org/officeDocument/2006/relationships/slideLayout"/><Relationship Id="rId11" Target="../slideLayouts/slideLayout33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24.xml" Type="http://schemas.openxmlformats.org/officeDocument/2006/relationships/slideLayout"/><Relationship Id="rId3" Target="../slideLayouts/slideLayout25.xml" Type="http://schemas.openxmlformats.org/officeDocument/2006/relationships/slideLayout"/><Relationship Id="rId4" Target="../slideLayouts/slideLayout26.xml" Type="http://schemas.openxmlformats.org/officeDocument/2006/relationships/slideLayout"/><Relationship Id="rId5" Target="../slideLayouts/slideLayout27.xml" Type="http://schemas.openxmlformats.org/officeDocument/2006/relationships/slideLayout"/><Relationship Id="rId6" Target="../slideLayouts/slideLayout28.xml" Type="http://schemas.openxmlformats.org/officeDocument/2006/relationships/slideLayout"/><Relationship Id="rId7" Target="../slideLayouts/slideLayout29.xml" Type="http://schemas.openxmlformats.org/officeDocument/2006/relationships/slideLayout"/><Relationship Id="rId8" Target="../slideLayouts/slideLayout30.xml" Type="http://schemas.openxmlformats.org/officeDocument/2006/relationships/slideLayout"/><Relationship Id="rId9" Target="../slideLayouts/slideLayout3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8311-8710-4819-B862-2081C775A171}" type="datetimeFigureOut">
              <a:rPr lang="zh-CN" altLang="en-US" smtClean="0"/>
              <a:t>2018/12/28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9DE-AD3E-4CC2-87FB-42CE12F77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2603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EDD4-642A-46B3-9FB2-A65B34D3579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B5773-CCB3-4323-998A-8607E0AC9EF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32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6250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9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0.jpeg" Type="http://schemas.openxmlformats.org/officeDocument/2006/relationships/image"/><Relationship Id="rId4" Target="../media/image11.jpeg" Type="http://schemas.openxmlformats.org/officeDocument/2006/relationships/image"/><Relationship Id="rId5" Target="../media/image12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3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4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5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6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7.jpe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9.jpeg" Type="http://schemas.openxmlformats.org/officeDocument/2006/relationships/image"/><Relationship Id="rId4" Target="../media/image2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20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6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8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612854" y="588349"/>
            <a:ext cx="7178845" cy="626965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15831" l="1193" r="43990" t="66083"/>
          <a:stretch>
            <a:fillRect/>
          </a:stretch>
        </p:blipFill>
        <p:spPr>
          <a:xfrm>
            <a:off x="3710755" y="5617663"/>
            <a:ext cx="4819650" cy="124033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r="24064" t="82870"/>
          <a:stretch>
            <a:fillRect/>
          </a:stretch>
        </p:blipFill>
        <p:spPr>
          <a:xfrm>
            <a:off x="0" y="5943600"/>
            <a:ext cx="12241161" cy="2153879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4990981" y="1795836"/>
            <a:ext cx="2707457" cy="2834489"/>
            <a:chOff x="6326822" y="996434"/>
            <a:chExt cx="2707457" cy="2834489"/>
          </a:xfrm>
        </p:grpSpPr>
        <p:sp>
          <p:nvSpPr>
            <p:cNvPr id="7" name="矩形 6"/>
            <p:cNvSpPr/>
            <p:nvPr/>
          </p:nvSpPr>
          <p:spPr>
            <a:xfrm>
              <a:off x="6958653" y="996434"/>
              <a:ext cx="1280160" cy="908685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altLang="en-US" lang="zh-CN" smtClean="0" sz="7200"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极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6326822" y="1609976"/>
              <a:ext cx="1097280" cy="11887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7200"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简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7300412" y="2013003"/>
              <a:ext cx="1733867" cy="39624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r>
                <a:rPr altLang="zh-CN" lang="en-US" smtClean="0" spc="600" sz="2000">
                  <a:solidFill>
                    <a:srgbClr val="C00000"/>
                  </a:solidFill>
                </a:rPr>
                <a:t>[JI JIAN]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7073877" y="2377408"/>
              <a:ext cx="792480" cy="1453515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altLang="en-US" lang="zh-CN" smtClean="0" sz="4000"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中国风</a:t>
              </a: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75938" y="2548858"/>
            <a:ext cx="2359157" cy="1069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69458" y="2602601"/>
            <a:ext cx="2359157" cy="1069850"/>
          </a:xfrm>
          <a:prstGeom prst="rect">
            <a:avLst/>
          </a:prstGeom>
        </p:spPr>
      </p:pic>
    </p:spTree>
    <p:extLst>
      <p:ext uri="{BB962C8B-B14F-4D97-AF65-F5344CB8AC3E}">
        <p14:creationId val="120537995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8752245" y="0"/>
            <a:ext cx="1162050" cy="371328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8902384" y="201062"/>
            <a:ext cx="853440" cy="315595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pc="600" sz="44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 新 自 然</a:t>
            </a:r>
          </a:p>
        </p:txBody>
      </p:sp>
      <p:sp>
        <p:nvSpPr>
          <p:cNvPr id="7" name="矩形 6"/>
          <p:cNvSpPr/>
          <p:nvPr/>
        </p:nvSpPr>
        <p:spPr>
          <a:xfrm>
            <a:off x="4367442" y="2346734"/>
            <a:ext cx="1402080" cy="57912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3200">
                <a:solidFill>
                  <a:srgbClr val="0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章回二</a:t>
            </a:r>
          </a:p>
        </p:txBody>
      </p:sp>
      <p:sp>
        <p:nvSpPr>
          <p:cNvPr id="8" name="矩形 7"/>
          <p:cNvSpPr/>
          <p:nvPr/>
        </p:nvSpPr>
        <p:spPr>
          <a:xfrm>
            <a:off x="6168639" y="2346734"/>
            <a:ext cx="1808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32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清新自然</a:t>
            </a:r>
          </a:p>
        </p:txBody>
      </p:sp>
      <p:sp>
        <p:nvSpPr>
          <p:cNvPr id="10" name="矩形 9"/>
          <p:cNvSpPr/>
          <p:nvPr/>
        </p:nvSpPr>
        <p:spPr>
          <a:xfrm>
            <a:off x="3479865" y="3075143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6451" l="17906" r="67669"/>
          <a:stretch>
            <a:fillRect/>
          </a:stretch>
        </p:blipFill>
        <p:spPr>
          <a:xfrm>
            <a:off x="1875250" y="973394"/>
            <a:ext cx="2015353" cy="3655756"/>
          </a:xfrm>
          <a:prstGeom prst="rect">
            <a:avLst/>
          </a:prstGeom>
        </p:spPr>
      </p:pic>
    </p:spTree>
    <p:extLst>
      <p:ext uri="{BB962C8B-B14F-4D97-AF65-F5344CB8AC3E}">
        <p14:creationId val="3721819644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1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 新 自 然</a:t>
            </a:r>
          </a:p>
        </p:txBody>
      </p:sp>
      <p:sp>
        <p:nvSpPr>
          <p:cNvPr id="6" name="矩形 5"/>
          <p:cNvSpPr/>
          <p:nvPr/>
        </p:nvSpPr>
        <p:spPr>
          <a:xfrm>
            <a:off x="2052558" y="2447629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7021413" y="2064937"/>
            <a:ext cx="0" cy="3576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7171830" y="3100654"/>
            <a:ext cx="1198880" cy="1310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80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</a:t>
            </a:r>
          </a:p>
        </p:txBody>
      </p:sp>
      <p:sp>
        <p:nvSpPr>
          <p:cNvPr id="9" name="矩形 8"/>
          <p:cNvSpPr/>
          <p:nvPr/>
        </p:nvSpPr>
        <p:spPr>
          <a:xfrm>
            <a:off x="7502049" y="2437916"/>
            <a:ext cx="5892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3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YI</a:t>
            </a:r>
          </a:p>
        </p:txBody>
      </p:sp>
      <p:sp>
        <p:nvSpPr>
          <p:cNvPr id="10" name="矩形 9"/>
          <p:cNvSpPr/>
          <p:nvPr/>
        </p:nvSpPr>
        <p:spPr>
          <a:xfrm>
            <a:off x="7404944" y="4424094"/>
            <a:ext cx="731520" cy="99092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z="1200">
                <a:solidFill>
                  <a:srgbClr val="333333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呈现的那种情景交融、虚实相生</a:t>
            </a:r>
          </a:p>
        </p:txBody>
      </p:sp>
      <p:sp>
        <p:nvSpPr>
          <p:cNvPr id="11" name="矩形 10"/>
          <p:cNvSpPr/>
          <p:nvPr/>
        </p:nvSpPr>
        <p:spPr>
          <a:xfrm>
            <a:off x="2086417" y="4087359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</p:spTree>
    <p:extLst>
      <p:ext uri="{BB962C8B-B14F-4D97-AF65-F5344CB8AC3E}">
        <p14:creationId val="1407916302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9"/>
      <p:bldP grpId="0" spid="10"/>
      <p:bldP grpId="0" spid="11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419350" y="953741"/>
            <a:ext cx="1790700" cy="5329464"/>
          </a:xfrm>
          <a:custGeom>
            <a:gdLst>
              <a:gd fmla="*/ 0 w 1790700" name="connsiteX0"/>
              <a:gd fmla="*/ 0 h 5331946" name="connsiteY0"/>
              <a:gd fmla="*/ 1790700 w 1790700" name="connsiteX1"/>
              <a:gd fmla="*/ 0 h 5331946" name="connsiteY1"/>
              <a:gd fmla="*/ 1790700 w 1790700" name="connsiteX2"/>
              <a:gd fmla="*/ 5331946 h 5331946" name="connsiteY2"/>
              <a:gd fmla="*/ 0 w 1790700" name="connsiteX3"/>
              <a:gd fmla="*/ 5331946 h 533194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331946" w="1790700">
                <a:moveTo>
                  <a:pt x="0" y="0"/>
                </a:moveTo>
                <a:lnTo>
                  <a:pt x="1790700" y="0"/>
                </a:lnTo>
                <a:lnTo>
                  <a:pt x="1790700" y="5331946"/>
                </a:lnTo>
                <a:lnTo>
                  <a:pt x="0" y="5331946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 新 自 然</a:t>
            </a:r>
          </a:p>
        </p:txBody>
      </p:sp>
      <p:sp>
        <p:nvSpPr>
          <p:cNvPr id="12" name="矩形 11"/>
          <p:cNvSpPr/>
          <p:nvPr/>
        </p:nvSpPr>
        <p:spPr>
          <a:xfrm>
            <a:off x="4988769" y="1695882"/>
            <a:ext cx="1808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3200">
                <a:solidFill>
                  <a:schemeClr val="bg2">
                    <a:lumMod val="1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清新自然</a:t>
            </a:r>
          </a:p>
        </p:txBody>
      </p:sp>
      <p:sp>
        <p:nvSpPr>
          <p:cNvPr id="13" name="矩形 12"/>
          <p:cNvSpPr/>
          <p:nvPr/>
        </p:nvSpPr>
        <p:spPr>
          <a:xfrm>
            <a:off x="4988769" y="2280657"/>
            <a:ext cx="59649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2">
                    <a:lumMod val="25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4800600" y="3045946"/>
            <a:ext cx="615315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4894685" y="3464868"/>
            <a:ext cx="5964981" cy="11887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sp>
        <p:nvSpPr>
          <p:cNvPr id="20" name="矩形 19"/>
          <p:cNvSpPr/>
          <p:nvPr/>
        </p:nvSpPr>
        <p:spPr>
          <a:xfrm>
            <a:off x="4894685" y="5084117"/>
            <a:ext cx="59649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</a:t>
            </a:r>
          </a:p>
        </p:txBody>
      </p:sp>
    </p:spTree>
    <p:extLst>
      <p:ext uri="{BB962C8B-B14F-4D97-AF65-F5344CB8AC3E}">
        <p14:creationId val="1594957527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9"/>
      <p:bldP grpId="0" spid="20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727914" y="1011594"/>
            <a:ext cx="2628343" cy="2262448"/>
          </a:xfrm>
          <a:custGeom>
            <a:gdLst>
              <a:gd fmla="*/ 0 w 2628343" name="connsiteX0"/>
              <a:gd fmla="*/ 0 h 2262648" name="connsiteY0"/>
              <a:gd fmla="*/ 2628343 w 2628343" name="connsiteX1"/>
              <a:gd fmla="*/ 0 h 2262648" name="connsiteY1"/>
              <a:gd fmla="*/ 2628343 w 2628343" name="connsiteX2"/>
              <a:gd fmla="*/ 2262648 h 2262648" name="connsiteY2"/>
              <a:gd fmla="*/ 0 w 2628343" name="connsiteX3"/>
              <a:gd fmla="*/ 2262648 h 226264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262648" w="2628343">
                <a:moveTo>
                  <a:pt x="0" y="0"/>
                </a:moveTo>
                <a:lnTo>
                  <a:pt x="2628343" y="0"/>
                </a:lnTo>
                <a:lnTo>
                  <a:pt x="2628343" y="2262648"/>
                </a:lnTo>
                <a:lnTo>
                  <a:pt x="0" y="2262648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125733" y="3651080"/>
            <a:ext cx="1639625" cy="1426291"/>
          </a:xfrm>
          <a:custGeom>
            <a:gdLst>
              <a:gd fmla="*/ 0 w 1641249" name="connsiteX0"/>
              <a:gd fmla="*/ 0 h 1426291" name="connsiteY0"/>
              <a:gd fmla="*/ 1641249 w 1641249" name="connsiteX1"/>
              <a:gd fmla="*/ 0 h 1426291" name="connsiteY1"/>
              <a:gd fmla="*/ 1641249 w 1641249" name="connsiteX2"/>
              <a:gd fmla="*/ 1426291 h 1426291" name="connsiteY2"/>
              <a:gd fmla="*/ 0 w 1641249" name="connsiteX3"/>
              <a:gd fmla="*/ 1426291 h 1426291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426291" w="1641249">
                <a:moveTo>
                  <a:pt x="0" y="0"/>
                </a:moveTo>
                <a:lnTo>
                  <a:pt x="1641249" y="0"/>
                </a:lnTo>
                <a:lnTo>
                  <a:pt x="1641249" y="1426291"/>
                </a:lnTo>
                <a:lnTo>
                  <a:pt x="0" y="1426291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867138" y="2146336"/>
            <a:ext cx="1656813" cy="1419255"/>
          </a:xfrm>
          <a:custGeom>
            <a:gdLst>
              <a:gd fmla="*/ 0 w 1656813" name="connsiteX0"/>
              <a:gd fmla="*/ 0 h 1426292" name="connsiteY0"/>
              <a:gd fmla="*/ 1656813 w 1656813" name="connsiteX1"/>
              <a:gd fmla="*/ 0 h 1426292" name="connsiteY1"/>
              <a:gd fmla="*/ 1656813 w 1656813" name="connsiteX2"/>
              <a:gd fmla="*/ 1426292 h 1426292" name="connsiteY2"/>
              <a:gd fmla="*/ 0 w 1656813" name="connsiteX3"/>
              <a:gd fmla="*/ 1426292 h 1426292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426292" w="1656813">
                <a:moveTo>
                  <a:pt x="0" y="0"/>
                </a:moveTo>
                <a:lnTo>
                  <a:pt x="1656813" y="0"/>
                </a:lnTo>
                <a:lnTo>
                  <a:pt x="1656813" y="1426292"/>
                </a:lnTo>
                <a:lnTo>
                  <a:pt x="0" y="1426292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 新 自 然</a:t>
            </a:r>
          </a:p>
        </p:txBody>
      </p:sp>
      <p:sp>
        <p:nvSpPr>
          <p:cNvPr id="9" name="矩形 8"/>
          <p:cNvSpPr/>
          <p:nvPr/>
        </p:nvSpPr>
        <p:spPr>
          <a:xfrm>
            <a:off x="1867469" y="2537218"/>
            <a:ext cx="4444841" cy="173736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sp>
        <p:nvSpPr>
          <p:cNvPr id="10" name="矩形 9"/>
          <p:cNvSpPr/>
          <p:nvPr/>
        </p:nvSpPr>
        <p:spPr>
          <a:xfrm>
            <a:off x="1867469" y="4754204"/>
            <a:ext cx="59649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</a:t>
            </a:r>
          </a:p>
        </p:txBody>
      </p:sp>
      <p:sp>
        <p:nvSpPr>
          <p:cNvPr id="11" name="矩形 10"/>
          <p:cNvSpPr/>
          <p:nvPr/>
        </p:nvSpPr>
        <p:spPr>
          <a:xfrm>
            <a:off x="10679147" y="3651078"/>
            <a:ext cx="670560" cy="154432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b="0" i="0" lang="zh-CN" smtClean="0" sz="32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清新自然</a:t>
            </a:r>
          </a:p>
        </p:txBody>
      </p:sp>
      <p:sp>
        <p:nvSpPr>
          <p:cNvPr id="12" name="矩形 11"/>
          <p:cNvSpPr/>
          <p:nvPr/>
        </p:nvSpPr>
        <p:spPr>
          <a:xfrm>
            <a:off x="9931355" y="3732156"/>
            <a:ext cx="1005840" cy="228101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2">
                    <a:lumMod val="25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</p:spTree>
    <p:extLst>
      <p:ext uri="{BB962C8B-B14F-4D97-AF65-F5344CB8AC3E}">
        <p14:creationId val="229913586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 新 自 然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1639" l="47238" r="35666" t="-1918"/>
          <a:stretch>
            <a:fillRect/>
          </a:stretch>
        </p:blipFill>
        <p:spPr>
          <a:xfrm>
            <a:off x="3974246" y="952500"/>
            <a:ext cx="1264712" cy="23241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1639" l="47238" r="35666" t="-1918"/>
          <a:stretch>
            <a:fillRect/>
          </a:stretch>
        </p:blipFill>
        <p:spPr>
          <a:xfrm>
            <a:off x="7098446" y="950015"/>
            <a:ext cx="1264712" cy="23241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1639" l="47238" r="35666" t="-1918"/>
          <a:stretch>
            <a:fillRect/>
          </a:stretch>
        </p:blipFill>
        <p:spPr>
          <a:xfrm>
            <a:off x="9853492" y="950015"/>
            <a:ext cx="1264712" cy="232410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697247" y="2112065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3" name="矩形 12"/>
          <p:cNvSpPr/>
          <p:nvPr/>
        </p:nvSpPr>
        <p:spPr>
          <a:xfrm>
            <a:off x="3040781" y="2112065"/>
            <a:ext cx="731520" cy="354578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sp>
        <p:nvSpPr>
          <p:cNvPr id="14" name="矩形 13"/>
          <p:cNvSpPr/>
          <p:nvPr/>
        </p:nvSpPr>
        <p:spPr>
          <a:xfrm>
            <a:off x="6734271" y="2112065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5" name="矩形 14"/>
          <p:cNvSpPr/>
          <p:nvPr/>
        </p:nvSpPr>
        <p:spPr>
          <a:xfrm>
            <a:off x="6077804" y="2112065"/>
            <a:ext cx="731520" cy="354578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sp>
        <p:nvSpPr>
          <p:cNvPr id="16" name="矩形 15"/>
          <p:cNvSpPr/>
          <p:nvPr/>
        </p:nvSpPr>
        <p:spPr>
          <a:xfrm>
            <a:off x="9573060" y="2112065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7" name="矩形 16"/>
          <p:cNvSpPr/>
          <p:nvPr/>
        </p:nvSpPr>
        <p:spPr>
          <a:xfrm>
            <a:off x="8916595" y="2112065"/>
            <a:ext cx="731520" cy="354578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</p:spTree>
    <p:extLst>
      <p:ext uri="{BB962C8B-B14F-4D97-AF65-F5344CB8AC3E}">
        <p14:creationId val="4134585524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4"/>
      <p:bldP grpId="0" spid="15"/>
      <p:bldP grpId="0" spid="16"/>
      <p:bldP grpId="0" spid="17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524750" y="1679"/>
            <a:ext cx="4667250" cy="6854642"/>
          </a:xfrm>
          <a:custGeom>
            <a:gdLst>
              <a:gd fmla="*/ 0 w 4667250" name="connsiteX0"/>
              <a:gd fmla="*/ 0 h 6858000" name="connsiteY0"/>
              <a:gd fmla="*/ 4667250 w 4667250" name="connsiteX1"/>
              <a:gd fmla="*/ 0 h 6858000" name="connsiteY1"/>
              <a:gd fmla="*/ 4667250 w 4667250" name="connsiteX2"/>
              <a:gd fmla="*/ 6858000 h 6858000" name="connsiteY2"/>
              <a:gd fmla="*/ 0 w 4667250" name="connsiteX3"/>
              <a:gd fmla="*/ 6858000 h 685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858000" w="4667250">
                <a:moveTo>
                  <a:pt x="0" y="0"/>
                </a:moveTo>
                <a:lnTo>
                  <a:pt x="4667250" y="0"/>
                </a:lnTo>
                <a:lnTo>
                  <a:pt x="466725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 新 自 然</a:t>
            </a:r>
          </a:p>
        </p:txBody>
      </p:sp>
      <p:sp>
        <p:nvSpPr>
          <p:cNvPr id="18" name="矩形 17"/>
          <p:cNvSpPr/>
          <p:nvPr/>
        </p:nvSpPr>
        <p:spPr>
          <a:xfrm>
            <a:off x="2112219" y="1239738"/>
            <a:ext cx="1808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3200">
                <a:solidFill>
                  <a:schemeClr val="bg2">
                    <a:lumMod val="1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清新自然</a:t>
            </a:r>
          </a:p>
        </p:txBody>
      </p:sp>
      <p:sp>
        <p:nvSpPr>
          <p:cNvPr id="19" name="矩形 18"/>
          <p:cNvSpPr/>
          <p:nvPr/>
        </p:nvSpPr>
        <p:spPr>
          <a:xfrm>
            <a:off x="2112219" y="1824513"/>
            <a:ext cx="48981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2">
                    <a:lumMod val="5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sp>
        <p:nvSpPr>
          <p:cNvPr id="24" name="矩形 23"/>
          <p:cNvSpPr/>
          <p:nvPr/>
        </p:nvSpPr>
        <p:spPr>
          <a:xfrm>
            <a:off x="2112219" y="3055618"/>
            <a:ext cx="1808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3200">
                <a:solidFill>
                  <a:schemeClr val="bg2">
                    <a:lumMod val="1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清新自然</a:t>
            </a:r>
          </a:p>
        </p:txBody>
      </p:sp>
      <p:sp>
        <p:nvSpPr>
          <p:cNvPr id="25" name="矩形 24"/>
          <p:cNvSpPr/>
          <p:nvPr/>
        </p:nvSpPr>
        <p:spPr>
          <a:xfrm>
            <a:off x="2112219" y="3640393"/>
            <a:ext cx="48981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2">
                    <a:lumMod val="5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sp>
        <p:nvSpPr>
          <p:cNvPr id="26" name="矩形 25"/>
          <p:cNvSpPr/>
          <p:nvPr/>
        </p:nvSpPr>
        <p:spPr>
          <a:xfrm>
            <a:off x="2112219" y="4871500"/>
            <a:ext cx="1808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3200">
                <a:solidFill>
                  <a:schemeClr val="bg2">
                    <a:lumMod val="1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清新自然</a:t>
            </a:r>
          </a:p>
        </p:txBody>
      </p:sp>
      <p:sp>
        <p:nvSpPr>
          <p:cNvPr id="27" name="矩形 26"/>
          <p:cNvSpPr/>
          <p:nvPr/>
        </p:nvSpPr>
        <p:spPr>
          <a:xfrm>
            <a:off x="2112219" y="5456275"/>
            <a:ext cx="48981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2">
                    <a:lumMod val="5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</p:spTree>
    <p:extLst>
      <p:ext uri="{BB962C8B-B14F-4D97-AF65-F5344CB8AC3E}">
        <p14:creationId val="3284365936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  <p:bldP grpId="0" spid="24"/>
      <p:bldP grpId="0" spid="25"/>
      <p:bldP grpId="0" spid="26"/>
      <p:bldP grpId="0" spid="2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5065" y="3276600"/>
            <a:ext cx="11457095" cy="3219450"/>
          </a:xfrm>
          <a:custGeom>
            <a:gdLst>
              <a:gd fmla="*/ 0 w 11458576" name="connsiteX0"/>
              <a:gd fmla="*/ 0 h 3219450" name="connsiteY0"/>
              <a:gd fmla="*/ 11458576 w 11458576" name="connsiteX1"/>
              <a:gd fmla="*/ 0 h 3219450" name="connsiteY1"/>
              <a:gd fmla="*/ 11458576 w 11458576" name="connsiteX2"/>
              <a:gd fmla="*/ 3219450 h 3219450" name="connsiteY2"/>
              <a:gd fmla="*/ 0 w 11458576" name="connsiteX3"/>
              <a:gd fmla="*/ 3219450 h 321945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219450" w="11458576">
                <a:moveTo>
                  <a:pt x="0" y="0"/>
                </a:moveTo>
                <a:lnTo>
                  <a:pt x="11458576" y="0"/>
                </a:lnTo>
                <a:lnTo>
                  <a:pt x="11458576" y="3219450"/>
                </a:lnTo>
                <a:lnTo>
                  <a:pt x="0" y="3219450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清 新 自 然</a:t>
            </a:r>
          </a:p>
        </p:txBody>
      </p:sp>
      <p:sp>
        <p:nvSpPr>
          <p:cNvPr id="12" name="矩形 11"/>
          <p:cNvSpPr/>
          <p:nvPr/>
        </p:nvSpPr>
        <p:spPr>
          <a:xfrm>
            <a:off x="5807920" y="1057692"/>
            <a:ext cx="5964981" cy="11887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sp>
        <p:nvSpPr>
          <p:cNvPr id="13" name="矩形 12"/>
          <p:cNvSpPr/>
          <p:nvPr/>
        </p:nvSpPr>
        <p:spPr>
          <a:xfrm>
            <a:off x="5807920" y="2392384"/>
            <a:ext cx="59649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</a:t>
            </a:r>
          </a:p>
        </p:txBody>
      </p:sp>
    </p:spTree>
    <p:extLst>
      <p:ext uri="{BB962C8B-B14F-4D97-AF65-F5344CB8AC3E}">
        <p14:creationId val="1027716681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8752245" y="0"/>
            <a:ext cx="1162050" cy="371328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8902384" y="201062"/>
            <a:ext cx="853440" cy="315595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pc="600" sz="44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13" name="矩形 12"/>
          <p:cNvSpPr/>
          <p:nvPr/>
        </p:nvSpPr>
        <p:spPr>
          <a:xfrm>
            <a:off x="4367442" y="2346734"/>
            <a:ext cx="1402080" cy="57912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3200">
                <a:solidFill>
                  <a:srgbClr val="0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章回三</a:t>
            </a:r>
          </a:p>
        </p:txBody>
      </p:sp>
      <p:sp>
        <p:nvSpPr>
          <p:cNvPr id="14" name="矩形 13"/>
          <p:cNvSpPr/>
          <p:nvPr/>
        </p:nvSpPr>
        <p:spPr>
          <a:xfrm>
            <a:off x="6168639" y="2346734"/>
            <a:ext cx="24180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32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15" name="矩形 14"/>
          <p:cNvSpPr/>
          <p:nvPr/>
        </p:nvSpPr>
        <p:spPr>
          <a:xfrm>
            <a:off x="3479865" y="3075143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6451" l="17906" r="67669"/>
          <a:stretch>
            <a:fillRect/>
          </a:stretch>
        </p:blipFill>
        <p:spPr>
          <a:xfrm>
            <a:off x="1875250" y="973394"/>
            <a:ext cx="2015353" cy="3655756"/>
          </a:xfrm>
          <a:prstGeom prst="rect">
            <a:avLst/>
          </a:prstGeom>
        </p:spPr>
      </p:pic>
    </p:spTree>
    <p:extLst>
      <p:ext uri="{BB962C8B-B14F-4D97-AF65-F5344CB8AC3E}">
        <p14:creationId val="2016629933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76032" y="3563527"/>
            <a:ext cx="4780700" cy="1936640"/>
          </a:xfrm>
          <a:custGeom>
            <a:gdLst>
              <a:gd fmla="*/ 0 w 4780700" name="connsiteX0"/>
              <a:gd fmla="*/ 0 h 1938993" name="connsiteY0"/>
              <a:gd fmla="*/ 4780700 w 4780700" name="connsiteX1"/>
              <a:gd fmla="*/ 0 h 1938993" name="connsiteY1"/>
              <a:gd fmla="*/ 4780700 w 4780700" name="connsiteX2"/>
              <a:gd fmla="*/ 1938993 h 1938993" name="connsiteY2"/>
              <a:gd fmla="*/ 0 w 4780700" name="connsiteX3"/>
              <a:gd fmla="*/ 1938993 h 1938993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938993" w="4780700">
                <a:moveTo>
                  <a:pt x="0" y="0"/>
                </a:moveTo>
                <a:lnTo>
                  <a:pt x="4780700" y="0"/>
                </a:lnTo>
                <a:lnTo>
                  <a:pt x="4780700" y="1938993"/>
                </a:lnTo>
                <a:lnTo>
                  <a:pt x="0" y="1938993"/>
                </a:lnTo>
                <a:close/>
              </a:path>
            </a:pathLst>
          </a:custGeom>
        </p:spPr>
      </p:pic>
      <p:sp>
        <p:nvSpPr>
          <p:cNvPr id="6" name="矩形 5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8" name="矩形 7"/>
          <p:cNvSpPr/>
          <p:nvPr/>
        </p:nvSpPr>
        <p:spPr>
          <a:xfrm>
            <a:off x="1344406" y="3562350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chemeClr val="bg2">
                    <a:lumMod val="10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9" name="矩形 8"/>
          <p:cNvSpPr/>
          <p:nvPr/>
        </p:nvSpPr>
        <p:spPr>
          <a:xfrm>
            <a:off x="1344407" y="4024014"/>
            <a:ext cx="4907642" cy="146304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sp>
        <p:nvSpPr>
          <p:cNvPr id="10" name="矩形 9"/>
          <p:cNvSpPr/>
          <p:nvPr/>
        </p:nvSpPr>
        <p:spPr>
          <a:xfrm>
            <a:off x="2797581" y="1272711"/>
            <a:ext cx="10972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72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</a:t>
            </a:r>
          </a:p>
        </p:txBody>
      </p:sp>
      <p:sp>
        <p:nvSpPr>
          <p:cNvPr id="12" name="矩形 11"/>
          <p:cNvSpPr/>
          <p:nvPr/>
        </p:nvSpPr>
        <p:spPr>
          <a:xfrm>
            <a:off x="8866382" y="1318877"/>
            <a:ext cx="1021080" cy="1097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66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静</a:t>
            </a:r>
          </a:p>
        </p:txBody>
      </p:sp>
      <p:sp>
        <p:nvSpPr>
          <p:cNvPr id="13" name="矩形 12"/>
          <p:cNvSpPr/>
          <p:nvPr/>
        </p:nvSpPr>
        <p:spPr>
          <a:xfrm>
            <a:off x="4820515" y="1272711"/>
            <a:ext cx="10972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72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谧</a:t>
            </a:r>
          </a:p>
        </p:txBody>
      </p:sp>
      <p:sp>
        <p:nvSpPr>
          <p:cNvPr id="14" name="矩形 13"/>
          <p:cNvSpPr/>
          <p:nvPr/>
        </p:nvSpPr>
        <p:spPr>
          <a:xfrm>
            <a:off x="6843448" y="1272711"/>
            <a:ext cx="10972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72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闲</a:t>
            </a:r>
          </a:p>
        </p:txBody>
      </p:sp>
      <p:sp>
        <p:nvSpPr>
          <p:cNvPr id="15" name="矩形 14"/>
          <p:cNvSpPr/>
          <p:nvPr/>
        </p:nvSpPr>
        <p:spPr>
          <a:xfrm>
            <a:off x="3655273" y="1615106"/>
            <a:ext cx="609600" cy="44704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altLang="zh-CN" b="0" i="0" lang="en-US" smtClean="0" sz="2800">
                <a:solidFill>
                  <a:schemeClr val="bg2">
                    <a:lumMod val="5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AN</a:t>
            </a:r>
          </a:p>
        </p:txBody>
      </p:sp>
      <p:sp>
        <p:nvSpPr>
          <p:cNvPr id="16" name="矩形 15"/>
          <p:cNvSpPr/>
          <p:nvPr/>
        </p:nvSpPr>
        <p:spPr>
          <a:xfrm>
            <a:off x="9649783" y="1495682"/>
            <a:ext cx="609600" cy="80264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altLang="zh-CN" b="0" i="0" lang="en-US" smtClean="0" sz="2800">
                <a:solidFill>
                  <a:schemeClr val="bg2">
                    <a:lumMod val="5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JING</a:t>
            </a:r>
          </a:p>
        </p:txBody>
      </p:sp>
      <p:sp>
        <p:nvSpPr>
          <p:cNvPr id="17" name="矩形 16"/>
          <p:cNvSpPr/>
          <p:nvPr/>
        </p:nvSpPr>
        <p:spPr>
          <a:xfrm>
            <a:off x="5639472" y="1648769"/>
            <a:ext cx="609600" cy="44704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altLang="zh-CN" b="0" i="0" lang="en-US" smtClean="0" sz="2800">
                <a:solidFill>
                  <a:schemeClr val="bg2">
                    <a:lumMod val="5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MI</a:t>
            </a:r>
          </a:p>
        </p:txBody>
      </p:sp>
      <p:sp>
        <p:nvSpPr>
          <p:cNvPr id="18" name="矩形 17"/>
          <p:cNvSpPr/>
          <p:nvPr/>
        </p:nvSpPr>
        <p:spPr>
          <a:xfrm>
            <a:off x="7649548" y="1455607"/>
            <a:ext cx="609600" cy="80264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altLang="zh-CN" b="0" i="0" lang="en-US" smtClean="0" sz="2800">
                <a:solidFill>
                  <a:schemeClr val="bg2">
                    <a:lumMod val="50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XIAN</a:t>
            </a:r>
          </a:p>
        </p:txBody>
      </p:sp>
    </p:spTree>
    <p:extLst>
      <p:ext uri="{BB962C8B-B14F-4D97-AF65-F5344CB8AC3E}">
        <p14:creationId val="163753923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712918" y="1445746"/>
            <a:ext cx="2766167" cy="4916954"/>
          </a:xfrm>
          <a:custGeom>
            <a:gdLst>
              <a:gd fmla="*/ 0 w 2766605" name="connsiteX0"/>
              <a:gd fmla="*/ 0 h 4916954" name="connsiteY0"/>
              <a:gd fmla="*/ 2766605 w 2766605" name="connsiteX1"/>
              <a:gd fmla="*/ 0 h 4916954" name="connsiteY1"/>
              <a:gd fmla="*/ 2766605 w 2766605" name="connsiteX2"/>
              <a:gd fmla="*/ 4916954 h 4916954" name="connsiteY2"/>
              <a:gd fmla="*/ 0 w 2766605" name="connsiteX3"/>
              <a:gd fmla="*/ 4916954 h 491695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4916954" w="2766605">
                <a:moveTo>
                  <a:pt x="0" y="0"/>
                </a:moveTo>
                <a:lnTo>
                  <a:pt x="2766605" y="0"/>
                </a:lnTo>
                <a:lnTo>
                  <a:pt x="2766605" y="4916954"/>
                </a:lnTo>
                <a:lnTo>
                  <a:pt x="0" y="4916954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6" name="矩形 5"/>
          <p:cNvSpPr/>
          <p:nvPr/>
        </p:nvSpPr>
        <p:spPr>
          <a:xfrm>
            <a:off x="2751823" y="1445746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chemeClr val="bg2">
                    <a:lumMod val="10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7" name="矩形 6"/>
          <p:cNvSpPr/>
          <p:nvPr/>
        </p:nvSpPr>
        <p:spPr>
          <a:xfrm>
            <a:off x="2536379" y="2328564"/>
            <a:ext cx="1280160" cy="403413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sp>
        <p:nvSpPr>
          <p:cNvPr id="8" name="矩形 7"/>
          <p:cNvSpPr/>
          <p:nvPr/>
        </p:nvSpPr>
        <p:spPr>
          <a:xfrm>
            <a:off x="8143322" y="1445746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chemeClr val="bg2">
                    <a:lumMod val="10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9" name="矩形 8"/>
          <p:cNvSpPr/>
          <p:nvPr/>
        </p:nvSpPr>
        <p:spPr>
          <a:xfrm>
            <a:off x="7927876" y="2328564"/>
            <a:ext cx="1280160" cy="403413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</p:spTree>
    <p:extLst>
      <p:ext uri="{BB962C8B-B14F-4D97-AF65-F5344CB8AC3E}">
        <p14:creationId val="12145315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2742347" y="2215634"/>
            <a:ext cx="1402080" cy="190754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80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目录</a:t>
            </a:r>
          </a:p>
        </p:txBody>
      </p:sp>
      <p:sp>
        <p:nvSpPr>
          <p:cNvPr id="5" name="矩形 4"/>
          <p:cNvSpPr/>
          <p:nvPr/>
        </p:nvSpPr>
        <p:spPr>
          <a:xfrm>
            <a:off x="1634351" y="2958584"/>
            <a:ext cx="914400" cy="248664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b="0" i="0" lang="zh-CN" smtClean="0" sz="1200">
                <a:solidFill>
                  <a:srgbClr val="333333"/>
                </a:solidFill>
                <a:effectLst/>
                <a:latin charset="0" panose="020b0604020202020204" pitchFamily="34" typeface="arial"/>
              </a:rPr>
              <a:t>意境，是指一种能令人感受领悟、意味无穷却又难以明确言传、具体把握的境界。它是形神情理的统一、虚实有无的协调，既生于意外，又蕴于象内。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456615" y="1375184"/>
            <a:ext cx="4982785" cy="1218177"/>
            <a:chOff x="5456615" y="1375184"/>
            <a:chExt cx="4982785" cy="1218177"/>
          </a:xfrm>
        </p:grpSpPr>
        <p:sp>
          <p:nvSpPr>
            <p:cNvPr id="6" name="矩形 5"/>
            <p:cNvSpPr/>
            <p:nvPr/>
          </p:nvSpPr>
          <p:spPr>
            <a:xfrm>
              <a:off x="5456616" y="1375184"/>
              <a:ext cx="1402080" cy="57912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r>
                <a:rPr altLang="en-US" lang="zh-CN" smtClean="0" sz="3200">
                  <a:solidFill>
                    <a:srgbClr val="000000"/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章回一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7257813" y="1375184"/>
              <a:ext cx="1808480" cy="5791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0" i="0" lang="zh-CN" smtClean="0" sz="3200">
                  <a:solidFill>
                    <a:srgbClr val="C00000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恬淡闲适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5550296" y="1947030"/>
              <a:ext cx="4889103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rgbClr val="333333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456615" y="2916737"/>
            <a:ext cx="4982785" cy="1218177"/>
            <a:chOff x="5456615" y="2916737"/>
            <a:chExt cx="4982785" cy="1218177"/>
          </a:xfrm>
        </p:grpSpPr>
        <p:sp>
          <p:nvSpPr>
            <p:cNvPr id="16" name="矩形 15"/>
            <p:cNvSpPr/>
            <p:nvPr/>
          </p:nvSpPr>
          <p:spPr>
            <a:xfrm>
              <a:off x="5456616" y="2916737"/>
              <a:ext cx="1402080" cy="57912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r>
                <a:rPr altLang="en-US" lang="zh-CN" smtClean="0" sz="3200">
                  <a:solidFill>
                    <a:srgbClr val="000000"/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章回二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7257813" y="2916737"/>
              <a:ext cx="1808480" cy="5791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0" i="0" lang="zh-CN" smtClean="0" sz="3200">
                  <a:solidFill>
                    <a:srgbClr val="C00000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清新自然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5550296" y="3488582"/>
              <a:ext cx="4889103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rgbClr val="333333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456615" y="4550216"/>
            <a:ext cx="4982785" cy="1218177"/>
            <a:chOff x="5456615" y="4550216"/>
            <a:chExt cx="4982785" cy="1218177"/>
          </a:xfrm>
        </p:grpSpPr>
        <p:sp>
          <p:nvSpPr>
            <p:cNvPr id="19" name="矩形 18"/>
            <p:cNvSpPr/>
            <p:nvPr/>
          </p:nvSpPr>
          <p:spPr>
            <a:xfrm>
              <a:off x="5456616" y="4550216"/>
              <a:ext cx="1402080" cy="57912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r>
                <a:rPr altLang="en-US" lang="zh-CN" smtClean="0" sz="3200">
                  <a:solidFill>
                    <a:srgbClr val="000000"/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章回三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7257813" y="4550216"/>
              <a:ext cx="1808480" cy="5791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0" i="0" lang="zh-CN" smtClean="0" sz="3200">
                  <a:solidFill>
                    <a:srgbClr val="C00000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安谧闲静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5550296" y="5122062"/>
              <a:ext cx="4889103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rgbClr val="333333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74444" l="3361" r="82933"/>
          <a:stretch>
            <a:fillRect/>
          </a:stretch>
        </p:blipFill>
        <p:spPr>
          <a:xfrm>
            <a:off x="1733550" y="1164137"/>
            <a:ext cx="1205076" cy="1752600"/>
          </a:xfrm>
          <a:prstGeom prst="rect">
            <a:avLst/>
          </a:prstGeom>
        </p:spPr>
      </p:pic>
    </p:spTree>
    <p:extLst>
      <p:ext uri="{BB962C8B-B14F-4D97-AF65-F5344CB8AC3E}">
        <p14:creationId val="3156246508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53151" y="798894"/>
            <a:ext cx="4552950" cy="2419707"/>
          </a:xfrm>
          <a:custGeom>
            <a:gdLst>
              <a:gd fmla="*/ 0 w 4552950" name="connsiteX0"/>
              <a:gd fmla="*/ 0 h 2421404" name="connsiteY0"/>
              <a:gd fmla="*/ 4552950 w 4552950" name="connsiteX1"/>
              <a:gd fmla="*/ 0 h 2421404" name="connsiteY1"/>
              <a:gd fmla="*/ 4552950 w 4552950" name="connsiteX2"/>
              <a:gd fmla="*/ 2421404 h 2421404" name="connsiteY2"/>
              <a:gd fmla="*/ 0 w 4552950" name="connsiteX3"/>
              <a:gd fmla="*/ 2421404 h 242140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421404" w="4552950">
                <a:moveTo>
                  <a:pt x="0" y="0"/>
                </a:moveTo>
                <a:lnTo>
                  <a:pt x="4552950" y="0"/>
                </a:lnTo>
                <a:lnTo>
                  <a:pt x="4552950" y="2421404"/>
                </a:lnTo>
                <a:lnTo>
                  <a:pt x="0" y="2421404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01654" y="798046"/>
            <a:ext cx="4550043" cy="2421404"/>
          </a:xfrm>
          <a:custGeom>
            <a:gdLst>
              <a:gd fmla="*/ 0 w 4552950" name="connsiteX0"/>
              <a:gd fmla="*/ 0 h 2421404" name="connsiteY0"/>
              <a:gd fmla="*/ 4552950 w 4552950" name="connsiteX1"/>
              <a:gd fmla="*/ 0 h 2421404" name="connsiteY1"/>
              <a:gd fmla="*/ 4552950 w 4552950" name="connsiteX2"/>
              <a:gd fmla="*/ 2421404 h 2421404" name="connsiteY2"/>
              <a:gd fmla="*/ 0 w 4552950" name="connsiteX3"/>
              <a:gd fmla="*/ 2421404 h 242140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421404" w="4552950">
                <a:moveTo>
                  <a:pt x="0" y="0"/>
                </a:moveTo>
                <a:lnTo>
                  <a:pt x="4552950" y="0"/>
                </a:lnTo>
                <a:lnTo>
                  <a:pt x="4552950" y="2421404"/>
                </a:lnTo>
                <a:lnTo>
                  <a:pt x="0" y="2421404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8" name="矩形 7"/>
          <p:cNvSpPr/>
          <p:nvPr/>
        </p:nvSpPr>
        <p:spPr>
          <a:xfrm>
            <a:off x="10152102" y="3578914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9" name="矩形 8"/>
          <p:cNvSpPr/>
          <p:nvPr/>
        </p:nvSpPr>
        <p:spPr>
          <a:xfrm>
            <a:off x="9218639" y="3578914"/>
            <a:ext cx="1005840" cy="276473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sp>
        <p:nvSpPr>
          <p:cNvPr id="10" name="矩形 9"/>
          <p:cNvSpPr/>
          <p:nvPr/>
        </p:nvSpPr>
        <p:spPr>
          <a:xfrm>
            <a:off x="7665657" y="3578914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1" name="矩形 10"/>
          <p:cNvSpPr/>
          <p:nvPr/>
        </p:nvSpPr>
        <p:spPr>
          <a:xfrm>
            <a:off x="6732194" y="3578914"/>
            <a:ext cx="1005840" cy="276473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sp>
        <p:nvSpPr>
          <p:cNvPr id="12" name="矩形 11"/>
          <p:cNvSpPr/>
          <p:nvPr/>
        </p:nvSpPr>
        <p:spPr>
          <a:xfrm>
            <a:off x="4756224" y="3578914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3" name="矩形 12"/>
          <p:cNvSpPr/>
          <p:nvPr/>
        </p:nvSpPr>
        <p:spPr>
          <a:xfrm>
            <a:off x="3822759" y="3578914"/>
            <a:ext cx="1005840" cy="276473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</p:spTree>
    <p:extLst>
      <p:ext uri="{BB962C8B-B14F-4D97-AF65-F5344CB8AC3E}">
        <p14:creationId val="837475832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524750" y="581269"/>
            <a:ext cx="4038600" cy="5695461"/>
          </a:xfrm>
          <a:custGeom>
            <a:gdLst>
              <a:gd fmla="*/ 0 w 4038600" name="connsiteX0"/>
              <a:gd fmla="*/ 0 h 5695950" name="connsiteY0"/>
              <a:gd fmla="*/ 4038600 w 4038600" name="connsiteX1"/>
              <a:gd fmla="*/ 0 h 5695950" name="connsiteY1"/>
              <a:gd fmla="*/ 4038600 w 4038600" name="connsiteX2"/>
              <a:gd fmla="*/ 5695950 h 5695950" name="connsiteY2"/>
              <a:gd fmla="*/ 0 w 4038600" name="connsiteX3"/>
              <a:gd fmla="*/ 5695950 h 569595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695950" w="4038600">
                <a:moveTo>
                  <a:pt x="0" y="0"/>
                </a:moveTo>
                <a:lnTo>
                  <a:pt x="4038600" y="0"/>
                </a:lnTo>
                <a:lnTo>
                  <a:pt x="4038600" y="5695950"/>
                </a:lnTo>
                <a:lnTo>
                  <a:pt x="0" y="5695950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7" name="矩形 6"/>
          <p:cNvSpPr/>
          <p:nvPr/>
        </p:nvSpPr>
        <p:spPr>
          <a:xfrm>
            <a:off x="1074539" y="3780089"/>
            <a:ext cx="5964981" cy="11887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sp>
        <p:nvSpPr>
          <p:cNvPr id="8" name="矩形 7"/>
          <p:cNvSpPr/>
          <p:nvPr/>
        </p:nvSpPr>
        <p:spPr>
          <a:xfrm>
            <a:off x="1074539" y="5100675"/>
            <a:ext cx="5964981" cy="64008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</a:t>
            </a:r>
          </a:p>
        </p:txBody>
      </p:sp>
      <p:sp>
        <p:nvSpPr>
          <p:cNvPr id="9" name="矩形 8"/>
          <p:cNvSpPr/>
          <p:nvPr/>
        </p:nvSpPr>
        <p:spPr>
          <a:xfrm>
            <a:off x="1074539" y="3027463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rcRect b="38530" l="686" r="79990" t="26859"/>
          <a:stretch>
            <a:fillRect/>
          </a:stretch>
        </p:blipFill>
        <p:spPr>
          <a:xfrm>
            <a:off x="2975541" y="705187"/>
            <a:ext cx="2115074" cy="2954645"/>
          </a:xfrm>
          <a:prstGeom prst="rect">
            <a:avLst/>
          </a:prstGeom>
        </p:spPr>
      </p:pic>
    </p:spTree>
    <p:extLst>
      <p:ext uri="{BB962C8B-B14F-4D97-AF65-F5344CB8AC3E}">
        <p14:creationId val="4078084073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13" name="矩形 12"/>
          <p:cNvSpPr/>
          <p:nvPr/>
        </p:nvSpPr>
        <p:spPr>
          <a:xfrm>
            <a:off x="7968111" y="2246030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4" name="矩形 13"/>
          <p:cNvSpPr/>
          <p:nvPr/>
        </p:nvSpPr>
        <p:spPr>
          <a:xfrm>
            <a:off x="7034648" y="2246030"/>
            <a:ext cx="1005840" cy="276473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sp>
        <p:nvSpPr>
          <p:cNvPr id="15" name="矩形 14"/>
          <p:cNvSpPr/>
          <p:nvPr/>
        </p:nvSpPr>
        <p:spPr>
          <a:xfrm>
            <a:off x="3827182" y="1269072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6" name="矩形 15"/>
          <p:cNvSpPr/>
          <p:nvPr/>
        </p:nvSpPr>
        <p:spPr>
          <a:xfrm>
            <a:off x="3827182" y="1747302"/>
            <a:ext cx="2253113" cy="91440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情景交融、虚实相生、活跃意境是指抒情性着生命律动的韵味无穷的诗意空间</a:t>
            </a:r>
          </a:p>
        </p:txBody>
      </p:sp>
      <p:sp>
        <p:nvSpPr>
          <p:cNvPr id="2" name="椭圆 1"/>
          <p:cNvSpPr/>
          <p:nvPr/>
        </p:nvSpPr>
        <p:spPr>
          <a:xfrm>
            <a:off x="3543572" y="739192"/>
            <a:ext cx="2536723" cy="253672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n>
                <a:solidFill>
                  <a:sysClr lastClr="000000" val="windowText"/>
                </a:solidFill>
              </a:ln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080295" y="1529401"/>
            <a:ext cx="4883630" cy="488363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n>
                <a:solidFill>
                  <a:sysClr lastClr="000000" val="windowText"/>
                </a:solidFill>
              </a:ln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3448" l="67488" r="276" t="502"/>
          <a:stretch>
            <a:fillRect/>
          </a:stretch>
        </p:blipFill>
        <p:spPr>
          <a:xfrm>
            <a:off x="8050310" y="2646162"/>
            <a:ext cx="3380863" cy="3766869"/>
          </a:xfrm>
          <a:prstGeom prst="rect">
            <a:avLst/>
          </a:prstGeom>
        </p:spPr>
      </p:pic>
    </p:spTree>
    <p:extLst>
      <p:ext uri="{BB962C8B-B14F-4D97-AF65-F5344CB8AC3E}">
        <p14:creationId val="1421521483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安 谧 闲 静</a:t>
            </a:r>
          </a:p>
        </p:txBody>
      </p:sp>
      <p:sp>
        <p:nvSpPr>
          <p:cNvPr id="6" name="矩形 5"/>
          <p:cNvSpPr/>
          <p:nvPr/>
        </p:nvSpPr>
        <p:spPr>
          <a:xfrm>
            <a:off x="8434551" y="3788464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7" name="矩形 6"/>
          <p:cNvSpPr/>
          <p:nvPr/>
        </p:nvSpPr>
        <p:spPr>
          <a:xfrm>
            <a:off x="8434550" y="4266693"/>
            <a:ext cx="2840012" cy="91440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sp>
        <p:nvSpPr>
          <p:cNvPr id="8" name="矩形 7"/>
          <p:cNvSpPr/>
          <p:nvPr/>
        </p:nvSpPr>
        <p:spPr>
          <a:xfrm>
            <a:off x="5379119" y="1908674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9" name="矩形 8"/>
          <p:cNvSpPr/>
          <p:nvPr/>
        </p:nvSpPr>
        <p:spPr>
          <a:xfrm>
            <a:off x="5379119" y="2386904"/>
            <a:ext cx="2840012" cy="91440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sp>
        <p:nvSpPr>
          <p:cNvPr id="10" name="矩形 9"/>
          <p:cNvSpPr/>
          <p:nvPr/>
        </p:nvSpPr>
        <p:spPr>
          <a:xfrm>
            <a:off x="2243718" y="3805029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1" name="矩形 10"/>
          <p:cNvSpPr/>
          <p:nvPr/>
        </p:nvSpPr>
        <p:spPr>
          <a:xfrm>
            <a:off x="2243718" y="4283259"/>
            <a:ext cx="2840012" cy="91440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6702" l="32852" r="52723" t="-251"/>
          <a:stretch>
            <a:fillRect/>
          </a:stretch>
        </p:blipFill>
        <p:spPr>
          <a:xfrm>
            <a:off x="4466757" y="1505633"/>
            <a:ext cx="912361" cy="222568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6702" l="32852" r="52723" t="-251"/>
          <a:stretch>
            <a:fillRect/>
          </a:stretch>
        </p:blipFill>
        <p:spPr>
          <a:xfrm>
            <a:off x="1466723" y="3459138"/>
            <a:ext cx="912361" cy="222568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6702" l="32852" r="52723" t="-251"/>
          <a:stretch>
            <a:fillRect/>
          </a:stretch>
        </p:blipFill>
        <p:spPr>
          <a:xfrm>
            <a:off x="7522191" y="3707293"/>
            <a:ext cx="912361" cy="2225681"/>
          </a:xfrm>
          <a:prstGeom prst="rect">
            <a:avLst/>
          </a:prstGeom>
        </p:spPr>
      </p:pic>
    </p:spTree>
    <p:extLst>
      <p:ext uri="{BB962C8B-B14F-4D97-AF65-F5344CB8AC3E}">
        <p14:creationId val="4073751205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612854" y="588349"/>
            <a:ext cx="7178845" cy="626965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15831" l="1193" r="43990" t="66083"/>
          <a:stretch>
            <a:fillRect/>
          </a:stretch>
        </p:blipFill>
        <p:spPr>
          <a:xfrm>
            <a:off x="3710755" y="5617663"/>
            <a:ext cx="4819650" cy="124033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r="24064" t="82870"/>
          <a:stretch>
            <a:fillRect/>
          </a:stretch>
        </p:blipFill>
        <p:spPr>
          <a:xfrm>
            <a:off x="0" y="5943600"/>
            <a:ext cx="12241161" cy="2153879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990981" y="1795836"/>
            <a:ext cx="2751640" cy="2499229"/>
            <a:chOff x="6326822" y="996434"/>
            <a:chExt cx="2751640" cy="2499229"/>
          </a:xfrm>
        </p:grpSpPr>
        <p:sp>
          <p:nvSpPr>
            <p:cNvPr id="8" name="矩形 7"/>
            <p:cNvSpPr/>
            <p:nvPr/>
          </p:nvSpPr>
          <p:spPr>
            <a:xfrm>
              <a:off x="6958653" y="996434"/>
              <a:ext cx="1280160" cy="908685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altLang="en-US" lang="zh-CN" smtClean="0" sz="7200"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谢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6326822" y="1609976"/>
              <a:ext cx="1097280" cy="11887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 sz="7200"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谢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7300411" y="2013003"/>
              <a:ext cx="1760855" cy="39624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r>
                <a:rPr altLang="zh-CN" lang="en-US" smtClean="0" spc="600" sz="2000">
                  <a:solidFill>
                    <a:srgbClr val="C00000"/>
                  </a:solidFill>
                </a:rPr>
                <a:t>[XIE XIE]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7073877" y="2377408"/>
              <a:ext cx="792480" cy="999490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altLang="en-US" lang="zh-CN" smtClean="0" sz="4000"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观赏</a:t>
              </a: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75938" y="2548858"/>
            <a:ext cx="2359157" cy="1069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69458" y="2602601"/>
            <a:ext cx="2359157" cy="1069850"/>
          </a:xfrm>
          <a:prstGeom prst="rect">
            <a:avLst/>
          </a:prstGeom>
        </p:spPr>
      </p:pic>
    </p:spTree>
    <p:extLst>
      <p:ext uri="{BB962C8B-B14F-4D97-AF65-F5344CB8AC3E}">
        <p14:creationId val="2168705160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5063683" y="429919"/>
            <a:ext cx="2064634" cy="676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altLang="en-US" lang="zh-CN" sz="32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使用字体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809951" y="804441"/>
            <a:ext cx="359250" cy="0"/>
          </a:xfrm>
          <a:prstGeom prst="line">
            <a:avLst/>
          </a:prstGeom>
          <a:ln w="19050">
            <a:solidFill>
              <a:srgbClr val="0270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6948692" y="804441"/>
            <a:ext cx="359250" cy="0"/>
          </a:xfrm>
          <a:prstGeom prst="line">
            <a:avLst/>
          </a:prstGeom>
          <a:ln w="19050">
            <a:solidFill>
              <a:srgbClr val="0270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562005" y="1460012"/>
            <a:ext cx="161662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lang="zh-CN" sz="24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字体名称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53792" y="2041423"/>
            <a:ext cx="143977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lang="zh-CN" smtClean="0" sz="24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下载地址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78629" y="2096558"/>
            <a:ext cx="631371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http://www.youyedoc.com/article/2017/3443.html</a:t>
            </a:r>
          </a:p>
        </p:txBody>
      </p:sp>
      <p:sp>
        <p:nvSpPr>
          <p:cNvPr id="17" name="椭圆 16"/>
          <p:cNvSpPr/>
          <p:nvPr/>
        </p:nvSpPr>
        <p:spPr>
          <a:xfrm>
            <a:off x="1101506" y="1520953"/>
            <a:ext cx="357180" cy="357180"/>
          </a:xfrm>
          <a:prstGeom prst="ellipse">
            <a:avLst/>
          </a:prstGeom>
          <a:solidFill>
            <a:srgbClr val="027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lang="en-US" sz="20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030" y="1416036"/>
            <a:ext cx="3158002" cy="646232"/>
          </a:xfrm>
          <a:prstGeom prst="rect">
            <a:avLst/>
          </a:prstGeom>
        </p:spPr>
      </p:pic>
    </p:spTree>
    <p:extLst>
      <p:ext uri="{BB962C8B-B14F-4D97-AF65-F5344CB8AC3E}">
        <p14:creationId val="105542098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100000" fill="hold" grpId="0" id="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100000" fill="hold" id="9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100000" fill="hold" id="13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/>
        </p:nvSpPr>
        <p:spPr>
          <a:xfrm>
            <a:off x="8752245" y="0"/>
            <a:ext cx="1162050" cy="371328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8902384" y="201062"/>
            <a:ext cx="853440" cy="315595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pc="600" sz="44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 淡 闲 适</a:t>
            </a:r>
          </a:p>
        </p:txBody>
      </p:sp>
      <p:sp>
        <p:nvSpPr>
          <p:cNvPr id="14" name="矩形 13"/>
          <p:cNvSpPr/>
          <p:nvPr/>
        </p:nvSpPr>
        <p:spPr>
          <a:xfrm>
            <a:off x="4367442" y="2346734"/>
            <a:ext cx="1402080" cy="57912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altLang="en-US" lang="zh-CN" smtClean="0" sz="3200">
                <a:solidFill>
                  <a:srgbClr val="0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章回一</a:t>
            </a:r>
          </a:p>
        </p:txBody>
      </p:sp>
      <p:sp>
        <p:nvSpPr>
          <p:cNvPr id="15" name="矩形 14"/>
          <p:cNvSpPr/>
          <p:nvPr/>
        </p:nvSpPr>
        <p:spPr>
          <a:xfrm>
            <a:off x="6168639" y="2346734"/>
            <a:ext cx="1808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i="0" lang="zh-CN" smtClean="0" sz="3200">
                <a:solidFill>
                  <a:srgbClr val="C00000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恬淡闲适</a:t>
            </a:r>
          </a:p>
        </p:txBody>
      </p:sp>
      <p:sp>
        <p:nvSpPr>
          <p:cNvPr id="16" name="矩形 15"/>
          <p:cNvSpPr/>
          <p:nvPr/>
        </p:nvSpPr>
        <p:spPr>
          <a:xfrm>
            <a:off x="3479865" y="3075143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6451" l="17906" r="67669"/>
          <a:stretch>
            <a:fillRect/>
          </a:stretch>
        </p:blipFill>
        <p:spPr>
          <a:xfrm>
            <a:off x="1875250" y="973394"/>
            <a:ext cx="2015353" cy="3655756"/>
          </a:xfrm>
          <a:prstGeom prst="rect">
            <a:avLst/>
          </a:prstGeom>
        </p:spPr>
      </p:pic>
    </p:spTree>
    <p:extLst>
      <p:ext uri="{BB962C8B-B14F-4D97-AF65-F5344CB8AC3E}">
        <p14:creationId val="3161592955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 淡 闲 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35629" y="2700129"/>
            <a:ext cx="4854991" cy="2140418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669908" y="2616236"/>
            <a:ext cx="1808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32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0" name="矩形 9"/>
          <p:cNvSpPr/>
          <p:nvPr/>
        </p:nvSpPr>
        <p:spPr>
          <a:xfrm>
            <a:off x="1602403" y="3286540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</p:spTree>
    <p:extLst>
      <p:ext uri="{BB962C8B-B14F-4D97-AF65-F5344CB8AC3E}">
        <p14:creationId val="3107047210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488" y="4483510"/>
            <a:ext cx="12173023" cy="2374491"/>
          </a:xfrm>
          <a:custGeom>
            <a:gdLst>
              <a:gd fmla="*/ 0 w 12192000" name="connsiteX0"/>
              <a:gd fmla="*/ 0 h 2374491" name="connsiteY0"/>
              <a:gd fmla="*/ 12192000 w 12192000" name="connsiteX1"/>
              <a:gd fmla="*/ 0 h 2374491" name="connsiteY1"/>
              <a:gd fmla="*/ 12192000 w 12192000" name="connsiteX2"/>
              <a:gd fmla="*/ 2374491 h 2374491" name="connsiteY2"/>
              <a:gd fmla="*/ 0 w 12192000" name="connsiteX3"/>
              <a:gd fmla="*/ 2374491 h 2374491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374491" w="12192000">
                <a:moveTo>
                  <a:pt x="0" y="0"/>
                </a:moveTo>
                <a:lnTo>
                  <a:pt x="12192000" y="0"/>
                </a:lnTo>
                <a:lnTo>
                  <a:pt x="12192000" y="2374491"/>
                </a:lnTo>
                <a:lnTo>
                  <a:pt x="0" y="2374491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 淡 闲 适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2178149" y="1295400"/>
            <a:ext cx="1644452" cy="2577257"/>
            <a:chOff x="2178149" y="1295400"/>
            <a:chExt cx="1644452" cy="2577257"/>
          </a:xfrm>
        </p:grpSpPr>
        <p:sp>
          <p:nvSpPr>
            <p:cNvPr id="2" name="矩形 1"/>
            <p:cNvSpPr/>
            <p:nvPr/>
          </p:nvSpPr>
          <p:spPr>
            <a:xfrm>
              <a:off x="2571750" y="1295400"/>
              <a:ext cx="857250" cy="85725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2178149" y="2395329"/>
              <a:ext cx="1644452" cy="1463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rgbClr val="333333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2600265" y="1350065"/>
              <a:ext cx="792480" cy="8229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4800">
                  <a:solidFill>
                    <a:srgbClr val="C00000"/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恬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387949" y="1295400"/>
            <a:ext cx="1644452" cy="2577257"/>
            <a:chOff x="4387949" y="1295400"/>
            <a:chExt cx="1644452" cy="2577257"/>
          </a:xfrm>
        </p:grpSpPr>
        <p:sp>
          <p:nvSpPr>
            <p:cNvPr id="11" name="矩形 10"/>
            <p:cNvSpPr/>
            <p:nvPr/>
          </p:nvSpPr>
          <p:spPr>
            <a:xfrm>
              <a:off x="4781550" y="1295400"/>
              <a:ext cx="857250" cy="85725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/>
          </p:nvSpPr>
          <p:spPr>
            <a:xfrm>
              <a:off x="4387949" y="2395329"/>
              <a:ext cx="1644452" cy="1463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rgbClr val="333333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4824323" y="1350065"/>
              <a:ext cx="792480" cy="8229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4800">
                  <a:solidFill>
                    <a:srgbClr val="C00000"/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淡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597749" y="1295400"/>
            <a:ext cx="1644452" cy="2577257"/>
            <a:chOff x="6597749" y="1295400"/>
            <a:chExt cx="1644452" cy="2577257"/>
          </a:xfrm>
        </p:grpSpPr>
        <p:sp>
          <p:nvSpPr>
            <p:cNvPr id="12" name="矩形 11"/>
            <p:cNvSpPr/>
            <p:nvPr/>
          </p:nvSpPr>
          <p:spPr>
            <a:xfrm>
              <a:off x="6991350" y="1295400"/>
              <a:ext cx="857250" cy="85725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6597748" y="2395329"/>
              <a:ext cx="1644452" cy="1463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rgbClr val="333333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7020845" y="1350065"/>
              <a:ext cx="792480" cy="8229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4800">
                  <a:solidFill>
                    <a:srgbClr val="C00000"/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闲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807549" y="1295400"/>
            <a:ext cx="1644452" cy="2577257"/>
            <a:chOff x="8807549" y="1295400"/>
            <a:chExt cx="1644452" cy="2577257"/>
          </a:xfrm>
        </p:grpSpPr>
        <p:sp>
          <p:nvSpPr>
            <p:cNvPr id="13" name="矩形 12"/>
            <p:cNvSpPr/>
            <p:nvPr/>
          </p:nvSpPr>
          <p:spPr>
            <a:xfrm>
              <a:off x="9201150" y="1295400"/>
              <a:ext cx="857250" cy="85725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8807548" y="2395329"/>
              <a:ext cx="1644452" cy="1463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rgbClr val="333333"/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9217368" y="1350065"/>
              <a:ext cx="792480" cy="8229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4800">
                  <a:solidFill>
                    <a:srgbClr val="C00000"/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适</a:t>
              </a:r>
            </a:p>
          </p:txBody>
        </p:sp>
      </p:grpSp>
    </p:spTree>
    <p:extLst>
      <p:ext uri="{BB962C8B-B14F-4D97-AF65-F5344CB8AC3E}">
        <p14:creationId val="4124128000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468937" y="1115908"/>
            <a:ext cx="2263775" cy="1752600"/>
          </a:xfrm>
          <a:custGeom>
            <a:gdLst>
              <a:gd fmla="*/ 0 w 2266950" name="connsiteX0"/>
              <a:gd fmla="*/ 0 h 1752600" name="connsiteY0"/>
              <a:gd fmla="*/ 2266950 w 2266950" name="connsiteX1"/>
              <a:gd fmla="*/ 0 h 1752600" name="connsiteY1"/>
              <a:gd fmla="*/ 2266950 w 2266950" name="connsiteX2"/>
              <a:gd fmla="*/ 1752600 h 1752600" name="connsiteY2"/>
              <a:gd fmla="*/ 0 w 2266950" name="connsiteX3"/>
              <a:gd fmla="*/ 1752600 h 17526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752600" w="2266950">
                <a:moveTo>
                  <a:pt x="0" y="0"/>
                </a:moveTo>
                <a:lnTo>
                  <a:pt x="2266950" y="0"/>
                </a:lnTo>
                <a:lnTo>
                  <a:pt x="2266950" y="1752600"/>
                </a:lnTo>
                <a:lnTo>
                  <a:pt x="0" y="1752600"/>
                </a:lnTo>
                <a:close/>
              </a:path>
            </a:pathLst>
          </a:cu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555037" y="1115908"/>
            <a:ext cx="2263775" cy="1752600"/>
          </a:xfrm>
          <a:custGeom>
            <a:gdLst>
              <a:gd fmla="*/ 0 w 2266950" name="connsiteX0"/>
              <a:gd fmla="*/ 0 h 1752600" name="connsiteY0"/>
              <a:gd fmla="*/ 2266950 w 2266950" name="connsiteX1"/>
              <a:gd fmla="*/ 0 h 1752600" name="connsiteY1"/>
              <a:gd fmla="*/ 2266950 w 2266950" name="connsiteX2"/>
              <a:gd fmla="*/ 1752600 h 1752600" name="connsiteY2"/>
              <a:gd fmla="*/ 0 w 2266950" name="connsiteX3"/>
              <a:gd fmla="*/ 1752600 h 17526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752600" w="2266950">
                <a:moveTo>
                  <a:pt x="0" y="0"/>
                </a:moveTo>
                <a:lnTo>
                  <a:pt x="2266950" y="0"/>
                </a:lnTo>
                <a:lnTo>
                  <a:pt x="2266950" y="1752600"/>
                </a:lnTo>
                <a:lnTo>
                  <a:pt x="0" y="17526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30437" y="1115908"/>
            <a:ext cx="2263775" cy="1752600"/>
          </a:xfrm>
          <a:custGeom>
            <a:gdLst>
              <a:gd fmla="*/ 0 w 2266950" name="connsiteX0"/>
              <a:gd fmla="*/ 0 h 1752600" name="connsiteY0"/>
              <a:gd fmla="*/ 2266950 w 2266950" name="connsiteX1"/>
              <a:gd fmla="*/ 0 h 1752600" name="connsiteY1"/>
              <a:gd fmla="*/ 2266950 w 2266950" name="connsiteX2"/>
              <a:gd fmla="*/ 1752600 h 1752600" name="connsiteY2"/>
              <a:gd fmla="*/ 0 w 2266950" name="connsiteX3"/>
              <a:gd fmla="*/ 1752600 h 17526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752600" w="2266950">
                <a:moveTo>
                  <a:pt x="0" y="0"/>
                </a:moveTo>
                <a:lnTo>
                  <a:pt x="2266950" y="0"/>
                </a:lnTo>
                <a:lnTo>
                  <a:pt x="2266950" y="1752600"/>
                </a:lnTo>
                <a:lnTo>
                  <a:pt x="0" y="1752600"/>
                </a:lnTo>
                <a:close/>
              </a:path>
            </a:pathLst>
          </a:custGeom>
        </p:spPr>
      </p:pic>
      <p:sp>
        <p:nvSpPr>
          <p:cNvPr id="12" name="矩形 11"/>
          <p:cNvSpPr/>
          <p:nvPr/>
        </p:nvSpPr>
        <p:spPr>
          <a:xfrm>
            <a:off x="0" y="4286250"/>
            <a:ext cx="12192000" cy="234315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 淡 闲 适</a:t>
            </a:r>
          </a:p>
        </p:txBody>
      </p:sp>
      <p:sp>
        <p:nvSpPr>
          <p:cNvPr id="6" name="矩形 5"/>
          <p:cNvSpPr/>
          <p:nvPr/>
        </p:nvSpPr>
        <p:spPr>
          <a:xfrm>
            <a:off x="1962150" y="4730786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7" name="矩形 6"/>
          <p:cNvSpPr/>
          <p:nvPr/>
        </p:nvSpPr>
        <p:spPr>
          <a:xfrm>
            <a:off x="1962150" y="5290929"/>
            <a:ext cx="2481224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1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sp>
        <p:nvSpPr>
          <p:cNvPr id="8" name="矩形 7"/>
          <p:cNvSpPr/>
          <p:nvPr/>
        </p:nvSpPr>
        <p:spPr>
          <a:xfrm>
            <a:off x="5048250" y="4730786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9" name="矩形 8"/>
          <p:cNvSpPr/>
          <p:nvPr/>
        </p:nvSpPr>
        <p:spPr>
          <a:xfrm>
            <a:off x="5048250" y="5290929"/>
            <a:ext cx="2481224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1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sp>
        <p:nvSpPr>
          <p:cNvPr id="10" name="矩形 9"/>
          <p:cNvSpPr/>
          <p:nvPr/>
        </p:nvSpPr>
        <p:spPr>
          <a:xfrm>
            <a:off x="8134349" y="4730786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1" name="矩形 10"/>
          <p:cNvSpPr/>
          <p:nvPr/>
        </p:nvSpPr>
        <p:spPr>
          <a:xfrm>
            <a:off x="8134349" y="5290929"/>
            <a:ext cx="2481224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1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sp>
        <p:nvSpPr>
          <p:cNvPr id="18" name="矩形 17"/>
          <p:cNvSpPr/>
          <p:nvPr/>
        </p:nvSpPr>
        <p:spPr>
          <a:xfrm>
            <a:off x="2654439" y="3223760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9" name="矩形 18"/>
          <p:cNvSpPr/>
          <p:nvPr/>
        </p:nvSpPr>
        <p:spPr>
          <a:xfrm>
            <a:off x="5892939" y="3223760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20" name="矩形 19"/>
          <p:cNvSpPr/>
          <p:nvPr/>
        </p:nvSpPr>
        <p:spPr>
          <a:xfrm>
            <a:off x="8979040" y="3223760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</p:spTree>
    <p:extLst>
      <p:ext uri="{BB962C8B-B14F-4D97-AF65-F5344CB8AC3E}">
        <p14:creationId val="2180609686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  <p:bldP grpId="0" spid="2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 淡 闲 适</a:t>
            </a:r>
          </a:p>
        </p:txBody>
      </p:sp>
      <p:sp>
        <p:nvSpPr>
          <p:cNvPr id="17" name="矩形 16"/>
          <p:cNvSpPr/>
          <p:nvPr/>
        </p:nvSpPr>
        <p:spPr>
          <a:xfrm>
            <a:off x="3516213" y="2252990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21" name="矩形 20"/>
          <p:cNvSpPr/>
          <p:nvPr/>
        </p:nvSpPr>
        <p:spPr>
          <a:xfrm>
            <a:off x="4070211" y="2226365"/>
            <a:ext cx="731520" cy="354578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作品中呈现的那种情景交融、虚实相生、活跃意境是指抒情性着生命律动的韵味无穷的诗意空间</a:t>
            </a: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3325713" y="0"/>
            <a:ext cx="0" cy="3576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6697563" y="2252990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23" name="矩形 22"/>
          <p:cNvSpPr/>
          <p:nvPr/>
        </p:nvSpPr>
        <p:spPr>
          <a:xfrm>
            <a:off x="7251562" y="2226365"/>
            <a:ext cx="731520" cy="354578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507063" y="0"/>
            <a:ext cx="0" cy="3576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9878913" y="2252990"/>
            <a:ext cx="548640" cy="1181100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26" name="矩形 25"/>
          <p:cNvSpPr/>
          <p:nvPr/>
        </p:nvSpPr>
        <p:spPr>
          <a:xfrm>
            <a:off x="10432912" y="2226365"/>
            <a:ext cx="731520" cy="354578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0" i="0" lang="zh-CN" smtClean="0" sz="1200">
                <a:solidFill>
                  <a:srgbClr val="333333"/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cxnSp>
        <p:nvCxnSpPr>
          <p:cNvPr id="27" name="直接连接符 26"/>
          <p:cNvCxnSpPr/>
          <p:nvPr/>
        </p:nvCxnSpPr>
        <p:spPr>
          <a:xfrm flipH="1">
            <a:off x="9688413" y="0"/>
            <a:ext cx="0" cy="3576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74444" l="3361" r="82933"/>
          <a:stretch>
            <a:fillRect/>
          </a:stretch>
        </p:blipFill>
        <p:spPr>
          <a:xfrm>
            <a:off x="2311137" y="2700129"/>
            <a:ext cx="1205076" cy="17526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74444" l="3361" r="82933"/>
          <a:stretch>
            <a:fillRect/>
          </a:stretch>
        </p:blipFill>
        <p:spPr>
          <a:xfrm>
            <a:off x="5492486" y="2700129"/>
            <a:ext cx="1205076" cy="175260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74444" l="3361" r="82933"/>
          <a:stretch>
            <a:fillRect/>
          </a:stretch>
        </p:blipFill>
        <p:spPr>
          <a:xfrm>
            <a:off x="8673835" y="2700129"/>
            <a:ext cx="1205076" cy="1752600"/>
          </a:xfrm>
          <a:prstGeom prst="rect">
            <a:avLst/>
          </a:prstGeom>
        </p:spPr>
      </p:pic>
    </p:spTree>
    <p:extLst>
      <p:ext uri="{BB962C8B-B14F-4D97-AF65-F5344CB8AC3E}">
        <p14:creationId val="795603954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21"/>
      <p:bldP grpId="0" spid="22"/>
      <p:bldP grpId="0" spid="23"/>
      <p:bldP grpId="0" spid="25"/>
      <p:bldP grpId="0" spid="2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 淡 闲 适</a:t>
            </a:r>
          </a:p>
        </p:txBody>
      </p:sp>
      <p:sp>
        <p:nvSpPr>
          <p:cNvPr id="2" name="矩形 1"/>
          <p:cNvSpPr/>
          <p:nvPr/>
        </p:nvSpPr>
        <p:spPr>
          <a:xfrm>
            <a:off x="5276850" y="1104900"/>
            <a:ext cx="2324100" cy="50101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5349181" y="1260825"/>
            <a:ext cx="2179439" cy="46982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8385274" y="1104900"/>
            <a:ext cx="3075087" cy="1384995"/>
            <a:chOff x="8385274" y="1104900"/>
            <a:chExt cx="3075087" cy="1384995"/>
          </a:xfrm>
        </p:grpSpPr>
        <p:sp>
          <p:nvSpPr>
            <p:cNvPr id="15" name="矩形 14"/>
            <p:cNvSpPr/>
            <p:nvPr/>
          </p:nvSpPr>
          <p:spPr>
            <a:xfrm>
              <a:off x="8385273" y="1104900"/>
              <a:ext cx="1402080" cy="45720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r>
                <a:rPr altLang="en-US" lang="zh-CN" smtClean="0" sz="2400">
                  <a:solidFill>
                    <a:schemeClr val="bg2">
                      <a:lumMod val="25000"/>
                    </a:schemeClr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添加标题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8385273" y="1566565"/>
              <a:ext cx="3075087" cy="914400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chemeClr val="bg2">
                      <a:lumMod val="25000"/>
                    </a:schemeClr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</p:grpSp>
      <p:sp>
        <p:nvSpPr>
          <p:cNvPr id="18" name="矩形 17"/>
          <p:cNvSpPr/>
          <p:nvPr/>
        </p:nvSpPr>
        <p:spPr>
          <a:xfrm>
            <a:off x="3437364" y="1104900"/>
            <a:ext cx="1402080" cy="457200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pPr algn="r"/>
            <a:r>
              <a:rPr altLang="en-US" lang="zh-CN" smtClean="0" sz="24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添加标题</a:t>
            </a:r>
          </a:p>
        </p:txBody>
      </p:sp>
      <p:sp>
        <p:nvSpPr>
          <p:cNvPr id="19" name="矩形 18"/>
          <p:cNvSpPr/>
          <p:nvPr/>
        </p:nvSpPr>
        <p:spPr>
          <a:xfrm>
            <a:off x="1764357" y="1566565"/>
            <a:ext cx="3075087" cy="91440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0" i="0" lang="zh-CN" smtClean="0" sz="1200">
                <a:solidFill>
                  <a:schemeClr val="bg2">
                    <a:lumMod val="25000"/>
                  </a:schemeClr>
                </a:solidFill>
                <a:effectLst/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意境是指抒情性作品中呈现的那种情景交融、虚实相生、活跃着生命律动的韵味无穷的诗意空间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8385274" y="4730054"/>
            <a:ext cx="3075087" cy="1384995"/>
            <a:chOff x="8385274" y="4730054"/>
            <a:chExt cx="3075087" cy="1384995"/>
          </a:xfrm>
        </p:grpSpPr>
        <p:sp>
          <p:nvSpPr>
            <p:cNvPr id="20" name="矩形 19"/>
            <p:cNvSpPr/>
            <p:nvPr/>
          </p:nvSpPr>
          <p:spPr>
            <a:xfrm>
              <a:off x="8385273" y="4730054"/>
              <a:ext cx="1402080" cy="45720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r>
                <a:rPr altLang="en-US" lang="zh-CN" smtClean="0" sz="2400">
                  <a:solidFill>
                    <a:schemeClr val="bg2">
                      <a:lumMod val="25000"/>
                    </a:schemeClr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添加标题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8385273" y="5191719"/>
              <a:ext cx="3075087" cy="914400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chemeClr val="bg2">
                      <a:lumMod val="25000"/>
                    </a:schemeClr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764357" y="4730054"/>
            <a:ext cx="3075087" cy="1384995"/>
            <a:chOff x="1764357" y="4730054"/>
            <a:chExt cx="3075087" cy="1384995"/>
          </a:xfrm>
        </p:grpSpPr>
        <p:sp>
          <p:nvSpPr>
            <p:cNvPr id="29" name="矩形 28"/>
            <p:cNvSpPr/>
            <p:nvPr/>
          </p:nvSpPr>
          <p:spPr>
            <a:xfrm>
              <a:off x="3437364" y="4730054"/>
              <a:ext cx="1402080" cy="457200"/>
            </a:xfrm>
            <a:prstGeom prst="rect">
              <a:avLst/>
            </a:prstGeom>
          </p:spPr>
          <p:txBody>
            <a:bodyPr vert="horz" wrap="none">
              <a:spAutoFit/>
            </a:bodyPr>
            <a:lstStyle/>
            <a:p>
              <a:pPr algn="r"/>
              <a:r>
                <a:rPr altLang="en-US" lang="zh-CN" smtClean="0" sz="2400">
                  <a:solidFill>
                    <a:schemeClr val="bg2">
                      <a:lumMod val="25000"/>
                    </a:schemeClr>
                  </a:solidFill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添加标题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1764357" y="5191719"/>
              <a:ext cx="3075087" cy="914400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b="0" i="0" lang="zh-CN" smtClean="0" sz="1200">
                  <a:solidFill>
                    <a:schemeClr val="bg2">
                      <a:lumMod val="25000"/>
                    </a:schemeClr>
                  </a:solidFill>
                  <a:effectLst/>
                  <a:latin charset="-122" panose="02000000000000000000" pitchFamily="2" typeface="方正清刻本悦宋简体"/>
                  <a:ea charset="-122" panose="02000000000000000000" pitchFamily="2" typeface="方正清刻本悦宋简体"/>
                </a:rPr>
                <a:t>意境是指抒情性作品中呈现的那种情景交融、虚实相生、活跃着生命律动的韵味无穷的诗意空间</a:t>
              </a:r>
            </a:p>
          </p:txBody>
        </p:sp>
      </p:grpSp>
      <p:sp>
        <p:nvSpPr>
          <p:cNvPr id="6" name="矩形 5"/>
          <p:cNvSpPr/>
          <p:nvPr/>
        </p:nvSpPr>
        <p:spPr>
          <a:xfrm>
            <a:off x="5833606" y="2948254"/>
            <a:ext cx="1198880" cy="1310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8000">
                <a:solidFill>
                  <a:srgbClr val="C00000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</a:t>
            </a:r>
          </a:p>
        </p:txBody>
      </p:sp>
      <p:sp>
        <p:nvSpPr>
          <p:cNvPr id="31" name="矩形 30"/>
          <p:cNvSpPr/>
          <p:nvPr/>
        </p:nvSpPr>
        <p:spPr>
          <a:xfrm>
            <a:off x="6163824" y="2285516"/>
            <a:ext cx="5892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3200">
                <a:solidFill>
                  <a:schemeClr val="bg2">
                    <a:lumMod val="25000"/>
                  </a:schemeClr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YI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67747"/>
          <a:stretch>
            <a:fillRect/>
          </a:stretch>
        </p:blipFill>
        <p:spPr>
          <a:xfrm>
            <a:off x="5610224" y="4960886"/>
            <a:ext cx="1657350" cy="14188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066721" y="4271694"/>
            <a:ext cx="731520" cy="99092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z="1200">
                <a:solidFill>
                  <a:srgbClr val="333333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呈现的那种情景交融、虚实相生</a:t>
            </a:r>
          </a:p>
        </p:txBody>
      </p:sp>
    </p:spTree>
    <p:extLst>
      <p:ext uri="{BB962C8B-B14F-4D97-AF65-F5344CB8AC3E}">
        <p14:creationId val="605522305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564"/>
            <a:ext cx="12192000" cy="4391891"/>
          </a:xfrm>
          <a:custGeom>
            <a:gdLst>
              <a:gd fmla="*/ 0 w 12192000" name="connsiteX0"/>
              <a:gd fmla="*/ 0 h 4395019" name="connsiteY0"/>
              <a:gd fmla="*/ 12192000 w 12192000" name="connsiteX1"/>
              <a:gd fmla="*/ 0 h 4395019" name="connsiteY1"/>
              <a:gd fmla="*/ 12192000 w 12192000" name="connsiteX2"/>
              <a:gd fmla="*/ 4395019 h 4395019" name="connsiteY2"/>
              <a:gd fmla="*/ 0 w 12192000" name="connsiteX3"/>
              <a:gd fmla="*/ 4395019 h 439501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4395019" w="12192000">
                <a:moveTo>
                  <a:pt x="0" y="0"/>
                </a:moveTo>
                <a:lnTo>
                  <a:pt x="12192000" y="0"/>
                </a:lnTo>
                <a:lnTo>
                  <a:pt x="12192000" y="4395019"/>
                </a:lnTo>
                <a:lnTo>
                  <a:pt x="0" y="4395019"/>
                </a:lnTo>
                <a:close/>
              </a:path>
            </a:pathLst>
          </a:custGeom>
        </p:spPr>
      </p:pic>
      <p:sp>
        <p:nvSpPr>
          <p:cNvPr id="4" name="矩形 3"/>
          <p:cNvSpPr/>
          <p:nvPr/>
        </p:nvSpPr>
        <p:spPr>
          <a:xfrm>
            <a:off x="314325" y="1"/>
            <a:ext cx="904875" cy="27001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58986" y="191363"/>
            <a:ext cx="609600" cy="25087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altLang="en-US" lang="zh-CN" smtClean="0" spc="600" sz="2800">
                <a:solidFill>
                  <a:schemeClr val="bg1"/>
                </a:solidFill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恬 淡 闲 适</a:t>
            </a:r>
          </a:p>
        </p:txBody>
      </p:sp>
      <p:sp>
        <p:nvSpPr>
          <p:cNvPr id="21" name="矩形 20"/>
          <p:cNvSpPr/>
          <p:nvPr/>
        </p:nvSpPr>
        <p:spPr>
          <a:xfrm>
            <a:off x="766762" y="4879367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  <p:sp>
        <p:nvSpPr>
          <p:cNvPr id="22" name="矩形 21"/>
          <p:cNvSpPr/>
          <p:nvPr/>
        </p:nvSpPr>
        <p:spPr>
          <a:xfrm>
            <a:off x="6459639" y="4879367"/>
            <a:ext cx="2926080" cy="15540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200">
                <a:latin charset="-122" panose="02000000000000000000" pitchFamily="2" typeface="方正清刻本悦宋简体"/>
                <a:ea charset="-122" panose="02000000000000000000" pitchFamily="2" typeface="方正清刻本悦宋简体"/>
              </a:rPr>
              <a:t>意境是指抒情性作品中所呈现的的那种情景交融、虚实相生的形象系统，及其所诱发和开拓的审美想象空间。他同文学典型一样，也是文学形象的高级形态之一。 如果典型是以单个形象而论的话，意境则是由若干形象构成的形</a:t>
            </a:r>
          </a:p>
        </p:txBody>
      </p:sp>
    </p:spTree>
    <p:extLst>
      <p:ext uri="{BB962C8B-B14F-4D97-AF65-F5344CB8AC3E}">
        <p14:creationId val="1745204504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152</Paragraphs>
  <Slides>25</Slides>
  <Notes>24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4">
      <vt:lpstr>Arial</vt:lpstr>
      <vt:lpstr>等线 Light</vt:lpstr>
      <vt:lpstr>等线</vt:lpstr>
      <vt:lpstr>Calibri Light</vt:lpstr>
      <vt:lpstr>Calibri</vt:lpstr>
      <vt:lpstr>方正清刻本悦宋简体</vt:lpstr>
      <vt:lpstr>arial</vt:lpstr>
      <vt:lpstr>微软雅黑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2021-08-22T12:00:39Z</dcterms:created>
  <cp:lastPrinted>2021-08-22T12:00:39Z</cp:lastPrinted>
  <dcterms:modified xsi:type="dcterms:W3CDTF">2021-08-22T05:49:42Z</dcterms:modified>
  <cp:revision>1</cp:revision>
</cp:coreProperties>
</file>