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removePersonalInfoOnSave="1" saveSubsetFonts="1">
  <p:sldMasterIdLst>
    <p:sldMasterId id="2147483940" r:id="rId1"/>
    <p:sldMasterId id="2147483988" r:id="rId2"/>
  </p:sldMasterIdLst>
  <p:notesMasterIdLst>
    <p:notesMasterId r:id="rId3"/>
  </p:notesMasterIdLst>
  <p:handoutMasterIdLst>
    <p:handoutMasterId r:id="rId4"/>
  </p:handoutMasterIdLst>
  <p:sldIdLst>
    <p:sldId id="3288" r:id="rId5"/>
    <p:sldId id="3297" r:id="rId6"/>
    <p:sldId id="3298" r:id="rId7"/>
    <p:sldId id="3307" r:id="rId8"/>
    <p:sldId id="3299" r:id="rId9"/>
    <p:sldId id="3310" r:id="rId10"/>
    <p:sldId id="3308" r:id="rId11"/>
    <p:sldId id="3302" r:id="rId12"/>
    <p:sldId id="3291" r:id="rId13"/>
    <p:sldId id="3258" r:id="rId14"/>
    <p:sldId id="3300" r:id="rId15"/>
    <p:sldId id="3306" r:id="rId16"/>
    <p:sldId id="3309" r:id="rId17"/>
    <p:sldId id="3292" r:id="rId18"/>
    <p:sldId id="3303" r:id="rId19"/>
    <p:sldId id="3301" r:id="rId20"/>
    <p:sldId id="3305" r:id="rId21"/>
    <p:sldId id="3314" r:id="rId22"/>
    <p:sldId id="3293" r:id="rId23"/>
    <p:sldId id="3304" r:id="rId24"/>
    <p:sldId id="3311" r:id="rId25"/>
    <p:sldId id="3312" r:id="rId26"/>
    <p:sldId id="3313" r:id="rId27"/>
    <p:sldId id="3296" r:id="rId28"/>
  </p:sldIdLst>
  <p:sldSz cx="9145588" cy="5145088"/>
  <p:notesSz cx="6858000" cy="9144000"/>
  <p:custDataLst>
    <p:tags r:id="rId29"/>
  </p:custDataLst>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4999" indent="-129839"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2256" indent="-261935"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69514" indent="-394032"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6771" indent="-526128"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1625803"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1950964"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2276124"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2601285"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328" userDrawn="1">
          <p15:clr>
            <a:srgbClr val="A4A3A4"/>
          </p15:clr>
        </p15:guide>
        <p15:guide id="2" pos="4050" userDrawn="1">
          <p15:clr>
            <a:srgbClr val="A4A3A4"/>
          </p15:clr>
        </p15:guide>
        <p15:guide id="5" orient="horz" pos="4183" userDrawn="1">
          <p15:clr>
            <a:srgbClr val="A4A3A4"/>
          </p15:clr>
        </p15:guide>
        <p15:guide id="6" pos="7588" userDrawn="1">
          <p15:clr>
            <a:srgbClr val="A4A3A4"/>
          </p15:clr>
        </p15:guide>
        <p15:guide id="7" pos="376" userDrawn="1">
          <p15:clr>
            <a:srgbClr val="A4A3A4"/>
          </p15:clr>
        </p15:guide>
        <p15:guide id="8" pos="1350" userDrawn="1">
          <p15:clr>
            <a:srgbClr val="A4A3A4"/>
          </p15:clr>
        </p15:guide>
        <p15:guide id="9" orient="horz" pos="233">
          <p15:clr>
            <a:srgbClr val="A4A3A4"/>
          </p15:clr>
        </p15:guide>
        <p15:guide id="10" orient="horz" pos="2976">
          <p15:clr>
            <a:srgbClr val="A4A3A4"/>
          </p15:clr>
        </p15:guide>
        <p15:guide id="11" pos="2881">
          <p15:clr>
            <a:srgbClr val="A4A3A4"/>
          </p15:clr>
        </p15:guide>
        <p15:guide id="12" pos="5397">
          <p15:clr>
            <a:srgbClr val="A4A3A4"/>
          </p15:clr>
        </p15:guide>
        <p15:guide id="13" pos="267">
          <p15:clr>
            <a:srgbClr val="A4A3A4"/>
          </p15:clr>
        </p15:guide>
        <p15:guide id="14" pos="9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44" autoAdjust="0"/>
    <p:restoredTop sz="92986" autoAdjust="0"/>
  </p:normalViewPr>
  <p:slideViewPr>
    <p:cSldViewPr>
      <p:cViewPr>
        <p:scale>
          <a:sx n="110" d="100"/>
          <a:sy n="110" d="100"/>
        </p:scale>
        <p:origin x="474" y="216"/>
      </p:cViewPr>
      <p:guideLst>
        <p:guide orient="horz" pos="328"/>
        <p:guide pos="4050"/>
        <p:guide orient="horz" pos="4183"/>
        <p:guide pos="7588"/>
        <p:guide pos="376"/>
        <p:guide pos="1350"/>
        <p:guide orient="horz" pos="233"/>
        <p:guide orient="horz" pos="2976"/>
        <p:guide pos="2881"/>
        <p:guide pos="5397"/>
        <p:guide pos="267"/>
        <p:guide pos="960"/>
      </p:guideLst>
    </p:cSldViewPr>
  </p:slideViewPr>
  <p:outlineViewPr>
    <p:cViewPr>
      <p:scale>
        <a:sx n="100" d="100"/>
        <a:sy n="100" d="100"/>
      </p:scale>
      <p:origin x="0" y="-14412"/>
    </p:cViewPr>
  </p:outlineViewPr>
  <p:notesTextViewPr>
    <p:cViewPr>
      <p:scale>
        <a:sx n="1" d="1"/>
        <a:sy n="1" d="1"/>
      </p:scale>
      <p:origin x="0" y="0"/>
    </p:cViewPr>
  </p:notesTextViewPr>
  <p:sorterViewPr>
    <p:cViewPr>
      <p:scale>
        <a:sx n="75" d="100"/>
        <a:sy n="75" d="100"/>
      </p:scale>
      <p:origin x="0" y="0"/>
    </p:cViewPr>
  </p:sorterViewPr>
  <p:notesViewPr>
    <p:cSldViewPr showGuides="1">
      <p:cViewPr varScale="1">
        <p:scale>
          <a:sx n="85" d="100"/>
          <a:sy n="85" d="100"/>
        </p:scale>
        <p:origin x="3804" y="96"/>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tags/tag26.xml" Type="http://schemas.openxmlformats.org/officeDocument/2006/relationships/tags"/><Relationship Id="rId3" Target="notesMasters/notesMaster1.xml" Type="http://schemas.openxmlformats.org/officeDocument/2006/relationships/notesMaster"/><Relationship Id="rId30" Target="presProps.xml" Type="http://schemas.openxmlformats.org/officeDocument/2006/relationships/presProps"/><Relationship Id="rId31" Target="viewProps.xml" Type="http://schemas.openxmlformats.org/officeDocument/2006/relationships/viewProps"/><Relationship Id="rId32" Target="theme/theme1.xml" Type="http://schemas.openxmlformats.org/officeDocument/2006/relationships/theme"/><Relationship Id="rId33" Target="tableStyles.xml" Type="http://schemas.openxmlformats.org/officeDocument/2006/relationships/tableStyles"/><Relationship Id="rId35" Target="revisionInfo.xml" Type="http://schemas.microsoft.com/office/2015/10/relationships/revisionInfo"/><Relationship Id="rId4" Target="handoutMasters/handoutMaster1.xml" Type="http://schemas.openxmlformats.org/officeDocument/2006/relationships/handout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7742FC-62BB-4B81-9CA5-3B750A4B4580}" type="datetimeFigureOut">
              <a:rPr lang="zh-CN" altLang="en-US" smtClean="0"/>
              <a:t>2018/6/6</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67E82F1-5B17-4D95-A6D6-EB96F2D72B61}" type="slidenum">
              <a:rPr lang="zh-CN" altLang="en-US" smtClean="0"/>
              <a:t>‹#›</a:t>
            </a:fld>
            <a:endParaRPr lang="zh-CN" altLang="en-US"/>
          </a:p>
        </p:txBody>
      </p:sp>
    </p:spTree>
    <p:extLst>
      <p:ext uri="{BB962C8B-B14F-4D97-AF65-F5344CB8AC3E}">
        <p14:creationId xmlns:p14="http://schemas.microsoft.com/office/powerpoint/2010/main" val="42425143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6024D97-E667-405D-B634-E583E2108D71}" type="datetimeFigureOut">
              <a:rPr lang="zh-CN" altLang="en-US"/>
              <a:pPr>
                <a:defRPr/>
              </a:pPr>
              <a:t>2018/6/6</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18F03C3-53C1-4F10-8DAF-D1F318E96C6E}" type="slidenum">
              <a:rPr lang="zh-CN" altLang="en-US"/>
              <a:t>‹#›</a:t>
            </a:fld>
            <a:endParaRPr lang="zh-CN" altLang="en-US"/>
          </a:p>
        </p:txBody>
      </p:sp>
    </p:spTree>
    <p:extLst>
      <p:ext uri="{BB962C8B-B14F-4D97-AF65-F5344CB8AC3E}">
        <p14:creationId val="20605404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mn-lt"/>
        <a:ea typeface="+mn-ea"/>
        <a:cs typeface="+mn-cs"/>
      </a:defRPr>
    </a:lvl1pPr>
    <a:lvl2pPr marL="324032" algn="l" rtl="0" eaLnBrk="0" fontAlgn="base" hangingPunct="0">
      <a:spcBef>
        <a:spcPct val="30000"/>
      </a:spcBef>
      <a:spcAft>
        <a:spcPct val="0"/>
      </a:spcAft>
      <a:defRPr sz="900" kern="1200">
        <a:solidFill>
          <a:schemeClr val="tx1"/>
        </a:solidFill>
        <a:latin typeface="+mn-lt"/>
        <a:ea typeface="+mn-ea"/>
        <a:cs typeface="+mn-cs"/>
      </a:defRPr>
    </a:lvl2pPr>
    <a:lvl3pPr marL="649193" algn="l" rtl="0" eaLnBrk="0" fontAlgn="base" hangingPunct="0">
      <a:spcBef>
        <a:spcPct val="30000"/>
      </a:spcBef>
      <a:spcAft>
        <a:spcPct val="0"/>
      </a:spcAft>
      <a:defRPr sz="900" kern="1200">
        <a:solidFill>
          <a:schemeClr val="tx1"/>
        </a:solidFill>
        <a:latin typeface="+mn-lt"/>
        <a:ea typeface="+mn-ea"/>
        <a:cs typeface="+mn-cs"/>
      </a:defRPr>
    </a:lvl3pPr>
    <a:lvl4pPr marL="974353" algn="l" rtl="0" eaLnBrk="0" fontAlgn="base" hangingPunct="0">
      <a:spcBef>
        <a:spcPct val="30000"/>
      </a:spcBef>
      <a:spcAft>
        <a:spcPct val="0"/>
      </a:spcAft>
      <a:defRPr sz="900" kern="1200">
        <a:solidFill>
          <a:schemeClr val="tx1"/>
        </a:solidFill>
        <a:latin typeface="+mn-lt"/>
        <a:ea typeface="+mn-ea"/>
        <a:cs typeface="+mn-cs"/>
      </a:defRPr>
    </a:lvl4pPr>
    <a:lvl5pPr marL="1299514" algn="l" rtl="0" eaLnBrk="0" fontAlgn="base" hangingPunct="0">
      <a:spcBef>
        <a:spcPct val="30000"/>
      </a:spcBef>
      <a:spcAft>
        <a:spcPct val="0"/>
      </a:spcAft>
      <a:defRPr sz="900" kern="1200">
        <a:solidFill>
          <a:schemeClr val="tx1"/>
        </a:solidFill>
        <a:latin typeface="+mn-lt"/>
        <a:ea typeface="+mn-ea"/>
        <a:cs typeface="+mn-cs"/>
      </a:defRPr>
    </a:lvl5pPr>
    <a:lvl6pPr marL="1625443" algn="l" defTabSz="650177" rtl="0" eaLnBrk="1" latinLnBrk="0" hangingPunct="1">
      <a:defRPr sz="900" kern="1200">
        <a:solidFill>
          <a:schemeClr val="tx1"/>
        </a:solidFill>
        <a:latin typeface="+mn-lt"/>
        <a:ea typeface="+mn-ea"/>
        <a:cs typeface="+mn-cs"/>
      </a:defRPr>
    </a:lvl6pPr>
    <a:lvl7pPr marL="1950531" algn="l" defTabSz="650177" rtl="0" eaLnBrk="1" latinLnBrk="0" hangingPunct="1">
      <a:defRPr sz="900" kern="1200">
        <a:solidFill>
          <a:schemeClr val="tx1"/>
        </a:solidFill>
        <a:latin typeface="+mn-lt"/>
        <a:ea typeface="+mn-ea"/>
        <a:cs typeface="+mn-cs"/>
      </a:defRPr>
    </a:lvl7pPr>
    <a:lvl8pPr marL="2275621" algn="l" defTabSz="650177" rtl="0" eaLnBrk="1" latinLnBrk="0" hangingPunct="1">
      <a:defRPr sz="900" kern="1200">
        <a:solidFill>
          <a:schemeClr val="tx1"/>
        </a:solidFill>
        <a:latin typeface="+mn-lt"/>
        <a:ea typeface="+mn-ea"/>
        <a:cs typeface="+mn-cs"/>
      </a:defRPr>
    </a:lvl8pPr>
    <a:lvl9pPr marL="2600708" algn="l" defTabSz="650177"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11981798"/>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31174508"/>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64383339"/>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57779256"/>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28881886"/>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41977044"/>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26039704"/>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91500781"/>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54797171"/>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28881886"/>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89695193"/>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11981798"/>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6314142"/>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13085251"/>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87055137"/>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11981798"/>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11981798"/>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10505222"/>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09268580"/>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42860870"/>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442370"/>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69264399"/>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2888188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media/image1.png" Type="http://schemas.openxmlformats.org/officeDocument/2006/relationships/image"/><Relationship Id="rId2"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和内容">
    <p:spTree>
      <p:nvGrpSpPr>
        <p:cNvPr id="1" name=""/>
        <p:cNvGrpSpPr/>
        <p:nvPr/>
      </p:nvGrpSpPr>
      <p:grpSpPr>
        <a:xfrm>
          <a:off x="0" y="0"/>
          <a:ext cx="0" cy="0"/>
        </a:xfrm>
      </p:grpSpPr>
      <p:sp>
        <p:nvSpPr>
          <p:cNvPr id="7" name="文本框 37"/>
          <p:cNvSpPr txBox="1"/>
          <p:nvPr userDrawn="1"/>
        </p:nvSpPr>
        <p:spPr>
          <a:xfrm>
            <a:off x="324322" y="196280"/>
            <a:ext cx="2503076" cy="374375"/>
          </a:xfrm>
          <a:prstGeom prst="rect">
            <a:avLst/>
          </a:prstGeom>
          <a:noFill/>
        </p:spPr>
        <p:txBody>
          <a:bodyPr wrap="none" lIns="96434" tIns="48217" rIns="96434" bIns="48217" rtlCol="0">
            <a:spAutoFit/>
          </a:bodyPr>
          <a:lstStyle/>
          <a:p>
            <a:pPr defTabSz="964278"/>
            <a:r>
              <a:rPr lang="zh-CN" altLang="en-US" sz="18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点击添加相关标题文字</a:t>
            </a:r>
          </a:p>
        </p:txBody>
      </p:sp>
      <p:sp>
        <p:nvSpPr>
          <p:cNvPr id="8" name="文本框 38"/>
          <p:cNvSpPr txBox="1"/>
          <p:nvPr userDrawn="1"/>
        </p:nvSpPr>
        <p:spPr>
          <a:xfrm>
            <a:off x="324322" y="489012"/>
            <a:ext cx="1939524" cy="282042"/>
          </a:xfrm>
          <a:prstGeom prst="rect">
            <a:avLst/>
          </a:prstGeom>
          <a:noFill/>
        </p:spPr>
        <p:txBody>
          <a:bodyPr wrap="none" lIns="96434" tIns="48217" rIns="96434" bIns="48217" rtlCol="0">
            <a:spAutoFit/>
          </a:bodyPr>
          <a:lstStyle/>
          <a:p>
            <a:pPr defTabSz="964278"/>
            <a:r>
              <a:rPr lang="en-US" altLang="zh-CN" sz="1200">
                <a:solidFill>
                  <a:schemeClr val="tx1">
                    <a:lumMod val="50000"/>
                    <a:lumOff val="50000"/>
                  </a:schemeClr>
                </a:solidFill>
                <a:cs typeface="+mn-ea"/>
                <a:sym typeface="+mn-lt"/>
              </a:rPr>
              <a:t>ADD RELATED TITLE WORDS</a:t>
            </a:r>
            <a:endParaRPr lang="zh-CN" altLang="en-US" sz="1200">
              <a:solidFill>
                <a:schemeClr val="tx1">
                  <a:lumMod val="50000"/>
                  <a:lumOff val="50000"/>
                </a:schemeClr>
              </a:solidFill>
              <a:cs typeface="+mn-ea"/>
              <a:sym typeface="+mn-lt"/>
            </a:endParaRPr>
          </a:p>
        </p:txBody>
      </p:sp>
    </p:spTree>
    <p:extLst>
      <p:ext uri="{BB962C8B-B14F-4D97-AF65-F5344CB8AC3E}">
        <p14:creationId val="2606381876"/>
      </p:ext>
    </p:extLst>
  </p:cSld>
  <p:clrMapOvr>
    <a:masterClrMapping/>
  </p:clrMapOvr>
  <p:transition spd="med" advClick="0">
    <p:push dir="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6271863"/>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996" y="1282700"/>
            <a:ext cx="7888070" cy="2140213"/>
          </a:xfrm>
        </p:spPr>
        <p:txBody>
          <a:bodyPr anchor="b"/>
          <a:lstStyle>
            <a:lvl1pPr>
              <a:defRPr sz="4501"/>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996" y="3443160"/>
            <a:ext cx="7888070" cy="1125488"/>
          </a:xfrm>
        </p:spPr>
        <p:txBody>
          <a:bodyPr/>
          <a:lstStyle>
            <a:lvl1pPr marL="0" indent="0">
              <a:buNone/>
              <a:defRPr sz="1800">
                <a:solidFill>
                  <a:schemeClr val="tx1">
                    <a:tint val="75000"/>
                  </a:schemeClr>
                </a:solidFill>
              </a:defRPr>
            </a:lvl1pPr>
            <a:lvl2pPr marL="342946" indent="0">
              <a:buNone/>
              <a:defRPr sz="1500">
                <a:solidFill>
                  <a:schemeClr val="tx1">
                    <a:tint val="75000"/>
                  </a:schemeClr>
                </a:solidFill>
              </a:defRPr>
            </a:lvl2pPr>
            <a:lvl3pPr marL="685891" indent="0">
              <a:buNone/>
              <a:defRPr sz="1350">
                <a:solidFill>
                  <a:schemeClr val="tx1">
                    <a:tint val="75000"/>
                  </a:schemeClr>
                </a:solidFill>
              </a:defRPr>
            </a:lvl3pPr>
            <a:lvl4pPr marL="1028837" indent="0">
              <a:buNone/>
              <a:defRPr sz="1200">
                <a:solidFill>
                  <a:schemeClr val="tx1">
                    <a:tint val="75000"/>
                  </a:schemeClr>
                </a:solidFill>
              </a:defRPr>
            </a:lvl4pPr>
            <a:lvl5pPr marL="1371783" indent="0">
              <a:buNone/>
              <a:defRPr sz="1200">
                <a:solidFill>
                  <a:schemeClr val="tx1">
                    <a:tint val="75000"/>
                  </a:schemeClr>
                </a:solidFill>
              </a:defRPr>
            </a:lvl5pPr>
            <a:lvl6pPr marL="1714729" indent="0">
              <a:buNone/>
              <a:defRPr sz="1200">
                <a:solidFill>
                  <a:schemeClr val="tx1">
                    <a:tint val="75000"/>
                  </a:schemeClr>
                </a:solidFill>
              </a:defRPr>
            </a:lvl6pPr>
            <a:lvl7pPr marL="2057674" indent="0">
              <a:buNone/>
              <a:defRPr sz="1200">
                <a:solidFill>
                  <a:schemeClr val="tx1">
                    <a:tint val="75000"/>
                  </a:schemeClr>
                </a:solidFill>
              </a:defRPr>
            </a:lvl7pPr>
            <a:lvl8pPr marL="2400620" indent="0">
              <a:buNone/>
              <a:defRPr sz="1200">
                <a:solidFill>
                  <a:schemeClr val="tx1">
                    <a:tint val="75000"/>
                  </a:schemeClr>
                </a:solidFill>
              </a:defRPr>
            </a:lvl8pPr>
            <a:lvl9pPr marL="2743566"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18696829"/>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759" y="1369642"/>
            <a:ext cx="3886875" cy="326451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954" y="1369642"/>
            <a:ext cx="3886875" cy="326451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58818020"/>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950" y="273929"/>
            <a:ext cx="7888070" cy="994479"/>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951" y="1261261"/>
            <a:ext cx="3869012" cy="618125"/>
          </a:xfrm>
        </p:spPr>
        <p:txBody>
          <a:bodyPr anchor="b"/>
          <a:lstStyle>
            <a:lvl1pPr marL="0" indent="0">
              <a:buNone/>
              <a:defRPr sz="1800" b="1"/>
            </a:lvl1pPr>
            <a:lvl2pPr marL="342946" indent="0">
              <a:buNone/>
              <a:defRPr sz="1500" b="1"/>
            </a:lvl2pPr>
            <a:lvl3pPr marL="685891" indent="0">
              <a:buNone/>
              <a:defRPr sz="1350" b="1"/>
            </a:lvl3pPr>
            <a:lvl4pPr marL="1028837" indent="0">
              <a:buNone/>
              <a:defRPr sz="1200" b="1"/>
            </a:lvl4pPr>
            <a:lvl5pPr marL="1371783" indent="0">
              <a:buNone/>
              <a:defRPr sz="1200" b="1"/>
            </a:lvl5pPr>
            <a:lvl6pPr marL="1714729" indent="0">
              <a:buNone/>
              <a:defRPr sz="1200" b="1"/>
            </a:lvl6pPr>
            <a:lvl7pPr marL="2057674" indent="0">
              <a:buNone/>
              <a:defRPr sz="1200" b="1"/>
            </a:lvl7pPr>
            <a:lvl8pPr marL="2400620" indent="0">
              <a:buNone/>
              <a:defRPr sz="1200" b="1"/>
            </a:lvl8pPr>
            <a:lvl9pPr marL="2743566"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951" y="1879386"/>
            <a:ext cx="3869012" cy="276429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954" y="1261261"/>
            <a:ext cx="3888066" cy="618125"/>
          </a:xfrm>
        </p:spPr>
        <p:txBody>
          <a:bodyPr anchor="b"/>
          <a:lstStyle>
            <a:lvl1pPr marL="0" indent="0">
              <a:buNone/>
              <a:defRPr sz="1800" b="1"/>
            </a:lvl1pPr>
            <a:lvl2pPr marL="342946" indent="0">
              <a:buNone/>
              <a:defRPr sz="1500" b="1"/>
            </a:lvl2pPr>
            <a:lvl3pPr marL="685891" indent="0">
              <a:buNone/>
              <a:defRPr sz="1350" b="1"/>
            </a:lvl3pPr>
            <a:lvl4pPr marL="1028837" indent="0">
              <a:buNone/>
              <a:defRPr sz="1200" b="1"/>
            </a:lvl4pPr>
            <a:lvl5pPr marL="1371783" indent="0">
              <a:buNone/>
              <a:defRPr sz="1200" b="1"/>
            </a:lvl5pPr>
            <a:lvl6pPr marL="1714729" indent="0">
              <a:buNone/>
              <a:defRPr sz="1200" b="1"/>
            </a:lvl6pPr>
            <a:lvl7pPr marL="2057674" indent="0">
              <a:buNone/>
              <a:defRPr sz="1200" b="1"/>
            </a:lvl7pPr>
            <a:lvl8pPr marL="2400620" indent="0">
              <a:buNone/>
              <a:defRPr sz="1200" b="1"/>
            </a:lvl8pPr>
            <a:lvl9pPr marL="2743566"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954" y="1879386"/>
            <a:ext cx="3888066" cy="276429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58894389"/>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98603175"/>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97302182"/>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951" y="343006"/>
            <a:ext cx="2949690" cy="1200521"/>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8066" y="740798"/>
            <a:ext cx="4629954" cy="365634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951" y="1543526"/>
            <a:ext cx="2949690" cy="2859574"/>
          </a:xfrm>
        </p:spPr>
        <p:txBody>
          <a:bodyPr/>
          <a:lstStyle>
            <a:lvl1pPr marL="0" indent="0">
              <a:buNone/>
              <a:defRPr sz="1200"/>
            </a:lvl1pPr>
            <a:lvl2pPr marL="342946" indent="0">
              <a:buNone/>
              <a:defRPr sz="1050"/>
            </a:lvl2pPr>
            <a:lvl3pPr marL="685891" indent="0">
              <a:buNone/>
              <a:defRPr sz="900"/>
            </a:lvl3pPr>
            <a:lvl4pPr marL="1028837" indent="0">
              <a:buNone/>
              <a:defRPr sz="750"/>
            </a:lvl4pPr>
            <a:lvl5pPr marL="1371783" indent="0">
              <a:buNone/>
              <a:defRPr sz="750"/>
            </a:lvl5pPr>
            <a:lvl6pPr marL="1714729" indent="0">
              <a:buNone/>
              <a:defRPr sz="750"/>
            </a:lvl6pPr>
            <a:lvl7pPr marL="2057674" indent="0">
              <a:buNone/>
              <a:defRPr sz="750"/>
            </a:lvl7pPr>
            <a:lvl8pPr marL="2400620" indent="0">
              <a:buNone/>
              <a:defRPr sz="750"/>
            </a:lvl8pPr>
            <a:lvl9pPr marL="2743566"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68377143"/>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951" y="343006"/>
            <a:ext cx="2949690" cy="1200521"/>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8066" y="740798"/>
            <a:ext cx="4629954" cy="3656347"/>
          </a:xfrm>
        </p:spPr>
        <p:txBody>
          <a:bodyPr anchor="t"/>
          <a:lstStyle>
            <a:lvl1pPr marL="0" indent="0">
              <a:buNone/>
              <a:defRPr sz="2400"/>
            </a:lvl1pPr>
            <a:lvl2pPr marL="342946" indent="0">
              <a:buNone/>
              <a:defRPr sz="2100"/>
            </a:lvl2pPr>
            <a:lvl3pPr marL="685891" indent="0">
              <a:buNone/>
              <a:defRPr sz="1800"/>
            </a:lvl3pPr>
            <a:lvl4pPr marL="1028837" indent="0">
              <a:buNone/>
              <a:defRPr sz="1500"/>
            </a:lvl4pPr>
            <a:lvl5pPr marL="1371783" indent="0">
              <a:buNone/>
              <a:defRPr sz="1500"/>
            </a:lvl5pPr>
            <a:lvl6pPr marL="1714729" indent="0">
              <a:buNone/>
              <a:defRPr sz="1500"/>
            </a:lvl6pPr>
            <a:lvl7pPr marL="2057674" indent="0">
              <a:buNone/>
              <a:defRPr sz="1500"/>
            </a:lvl7pPr>
            <a:lvl8pPr marL="2400620" indent="0">
              <a:buNone/>
              <a:defRPr sz="1500"/>
            </a:lvl8pPr>
            <a:lvl9pPr marL="2743566"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951" y="1543526"/>
            <a:ext cx="2949690" cy="2859574"/>
          </a:xfrm>
        </p:spPr>
        <p:txBody>
          <a:bodyPr/>
          <a:lstStyle>
            <a:lvl1pPr marL="0" indent="0">
              <a:buNone/>
              <a:defRPr sz="1200"/>
            </a:lvl1pPr>
            <a:lvl2pPr marL="342946" indent="0">
              <a:buNone/>
              <a:defRPr sz="1050"/>
            </a:lvl2pPr>
            <a:lvl3pPr marL="685891" indent="0">
              <a:buNone/>
              <a:defRPr sz="900"/>
            </a:lvl3pPr>
            <a:lvl4pPr marL="1028837" indent="0">
              <a:buNone/>
              <a:defRPr sz="750"/>
            </a:lvl4pPr>
            <a:lvl5pPr marL="1371783" indent="0">
              <a:buNone/>
              <a:defRPr sz="750"/>
            </a:lvl5pPr>
            <a:lvl6pPr marL="1714729" indent="0">
              <a:buNone/>
              <a:defRPr sz="750"/>
            </a:lvl6pPr>
            <a:lvl7pPr marL="2057674" indent="0">
              <a:buNone/>
              <a:defRPr sz="750"/>
            </a:lvl7pPr>
            <a:lvl8pPr marL="2400620" indent="0">
              <a:buNone/>
              <a:defRPr sz="750"/>
            </a:lvl8pPr>
            <a:lvl9pPr marL="2743566"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29045985"/>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72536775"/>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4812" y="273928"/>
            <a:ext cx="1972017" cy="4360224"/>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759" y="273928"/>
            <a:ext cx="5801732" cy="436022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1788809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仅标题">
    <p:spTree>
      <p:nvGrpSpPr>
        <p:cNvPr id="1" name=""/>
        <p:cNvGrpSpPr/>
        <p:nvPr/>
      </p:nvGrpSpPr>
      <p:grpSpPr>
        <a:xfrm>
          <a:off x="0" y="0"/>
          <a:ext cx="0" cy="0"/>
        </a:xfrm>
      </p:grpSpPr>
      <p:sp>
        <p:nvSpPr>
          <p:cNvPr id="3" name="文本框 32"/>
          <p:cNvSpPr txBox="1"/>
          <p:nvPr userDrawn="1"/>
        </p:nvSpPr>
        <p:spPr>
          <a:xfrm>
            <a:off x="265159" y="257176"/>
            <a:ext cx="1138979" cy="269309"/>
          </a:xfrm>
          <a:prstGeom prst="rect">
            <a:avLst/>
          </a:prstGeom>
          <a:noFill/>
        </p:spPr>
        <p:txBody>
          <a:bodyPr wrap="none" lIns="68584" tIns="34292" rIns="68584" bIns="34292">
            <a:spAutoFit/>
          </a:bodyPr>
          <a:lstStyle/>
          <a:p>
            <a:pPr defTabSz="685795">
              <a:defRPr/>
            </a:pPr>
            <a:r>
              <a:rPr lang="zh-CN" altLang="en-US" sz="13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年度工作概述</a:t>
            </a:r>
          </a:p>
        </p:txBody>
      </p:sp>
      <p:sp>
        <p:nvSpPr>
          <p:cNvPr id="4" name="文本框 33"/>
          <p:cNvSpPr txBox="1"/>
          <p:nvPr userDrawn="1"/>
        </p:nvSpPr>
        <p:spPr>
          <a:xfrm>
            <a:off x="265159" y="465139"/>
            <a:ext cx="1196489" cy="207753"/>
          </a:xfrm>
          <a:prstGeom prst="rect">
            <a:avLst/>
          </a:prstGeom>
          <a:noFill/>
        </p:spPr>
        <p:txBody>
          <a:bodyPr wrap="none" lIns="68584" tIns="34292" rIns="68584" bIns="34292">
            <a:spAutoFit/>
          </a:bodyPr>
          <a:lstStyle/>
          <a:p>
            <a:pPr defTabSz="685795">
              <a:defRPr/>
            </a:pPr>
            <a:r>
              <a:rPr lang="en-US" altLang="zh-CN" sz="900">
                <a:solidFill>
                  <a:schemeClr val="tx1">
                    <a:lumMod val="50000"/>
                    <a:lumOff val="50000"/>
                  </a:schemeClr>
                </a:solidFill>
                <a:cs typeface="+mn-ea"/>
                <a:sym typeface="+mn-lt"/>
              </a:rPr>
              <a:t>Annual work summary</a:t>
            </a:r>
            <a:endParaRPr lang="zh-CN" altLang="en-US" sz="900">
              <a:solidFill>
                <a:schemeClr val="tx1">
                  <a:lumMod val="50000"/>
                  <a:lumOff val="50000"/>
                </a:schemeClr>
              </a:solidFill>
              <a:cs typeface="+mn-ea"/>
              <a:sym typeface="+mn-lt"/>
            </a:endParaRPr>
          </a:p>
        </p:txBody>
      </p:sp>
      <p:sp>
        <p:nvSpPr>
          <p:cNvPr id="5" name="矩形 4"/>
          <p:cNvSpPr/>
          <p:nvPr userDrawn="1"/>
        </p:nvSpPr>
        <p:spPr>
          <a:xfrm>
            <a:off x="0" y="257176"/>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a:solidFill>
                <a:srgbClr val="E7E6E6">
                  <a:lumMod val="50000"/>
                </a:srgbClr>
              </a:solidFill>
              <a:cs typeface="+mn-ea"/>
              <a:sym typeface="+mn-lt"/>
            </a:endParaRPr>
          </a:p>
        </p:txBody>
      </p:sp>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2018/6/6</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p:transition spd="med" advClick="0">
    <p:push dir="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仅标题">
    <p:spTree>
      <p:nvGrpSpPr>
        <p:cNvPr id="1" name=""/>
        <p:cNvGrpSpPr/>
        <p:nvPr/>
      </p:nvGrpSpPr>
      <p:grpSpPr>
        <a:xfrm>
          <a:off x="0" y="0"/>
          <a:ext cx="0" cy="0"/>
        </a:xfrm>
      </p:grpSpPr>
      <p:sp>
        <p:nvSpPr>
          <p:cNvPr id="3" name="文本框 32"/>
          <p:cNvSpPr txBox="1"/>
          <p:nvPr userDrawn="1"/>
        </p:nvSpPr>
        <p:spPr>
          <a:xfrm>
            <a:off x="265159" y="257176"/>
            <a:ext cx="1138979" cy="269309"/>
          </a:xfrm>
          <a:prstGeom prst="rect">
            <a:avLst/>
          </a:prstGeom>
          <a:noFill/>
        </p:spPr>
        <p:txBody>
          <a:bodyPr wrap="none" lIns="68584" tIns="34292" rIns="68584" bIns="34292">
            <a:spAutoFit/>
          </a:bodyPr>
          <a:lstStyle/>
          <a:p>
            <a:pPr defTabSz="685795">
              <a:defRPr/>
            </a:pPr>
            <a:r>
              <a:rPr lang="zh-CN" altLang="en-US" sz="13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工作完成情况</a:t>
            </a:r>
          </a:p>
        </p:txBody>
      </p:sp>
      <p:sp>
        <p:nvSpPr>
          <p:cNvPr id="4" name="文本框 33"/>
          <p:cNvSpPr txBox="1"/>
          <p:nvPr userDrawn="1"/>
        </p:nvSpPr>
        <p:spPr>
          <a:xfrm>
            <a:off x="265159" y="465139"/>
            <a:ext cx="858256" cy="207753"/>
          </a:xfrm>
          <a:prstGeom prst="rect">
            <a:avLst/>
          </a:prstGeom>
          <a:noFill/>
        </p:spPr>
        <p:txBody>
          <a:bodyPr wrap="none" lIns="68584" tIns="34292" rIns="68584" bIns="34292">
            <a:spAutoFit/>
          </a:bodyPr>
          <a:lstStyle/>
          <a:p>
            <a:pPr defTabSz="685795">
              <a:defRPr/>
            </a:pPr>
            <a:r>
              <a:rPr lang="en-US" altLang="zh-CN" sz="900">
                <a:solidFill>
                  <a:schemeClr val="tx1">
                    <a:lumMod val="50000"/>
                    <a:lumOff val="50000"/>
                  </a:schemeClr>
                </a:solidFill>
                <a:cs typeface="+mn-ea"/>
                <a:sym typeface="+mn-lt"/>
              </a:rPr>
              <a:t>Job completion</a:t>
            </a:r>
            <a:endParaRPr lang="zh-CN" altLang="en-US" sz="900">
              <a:solidFill>
                <a:schemeClr val="tx1">
                  <a:lumMod val="50000"/>
                  <a:lumOff val="50000"/>
                </a:schemeClr>
              </a:solidFill>
              <a:cs typeface="+mn-ea"/>
              <a:sym typeface="+mn-lt"/>
            </a:endParaRPr>
          </a:p>
        </p:txBody>
      </p:sp>
      <p:sp>
        <p:nvSpPr>
          <p:cNvPr id="5" name="矩形 4"/>
          <p:cNvSpPr/>
          <p:nvPr userDrawn="1"/>
        </p:nvSpPr>
        <p:spPr>
          <a:xfrm>
            <a:off x="0" y="257176"/>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a:solidFill>
                <a:srgbClr val="E7E6E6">
                  <a:lumMod val="50000"/>
                </a:srgbClr>
              </a:solidFill>
              <a:cs typeface="+mn-ea"/>
              <a:sym typeface="+mn-lt"/>
            </a:endParaRPr>
          </a:p>
        </p:txBody>
      </p:sp>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2018/6/6</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p:transition spd="med" advClick="0">
    <p:push dir="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仅标题">
    <p:spTree>
      <p:nvGrpSpPr>
        <p:cNvPr id="1" name=""/>
        <p:cNvGrpSpPr/>
        <p:nvPr/>
      </p:nvGrpSpPr>
      <p:grpSpPr>
        <a:xfrm>
          <a:off x="0" y="0"/>
          <a:ext cx="0" cy="0"/>
        </a:xfrm>
      </p:grpSpPr>
      <p:sp>
        <p:nvSpPr>
          <p:cNvPr id="3" name="文本框 32"/>
          <p:cNvSpPr txBox="1"/>
          <p:nvPr userDrawn="1"/>
        </p:nvSpPr>
        <p:spPr>
          <a:xfrm>
            <a:off x="265159" y="257176"/>
            <a:ext cx="1138979" cy="269309"/>
          </a:xfrm>
          <a:prstGeom prst="rect">
            <a:avLst/>
          </a:prstGeom>
          <a:noFill/>
        </p:spPr>
        <p:txBody>
          <a:bodyPr wrap="none" lIns="68584" tIns="34292" rIns="68584" bIns="34292">
            <a:spAutoFit/>
          </a:bodyPr>
          <a:lstStyle/>
          <a:p>
            <a:pPr defTabSz="685795">
              <a:defRPr/>
            </a:pPr>
            <a:r>
              <a:rPr lang="zh-CN" altLang="en-US" sz="13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成功项目展示</a:t>
            </a:r>
          </a:p>
        </p:txBody>
      </p:sp>
      <p:sp>
        <p:nvSpPr>
          <p:cNvPr id="4" name="文本框 33"/>
          <p:cNvSpPr txBox="1"/>
          <p:nvPr userDrawn="1"/>
        </p:nvSpPr>
        <p:spPr>
          <a:xfrm>
            <a:off x="265159" y="465139"/>
            <a:ext cx="1606858" cy="207753"/>
          </a:xfrm>
          <a:prstGeom prst="rect">
            <a:avLst/>
          </a:prstGeom>
          <a:noFill/>
        </p:spPr>
        <p:txBody>
          <a:bodyPr wrap="none" lIns="68584" tIns="34292" rIns="68584" bIns="34292">
            <a:spAutoFit/>
          </a:bodyPr>
          <a:lstStyle/>
          <a:p>
            <a:pPr defTabSz="685795">
              <a:defRPr/>
            </a:pPr>
            <a:r>
              <a:rPr lang="en-US" altLang="zh-CN" sz="900">
                <a:solidFill>
                  <a:schemeClr val="tx1">
                    <a:lumMod val="50000"/>
                    <a:lumOff val="50000"/>
                  </a:schemeClr>
                </a:solidFill>
                <a:cs typeface="+mn-ea"/>
                <a:sym typeface="+mn-lt"/>
              </a:rPr>
              <a:t>Successful project presentation</a:t>
            </a:r>
            <a:endParaRPr lang="zh-CN" altLang="en-US" sz="900">
              <a:solidFill>
                <a:schemeClr val="tx1">
                  <a:lumMod val="50000"/>
                  <a:lumOff val="50000"/>
                </a:schemeClr>
              </a:solidFill>
              <a:cs typeface="+mn-ea"/>
              <a:sym typeface="+mn-lt"/>
            </a:endParaRPr>
          </a:p>
        </p:txBody>
      </p:sp>
      <p:sp>
        <p:nvSpPr>
          <p:cNvPr id="5" name="矩形 4"/>
          <p:cNvSpPr/>
          <p:nvPr userDrawn="1"/>
        </p:nvSpPr>
        <p:spPr>
          <a:xfrm>
            <a:off x="0" y="257176"/>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a:solidFill>
                <a:srgbClr val="E7E6E6">
                  <a:lumMod val="50000"/>
                </a:srgbClr>
              </a:solidFill>
              <a:cs typeface="+mn-ea"/>
              <a:sym typeface="+mn-lt"/>
            </a:endParaRPr>
          </a:p>
        </p:txBody>
      </p:sp>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2018/6/6</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p:transition spd="med" advClick="0">
    <p:push dir="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仅标题">
    <p:spTree>
      <p:nvGrpSpPr>
        <p:cNvPr id="1" name=""/>
        <p:cNvGrpSpPr/>
        <p:nvPr/>
      </p:nvGrpSpPr>
      <p:grpSpPr>
        <a:xfrm>
          <a:off x="0" y="0"/>
          <a:ext cx="0" cy="0"/>
        </a:xfrm>
      </p:grpSpPr>
      <p:sp>
        <p:nvSpPr>
          <p:cNvPr id="3" name="文本框 32"/>
          <p:cNvSpPr txBox="1"/>
          <p:nvPr userDrawn="1"/>
        </p:nvSpPr>
        <p:spPr>
          <a:xfrm>
            <a:off x="265159" y="257176"/>
            <a:ext cx="1138979" cy="269309"/>
          </a:xfrm>
          <a:prstGeom prst="rect">
            <a:avLst/>
          </a:prstGeom>
          <a:noFill/>
        </p:spPr>
        <p:txBody>
          <a:bodyPr wrap="none" lIns="68584" tIns="34292" rIns="68584" bIns="34292">
            <a:spAutoFit/>
          </a:bodyPr>
          <a:lstStyle/>
          <a:p>
            <a:pPr defTabSz="685795">
              <a:defRPr/>
            </a:pPr>
            <a:r>
              <a:rPr lang="zh-CN" altLang="en-US" sz="13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明年工作计划</a:t>
            </a:r>
          </a:p>
        </p:txBody>
      </p:sp>
      <p:sp>
        <p:nvSpPr>
          <p:cNvPr id="4" name="文本框 33"/>
          <p:cNvSpPr txBox="1"/>
          <p:nvPr userDrawn="1"/>
        </p:nvSpPr>
        <p:spPr>
          <a:xfrm>
            <a:off x="265159" y="465139"/>
            <a:ext cx="1209313" cy="207753"/>
          </a:xfrm>
          <a:prstGeom prst="rect">
            <a:avLst/>
          </a:prstGeom>
          <a:noFill/>
        </p:spPr>
        <p:txBody>
          <a:bodyPr wrap="none" lIns="68584" tIns="34292" rIns="68584" bIns="34292">
            <a:spAutoFit/>
          </a:bodyPr>
          <a:lstStyle/>
          <a:p>
            <a:pPr defTabSz="685795">
              <a:defRPr/>
            </a:pPr>
            <a:r>
              <a:rPr lang="en-US" altLang="zh-CN" sz="900">
                <a:solidFill>
                  <a:schemeClr val="tx1">
                    <a:lumMod val="50000"/>
                    <a:lumOff val="50000"/>
                  </a:schemeClr>
                </a:solidFill>
                <a:cs typeface="+mn-ea"/>
                <a:sym typeface="+mn-lt"/>
              </a:rPr>
              <a:t>Work plan for next yea</a:t>
            </a:r>
            <a:endParaRPr lang="zh-CN" altLang="en-US" sz="900">
              <a:solidFill>
                <a:schemeClr val="tx1">
                  <a:lumMod val="50000"/>
                  <a:lumOff val="50000"/>
                </a:schemeClr>
              </a:solidFill>
              <a:cs typeface="+mn-ea"/>
              <a:sym typeface="+mn-lt"/>
            </a:endParaRPr>
          </a:p>
        </p:txBody>
      </p:sp>
      <p:sp>
        <p:nvSpPr>
          <p:cNvPr id="5" name="矩形 4"/>
          <p:cNvSpPr/>
          <p:nvPr userDrawn="1"/>
        </p:nvSpPr>
        <p:spPr>
          <a:xfrm>
            <a:off x="0" y="257176"/>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a:solidFill>
                <a:srgbClr val="E7E6E6">
                  <a:lumMod val="50000"/>
                </a:srgbClr>
              </a:solidFill>
              <a:cs typeface="+mn-ea"/>
              <a:sym typeface="+mn-lt"/>
            </a:endParaRPr>
          </a:p>
        </p:txBody>
      </p:sp>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2018/6/6</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p:transition spd="med" advClick="0">
    <p:push dir="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cSld name="标题和内容">
    <p:spTree>
      <p:nvGrpSpPr>
        <p:cNvPr id="1" name=""/>
        <p:cNvGrpSpPr/>
        <p:nvPr/>
      </p:nvGrpSpPr>
      <p:grpSpPr>
        <a:xfrm>
          <a:off x="0" y="0"/>
          <a:ext cx="0" cy="0"/>
        </a:xfrm>
      </p:grpSpPr>
      <p:sp>
        <p:nvSpPr>
          <p:cNvPr id="2" name="标题 1"/>
          <p:cNvSpPr>
            <a:spLocks noGrp="1"/>
          </p:cNvSpPr>
          <p:nvPr>
            <p:ph type="title"/>
          </p:nvPr>
        </p:nvSpPr>
        <p:spPr>
          <a:xfrm>
            <a:off x="456981" y="205683"/>
            <a:ext cx="8231627" cy="857515"/>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456981" y="1200823"/>
            <a:ext cx="8231627" cy="3395275"/>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32BF82D2-7A68-459D-A996-9BDDA2518FA4}" type="datetimeFigureOut">
              <a:rPr lang="zh-CN" altLang="en-US" smtClean="0"/>
              <a:t>2018/6/6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E01EE5D-26FB-46D5-A381-ECFB35BF1D34}" type="slidenum">
              <a:rPr lang="zh-CN" altLang="en-US" smtClean="0"/>
              <a:t>‹#›</a:t>
            </a:fld>
            <a:endParaRPr lang="zh-CN" altLang="en-US"/>
          </a:p>
        </p:txBody>
      </p:sp>
    </p:spTree>
    <p:extLst>
      <p:ext uri="{BB962C8B-B14F-4D97-AF65-F5344CB8AC3E}">
        <p14:creationId val="1933288649"/>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空白页">
    <p:spTree>
      <p:nvGrpSpPr>
        <p:cNvPr id="1" name=""/>
        <p:cNvGrpSpPr/>
        <p:nvPr/>
      </p:nvGrpSpPr>
      <p:grpSpPr>
        <a:xfrm>
          <a:off x="0" y="0"/>
          <a:ext cx="0" cy="0"/>
        </a:xfrm>
      </p:grpSpPr>
      <p:pic>
        <p:nvPicPr>
          <p:cNvPr id="5" name="图片 4"/>
          <p:cNvPicPr>
            <a:picLocks noChangeAspect="1"/>
          </p:cNvPicPr>
          <p:nvPr userDrawn="1"/>
        </p:nvPicPr>
        <p:blipFill>
          <a:blip r:embed="rId1">
            <a:extLst>
              <a:ext uri="{28A0092B-C50C-407E-A947-70E740481C1C}">
                <a14:useLocalDpi val="0"/>
              </a:ext>
            </a:extLst>
          </a:blip>
          <a:stretch>
            <a:fillRect/>
          </a:stretch>
        </p:blipFill>
        <p:spPr>
          <a:xfrm>
            <a:off x="251" y="0"/>
            <a:ext cx="9145087" cy="5145088"/>
          </a:xfrm>
          <a:prstGeom prst="rect">
            <a:avLst/>
          </a:prstGeom>
        </p:spPr>
      </p:pic>
      <p:grpSp>
        <p:nvGrpSpPr>
          <p:cNvPr id="2" name="组合 3"/>
          <p:cNvGrpSpPr/>
          <p:nvPr userDrawn="1"/>
        </p:nvGrpSpPr>
        <p:grpSpPr>
          <a:xfrm flipH="1">
            <a:off x="-1" y="248094"/>
            <a:ext cx="1797478" cy="507363"/>
            <a:chOff x="2370576" y="533400"/>
            <a:chExt cx="2417494" cy="675969"/>
          </a:xfrm>
          <a:solidFill>
            <a:srgbClr val="EE1C39"/>
          </a:solidFill>
        </p:grpSpPr>
        <p:sp>
          <p:nvSpPr>
            <p:cNvPr id="3" name="矩形 2"/>
            <p:cNvSpPr/>
            <p:nvPr/>
          </p:nvSpPr>
          <p:spPr>
            <a:xfrm>
              <a:off x="2738030" y="533400"/>
              <a:ext cx="2050040" cy="6759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a:cs typeface="+mn-ea"/>
                <a:sym typeface="+mn-lt"/>
              </a:endParaRPr>
            </a:p>
          </p:txBody>
        </p:sp>
        <p:sp>
          <p:nvSpPr>
            <p:cNvPr id="4" name="椭圆 3"/>
            <p:cNvSpPr/>
            <p:nvPr/>
          </p:nvSpPr>
          <p:spPr>
            <a:xfrm>
              <a:off x="2370576" y="533400"/>
              <a:ext cx="623734" cy="67596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a:cs typeface="+mn-ea"/>
                <a:sym typeface="+mn-lt"/>
              </a:endParaRPr>
            </a:p>
          </p:txBody>
        </p:sp>
      </p:grpSp>
      <p:sp>
        <p:nvSpPr>
          <p:cNvPr id="6" name="文本框 12"/>
          <p:cNvSpPr txBox="1">
            <a:spLocks noChangeArrowheads="1"/>
          </p:cNvSpPr>
          <p:nvPr userDrawn="1"/>
        </p:nvSpPr>
        <p:spPr bwMode="auto">
          <a:xfrm>
            <a:off x="-1" y="370410"/>
            <a:ext cx="1796402" cy="61966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lIns="65032" tIns="32516" rIns="65032" bIns="32516">
            <a:spAutoFit/>
          </a:bodyPr>
          <a:lstStyle>
            <a:lvl1pPr>
              <a:defRPr>
                <a:solidFill>
                  <a:schemeClr val="tx1"/>
                </a:solidFill>
                <a:latin typeface="Open Sans" panose="020b0606030504020204" pitchFamily="34" charset="0"/>
                <a:ea typeface="冬青黑体简体中文 W3" charset="-122"/>
              </a:defRPr>
            </a:lvl1pPr>
            <a:lvl2pPr marL="742950" indent="-285750">
              <a:defRPr>
                <a:solidFill>
                  <a:schemeClr val="tx1"/>
                </a:solidFill>
                <a:latin typeface="Open Sans" panose="020b0606030504020204" pitchFamily="34" charset="0"/>
                <a:ea typeface="冬青黑体简体中文 W3" charset="-122"/>
              </a:defRPr>
            </a:lvl2pPr>
            <a:lvl3pPr marL="1143000" indent="-228600">
              <a:defRPr>
                <a:solidFill>
                  <a:schemeClr val="tx1"/>
                </a:solidFill>
                <a:latin typeface="Open Sans" panose="020b0606030504020204" pitchFamily="34" charset="0"/>
                <a:ea typeface="冬青黑体简体中文 W3" charset="-122"/>
              </a:defRPr>
            </a:lvl3pPr>
            <a:lvl4pPr marL="1600200" indent="-228600">
              <a:defRPr>
                <a:solidFill>
                  <a:schemeClr val="tx1"/>
                </a:solidFill>
                <a:latin typeface="Open Sans" panose="020b0606030504020204" pitchFamily="34" charset="0"/>
                <a:ea typeface="冬青黑体简体中文 W3" charset="-122"/>
              </a:defRPr>
            </a:lvl4pPr>
            <a:lvl5pPr marL="2057400" indent="-228600">
              <a:defRPr>
                <a:solidFill>
                  <a:schemeClr val="tx1"/>
                </a:solidFill>
                <a:latin typeface="Open Sans" panose="020b0606030504020204" pitchFamily="34" charset="0"/>
                <a:ea typeface="冬青黑体简体中文 W3" charset="-122"/>
              </a:defRPr>
            </a:lvl5pPr>
            <a:lvl6pPr marL="2514600" indent="-228600" fontAlgn="base">
              <a:spcBef>
                <a:spcPct val="0"/>
              </a:spcBef>
              <a:spcAft>
                <a:spcPct val="0"/>
              </a:spcAft>
              <a:defRPr>
                <a:solidFill>
                  <a:schemeClr val="tx1"/>
                </a:solidFill>
                <a:latin typeface="Open Sans" panose="020b0606030504020204" pitchFamily="34" charset="0"/>
                <a:ea typeface="冬青黑体简体中文 W3" charset="-122"/>
              </a:defRPr>
            </a:lvl6pPr>
            <a:lvl7pPr marL="2971800" indent="-228600" fontAlgn="base">
              <a:spcBef>
                <a:spcPct val="0"/>
              </a:spcBef>
              <a:spcAft>
                <a:spcPct val="0"/>
              </a:spcAft>
              <a:defRPr>
                <a:solidFill>
                  <a:schemeClr val="tx1"/>
                </a:solidFill>
                <a:latin typeface="Open Sans" panose="020b0606030504020204" pitchFamily="34" charset="0"/>
                <a:ea typeface="冬青黑体简体中文 W3" charset="-122"/>
              </a:defRPr>
            </a:lvl7pPr>
            <a:lvl8pPr marL="3429000" indent="-228600" fontAlgn="base">
              <a:spcBef>
                <a:spcPct val="0"/>
              </a:spcBef>
              <a:spcAft>
                <a:spcPct val="0"/>
              </a:spcAft>
              <a:defRPr>
                <a:solidFill>
                  <a:schemeClr val="tx1"/>
                </a:solidFill>
                <a:latin typeface="Open Sans" panose="020b0606030504020204" pitchFamily="34" charset="0"/>
                <a:ea typeface="冬青黑体简体中文 W3" charset="-122"/>
              </a:defRPr>
            </a:lvl8pPr>
            <a:lvl9pPr marL="3886200" indent="-228600" fontAlgn="base">
              <a:spcBef>
                <a:spcPct val="0"/>
              </a:spcBef>
              <a:spcAft>
                <a:spcPct val="0"/>
              </a:spcAft>
              <a:defRPr>
                <a:solidFill>
                  <a:schemeClr val="tx1"/>
                </a:solidFill>
                <a:latin typeface="Open Sans" panose="020b0606030504020204" pitchFamily="34" charset="0"/>
                <a:ea typeface="冬青黑体简体中文 W3" charset="-122"/>
              </a:defRPr>
            </a:lvl9pPr>
          </a:lstStyle>
          <a:p>
            <a:r>
              <a:rPr lang="zh-CN" altLang="en-US">
                <a:solidFill>
                  <a:schemeClr val="bg1"/>
                </a:solidFill>
                <a:latin typeface="微软雅黑" panose="020b0503020204020204" pitchFamily="34" charset="-122"/>
                <a:ea typeface="微软雅黑" panose="020b0503020204020204" pitchFamily="34" charset="-122"/>
                <a:cs typeface="+mn-ea"/>
                <a:sym typeface="+mn-lt"/>
              </a:rPr>
              <a:t>点击添加相关标题文字</a:t>
            </a:r>
          </a:p>
        </p:txBody>
      </p:sp>
    </p:spTree>
    <p:extLst>
      <p:ext uri="{BB962C8B-B14F-4D97-AF65-F5344CB8AC3E}">
        <p14:creationId val="2116808079"/>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199" y="842032"/>
            <a:ext cx="6859191" cy="1791253"/>
          </a:xfrm>
        </p:spPr>
        <p:txBody>
          <a:bodyPr anchor="b"/>
          <a:lstStyle>
            <a:lvl1pPr algn="ctr">
              <a:defRPr sz="4501"/>
            </a:lvl1pPr>
          </a:lstStyle>
          <a:p>
            <a:r>
              <a:rPr lang="zh-CN" altLang="en-US" smtClean="0"/>
              <a:t>单击此处编辑母版标题样式</a:t>
            </a:r>
            <a:endParaRPr lang="en-US"/>
          </a:p>
        </p:txBody>
      </p:sp>
      <p:sp>
        <p:nvSpPr>
          <p:cNvPr id="3" name="Subtitle 2"/>
          <p:cNvSpPr>
            <a:spLocks noGrp="1"/>
          </p:cNvSpPr>
          <p:nvPr>
            <p:ph type="subTitle" idx="1"/>
          </p:nvPr>
        </p:nvSpPr>
        <p:spPr>
          <a:xfrm>
            <a:off x="1143199" y="2702363"/>
            <a:ext cx="6859191" cy="1242205"/>
          </a:xfrm>
        </p:spPr>
        <p:txBody>
          <a:bodyPr/>
          <a:lstStyle>
            <a:lvl1pPr marL="0" indent="0" algn="ctr">
              <a:buNone/>
              <a:defRPr sz="1800"/>
            </a:lvl1pPr>
            <a:lvl2pPr marL="342946" indent="0" algn="ctr">
              <a:buNone/>
              <a:defRPr sz="1500"/>
            </a:lvl2pPr>
            <a:lvl3pPr marL="685891" indent="0" algn="ctr">
              <a:buNone/>
              <a:defRPr sz="1350"/>
            </a:lvl3pPr>
            <a:lvl4pPr marL="1028837" indent="0" algn="ctr">
              <a:buNone/>
              <a:defRPr sz="1200"/>
            </a:lvl4pPr>
            <a:lvl5pPr marL="1371783" indent="0" algn="ctr">
              <a:buNone/>
              <a:defRPr sz="1200"/>
            </a:lvl5pPr>
            <a:lvl6pPr marL="1714729" indent="0" algn="ctr">
              <a:buNone/>
              <a:defRPr sz="1200"/>
            </a:lvl6pPr>
            <a:lvl7pPr marL="2057674" indent="0" algn="ctr">
              <a:buNone/>
              <a:defRPr sz="1200"/>
            </a:lvl7pPr>
            <a:lvl8pPr marL="2400620" indent="0" algn="ctr">
              <a:buNone/>
              <a:defRPr sz="1200"/>
            </a:lvl8pPr>
            <a:lvl9pPr marL="2743566"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4909692"/>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9.xml" Type="http://schemas.openxmlformats.org/officeDocument/2006/relationships/slideLayout"/><Relationship Id="rId10" Target="../slideLayouts/slideLayout18.xml" Type="http://schemas.openxmlformats.org/officeDocument/2006/relationships/slideLayout"/><Relationship Id="rId11" Target="../slideLayouts/slideLayout19.xml" Type="http://schemas.openxmlformats.org/officeDocument/2006/relationships/slideLayout"/><Relationship Id="rId12" Target="../theme/theme2.xml" Type="http://schemas.openxmlformats.org/officeDocument/2006/relationships/theme"/><Relationship Id="rId2" Target="../slideLayouts/slideLayout10.xml" Type="http://schemas.openxmlformats.org/officeDocument/2006/relationships/slideLayout"/><Relationship Id="rId3" Target="../slideLayouts/slideLayout11.xml" Type="http://schemas.openxmlformats.org/officeDocument/2006/relationships/slideLayout"/><Relationship Id="rId4" Target="../slideLayouts/slideLayout12.xml" Type="http://schemas.openxmlformats.org/officeDocument/2006/relationships/slideLayout"/><Relationship Id="rId5" Target="../slideLayouts/slideLayout13.xml" Type="http://schemas.openxmlformats.org/officeDocument/2006/relationships/slideLayout"/><Relationship Id="rId6" Target="../slideLayouts/slideLayout14.xml" Type="http://schemas.openxmlformats.org/officeDocument/2006/relationships/slideLayout"/><Relationship Id="rId7" Target="../slideLayouts/slideLayout15.xml" Type="http://schemas.openxmlformats.org/officeDocument/2006/relationships/slideLayout"/><Relationship Id="rId8" Target="../slideLayouts/slideLayout16.xml" Type="http://schemas.openxmlformats.org/officeDocument/2006/relationships/slideLayout"/><Relationship Id="rId9" Target="../slideLayouts/slideLayout17.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628901" y="274420"/>
            <a:ext cx="7887787" cy="993783"/>
          </a:xfrm>
          <a:prstGeom prst="rect">
            <a:avLst/>
          </a:prstGeom>
        </p:spPr>
        <p:txBody>
          <a:bodyPr vert="horz" lIns="65032" tIns="32516" rIns="65032" bIns="32516" rtlCol="0" anchor="ctr">
            <a:normAutofit/>
          </a:bodyPr>
          <a:lstStyle/>
          <a:p>
            <a:r>
              <a:rPr lang="zh-CN" altLang="en-US"/>
              <a:t>单击此处编辑母版标题样式</a:t>
            </a:r>
          </a:p>
        </p:txBody>
      </p:sp>
      <p:sp>
        <p:nvSpPr>
          <p:cNvPr id="3" name="文本占位符 2"/>
          <p:cNvSpPr>
            <a:spLocks noGrp="1"/>
          </p:cNvSpPr>
          <p:nvPr>
            <p:ph type="body" idx="1"/>
          </p:nvPr>
        </p:nvSpPr>
        <p:spPr>
          <a:xfrm>
            <a:off x="628901" y="1369841"/>
            <a:ext cx="7887787" cy="3264804"/>
          </a:xfrm>
          <a:prstGeom prst="rect">
            <a:avLst/>
          </a:prstGeom>
        </p:spPr>
        <p:txBody>
          <a:bodyPr vert="horz" lIns="65032" tIns="32516" rIns="65032" bIns="32516"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901" y="4769032"/>
            <a:ext cx="2057193" cy="273290"/>
          </a:xfrm>
          <a:prstGeom prst="rect">
            <a:avLst/>
          </a:prstGeom>
        </p:spPr>
        <p:txBody>
          <a:bodyPr vert="horz" lIns="65032" tIns="32516" rIns="65032" bIns="32516" rtlCol="0" anchor="ctr"/>
          <a:lstStyle>
            <a:lvl1pPr algn="l">
              <a:defRPr sz="900">
                <a:solidFill>
                  <a:schemeClr val="tx1">
                    <a:tint val="75000"/>
                  </a:schemeClr>
                </a:solidFill>
              </a:defRPr>
            </a:lvl1pPr>
          </a:lstStyle>
          <a:p>
            <a:fld id="{43A93E93-166D-47F5-9EF1-ACEABE24AEEA}" type="datetimeFigureOut">
              <a:rPr lang="zh-CN" altLang="en-US" smtClean="0"/>
              <a:t>2018/6/6</a:t>
            </a:fld>
            <a:endParaRPr lang="zh-CN" altLang="en-US"/>
          </a:p>
        </p:txBody>
      </p:sp>
      <p:sp>
        <p:nvSpPr>
          <p:cNvPr id="5" name="页脚占位符 4"/>
          <p:cNvSpPr>
            <a:spLocks noGrp="1"/>
          </p:cNvSpPr>
          <p:nvPr>
            <p:ph type="ftr" sz="quarter" idx="3"/>
          </p:nvPr>
        </p:nvSpPr>
        <p:spPr>
          <a:xfrm>
            <a:off x="3029336" y="4769032"/>
            <a:ext cx="3086918" cy="273290"/>
          </a:xfrm>
          <a:prstGeom prst="rect">
            <a:avLst/>
          </a:prstGeom>
        </p:spPr>
        <p:txBody>
          <a:bodyPr vert="horz" lIns="65032" tIns="32516" rIns="65032" bIns="32516"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9496" y="4769032"/>
            <a:ext cx="2057193" cy="273290"/>
          </a:xfrm>
          <a:prstGeom prst="rect">
            <a:avLst/>
          </a:prstGeom>
        </p:spPr>
        <p:txBody>
          <a:bodyPr vert="horz" lIns="65032" tIns="32516" rIns="65032" bIns="32516" rtlCol="0" anchor="ctr"/>
          <a:lstStyle>
            <a:lvl1pPr algn="r">
              <a:defRPr sz="900">
                <a:solidFill>
                  <a:schemeClr val="tx1">
                    <a:tint val="75000"/>
                  </a:schemeClr>
                </a:solidFill>
              </a:defRPr>
            </a:lvl1pPr>
          </a:lstStyle>
          <a:p>
            <a:fld id="{118D5ACA-62CA-46DB-AD6B-12EDD6D51A23}" type="slidenum">
              <a:rPr lang="zh-CN" altLang="en-US" smtClean="0"/>
              <a:t>‹#›</a:t>
            </a:fld>
            <a:endParaRPr lang="zh-CN" altLang="en-US"/>
          </a:p>
        </p:txBody>
      </p:sp>
    </p:spTree>
    <p:extLst>
      <p:ext uri="{BB962C8B-B14F-4D97-AF65-F5344CB8AC3E}">
        <p14:creationId val="278975340"/>
      </p:ext>
    </p:extLst>
  </p:cSld>
  <p:clrMap bg1="lt1" tx1="dk1" bg2="lt2" tx2="dk2" accent1="accent1" accent2="accent2" accent3="accent3" accent4="accent4" accent5="accent5" accent6="accent6" hlink="hlink" folHlink="folHlink"/>
  <p:sldLayoutIdLst>
    <p:sldLayoutId id="2147483978" r:id="rId1"/>
    <p:sldLayoutId id="2147483983" r:id="rId2"/>
    <p:sldLayoutId id="2147483984" r:id="rId3"/>
    <p:sldLayoutId id="2147483985" r:id="rId4"/>
    <p:sldLayoutId id="2147483986" r:id="rId5"/>
    <p:sldLayoutId id="2147483980" r:id="rId6"/>
    <p:sldLayoutId id="2147483981" r:id="rId7"/>
    <p:sldLayoutId id="2147483987" r:id="rId8"/>
  </p:sldLayoutIdLst>
  <p:transition spd="med" advClick="0">
    <p:push dir="r"/>
  </p:transition>
  <p:timing/>
  <p:txStyles>
    <p:titleStyle>
      <a:lvl1pPr algn="l" defTabSz="650321" rtl="0" eaLnBrk="1" latinLnBrk="0" hangingPunct="1">
        <a:lnSpc>
          <a:spcPct val="90000"/>
        </a:lnSpc>
        <a:spcBef>
          <a:spcPct val="0"/>
        </a:spcBef>
        <a:buNone/>
        <a:defRPr sz="3100" kern="1200">
          <a:solidFill>
            <a:schemeClr val="tx1"/>
          </a:solidFill>
          <a:latin typeface="+mj-lt"/>
          <a:ea typeface="+mj-ea"/>
          <a:cs typeface="+mj-cs"/>
        </a:defRPr>
      </a:lvl1pPr>
    </p:titleStyle>
    <p:bodyStyle>
      <a:lvl1pPr marL="162580" indent="-162580" algn="l" defTabSz="650321" rtl="0" eaLnBrk="1" latinLnBrk="0" hangingPunct="1">
        <a:lnSpc>
          <a:spcPct val="90000"/>
        </a:lnSpc>
        <a:spcBef>
          <a:spcPts val="711"/>
        </a:spcBef>
        <a:buFont typeface="Arial" panose="020b0604020202020204" pitchFamily="34" charset="0"/>
        <a:buChar char="•"/>
        <a:defRPr sz="2000" kern="1200">
          <a:solidFill>
            <a:schemeClr val="tx1"/>
          </a:solidFill>
          <a:latin typeface="+mn-lt"/>
          <a:ea typeface="+mn-ea"/>
          <a:cs typeface="+mn-cs"/>
        </a:defRPr>
      </a:lvl1pPr>
      <a:lvl2pPr marL="487741" indent="-162580" algn="l" defTabSz="650321" rtl="0" eaLnBrk="1" latinLnBrk="0" hangingPunct="1">
        <a:lnSpc>
          <a:spcPct val="90000"/>
        </a:lnSpc>
        <a:spcBef>
          <a:spcPts val="356"/>
        </a:spcBef>
        <a:buFont typeface="Arial" panose="020b0604020202020204" pitchFamily="34" charset="0"/>
        <a:buChar char="•"/>
        <a:defRPr sz="1700" kern="1200">
          <a:solidFill>
            <a:schemeClr val="tx1"/>
          </a:solidFill>
          <a:latin typeface="+mn-lt"/>
          <a:ea typeface="+mn-ea"/>
          <a:cs typeface="+mn-cs"/>
        </a:defRPr>
      </a:lvl2pPr>
      <a:lvl3pPr marL="812902" indent="-162580" algn="l" defTabSz="650321" rtl="0" eaLnBrk="1" latinLnBrk="0" hangingPunct="1">
        <a:lnSpc>
          <a:spcPct val="90000"/>
        </a:lnSpc>
        <a:spcBef>
          <a:spcPts val="356"/>
        </a:spcBef>
        <a:buFont typeface="Arial" panose="020b0604020202020204" pitchFamily="34" charset="0"/>
        <a:buChar char="•"/>
        <a:defRPr sz="1400" kern="1200">
          <a:solidFill>
            <a:schemeClr val="tx1"/>
          </a:solidFill>
          <a:latin typeface="+mn-lt"/>
          <a:ea typeface="+mn-ea"/>
          <a:cs typeface="+mn-cs"/>
        </a:defRPr>
      </a:lvl3pPr>
      <a:lvl4pPr marL="1138062"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4pPr>
      <a:lvl5pPr marL="1463223"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5pPr>
      <a:lvl6pPr marL="1788384"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6pPr>
      <a:lvl7pPr marL="2113544"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7pPr>
      <a:lvl8pPr marL="2438705"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8pPr>
      <a:lvl9pPr marL="2763865"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9pPr>
    </p:bodyStyle>
    <p:otherStyle>
      <a:defPPr>
        <a:defRPr lang="zh-CN"/>
      </a:defPPr>
      <a:lvl1pPr marL="0" algn="l" defTabSz="650321" rtl="0" eaLnBrk="1" latinLnBrk="0" hangingPunct="1">
        <a:defRPr sz="1300" kern="1200">
          <a:solidFill>
            <a:schemeClr val="tx1"/>
          </a:solidFill>
          <a:latin typeface="+mn-lt"/>
          <a:ea typeface="+mn-ea"/>
          <a:cs typeface="+mn-cs"/>
        </a:defRPr>
      </a:lvl1pPr>
      <a:lvl2pPr marL="325161" algn="l" defTabSz="650321" rtl="0" eaLnBrk="1" latinLnBrk="0" hangingPunct="1">
        <a:defRPr sz="1300" kern="1200">
          <a:solidFill>
            <a:schemeClr val="tx1"/>
          </a:solidFill>
          <a:latin typeface="+mn-lt"/>
          <a:ea typeface="+mn-ea"/>
          <a:cs typeface="+mn-cs"/>
        </a:defRPr>
      </a:lvl2pPr>
      <a:lvl3pPr marL="650321" algn="l" defTabSz="650321" rtl="0" eaLnBrk="1" latinLnBrk="0" hangingPunct="1">
        <a:defRPr sz="1300" kern="1200">
          <a:solidFill>
            <a:schemeClr val="tx1"/>
          </a:solidFill>
          <a:latin typeface="+mn-lt"/>
          <a:ea typeface="+mn-ea"/>
          <a:cs typeface="+mn-cs"/>
        </a:defRPr>
      </a:lvl3pPr>
      <a:lvl4pPr marL="975482" algn="l" defTabSz="650321" rtl="0" eaLnBrk="1" latinLnBrk="0" hangingPunct="1">
        <a:defRPr sz="1300" kern="1200">
          <a:solidFill>
            <a:schemeClr val="tx1"/>
          </a:solidFill>
          <a:latin typeface="+mn-lt"/>
          <a:ea typeface="+mn-ea"/>
          <a:cs typeface="+mn-cs"/>
        </a:defRPr>
      </a:lvl4pPr>
      <a:lvl5pPr marL="1300643" algn="l" defTabSz="650321" rtl="0" eaLnBrk="1" latinLnBrk="0" hangingPunct="1">
        <a:defRPr sz="1300" kern="1200">
          <a:solidFill>
            <a:schemeClr val="tx1"/>
          </a:solidFill>
          <a:latin typeface="+mn-lt"/>
          <a:ea typeface="+mn-ea"/>
          <a:cs typeface="+mn-cs"/>
        </a:defRPr>
      </a:lvl5pPr>
      <a:lvl6pPr marL="1625803" algn="l" defTabSz="650321" rtl="0" eaLnBrk="1" latinLnBrk="0" hangingPunct="1">
        <a:defRPr sz="1300" kern="1200">
          <a:solidFill>
            <a:schemeClr val="tx1"/>
          </a:solidFill>
          <a:latin typeface="+mn-lt"/>
          <a:ea typeface="+mn-ea"/>
          <a:cs typeface="+mn-cs"/>
        </a:defRPr>
      </a:lvl6pPr>
      <a:lvl7pPr marL="1950964" algn="l" defTabSz="650321" rtl="0" eaLnBrk="1" latinLnBrk="0" hangingPunct="1">
        <a:defRPr sz="1300" kern="1200">
          <a:solidFill>
            <a:schemeClr val="tx1"/>
          </a:solidFill>
          <a:latin typeface="+mn-lt"/>
          <a:ea typeface="+mn-ea"/>
          <a:cs typeface="+mn-cs"/>
        </a:defRPr>
      </a:lvl7pPr>
      <a:lvl8pPr marL="2276124" algn="l" defTabSz="650321" rtl="0" eaLnBrk="1" latinLnBrk="0" hangingPunct="1">
        <a:defRPr sz="1300" kern="1200">
          <a:solidFill>
            <a:schemeClr val="tx1"/>
          </a:solidFill>
          <a:latin typeface="+mn-lt"/>
          <a:ea typeface="+mn-ea"/>
          <a:cs typeface="+mn-cs"/>
        </a:defRPr>
      </a:lvl8pPr>
      <a:lvl9pPr marL="2601285" algn="l" defTabSz="650321"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759" y="273929"/>
            <a:ext cx="7888070" cy="994479"/>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759" y="1369642"/>
            <a:ext cx="7888070" cy="3264511"/>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759" y="4768735"/>
            <a:ext cx="2057757" cy="273928"/>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auto">
              <a:spcBef>
                <a:spcPct val="0"/>
              </a:spcBef>
              <a:spcAft>
                <a:spcPct val="0"/>
              </a:spcAft>
            </a:pPr>
            <a:fld id="{16E5758D-A3C3-4E88-8AC0-22500507BD7E}" type="datetimeFigureOut">
              <a:rPr lang="zh-CN" altLang="en-US" smtClean="0">
                <a:solidFill>
                  <a:prstClr val="black">
                    <a:tint val="75000"/>
                  </a:prstClr>
                </a:solidFill>
                <a:latin typeface="Calibri"/>
              </a:rPr>
              <a:pPr fontAlgn="auto">
                <a:spcBef>
                  <a:spcPct val="0"/>
                </a:spcBef>
                <a:spcAft>
                  <a:spcPct val="0"/>
                </a:spcAft>
              </a:pPr>
              <a:t>2018/6/6</a:t>
            </a:fld>
            <a:endParaRPr lang="zh-CN" altLang="en-US">
              <a:solidFill>
                <a:prstClr val="black">
                  <a:tint val="75000"/>
                </a:prstClr>
              </a:solidFill>
              <a:latin typeface="Calibri"/>
            </a:endParaRPr>
          </a:p>
        </p:txBody>
      </p:sp>
      <p:sp>
        <p:nvSpPr>
          <p:cNvPr id="5" name="Footer Placeholder 4"/>
          <p:cNvSpPr>
            <a:spLocks noGrp="1"/>
          </p:cNvSpPr>
          <p:nvPr>
            <p:ph type="ftr" sz="quarter" idx="3"/>
          </p:nvPr>
        </p:nvSpPr>
        <p:spPr>
          <a:xfrm>
            <a:off x="3029476" y="4768735"/>
            <a:ext cx="3086636" cy="273928"/>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auto">
              <a:spcBef>
                <a:spcPct val="0"/>
              </a:spcBef>
              <a:spcAft>
                <a:spcPct val="0"/>
              </a:spcAft>
            </a:pPr>
            <a:endParaRPr lang="zh-CN" alt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459072" y="4768735"/>
            <a:ext cx="2057757" cy="273928"/>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auto">
              <a:spcBef>
                <a:spcPct val="0"/>
              </a:spcBef>
              <a:spcAft>
                <a:spcPct val="0"/>
              </a:spcAft>
            </a:pPr>
            <a:fld id="{AA4E786F-588D-4932-A7B2-AE3451FA4ACA}" type="slidenum">
              <a:rPr lang="zh-CN" altLang="en-US" smtClean="0">
                <a:solidFill>
                  <a:prstClr val="black">
                    <a:tint val="75000"/>
                  </a:prstClr>
                </a:solidFill>
                <a:latin typeface="Calibri"/>
              </a:rPr>
              <a:pPr fontAlgn="auto">
                <a:spcBef>
                  <a:spcPct val="0"/>
                </a:spcBef>
                <a:spcAft>
                  <a:spcPct val="0"/>
                </a:spcAft>
              </a:pPr>
              <a:t>‹#›</a:t>
            </a:fld>
            <a:endParaRPr lang="zh-CN" altLang="en-US">
              <a:solidFill>
                <a:prstClr val="black">
                  <a:tint val="75000"/>
                </a:prstClr>
              </a:solidFill>
              <a:latin typeface="Calibri"/>
            </a:endParaRPr>
          </a:p>
        </p:txBody>
      </p:sp>
    </p:spTree>
    <p:extLst>
      <p:ext uri="{BB962C8B-B14F-4D97-AF65-F5344CB8AC3E}">
        <p14:creationId val="3076073824"/>
      </p:ext>
    </p:extLst>
  </p:cSld>
  <p:clrMap bg1="lt1" tx1="dk1" bg2="lt2" tx2="dk2" accent1="accent1" accent2="accent2" accent3="accent3" accent4="accent4" accent5="accent5" accent6="accent6" hlink="hlink" folHlink="folHlink"/>
  <p:sldLayoutIdLst>
    <p:sldLayoutId id="2147483989" r:id="rId1"/>
    <p:sldLayoutId id="2147483990" r:id="rId2"/>
    <p:sldLayoutId id="2147483991" r:id="rId3"/>
    <p:sldLayoutId id="2147483992" r:id="rId4"/>
    <p:sldLayoutId id="2147483993" r:id="rId5"/>
    <p:sldLayoutId id="2147483994" r:id="rId6"/>
    <p:sldLayoutId id="2147483995" r:id="rId7"/>
    <p:sldLayoutId id="2147483996" r:id="rId8"/>
    <p:sldLayoutId id="2147483997" r:id="rId9"/>
    <p:sldLayoutId id="2147483998" r:id="rId10"/>
    <p:sldLayoutId id="2147483999" r:id="rId11"/>
  </p:sldLayoutIdLst>
  <p:transition/>
  <p:timing/>
  <p:txStyles>
    <p:titleStyle>
      <a:lvl1pPr algn="l" defTabSz="685891"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2.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0.xml" Type="http://schemas.openxmlformats.org/officeDocument/2006/relationships/notesSlide"/><Relationship Id="rId3" Target="../media/image7.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2.xml" Type="http://schemas.openxmlformats.org/officeDocument/2006/relationships/notesSlide"/><Relationship Id="rId3" Target="../media/image8.jpeg" Type="http://schemas.openxmlformats.org/officeDocument/2006/relationships/image"/><Relationship Id="rId4" Target="../media/image9.jpeg" Type="http://schemas.openxmlformats.org/officeDocument/2006/relationships/image"/><Relationship Id="rId5" Target="../media/image10.jpeg" Type="http://schemas.openxmlformats.org/officeDocument/2006/relationships/image"/><Relationship Id="rId6" Target="../media/image11.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 Id="rId3" Target="../media/image2.jpeg" Type="http://schemas.openxmlformats.org/officeDocument/2006/relationships/image"/><Relationship Id="rId4" Target="../tags/tag18.xml" Type="http://schemas.openxmlformats.org/officeDocument/2006/relationships/tags"/><Relationship Id="rId5" Target="../tags/tag19.xml" Type="http://schemas.openxmlformats.org/officeDocument/2006/relationships/tags"/><Relationship Id="rId6" Target="../tags/tag20.xml" Type="http://schemas.openxmlformats.org/officeDocument/2006/relationships/tags"/><Relationship Id="rId7" Target="../tags/tag21.xml" Type="http://schemas.openxmlformats.org/officeDocument/2006/relationships/tags"/></Relationships>
</file>

<file path=ppt/slides/_rels/slide15.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4.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5.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6.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7.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 Id="rId3" Target="../media/image2.jpeg" Type="http://schemas.openxmlformats.org/officeDocument/2006/relationships/image"/><Relationship Id="rId4" Target="../tags/tag22.xml" Type="http://schemas.openxmlformats.org/officeDocument/2006/relationships/tags"/><Relationship Id="rId5" Target="../tags/tag23.xml" Type="http://schemas.openxmlformats.org/officeDocument/2006/relationships/tags"/><Relationship Id="rId6" Target="../tags/tag24.xml" Type="http://schemas.openxmlformats.org/officeDocument/2006/relationships/tags"/><Relationship Id="rId7" Target="../tags/tag25.xml" Type="http://schemas.openxmlformats.org/officeDocument/2006/relationships/tags"/></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tags/tag7.xml" Type="http://schemas.openxmlformats.org/officeDocument/2006/relationships/tags"/><Relationship Id="rId11" Target="../tags/tag8.xml" Type="http://schemas.openxmlformats.org/officeDocument/2006/relationships/tags"/><Relationship Id="rId12" Target="../tags/tag9.xml" Type="http://schemas.openxmlformats.org/officeDocument/2006/relationships/tags"/><Relationship Id="rId13" Target="../tags/tag10.xml" Type="http://schemas.openxmlformats.org/officeDocument/2006/relationships/tags"/><Relationship Id="rId2" Target="../notesSlides/notesSlide2.xml" Type="http://schemas.openxmlformats.org/officeDocument/2006/relationships/notesSlide"/><Relationship Id="rId3" Target="../media/image2.jpeg" Type="http://schemas.openxmlformats.org/officeDocument/2006/relationships/image"/><Relationship Id="rId4" Target="../tags/tag1.xml" Type="http://schemas.openxmlformats.org/officeDocument/2006/relationships/tags"/><Relationship Id="rId5" Target="../tags/tag2.xml" Type="http://schemas.openxmlformats.org/officeDocument/2006/relationships/tags"/><Relationship Id="rId6" Target="../tags/tag3.xml" Type="http://schemas.openxmlformats.org/officeDocument/2006/relationships/tags"/><Relationship Id="rId7" Target="../tags/tag4.xml" Type="http://schemas.openxmlformats.org/officeDocument/2006/relationships/tags"/><Relationship Id="rId8" Target="../tags/tag5.xml" Type="http://schemas.openxmlformats.org/officeDocument/2006/relationships/tags"/><Relationship Id="rId9" Target="../tags/tag6.xml" Type="http://schemas.openxmlformats.org/officeDocument/2006/relationships/tags"/></Relationships>
</file>

<file path=ppt/slides/_rels/slide20.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9.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0.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1.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2.xml" Type="http://schemas.openxmlformats.org/officeDocument/2006/relationships/notesSlide"/><Relationship Id="rId3" Target="../media/image12.jpe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3.xml" Type="http://schemas.openxmlformats.org/officeDocument/2006/relationships/notesSlide"/><Relationship Id="rId3"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2.jpeg" Type="http://schemas.openxmlformats.org/officeDocument/2006/relationships/image"/><Relationship Id="rId4" Target="../tags/tag11.xml" Type="http://schemas.openxmlformats.org/officeDocument/2006/relationships/tags"/><Relationship Id="rId5" Target="../tags/tag12.xml" Type="http://schemas.openxmlformats.org/officeDocument/2006/relationships/tags"/><Relationship Id="rId6" Target="../tags/tag13.xml" Type="http://schemas.openxmlformats.org/officeDocument/2006/relationships/tags"/></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media/image3.jpeg" Type="http://schemas.openxmlformats.org/officeDocument/2006/relationships/image"/><Relationship Id="rId4" Target="../media/image4.jpeg" Type="http://schemas.openxmlformats.org/officeDocument/2006/relationships/image"/><Relationship Id="rId5" Target="../media/image5.jpeg" Type="http://schemas.openxmlformats.org/officeDocument/2006/relationships/image"/><Relationship Id="rId6" Target="../media/image6.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 Id="rId3" Target="../media/image2.jpeg" Type="http://schemas.openxmlformats.org/officeDocument/2006/relationships/image"/><Relationship Id="rId4" Target="../tags/tag14.xml" Type="http://schemas.openxmlformats.org/officeDocument/2006/relationships/tags"/><Relationship Id="rId5" Target="../tags/tag15.xml" Type="http://schemas.openxmlformats.org/officeDocument/2006/relationships/tags"/><Relationship Id="rId6" Target="../tags/tag16.xml" Type="http://schemas.openxmlformats.org/officeDocument/2006/relationships/tags"/><Relationship Id="rId7" Target="../tags/tag17.xml" Type="http://schemas.openxmlformats.org/officeDocument/2006/relationships/tags"/></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新建文件夹 (3)\17577f82066f5c6副本.jpg" id="1026" name="Picture 2"/>
          <p:cNvPicPr>
            <a:picLocks noChangeArrowheads="1" noChangeAspect="1"/>
          </p:cNvPicPr>
          <p:nvPr/>
        </p:nvPicPr>
        <p:blipFill>
          <a:blip r:embed="rId3"/>
          <a:stretch>
            <a:fillRect/>
          </a:stretch>
        </p:blipFill>
        <p:spPr bwMode="auto">
          <a:xfrm>
            <a:off x="1588" y="0"/>
            <a:ext cx="9144000" cy="5148262"/>
          </a:xfrm>
          <a:prstGeom prst="rect">
            <a:avLst/>
          </a:prstGeom>
          <a:noFill/>
        </p:spPr>
      </p:pic>
      <p:sp>
        <p:nvSpPr>
          <p:cNvPr id="22" name="矩形 21"/>
          <p:cNvSpPr/>
          <p:nvPr/>
        </p:nvSpPr>
        <p:spPr>
          <a:xfrm>
            <a:off x="396330" y="412304"/>
            <a:ext cx="8280920" cy="4320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原创设计师QQ598969553      _5"/>
          <p:cNvSpPr>
            <a:spLocks noChangeArrowheads="1"/>
          </p:cNvSpPr>
          <p:nvPr/>
        </p:nvSpPr>
        <p:spPr bwMode="auto">
          <a:xfrm>
            <a:off x="2340546" y="2200175"/>
            <a:ext cx="4064000" cy="609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spAutoFit/>
          </a:bodyPr>
          <a:lstStyle/>
          <a:p>
            <a:pPr>
              <a:defRPr/>
            </a:pPr>
            <a:r>
              <a:rPr altLang="en-US" lang="zh-CN" smtClean="0" sz="4000">
                <a:solidFill>
                  <a:schemeClr val="tx1">
                    <a:lumMod val="65000"/>
                    <a:lumOff val="35000"/>
                  </a:schemeClr>
                </a:solidFill>
                <a:latin charset="0" pitchFamily="34" typeface="Impact"/>
                <a:ea charset="-122" panose="020b0503020204020204" pitchFamily="34" typeface="微软雅黑"/>
                <a:cs charset="-122" pitchFamily="2" typeface="宋体"/>
              </a:rPr>
              <a:t>单击此处添加标题</a:t>
            </a:r>
          </a:p>
        </p:txBody>
      </p:sp>
      <p:sp>
        <p:nvSpPr>
          <p:cNvPr id="17" name="原创设计师QQ598969553      _6"/>
          <p:cNvSpPr>
            <a:spLocks noChangeArrowheads="1"/>
          </p:cNvSpPr>
          <p:nvPr/>
        </p:nvSpPr>
        <p:spPr bwMode="auto">
          <a:xfrm>
            <a:off x="2484563" y="2782968"/>
            <a:ext cx="4034538" cy="243840"/>
          </a:xfrm>
          <a:prstGeom prst="rect">
            <a:avLst/>
          </a:prstGeom>
          <a:noFill/>
          <a:ln w="9525">
            <a:noFill/>
            <a:miter lim="800000"/>
          </a:ln>
        </p:spPr>
        <p:txBody>
          <a:bodyPr bIns="0" lIns="0" rIns="0" tIns="0">
            <a:spAutoFit/>
          </a:bodyPr>
          <a:lstStyle/>
          <a:p>
            <a:pPr algn="ctr">
              <a:buFont typeface="Arial"/>
              <a:buNone/>
            </a:pPr>
            <a:r>
              <a:rPr altLang="zh-CN" lang="en-US" sz="800">
                <a:solidFill>
                  <a:schemeClr val="tx1">
                    <a:lumMod val="65000"/>
                    <a:lumOff val="35000"/>
                  </a:schemeClr>
                </a:solidFill>
                <a:latin typeface="Arial"/>
                <a:cs typeface="Arial"/>
              </a:rPr>
              <a:t>We have many PowerPoint templates that has been specifically designed to help anyone that is stepping into the world of PowerPoint for the very first time.</a:t>
            </a:r>
          </a:p>
        </p:txBody>
      </p:sp>
      <p:sp>
        <p:nvSpPr>
          <p:cNvPr id="18" name="原创设计师QQ598969553      _7"/>
          <p:cNvSpPr>
            <a:spLocks noChangeShapeType="1"/>
          </p:cNvSpPr>
          <p:nvPr/>
        </p:nvSpPr>
        <p:spPr bwMode="auto">
          <a:xfrm>
            <a:off x="3059691" y="3227605"/>
            <a:ext cx="2953263" cy="0"/>
          </a:xfrm>
          <a:prstGeom prst="line">
            <a:avLst/>
          </a:prstGeom>
          <a:noFill/>
          <a:ln w="6350">
            <a:solidFill>
              <a:schemeClr val="tx1">
                <a:lumMod val="75000"/>
                <a:lumOff val="25000"/>
              </a:schemeClr>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txBody>
          <a:bodyPr bIns="45729" lIns="91458" rIns="91458" tIns="45729"/>
          <a:lstStyle/>
          <a:p>
            <a:pPr>
              <a:defRPr/>
            </a:pPr>
            <a:endParaRPr altLang="en-US" lang="zh-CN">
              <a:ln>
                <a:solidFill>
                  <a:schemeClr val="tx1">
                    <a:lumMod val="75000"/>
                    <a:lumOff val="25000"/>
                  </a:schemeClr>
                </a:solidFill>
              </a:ln>
              <a:solidFill>
                <a:schemeClr val="tx1">
                  <a:lumMod val="65000"/>
                  <a:lumOff val="35000"/>
                </a:schemeClr>
              </a:solidFill>
              <a:latin charset="0" panose="020b0604020202020204" pitchFamily="34" typeface="Arial"/>
            </a:endParaRPr>
          </a:p>
        </p:txBody>
      </p:sp>
      <p:sp>
        <p:nvSpPr>
          <p:cNvPr id="19" name="原创设计师QQ598969553      _8"/>
          <p:cNvSpPr>
            <a:spLocks noChangeArrowheads="1"/>
          </p:cNvSpPr>
          <p:nvPr/>
        </p:nvSpPr>
        <p:spPr bwMode="auto">
          <a:xfrm>
            <a:off x="3276650" y="3311768"/>
            <a:ext cx="2953263" cy="152400"/>
          </a:xfrm>
          <a:prstGeom prst="rect">
            <a:avLst/>
          </a:prstGeom>
          <a:noFill/>
          <a:ln w="9525">
            <a:noFill/>
            <a:miter lim="800000"/>
          </a:ln>
        </p:spPr>
        <p:txBody>
          <a:bodyPr bIns="0" lIns="0" rIns="0" tIns="0">
            <a:spAutoFit/>
          </a:bodyPr>
          <a:lstStyle/>
          <a:p>
            <a:pPr>
              <a:buFont typeface="Arial"/>
              <a:buNone/>
            </a:pPr>
            <a:r>
              <a:rPr altLang="en-US" lang="zh-CN" sz="1000">
                <a:solidFill>
                  <a:schemeClr val="tx1">
                    <a:lumMod val="65000"/>
                    <a:lumOff val="35000"/>
                  </a:schemeClr>
                </a:solidFill>
                <a:latin charset="-122" panose="020b0503020204020204" pitchFamily="34" typeface="微软雅黑"/>
                <a:ea charset="-122" panose="020b0503020204020204" pitchFamily="34" typeface="微软雅黑"/>
                <a:cs typeface="Arial"/>
              </a:rPr>
              <a:t>●企业推介  ●项目展示  ●计划总结  ●商业融资 </a:t>
            </a:r>
          </a:p>
        </p:txBody>
      </p:sp>
      <p:sp>
        <p:nvSpPr>
          <p:cNvPr id="20" name="原创设计师QQ598969553      _12"/>
          <p:cNvSpPr>
            <a:spLocks noChangeArrowheads="1"/>
          </p:cNvSpPr>
          <p:nvPr/>
        </p:nvSpPr>
        <p:spPr bwMode="auto">
          <a:xfrm>
            <a:off x="3465902" y="1636440"/>
            <a:ext cx="1880617" cy="548640"/>
          </a:xfrm>
          <a:prstGeom prst="rect">
            <a:avLst/>
          </a:prstGeom>
          <a:noFill/>
          <a:ln w="9525">
            <a:noFill/>
            <a:miter lim="800000"/>
          </a:ln>
        </p:spPr>
        <p:txBody>
          <a:bodyPr bIns="0" lIns="0" rIns="0" tIns="0" wrap="none">
            <a:spAutoFit/>
          </a:bodyPr>
          <a:lstStyle/>
          <a:p>
            <a:r>
              <a:rPr altLang="zh-CN" lang="en-US" sz="3600">
                <a:solidFill>
                  <a:schemeClr val="tx1">
                    <a:lumMod val="65000"/>
                    <a:lumOff val="35000"/>
                  </a:schemeClr>
                </a:solidFill>
                <a:latin charset="0" pitchFamily="34" typeface="Impact"/>
                <a:ea charset="-122" panose="020b0503020204020204" pitchFamily="34" typeface="微软雅黑"/>
                <a:cs charset="-122" typeface="宋体"/>
              </a:rPr>
              <a:t>YOURLOGO</a:t>
            </a:r>
          </a:p>
        </p:txBody>
      </p:sp>
    </p:spTree>
    <p:extLst>
      <p:ext uri="{BB962C8B-B14F-4D97-AF65-F5344CB8AC3E}">
        <p14:creationId val="1266612953"/>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id="5" nodeType="afterEffect" presetClass="entr" presetID="50" presetSubtype="0">
                                  <p:stCondLst>
                                    <p:cond delay="0"/>
                                  </p:stCondLst>
                                  <p:childTnLst>
                                    <p:set>
                                      <p:cBhvr>
                                        <p:cTn dur="1" fill="hold" id="6">
                                          <p:stCondLst>
                                            <p:cond delay="0"/>
                                          </p:stCondLst>
                                        </p:cTn>
                                        <p:tgtEl>
                                          <p:spTgt spid="1026"/>
                                        </p:tgtEl>
                                        <p:attrNameLst>
                                          <p:attrName>style.visibility</p:attrName>
                                        </p:attrNameLst>
                                      </p:cBhvr>
                                      <p:to>
                                        <p:strVal val="visible"/>
                                      </p:to>
                                    </p:set>
                                    <p:anim calcmode="lin" valueType="num">
                                      <p:cBhvr>
                                        <p:cTn dur="1000" fill="hold" id="7"/>
                                        <p:tgtEl>
                                          <p:spTgt spid="1026"/>
                                        </p:tgtEl>
                                        <p:attrNameLst>
                                          <p:attrName>ppt_w</p:attrName>
                                        </p:attrNameLst>
                                      </p:cBhvr>
                                      <p:tavLst>
                                        <p:tav tm="0">
                                          <p:val>
                                            <p:strVal val="#ppt_w+.3"/>
                                          </p:val>
                                        </p:tav>
                                        <p:tav tm="100000">
                                          <p:val>
                                            <p:strVal val="#ppt_w"/>
                                          </p:val>
                                        </p:tav>
                                      </p:tavLst>
                                    </p:anim>
                                    <p:anim calcmode="lin" valueType="num">
                                      <p:cBhvr>
                                        <p:cTn dur="1000" fill="hold" id="8"/>
                                        <p:tgtEl>
                                          <p:spTgt spid="1026"/>
                                        </p:tgtEl>
                                        <p:attrNameLst>
                                          <p:attrName>ppt_h</p:attrName>
                                        </p:attrNameLst>
                                      </p:cBhvr>
                                      <p:tavLst>
                                        <p:tav tm="0">
                                          <p:val>
                                            <p:strVal val="#ppt_h"/>
                                          </p:val>
                                        </p:tav>
                                        <p:tav tm="100000">
                                          <p:val>
                                            <p:strVal val="#ppt_h"/>
                                          </p:val>
                                        </p:tav>
                                      </p:tavLst>
                                    </p:anim>
                                    <p:animEffect filter="fade" transition="in">
                                      <p:cBhvr>
                                        <p:cTn dur="1000" id="9"/>
                                        <p:tgtEl>
                                          <p:spTgt spid="1026"/>
                                        </p:tgtEl>
                                      </p:cBhvr>
                                    </p:animEffect>
                                  </p:childTnLst>
                                </p:cTn>
                              </p:par>
                            </p:childTnLst>
                          </p:cTn>
                        </p:par>
                        <p:par>
                          <p:cTn fill="hold" id="10" nodeType="afterGroup">
                            <p:stCondLst>
                              <p:cond delay="1000"/>
                            </p:stCondLst>
                            <p:childTnLst>
                              <p:par>
                                <p:cTn fill="hold" grpId="0" id="11" nodeType="afterEffect" presetClass="entr" presetID="42" presetSubtype="0">
                                  <p:stCondLst>
                                    <p:cond delay="0"/>
                                  </p:stCondLst>
                                  <p:childTnLst>
                                    <p:set>
                                      <p:cBhvr>
                                        <p:cTn dur="1" fill="hold" id="12">
                                          <p:stCondLst>
                                            <p:cond delay="0"/>
                                          </p:stCondLst>
                                        </p:cTn>
                                        <p:tgtEl>
                                          <p:spTgt spid="22"/>
                                        </p:tgtEl>
                                        <p:attrNameLst>
                                          <p:attrName>style.visibility</p:attrName>
                                        </p:attrNameLst>
                                      </p:cBhvr>
                                      <p:to>
                                        <p:strVal val="visible"/>
                                      </p:to>
                                    </p:set>
                                    <p:animEffect filter="fade" transition="in">
                                      <p:cBhvr>
                                        <p:cTn dur="1000" id="13"/>
                                        <p:tgtEl>
                                          <p:spTgt spid="22"/>
                                        </p:tgtEl>
                                      </p:cBhvr>
                                    </p:animEffect>
                                    <p:anim calcmode="lin" valueType="num">
                                      <p:cBhvr>
                                        <p:cTn dur="1000" fill="hold" id="14"/>
                                        <p:tgtEl>
                                          <p:spTgt spid="22"/>
                                        </p:tgtEl>
                                        <p:attrNameLst>
                                          <p:attrName>ppt_x</p:attrName>
                                        </p:attrNameLst>
                                      </p:cBhvr>
                                      <p:tavLst>
                                        <p:tav tm="0">
                                          <p:val>
                                            <p:strVal val="#ppt_x"/>
                                          </p:val>
                                        </p:tav>
                                        <p:tav tm="100000">
                                          <p:val>
                                            <p:strVal val="#ppt_x"/>
                                          </p:val>
                                        </p:tav>
                                      </p:tavLst>
                                    </p:anim>
                                    <p:anim calcmode="lin" valueType="num">
                                      <p:cBhvr>
                                        <p:cTn dur="1000" fill="hold" id="15"/>
                                        <p:tgtEl>
                                          <p:spTgt spid="22"/>
                                        </p:tgtEl>
                                        <p:attrNameLst>
                                          <p:attrName>ppt_y</p:attrName>
                                        </p:attrNameLst>
                                      </p:cBhvr>
                                      <p:tavLst>
                                        <p:tav tm="0">
                                          <p:val>
                                            <p:strVal val="#ppt_y+.1"/>
                                          </p:val>
                                        </p:tav>
                                        <p:tav tm="100000">
                                          <p:val>
                                            <p:strVal val="#ppt_y"/>
                                          </p:val>
                                        </p:tav>
                                      </p:tavLst>
                                    </p:anim>
                                  </p:childTnLst>
                                </p:cTn>
                              </p:par>
                            </p:childTnLst>
                          </p:cTn>
                        </p:par>
                        <p:par>
                          <p:cTn fill="hold" id="16" nodeType="afterGroup">
                            <p:stCondLst>
                              <p:cond delay="2000"/>
                            </p:stCondLst>
                            <p:childTnLst>
                              <p:par>
                                <p:cTn fill="hold" grpId="0" id="17" nodeType="afterEffect" presetClass="entr" presetID="56" presetSubtype="0">
                                  <p:stCondLst>
                                    <p:cond delay="0"/>
                                  </p:stCondLst>
                                  <p:iterate type="lt">
                                    <p:tmPct val="6667"/>
                                  </p:iterate>
                                  <p:childTnLst>
                                    <p:set>
                                      <p:cBhvr>
                                        <p:cTn dur="1" fill="hold" id="18">
                                          <p:stCondLst>
                                            <p:cond delay="0"/>
                                          </p:stCondLst>
                                        </p:cTn>
                                        <p:tgtEl>
                                          <p:spTgt spid="16"/>
                                        </p:tgtEl>
                                        <p:attrNameLst>
                                          <p:attrName>style.visibility</p:attrName>
                                        </p:attrNameLst>
                                      </p:cBhvr>
                                      <p:to>
                                        <p:strVal val="visible"/>
                                      </p:to>
                                    </p:set>
                                    <p:anim by="(-#ppt_w*2)" calcmode="lin" valueType="num">
                                      <p:cBhvr rctx="PPT">
                                        <p:cTn autoRev="1" dur="375" fill="hold" id="19">
                                          <p:stCondLst>
                                            <p:cond delay="0"/>
                                          </p:stCondLst>
                                        </p:cTn>
                                        <p:tgtEl>
                                          <p:spTgt spid="16"/>
                                        </p:tgtEl>
                                        <p:attrNameLst>
                                          <p:attrName>ppt_w</p:attrName>
                                        </p:attrNameLst>
                                      </p:cBhvr>
                                    </p:anim>
                                    <p:anim by="(#ppt_w*0.50)" calcmode="lin" valueType="num">
                                      <p:cBhvr>
                                        <p:cTn autoRev="1" decel="50000" dur="375" fill="hold" id="20">
                                          <p:stCondLst>
                                            <p:cond delay="0"/>
                                          </p:stCondLst>
                                        </p:cTn>
                                        <p:tgtEl>
                                          <p:spTgt spid="16"/>
                                        </p:tgtEl>
                                        <p:attrNameLst>
                                          <p:attrName>ppt_x</p:attrName>
                                        </p:attrNameLst>
                                      </p:cBhvr>
                                    </p:anim>
                                    <p:anim calcmode="lin" from="(-#ppt_h/2)" to="(#ppt_y)" valueType="num">
                                      <p:cBhvr>
                                        <p:cTn dur="750" fill="hold" id="21">
                                          <p:stCondLst>
                                            <p:cond delay="0"/>
                                          </p:stCondLst>
                                        </p:cTn>
                                        <p:tgtEl>
                                          <p:spTgt spid="16"/>
                                        </p:tgtEl>
                                        <p:attrNameLst>
                                          <p:attrName>ppt_y</p:attrName>
                                        </p:attrNameLst>
                                      </p:cBhvr>
                                    </p:anim>
                                    <p:animRot by="21600000">
                                      <p:cBhvr>
                                        <p:cTn dur="750" fill="hold" id="22">
                                          <p:stCondLst>
                                            <p:cond delay="0"/>
                                          </p:stCondLst>
                                        </p:cTn>
                                        <p:tgtEl>
                                          <p:spTgt spid="16"/>
                                        </p:tgtEl>
                                        <p:attrNameLst>
                                          <p:attrName>r</p:attrName>
                                        </p:attrNameLst>
                                      </p:cBhvr>
                                    </p:animRot>
                                  </p:childTnLst>
                                </p:cTn>
                              </p:par>
                            </p:childTnLst>
                          </p:cTn>
                        </p:par>
                        <p:par>
                          <p:cTn fill="hold" id="23" nodeType="afterGroup">
                            <p:stCondLst>
                              <p:cond delay="2750"/>
                            </p:stCondLst>
                            <p:childTnLst>
                              <p:par>
                                <p:cTn fill="hold" grpId="0" id="24" nodeType="afterEffect" presetClass="entr" presetID="42" presetSubtype="0">
                                  <p:stCondLst>
                                    <p:cond delay="0"/>
                                  </p:stCondLst>
                                  <p:childTnLst>
                                    <p:set>
                                      <p:cBhvr>
                                        <p:cTn dur="1" fill="hold" id="25">
                                          <p:stCondLst>
                                            <p:cond delay="0"/>
                                          </p:stCondLst>
                                        </p:cTn>
                                        <p:tgtEl>
                                          <p:spTgt spid="17"/>
                                        </p:tgtEl>
                                        <p:attrNameLst>
                                          <p:attrName>style.visibility</p:attrName>
                                        </p:attrNameLst>
                                      </p:cBhvr>
                                      <p:to>
                                        <p:strVal val="visible"/>
                                      </p:to>
                                    </p:set>
                                    <p:animEffect filter="fade" transition="in">
                                      <p:cBhvr>
                                        <p:cTn dur="750" id="26"/>
                                        <p:tgtEl>
                                          <p:spTgt spid="17"/>
                                        </p:tgtEl>
                                      </p:cBhvr>
                                    </p:animEffect>
                                    <p:anim calcmode="lin" valueType="num">
                                      <p:cBhvr>
                                        <p:cTn dur="750" fill="hold" id="27"/>
                                        <p:tgtEl>
                                          <p:spTgt spid="17"/>
                                        </p:tgtEl>
                                        <p:attrNameLst>
                                          <p:attrName>ppt_x</p:attrName>
                                        </p:attrNameLst>
                                      </p:cBhvr>
                                      <p:tavLst>
                                        <p:tav tm="0">
                                          <p:val>
                                            <p:strVal val="#ppt_x"/>
                                          </p:val>
                                        </p:tav>
                                        <p:tav tm="100000">
                                          <p:val>
                                            <p:strVal val="#ppt_x"/>
                                          </p:val>
                                        </p:tav>
                                      </p:tavLst>
                                    </p:anim>
                                    <p:anim calcmode="lin" valueType="num">
                                      <p:cBhvr>
                                        <p:cTn dur="750" fill="hold" id="28"/>
                                        <p:tgtEl>
                                          <p:spTgt spid="17"/>
                                        </p:tgtEl>
                                        <p:attrNameLst>
                                          <p:attrName>ppt_y</p:attrName>
                                        </p:attrNameLst>
                                      </p:cBhvr>
                                      <p:tavLst>
                                        <p:tav tm="0">
                                          <p:val>
                                            <p:strVal val="#ppt_y+.1"/>
                                          </p:val>
                                        </p:tav>
                                        <p:tav tm="100000">
                                          <p:val>
                                            <p:strVal val="#ppt_y"/>
                                          </p:val>
                                        </p:tav>
                                      </p:tavLst>
                                    </p:anim>
                                  </p:childTnLst>
                                </p:cTn>
                              </p:par>
                            </p:childTnLst>
                          </p:cTn>
                        </p:par>
                        <p:par>
                          <p:cTn fill="hold" id="29" nodeType="afterGroup">
                            <p:stCondLst>
                              <p:cond delay="3500"/>
                            </p:stCondLst>
                            <p:childTnLst>
                              <p:par>
                                <p:cTn fill="hold" id="30" nodeType="afterEffect" presetClass="entr" presetID="22" presetSubtype="8">
                                  <p:stCondLst>
                                    <p:cond delay="0"/>
                                  </p:stCondLst>
                                  <p:childTnLst>
                                    <p:set>
                                      <p:cBhvr>
                                        <p:cTn dur="1" fill="hold" id="31">
                                          <p:stCondLst>
                                            <p:cond delay="0"/>
                                          </p:stCondLst>
                                        </p:cTn>
                                        <p:tgtEl>
                                          <p:spTgt spid="18"/>
                                        </p:tgtEl>
                                        <p:attrNameLst>
                                          <p:attrName>style.visibility</p:attrName>
                                        </p:attrNameLst>
                                      </p:cBhvr>
                                      <p:to>
                                        <p:strVal val="visible"/>
                                      </p:to>
                                    </p:set>
                                    <p:animEffect filter="wipe(left)" transition="in">
                                      <p:cBhvr>
                                        <p:cTn dur="500" id="32"/>
                                        <p:tgtEl>
                                          <p:spTgt spid="18"/>
                                        </p:tgtEl>
                                      </p:cBhvr>
                                    </p:animEffect>
                                  </p:childTnLst>
                                </p:cTn>
                              </p:par>
                            </p:childTnLst>
                          </p:cTn>
                        </p:par>
                        <p:par>
                          <p:cTn fill="hold" id="33" nodeType="afterGroup">
                            <p:stCondLst>
                              <p:cond delay="4000"/>
                            </p:stCondLst>
                            <p:childTnLst>
                              <p:par>
                                <p:cTn fill="hold" grpId="0" id="34" nodeType="afterEffect" presetClass="entr" presetID="2" presetSubtype="4">
                                  <p:stCondLst>
                                    <p:cond delay="0"/>
                                  </p:stCondLst>
                                  <p:childTnLst>
                                    <p:set>
                                      <p:cBhvr>
                                        <p:cTn dur="1" fill="hold" id="35">
                                          <p:stCondLst>
                                            <p:cond delay="0"/>
                                          </p:stCondLst>
                                        </p:cTn>
                                        <p:tgtEl>
                                          <p:spTgt spid="19"/>
                                        </p:tgtEl>
                                        <p:attrNameLst>
                                          <p:attrName>style.visibility</p:attrName>
                                        </p:attrNameLst>
                                      </p:cBhvr>
                                      <p:to>
                                        <p:strVal val="visible"/>
                                      </p:to>
                                    </p:set>
                                    <p:anim calcmode="lin" valueType="num">
                                      <p:cBhvr additive="base">
                                        <p:cTn dur="500" fill="hold" id="36"/>
                                        <p:tgtEl>
                                          <p:spTgt spid="19"/>
                                        </p:tgtEl>
                                        <p:attrNameLst>
                                          <p:attrName>ppt_x</p:attrName>
                                        </p:attrNameLst>
                                      </p:cBhvr>
                                      <p:tavLst>
                                        <p:tav tm="0">
                                          <p:val>
                                            <p:strVal val="#ppt_x"/>
                                          </p:val>
                                        </p:tav>
                                        <p:tav tm="100000">
                                          <p:val>
                                            <p:strVal val="#ppt_x"/>
                                          </p:val>
                                        </p:tav>
                                      </p:tavLst>
                                    </p:anim>
                                    <p:anim calcmode="lin" valueType="num">
                                      <p:cBhvr additive="base">
                                        <p:cTn dur="500" fill="hold" id="37"/>
                                        <p:tgtEl>
                                          <p:spTgt spid="19"/>
                                        </p:tgtEl>
                                        <p:attrNameLst>
                                          <p:attrName>ppt_y</p:attrName>
                                        </p:attrNameLst>
                                      </p:cBhvr>
                                      <p:tavLst>
                                        <p:tav tm="0">
                                          <p:val>
                                            <p:strVal val="1+#ppt_h/2"/>
                                          </p:val>
                                        </p:tav>
                                        <p:tav tm="100000">
                                          <p:val>
                                            <p:strVal val="#ppt_y"/>
                                          </p:val>
                                        </p:tav>
                                      </p:tavLst>
                                    </p:anim>
                                  </p:childTnLst>
                                </p:cTn>
                              </p:par>
                            </p:childTnLst>
                          </p:cTn>
                        </p:par>
                        <p:par>
                          <p:cTn fill="hold" id="38" nodeType="afterGroup">
                            <p:stCondLst>
                              <p:cond delay="4500"/>
                            </p:stCondLst>
                            <p:childTnLst>
                              <p:par>
                                <p:cTn fill="hold" grpId="0" id="39" nodeType="afterEffect" presetClass="entr" presetID="56" presetSubtype="0">
                                  <p:stCondLst>
                                    <p:cond delay="0"/>
                                  </p:stCondLst>
                                  <p:iterate type="lt">
                                    <p:tmPct val="6667"/>
                                  </p:iterate>
                                  <p:childTnLst>
                                    <p:set>
                                      <p:cBhvr>
                                        <p:cTn dur="1" fill="hold" id="40">
                                          <p:stCondLst>
                                            <p:cond delay="0"/>
                                          </p:stCondLst>
                                        </p:cTn>
                                        <p:tgtEl>
                                          <p:spTgt spid="20"/>
                                        </p:tgtEl>
                                        <p:attrNameLst>
                                          <p:attrName>style.visibility</p:attrName>
                                        </p:attrNameLst>
                                      </p:cBhvr>
                                      <p:to>
                                        <p:strVal val="visible"/>
                                      </p:to>
                                    </p:set>
                                    <p:anim by="(-#ppt_w*2)" calcmode="lin" valueType="num">
                                      <p:cBhvr rctx="PPT">
                                        <p:cTn autoRev="1" dur="375" fill="hold" id="41">
                                          <p:stCondLst>
                                            <p:cond delay="0"/>
                                          </p:stCondLst>
                                        </p:cTn>
                                        <p:tgtEl>
                                          <p:spTgt spid="20"/>
                                        </p:tgtEl>
                                        <p:attrNameLst>
                                          <p:attrName>ppt_w</p:attrName>
                                        </p:attrNameLst>
                                      </p:cBhvr>
                                    </p:anim>
                                    <p:anim by="(#ppt_w*0.50)" calcmode="lin" valueType="num">
                                      <p:cBhvr>
                                        <p:cTn autoRev="1" decel="50000" dur="375" fill="hold" id="42">
                                          <p:stCondLst>
                                            <p:cond delay="0"/>
                                          </p:stCondLst>
                                        </p:cTn>
                                        <p:tgtEl>
                                          <p:spTgt spid="20"/>
                                        </p:tgtEl>
                                        <p:attrNameLst>
                                          <p:attrName>ppt_x</p:attrName>
                                        </p:attrNameLst>
                                      </p:cBhvr>
                                    </p:anim>
                                    <p:anim calcmode="lin" from="(-#ppt_h/2)" to="(#ppt_y)" valueType="num">
                                      <p:cBhvr>
                                        <p:cTn dur="750" fill="hold" id="43">
                                          <p:stCondLst>
                                            <p:cond delay="0"/>
                                          </p:stCondLst>
                                        </p:cTn>
                                        <p:tgtEl>
                                          <p:spTgt spid="20"/>
                                        </p:tgtEl>
                                        <p:attrNameLst>
                                          <p:attrName>ppt_y</p:attrName>
                                        </p:attrNameLst>
                                      </p:cBhvr>
                                    </p:anim>
                                    <p:animRot by="21600000">
                                      <p:cBhvr>
                                        <p:cTn dur="750" fill="hold" id="44">
                                          <p:stCondLst>
                                            <p:cond delay="0"/>
                                          </p:stCondLst>
                                        </p:cTn>
                                        <p:tgtEl>
                                          <p:spTgt spid="20"/>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16"/>
      <p:bldP grpId="0" spid="17"/>
      <p:bldP grpId="0" spid="19"/>
      <p:bldP grpId="0" spid="20"/>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30" name="直接连接符 29"/>
          <p:cNvCxnSpPr/>
          <p:nvPr/>
        </p:nvCxnSpPr>
        <p:spPr>
          <a:xfrm flipH="1">
            <a:off x="4578458" y="1104756"/>
            <a:ext cx="0" cy="3828341"/>
          </a:xfrm>
          <a:prstGeom prst="line">
            <a:avLst/>
          </a:prstGeom>
          <a:noFill/>
          <a:ln w="28575">
            <a:solidFill>
              <a:schemeClr val="bg1">
                <a:lumMod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cxnSp>
      <p:grpSp>
        <p:nvGrpSpPr>
          <p:cNvPr id="2" name="组合 30"/>
          <p:cNvGrpSpPr/>
          <p:nvPr/>
        </p:nvGrpSpPr>
        <p:grpSpPr>
          <a:xfrm>
            <a:off x="1766711" y="1415366"/>
            <a:ext cx="3254421" cy="725518"/>
            <a:chOff x="5879462" y="287200"/>
            <a:chExt cx="3545784" cy="790365"/>
          </a:xfrm>
        </p:grpSpPr>
        <p:pic>
          <p:nvPicPr>
            <p:cNvPr id="32" name="图片 31"/>
            <p:cNvPicPr>
              <a:picLocks noChangeAspect="1"/>
            </p:cNvPicPr>
            <p:nvPr/>
          </p:nvPicPr>
          <p:blipFill>
            <a:blip r:embed="rId3">
              <a:extLst>
                <a:ext uri="{28A0092B-C50C-407E-A947-70E740481C1C}">
                  <a14:useLocalDpi val="0"/>
                </a:ext>
              </a:extLst>
            </a:blip>
            <a:stretch>
              <a:fillRect/>
            </a:stretch>
          </p:blipFill>
          <p:spPr>
            <a:xfrm flipH="1">
              <a:off x="6307485" y="296365"/>
              <a:ext cx="2680840" cy="781200"/>
            </a:xfrm>
            <a:prstGeom prst="rect">
              <a:avLst/>
            </a:prstGeom>
          </p:spPr>
        </p:pic>
        <p:grpSp>
          <p:nvGrpSpPr>
            <p:cNvPr id="3" name="组合 32"/>
            <p:cNvGrpSpPr/>
            <p:nvPr/>
          </p:nvGrpSpPr>
          <p:grpSpPr>
            <a:xfrm flipH="1">
              <a:off x="5879462" y="287200"/>
              <a:ext cx="3545784" cy="558112"/>
              <a:chOff x="7995986" y="760883"/>
              <a:chExt cx="3436053" cy="540840"/>
            </a:xfrm>
          </p:grpSpPr>
          <p:sp>
            <p:nvSpPr>
              <p:cNvPr id="34" name="Freeform 56"/>
              <p:cNvSpPr/>
              <p:nvPr/>
            </p:nvSpPr>
            <p:spPr bwMode="auto">
              <a:xfrm>
                <a:off x="9009785" y="760883"/>
                <a:ext cx="2422254" cy="430899"/>
              </a:xfrm>
              <a:custGeom>
                <a:gdLst>
                  <a:gd fmla="*/ 2353 w 2385" name="T0"/>
                  <a:gd fmla="*/ 0 h 425" name="T1"/>
                  <a:gd fmla="*/ 0 w 2385" name="T2"/>
                  <a:gd fmla="*/ 0 h 425" name="T3"/>
                  <a:gd fmla="*/ 0 w 2385" name="T4"/>
                  <a:gd fmla="*/ 425 h 425" name="T5"/>
                  <a:gd fmla="*/ 2353 w 2385" name="T6"/>
                  <a:gd fmla="*/ 425 h 425" name="T7"/>
                  <a:gd fmla="*/ 2385 w 2385" name="T8"/>
                  <a:gd fmla="*/ 393 h 425" name="T9"/>
                  <a:gd fmla="*/ 2385 w 2385" name="T10"/>
                  <a:gd fmla="*/ 32 h 425" name="T11"/>
                  <a:gd fmla="*/ 2353 w 2385" name="T12"/>
                  <a:gd fmla="*/ 0 h 425" name="T13"/>
                </a:gdLst>
                <a:cxnLst>
                  <a:cxn ang="0">
                    <a:pos x="T0" y="T1"/>
                  </a:cxn>
                  <a:cxn ang="0">
                    <a:pos x="T2" y="T3"/>
                  </a:cxn>
                  <a:cxn ang="0">
                    <a:pos x="T4" y="T5"/>
                  </a:cxn>
                  <a:cxn ang="0">
                    <a:pos x="T6" y="T7"/>
                  </a:cxn>
                  <a:cxn ang="0">
                    <a:pos x="T8" y="T9"/>
                  </a:cxn>
                  <a:cxn ang="0">
                    <a:pos x="T10" y="T11"/>
                  </a:cxn>
                  <a:cxn ang="0">
                    <a:pos x="T12" y="T13"/>
                  </a:cxn>
                </a:cxnLst>
                <a:rect b="b" l="0" r="r" t="0"/>
                <a:pathLst>
                  <a:path h="425" w="2385">
                    <a:moveTo>
                      <a:pt x="2353" y="0"/>
                    </a:moveTo>
                    <a:cubicBezTo>
                      <a:pt x="0" y="0"/>
                      <a:pt x="0" y="0"/>
                      <a:pt x="0" y="0"/>
                    </a:cubicBezTo>
                    <a:cubicBezTo>
                      <a:pt x="0" y="425"/>
                      <a:pt x="0" y="425"/>
                      <a:pt x="0" y="425"/>
                    </a:cubicBezTo>
                    <a:cubicBezTo>
                      <a:pt x="2353" y="425"/>
                      <a:pt x="2353" y="425"/>
                      <a:pt x="2353" y="425"/>
                    </a:cubicBezTo>
                    <a:cubicBezTo>
                      <a:pt x="2370" y="425"/>
                      <a:pt x="2385" y="411"/>
                      <a:pt x="2385" y="393"/>
                    </a:cubicBezTo>
                    <a:cubicBezTo>
                      <a:pt x="2385" y="32"/>
                      <a:pt x="2385" y="32"/>
                      <a:pt x="2385" y="32"/>
                    </a:cubicBezTo>
                    <a:cubicBezTo>
                      <a:pt x="2385" y="15"/>
                      <a:pt x="2370" y="0"/>
                      <a:pt x="2353" y="0"/>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cs typeface="+mn-ea"/>
                  <a:sym typeface="+mn-lt"/>
                </a:endParaRPr>
              </a:p>
            </p:txBody>
          </p:sp>
          <p:sp>
            <p:nvSpPr>
              <p:cNvPr id="35" name="Freeform 57"/>
              <p:cNvSpPr/>
              <p:nvPr/>
            </p:nvSpPr>
            <p:spPr bwMode="auto">
              <a:xfrm>
                <a:off x="7995986" y="760883"/>
                <a:ext cx="1013801" cy="430899"/>
              </a:xfrm>
              <a:custGeom>
                <a:gdLst>
                  <a:gd fmla="*/ 32 w 734" name="T0"/>
                  <a:gd fmla="*/ 0 h 425" name="T1"/>
                  <a:gd fmla="*/ 0 w 734" name="T2"/>
                  <a:gd fmla="*/ 32 h 425" name="T3"/>
                  <a:gd fmla="*/ 0 w 734" name="T4"/>
                  <a:gd fmla="*/ 393 h 425" name="T5"/>
                  <a:gd fmla="*/ 32 w 734" name="T6"/>
                  <a:gd fmla="*/ 425 h 425" name="T7"/>
                  <a:gd fmla="*/ 734 w 734" name="T8"/>
                  <a:gd fmla="*/ 425 h 425" name="T9"/>
                  <a:gd fmla="*/ 734 w 734" name="T10"/>
                  <a:gd fmla="*/ 0 h 425" name="T11"/>
                  <a:gd fmla="*/ 32 w 734" name="T12"/>
                  <a:gd fmla="*/ 0 h 425" name="T13"/>
                </a:gdLst>
                <a:cxnLst>
                  <a:cxn ang="0">
                    <a:pos x="T0" y="T1"/>
                  </a:cxn>
                  <a:cxn ang="0">
                    <a:pos x="T2" y="T3"/>
                  </a:cxn>
                  <a:cxn ang="0">
                    <a:pos x="T4" y="T5"/>
                  </a:cxn>
                  <a:cxn ang="0">
                    <a:pos x="T6" y="T7"/>
                  </a:cxn>
                  <a:cxn ang="0">
                    <a:pos x="T8" y="T9"/>
                  </a:cxn>
                  <a:cxn ang="0">
                    <a:pos x="T10" y="T11"/>
                  </a:cxn>
                  <a:cxn ang="0">
                    <a:pos x="T12" y="T13"/>
                  </a:cxn>
                </a:cxnLst>
                <a:rect b="b" l="0" r="r" t="0"/>
                <a:pathLst>
                  <a:path h="425" w="734">
                    <a:moveTo>
                      <a:pt x="32" y="0"/>
                    </a:moveTo>
                    <a:cubicBezTo>
                      <a:pt x="14" y="0"/>
                      <a:pt x="0" y="15"/>
                      <a:pt x="0" y="32"/>
                    </a:cubicBezTo>
                    <a:cubicBezTo>
                      <a:pt x="0" y="393"/>
                      <a:pt x="0" y="393"/>
                      <a:pt x="0" y="393"/>
                    </a:cubicBezTo>
                    <a:cubicBezTo>
                      <a:pt x="0" y="411"/>
                      <a:pt x="14" y="425"/>
                      <a:pt x="32" y="425"/>
                    </a:cubicBezTo>
                    <a:cubicBezTo>
                      <a:pt x="734" y="425"/>
                      <a:pt x="734" y="425"/>
                      <a:pt x="734" y="425"/>
                    </a:cubicBezTo>
                    <a:cubicBezTo>
                      <a:pt x="734" y="0"/>
                      <a:pt x="734" y="0"/>
                      <a:pt x="734" y="0"/>
                    </a:cubicBezTo>
                    <a:lnTo>
                      <a:pt x="32" y="0"/>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cs typeface="+mn-ea"/>
                  <a:sym typeface="+mn-lt"/>
                </a:endParaRPr>
              </a:p>
            </p:txBody>
          </p:sp>
          <p:sp>
            <p:nvSpPr>
              <p:cNvPr id="36" name="Freeform 58"/>
              <p:cNvSpPr/>
              <p:nvPr/>
            </p:nvSpPr>
            <p:spPr bwMode="auto">
              <a:xfrm>
                <a:off x="8337616" y="1044602"/>
                <a:ext cx="255347" cy="257121"/>
              </a:xfrm>
              <a:custGeom>
                <a:gdLst>
                  <a:gd fmla="*/ 72 w 144" name="T0"/>
                  <a:gd fmla="*/ 145 h 145" name="T1"/>
                  <a:gd fmla="*/ 0 w 144" name="T2"/>
                  <a:gd fmla="*/ 73 h 145" name="T3"/>
                  <a:gd fmla="*/ 72 w 144" name="T4"/>
                  <a:gd fmla="*/ 0 h 145" name="T5"/>
                  <a:gd fmla="*/ 144 w 144" name="T6"/>
                  <a:gd fmla="*/ 73 h 145" name="T7"/>
                  <a:gd fmla="*/ 72 w 144" name="T8"/>
                  <a:gd fmla="*/ 145 h 145" name="T9"/>
                </a:gdLst>
                <a:cxnLst>
                  <a:cxn ang="0">
                    <a:pos x="T0" y="T1"/>
                  </a:cxn>
                  <a:cxn ang="0">
                    <a:pos x="T2" y="T3"/>
                  </a:cxn>
                  <a:cxn ang="0">
                    <a:pos x="T4" y="T5"/>
                  </a:cxn>
                  <a:cxn ang="0">
                    <a:pos x="T6" y="T7"/>
                  </a:cxn>
                  <a:cxn ang="0">
                    <a:pos x="T8" y="T9"/>
                  </a:cxn>
                </a:cxnLst>
                <a:rect b="b" l="0" r="r" t="0"/>
                <a:pathLst>
                  <a:path h="145" w="144">
                    <a:moveTo>
                      <a:pt x="72" y="145"/>
                    </a:moveTo>
                    <a:lnTo>
                      <a:pt x="0" y="73"/>
                    </a:lnTo>
                    <a:lnTo>
                      <a:pt x="72" y="0"/>
                    </a:lnTo>
                    <a:lnTo>
                      <a:pt x="144" y="73"/>
                    </a:lnTo>
                    <a:lnTo>
                      <a:pt x="72" y="145"/>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cs typeface="+mn-ea"/>
                  <a:sym typeface="+mn-lt"/>
                </a:endParaRPr>
              </a:p>
            </p:txBody>
          </p:sp>
        </p:grpSp>
      </p:grpSp>
      <p:sp>
        <p:nvSpPr>
          <p:cNvPr id="37" name="文本框 36"/>
          <p:cNvSpPr txBox="1"/>
          <p:nvPr/>
        </p:nvSpPr>
        <p:spPr>
          <a:xfrm>
            <a:off x="4040374" y="1491633"/>
            <a:ext cx="962514" cy="281940"/>
          </a:xfrm>
          <a:prstGeom prst="rect">
            <a:avLst/>
          </a:prstGeom>
          <a:noFill/>
        </p:spPr>
        <p:txBody>
          <a:bodyPr bIns="34290" lIns="68580" rIns="68580" rtlCol="0" tIns="34290" wrap="square">
            <a:spAutoFit/>
          </a:bodyPr>
          <a:lstStyle/>
          <a:p>
            <a:pPr algn="ctr"/>
            <a:r>
              <a:rPr altLang="zh-CN" lang="en-US" sz="1400">
                <a:solidFill>
                  <a:schemeClr val="tx1">
                    <a:lumMod val="10000"/>
                    <a:lumOff val="90000"/>
                  </a:schemeClr>
                </a:solidFill>
                <a:cs typeface="+mn-ea"/>
                <a:sym typeface="+mn-lt"/>
              </a:rPr>
              <a:t>2012.09</a:t>
            </a:r>
          </a:p>
        </p:txBody>
      </p:sp>
      <p:grpSp>
        <p:nvGrpSpPr>
          <p:cNvPr id="4" name="组合 37"/>
          <p:cNvGrpSpPr/>
          <p:nvPr/>
        </p:nvGrpSpPr>
        <p:grpSpPr>
          <a:xfrm>
            <a:off x="1770252" y="3579830"/>
            <a:ext cx="3254421" cy="725518"/>
            <a:chOff x="5879462" y="287200"/>
            <a:chExt cx="3545784" cy="790365"/>
          </a:xfrm>
        </p:grpSpPr>
        <p:pic>
          <p:nvPicPr>
            <p:cNvPr id="39" name="图片 38"/>
            <p:cNvPicPr>
              <a:picLocks noChangeAspect="1"/>
            </p:cNvPicPr>
            <p:nvPr/>
          </p:nvPicPr>
          <p:blipFill>
            <a:blip r:embed="rId3">
              <a:extLst>
                <a:ext uri="{28A0092B-C50C-407E-A947-70E740481C1C}">
                  <a14:useLocalDpi val="0"/>
                </a:ext>
              </a:extLst>
            </a:blip>
            <a:stretch>
              <a:fillRect/>
            </a:stretch>
          </p:blipFill>
          <p:spPr>
            <a:xfrm flipH="1">
              <a:off x="6307485" y="296365"/>
              <a:ext cx="2680840" cy="781200"/>
            </a:xfrm>
            <a:prstGeom prst="rect">
              <a:avLst/>
            </a:prstGeom>
          </p:spPr>
        </p:pic>
        <p:grpSp>
          <p:nvGrpSpPr>
            <p:cNvPr id="5" name="组合 39"/>
            <p:cNvGrpSpPr/>
            <p:nvPr/>
          </p:nvGrpSpPr>
          <p:grpSpPr>
            <a:xfrm flipH="1">
              <a:off x="5879462" y="287200"/>
              <a:ext cx="3545784" cy="558112"/>
              <a:chOff x="7995986" y="760883"/>
              <a:chExt cx="3436053" cy="540840"/>
            </a:xfrm>
          </p:grpSpPr>
          <p:sp>
            <p:nvSpPr>
              <p:cNvPr id="41" name="Freeform 56"/>
              <p:cNvSpPr/>
              <p:nvPr/>
            </p:nvSpPr>
            <p:spPr bwMode="auto">
              <a:xfrm>
                <a:off x="9009785" y="760883"/>
                <a:ext cx="2422254" cy="430899"/>
              </a:xfrm>
              <a:custGeom>
                <a:gdLst>
                  <a:gd fmla="*/ 2353 w 2385" name="T0"/>
                  <a:gd fmla="*/ 0 h 425" name="T1"/>
                  <a:gd fmla="*/ 0 w 2385" name="T2"/>
                  <a:gd fmla="*/ 0 h 425" name="T3"/>
                  <a:gd fmla="*/ 0 w 2385" name="T4"/>
                  <a:gd fmla="*/ 425 h 425" name="T5"/>
                  <a:gd fmla="*/ 2353 w 2385" name="T6"/>
                  <a:gd fmla="*/ 425 h 425" name="T7"/>
                  <a:gd fmla="*/ 2385 w 2385" name="T8"/>
                  <a:gd fmla="*/ 393 h 425" name="T9"/>
                  <a:gd fmla="*/ 2385 w 2385" name="T10"/>
                  <a:gd fmla="*/ 32 h 425" name="T11"/>
                  <a:gd fmla="*/ 2353 w 2385" name="T12"/>
                  <a:gd fmla="*/ 0 h 425" name="T13"/>
                </a:gdLst>
                <a:cxnLst>
                  <a:cxn ang="0">
                    <a:pos x="T0" y="T1"/>
                  </a:cxn>
                  <a:cxn ang="0">
                    <a:pos x="T2" y="T3"/>
                  </a:cxn>
                  <a:cxn ang="0">
                    <a:pos x="T4" y="T5"/>
                  </a:cxn>
                  <a:cxn ang="0">
                    <a:pos x="T6" y="T7"/>
                  </a:cxn>
                  <a:cxn ang="0">
                    <a:pos x="T8" y="T9"/>
                  </a:cxn>
                  <a:cxn ang="0">
                    <a:pos x="T10" y="T11"/>
                  </a:cxn>
                  <a:cxn ang="0">
                    <a:pos x="T12" y="T13"/>
                  </a:cxn>
                </a:cxnLst>
                <a:rect b="b" l="0" r="r" t="0"/>
                <a:pathLst>
                  <a:path h="425" w="2385">
                    <a:moveTo>
                      <a:pt x="2353" y="0"/>
                    </a:moveTo>
                    <a:cubicBezTo>
                      <a:pt x="0" y="0"/>
                      <a:pt x="0" y="0"/>
                      <a:pt x="0" y="0"/>
                    </a:cubicBezTo>
                    <a:cubicBezTo>
                      <a:pt x="0" y="425"/>
                      <a:pt x="0" y="425"/>
                      <a:pt x="0" y="425"/>
                    </a:cubicBezTo>
                    <a:cubicBezTo>
                      <a:pt x="2353" y="425"/>
                      <a:pt x="2353" y="425"/>
                      <a:pt x="2353" y="425"/>
                    </a:cubicBezTo>
                    <a:cubicBezTo>
                      <a:pt x="2370" y="425"/>
                      <a:pt x="2385" y="411"/>
                      <a:pt x="2385" y="393"/>
                    </a:cubicBezTo>
                    <a:cubicBezTo>
                      <a:pt x="2385" y="32"/>
                      <a:pt x="2385" y="32"/>
                      <a:pt x="2385" y="32"/>
                    </a:cubicBezTo>
                    <a:cubicBezTo>
                      <a:pt x="2385" y="15"/>
                      <a:pt x="2370" y="0"/>
                      <a:pt x="2353" y="0"/>
                    </a:cubicBezTo>
                    <a:close/>
                  </a:path>
                </a:pathLst>
              </a:custGeom>
              <a:solidFill>
                <a:schemeClr val="accent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cs charset="-122" panose="020b0503020204020204" pitchFamily="34" typeface="微软雅黑"/>
                  <a:sym typeface="+mn-lt"/>
                </a:endParaRPr>
              </a:p>
            </p:txBody>
          </p:sp>
          <p:sp>
            <p:nvSpPr>
              <p:cNvPr id="42" name="Freeform 57"/>
              <p:cNvSpPr/>
              <p:nvPr/>
            </p:nvSpPr>
            <p:spPr bwMode="auto">
              <a:xfrm>
                <a:off x="7995986" y="760883"/>
                <a:ext cx="1013801" cy="430899"/>
              </a:xfrm>
              <a:custGeom>
                <a:gdLst>
                  <a:gd fmla="*/ 32 w 734" name="T0"/>
                  <a:gd fmla="*/ 0 h 425" name="T1"/>
                  <a:gd fmla="*/ 0 w 734" name="T2"/>
                  <a:gd fmla="*/ 32 h 425" name="T3"/>
                  <a:gd fmla="*/ 0 w 734" name="T4"/>
                  <a:gd fmla="*/ 393 h 425" name="T5"/>
                  <a:gd fmla="*/ 32 w 734" name="T6"/>
                  <a:gd fmla="*/ 425 h 425" name="T7"/>
                  <a:gd fmla="*/ 734 w 734" name="T8"/>
                  <a:gd fmla="*/ 425 h 425" name="T9"/>
                  <a:gd fmla="*/ 734 w 734" name="T10"/>
                  <a:gd fmla="*/ 0 h 425" name="T11"/>
                  <a:gd fmla="*/ 32 w 734" name="T12"/>
                  <a:gd fmla="*/ 0 h 425" name="T13"/>
                </a:gdLst>
                <a:cxnLst>
                  <a:cxn ang="0">
                    <a:pos x="T0" y="T1"/>
                  </a:cxn>
                  <a:cxn ang="0">
                    <a:pos x="T2" y="T3"/>
                  </a:cxn>
                  <a:cxn ang="0">
                    <a:pos x="T4" y="T5"/>
                  </a:cxn>
                  <a:cxn ang="0">
                    <a:pos x="T6" y="T7"/>
                  </a:cxn>
                  <a:cxn ang="0">
                    <a:pos x="T8" y="T9"/>
                  </a:cxn>
                  <a:cxn ang="0">
                    <a:pos x="T10" y="T11"/>
                  </a:cxn>
                  <a:cxn ang="0">
                    <a:pos x="T12" y="T13"/>
                  </a:cxn>
                </a:cxnLst>
                <a:rect b="b" l="0" r="r" t="0"/>
                <a:pathLst>
                  <a:path h="425" w="734">
                    <a:moveTo>
                      <a:pt x="32" y="0"/>
                    </a:moveTo>
                    <a:cubicBezTo>
                      <a:pt x="14" y="0"/>
                      <a:pt x="0" y="15"/>
                      <a:pt x="0" y="32"/>
                    </a:cubicBezTo>
                    <a:cubicBezTo>
                      <a:pt x="0" y="393"/>
                      <a:pt x="0" y="393"/>
                      <a:pt x="0" y="393"/>
                    </a:cubicBezTo>
                    <a:cubicBezTo>
                      <a:pt x="0" y="411"/>
                      <a:pt x="14" y="425"/>
                      <a:pt x="32" y="425"/>
                    </a:cubicBezTo>
                    <a:cubicBezTo>
                      <a:pt x="734" y="425"/>
                      <a:pt x="734" y="425"/>
                      <a:pt x="734" y="425"/>
                    </a:cubicBezTo>
                    <a:cubicBezTo>
                      <a:pt x="734" y="0"/>
                      <a:pt x="734" y="0"/>
                      <a:pt x="734" y="0"/>
                    </a:cubicBezTo>
                    <a:lnTo>
                      <a:pt x="32" y="0"/>
                    </a:lnTo>
                    <a:close/>
                  </a:path>
                </a:pathLst>
              </a:custGeom>
              <a:solidFill>
                <a:schemeClr val="accent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cs charset="0" typeface="Gill Sans"/>
                  <a:sym typeface="+mn-lt"/>
                </a:endParaRPr>
              </a:p>
            </p:txBody>
          </p:sp>
          <p:sp>
            <p:nvSpPr>
              <p:cNvPr id="43" name="Freeform 58"/>
              <p:cNvSpPr/>
              <p:nvPr/>
            </p:nvSpPr>
            <p:spPr bwMode="auto">
              <a:xfrm>
                <a:off x="8337616" y="1044602"/>
                <a:ext cx="255347" cy="257121"/>
              </a:xfrm>
              <a:custGeom>
                <a:gdLst>
                  <a:gd fmla="*/ 72 w 144" name="T0"/>
                  <a:gd fmla="*/ 145 h 145" name="T1"/>
                  <a:gd fmla="*/ 0 w 144" name="T2"/>
                  <a:gd fmla="*/ 73 h 145" name="T3"/>
                  <a:gd fmla="*/ 72 w 144" name="T4"/>
                  <a:gd fmla="*/ 0 h 145" name="T5"/>
                  <a:gd fmla="*/ 144 w 144" name="T6"/>
                  <a:gd fmla="*/ 73 h 145" name="T7"/>
                  <a:gd fmla="*/ 72 w 144" name="T8"/>
                  <a:gd fmla="*/ 145 h 145" name="T9"/>
                </a:gdLst>
                <a:cxnLst>
                  <a:cxn ang="0">
                    <a:pos x="T0" y="T1"/>
                  </a:cxn>
                  <a:cxn ang="0">
                    <a:pos x="T2" y="T3"/>
                  </a:cxn>
                  <a:cxn ang="0">
                    <a:pos x="T4" y="T5"/>
                  </a:cxn>
                  <a:cxn ang="0">
                    <a:pos x="T6" y="T7"/>
                  </a:cxn>
                  <a:cxn ang="0">
                    <a:pos x="T8" y="T9"/>
                  </a:cxn>
                </a:cxnLst>
                <a:rect b="b" l="0" r="r" t="0"/>
                <a:pathLst>
                  <a:path h="145" w="144">
                    <a:moveTo>
                      <a:pt x="72" y="145"/>
                    </a:moveTo>
                    <a:lnTo>
                      <a:pt x="0" y="73"/>
                    </a:lnTo>
                    <a:lnTo>
                      <a:pt x="72" y="0"/>
                    </a:lnTo>
                    <a:lnTo>
                      <a:pt x="144" y="73"/>
                    </a:lnTo>
                    <a:lnTo>
                      <a:pt x="72" y="145"/>
                    </a:lnTo>
                    <a:close/>
                  </a:path>
                </a:pathLst>
              </a:custGeom>
              <a:solidFill>
                <a:schemeClr val="accent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cs typeface="+mn-ea"/>
                  <a:sym typeface="+mn-lt"/>
                </a:endParaRPr>
              </a:p>
            </p:txBody>
          </p:sp>
        </p:grpSp>
      </p:grpSp>
      <p:sp>
        <p:nvSpPr>
          <p:cNvPr id="44" name="文本框 43"/>
          <p:cNvSpPr txBox="1"/>
          <p:nvPr/>
        </p:nvSpPr>
        <p:spPr>
          <a:xfrm>
            <a:off x="4040374" y="3637509"/>
            <a:ext cx="962514" cy="281940"/>
          </a:xfrm>
          <a:prstGeom prst="rect">
            <a:avLst/>
          </a:prstGeom>
          <a:noFill/>
        </p:spPr>
        <p:txBody>
          <a:bodyPr bIns="34290" lIns="68580" rIns="68580" rtlCol="0" tIns="34290" wrap="square">
            <a:spAutoFit/>
          </a:bodyPr>
          <a:lstStyle/>
          <a:p>
            <a:pPr algn="ctr"/>
            <a:r>
              <a:rPr altLang="zh-CN" lang="en-US" sz="1400">
                <a:solidFill>
                  <a:schemeClr val="tx1">
                    <a:lumMod val="10000"/>
                    <a:lumOff val="90000"/>
                  </a:schemeClr>
                </a:solidFill>
                <a:cs typeface="+mn-ea"/>
                <a:sym typeface="+mn-lt"/>
              </a:rPr>
              <a:t>2014.09</a:t>
            </a:r>
          </a:p>
        </p:txBody>
      </p:sp>
      <p:grpSp>
        <p:nvGrpSpPr>
          <p:cNvPr id="6" name="组合 44"/>
          <p:cNvGrpSpPr/>
          <p:nvPr/>
        </p:nvGrpSpPr>
        <p:grpSpPr>
          <a:xfrm flipH="1">
            <a:off x="4132915" y="2514195"/>
            <a:ext cx="3254421" cy="725518"/>
            <a:chOff x="5879462" y="287200"/>
            <a:chExt cx="3545784" cy="790365"/>
          </a:xfrm>
        </p:grpSpPr>
        <p:pic>
          <p:nvPicPr>
            <p:cNvPr id="46" name="图片 45"/>
            <p:cNvPicPr>
              <a:picLocks noChangeAspect="1"/>
            </p:cNvPicPr>
            <p:nvPr/>
          </p:nvPicPr>
          <p:blipFill>
            <a:blip r:embed="rId3">
              <a:extLst>
                <a:ext uri="{28A0092B-C50C-407E-A947-70E740481C1C}">
                  <a14:useLocalDpi val="0"/>
                </a:ext>
              </a:extLst>
            </a:blip>
            <a:stretch>
              <a:fillRect/>
            </a:stretch>
          </p:blipFill>
          <p:spPr>
            <a:xfrm flipH="1">
              <a:off x="6307485" y="296365"/>
              <a:ext cx="2680840" cy="781200"/>
            </a:xfrm>
            <a:prstGeom prst="rect">
              <a:avLst/>
            </a:prstGeom>
          </p:spPr>
        </p:pic>
        <p:grpSp>
          <p:nvGrpSpPr>
            <p:cNvPr id="7" name="组合 46"/>
            <p:cNvGrpSpPr/>
            <p:nvPr/>
          </p:nvGrpSpPr>
          <p:grpSpPr>
            <a:xfrm flipH="1">
              <a:off x="5879462" y="287200"/>
              <a:ext cx="3545784" cy="558112"/>
              <a:chOff x="7995986" y="760883"/>
              <a:chExt cx="3436053" cy="540840"/>
            </a:xfrm>
          </p:grpSpPr>
          <p:sp>
            <p:nvSpPr>
              <p:cNvPr id="48" name="Freeform 56"/>
              <p:cNvSpPr/>
              <p:nvPr/>
            </p:nvSpPr>
            <p:spPr bwMode="auto">
              <a:xfrm>
                <a:off x="9009785" y="760883"/>
                <a:ext cx="2422254" cy="430899"/>
              </a:xfrm>
              <a:custGeom>
                <a:gdLst>
                  <a:gd fmla="*/ 2353 w 2385" name="T0"/>
                  <a:gd fmla="*/ 0 h 425" name="T1"/>
                  <a:gd fmla="*/ 0 w 2385" name="T2"/>
                  <a:gd fmla="*/ 0 h 425" name="T3"/>
                  <a:gd fmla="*/ 0 w 2385" name="T4"/>
                  <a:gd fmla="*/ 425 h 425" name="T5"/>
                  <a:gd fmla="*/ 2353 w 2385" name="T6"/>
                  <a:gd fmla="*/ 425 h 425" name="T7"/>
                  <a:gd fmla="*/ 2385 w 2385" name="T8"/>
                  <a:gd fmla="*/ 393 h 425" name="T9"/>
                  <a:gd fmla="*/ 2385 w 2385" name="T10"/>
                  <a:gd fmla="*/ 32 h 425" name="T11"/>
                  <a:gd fmla="*/ 2353 w 2385" name="T12"/>
                  <a:gd fmla="*/ 0 h 425" name="T13"/>
                </a:gdLst>
                <a:cxnLst>
                  <a:cxn ang="0">
                    <a:pos x="T0" y="T1"/>
                  </a:cxn>
                  <a:cxn ang="0">
                    <a:pos x="T2" y="T3"/>
                  </a:cxn>
                  <a:cxn ang="0">
                    <a:pos x="T4" y="T5"/>
                  </a:cxn>
                  <a:cxn ang="0">
                    <a:pos x="T6" y="T7"/>
                  </a:cxn>
                  <a:cxn ang="0">
                    <a:pos x="T8" y="T9"/>
                  </a:cxn>
                  <a:cxn ang="0">
                    <a:pos x="T10" y="T11"/>
                  </a:cxn>
                  <a:cxn ang="0">
                    <a:pos x="T12" y="T13"/>
                  </a:cxn>
                </a:cxnLst>
                <a:rect b="b" l="0" r="r" t="0"/>
                <a:pathLst>
                  <a:path h="425" w="2385">
                    <a:moveTo>
                      <a:pt x="2353" y="0"/>
                    </a:moveTo>
                    <a:cubicBezTo>
                      <a:pt x="0" y="0"/>
                      <a:pt x="0" y="0"/>
                      <a:pt x="0" y="0"/>
                    </a:cubicBezTo>
                    <a:cubicBezTo>
                      <a:pt x="0" y="425"/>
                      <a:pt x="0" y="425"/>
                      <a:pt x="0" y="425"/>
                    </a:cubicBezTo>
                    <a:cubicBezTo>
                      <a:pt x="2353" y="425"/>
                      <a:pt x="2353" y="425"/>
                      <a:pt x="2353" y="425"/>
                    </a:cubicBezTo>
                    <a:cubicBezTo>
                      <a:pt x="2370" y="425"/>
                      <a:pt x="2385" y="411"/>
                      <a:pt x="2385" y="393"/>
                    </a:cubicBezTo>
                    <a:cubicBezTo>
                      <a:pt x="2385" y="32"/>
                      <a:pt x="2385" y="32"/>
                      <a:pt x="2385" y="32"/>
                    </a:cubicBezTo>
                    <a:cubicBezTo>
                      <a:pt x="2385" y="15"/>
                      <a:pt x="2370" y="0"/>
                      <a:pt x="2353" y="0"/>
                    </a:cubicBez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cs typeface="+mn-ea"/>
                  <a:sym typeface="+mn-lt"/>
                </a:endParaRPr>
              </a:p>
            </p:txBody>
          </p:sp>
          <p:sp>
            <p:nvSpPr>
              <p:cNvPr id="49" name="Freeform 57"/>
              <p:cNvSpPr/>
              <p:nvPr/>
            </p:nvSpPr>
            <p:spPr bwMode="auto">
              <a:xfrm>
                <a:off x="7995986" y="760883"/>
                <a:ext cx="1013801" cy="430899"/>
              </a:xfrm>
              <a:custGeom>
                <a:gdLst>
                  <a:gd fmla="*/ 32 w 734" name="T0"/>
                  <a:gd fmla="*/ 0 h 425" name="T1"/>
                  <a:gd fmla="*/ 0 w 734" name="T2"/>
                  <a:gd fmla="*/ 32 h 425" name="T3"/>
                  <a:gd fmla="*/ 0 w 734" name="T4"/>
                  <a:gd fmla="*/ 393 h 425" name="T5"/>
                  <a:gd fmla="*/ 32 w 734" name="T6"/>
                  <a:gd fmla="*/ 425 h 425" name="T7"/>
                  <a:gd fmla="*/ 734 w 734" name="T8"/>
                  <a:gd fmla="*/ 425 h 425" name="T9"/>
                  <a:gd fmla="*/ 734 w 734" name="T10"/>
                  <a:gd fmla="*/ 0 h 425" name="T11"/>
                  <a:gd fmla="*/ 32 w 734" name="T12"/>
                  <a:gd fmla="*/ 0 h 425" name="T13"/>
                </a:gdLst>
                <a:cxnLst>
                  <a:cxn ang="0">
                    <a:pos x="T0" y="T1"/>
                  </a:cxn>
                  <a:cxn ang="0">
                    <a:pos x="T2" y="T3"/>
                  </a:cxn>
                  <a:cxn ang="0">
                    <a:pos x="T4" y="T5"/>
                  </a:cxn>
                  <a:cxn ang="0">
                    <a:pos x="T6" y="T7"/>
                  </a:cxn>
                  <a:cxn ang="0">
                    <a:pos x="T8" y="T9"/>
                  </a:cxn>
                  <a:cxn ang="0">
                    <a:pos x="T10" y="T11"/>
                  </a:cxn>
                  <a:cxn ang="0">
                    <a:pos x="T12" y="T13"/>
                  </a:cxn>
                </a:cxnLst>
                <a:rect b="b" l="0" r="r" t="0"/>
                <a:pathLst>
                  <a:path h="425" w="734">
                    <a:moveTo>
                      <a:pt x="32" y="0"/>
                    </a:moveTo>
                    <a:cubicBezTo>
                      <a:pt x="14" y="0"/>
                      <a:pt x="0" y="15"/>
                      <a:pt x="0" y="32"/>
                    </a:cubicBezTo>
                    <a:cubicBezTo>
                      <a:pt x="0" y="393"/>
                      <a:pt x="0" y="393"/>
                      <a:pt x="0" y="393"/>
                    </a:cubicBezTo>
                    <a:cubicBezTo>
                      <a:pt x="0" y="411"/>
                      <a:pt x="14" y="425"/>
                      <a:pt x="32" y="425"/>
                    </a:cubicBezTo>
                    <a:cubicBezTo>
                      <a:pt x="734" y="425"/>
                      <a:pt x="734" y="425"/>
                      <a:pt x="734" y="425"/>
                    </a:cubicBezTo>
                    <a:cubicBezTo>
                      <a:pt x="734" y="0"/>
                      <a:pt x="734" y="0"/>
                      <a:pt x="734" y="0"/>
                    </a:cubicBezTo>
                    <a:lnTo>
                      <a:pt x="32" y="0"/>
                    </a:ln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cs typeface="+mn-ea"/>
                  <a:sym typeface="+mn-lt"/>
                </a:endParaRPr>
              </a:p>
            </p:txBody>
          </p:sp>
          <p:sp>
            <p:nvSpPr>
              <p:cNvPr id="50" name="Freeform 58"/>
              <p:cNvSpPr/>
              <p:nvPr/>
            </p:nvSpPr>
            <p:spPr bwMode="auto">
              <a:xfrm>
                <a:off x="8337616" y="1044602"/>
                <a:ext cx="255347" cy="257121"/>
              </a:xfrm>
              <a:custGeom>
                <a:gdLst>
                  <a:gd fmla="*/ 72 w 144" name="T0"/>
                  <a:gd fmla="*/ 145 h 145" name="T1"/>
                  <a:gd fmla="*/ 0 w 144" name="T2"/>
                  <a:gd fmla="*/ 73 h 145" name="T3"/>
                  <a:gd fmla="*/ 72 w 144" name="T4"/>
                  <a:gd fmla="*/ 0 h 145" name="T5"/>
                  <a:gd fmla="*/ 144 w 144" name="T6"/>
                  <a:gd fmla="*/ 73 h 145" name="T7"/>
                  <a:gd fmla="*/ 72 w 144" name="T8"/>
                  <a:gd fmla="*/ 145 h 145" name="T9"/>
                </a:gdLst>
                <a:cxnLst>
                  <a:cxn ang="0">
                    <a:pos x="T0" y="T1"/>
                  </a:cxn>
                  <a:cxn ang="0">
                    <a:pos x="T2" y="T3"/>
                  </a:cxn>
                  <a:cxn ang="0">
                    <a:pos x="T4" y="T5"/>
                  </a:cxn>
                  <a:cxn ang="0">
                    <a:pos x="T6" y="T7"/>
                  </a:cxn>
                  <a:cxn ang="0">
                    <a:pos x="T8" y="T9"/>
                  </a:cxn>
                </a:cxnLst>
                <a:rect b="b" l="0" r="r" t="0"/>
                <a:pathLst>
                  <a:path h="145" w="144">
                    <a:moveTo>
                      <a:pt x="72" y="145"/>
                    </a:moveTo>
                    <a:lnTo>
                      <a:pt x="0" y="73"/>
                    </a:lnTo>
                    <a:lnTo>
                      <a:pt x="72" y="0"/>
                    </a:lnTo>
                    <a:lnTo>
                      <a:pt x="144" y="73"/>
                    </a:lnTo>
                    <a:lnTo>
                      <a:pt x="72" y="145"/>
                    </a:ln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cs typeface="+mn-ea"/>
                  <a:sym typeface="+mn-lt"/>
                </a:endParaRPr>
              </a:p>
            </p:txBody>
          </p:sp>
        </p:grpSp>
      </p:grpSp>
      <p:sp>
        <p:nvSpPr>
          <p:cNvPr id="51" name="文本框 50"/>
          <p:cNvSpPr txBox="1"/>
          <p:nvPr/>
        </p:nvSpPr>
        <p:spPr>
          <a:xfrm>
            <a:off x="4142051" y="2582555"/>
            <a:ext cx="962514" cy="281940"/>
          </a:xfrm>
          <a:prstGeom prst="rect">
            <a:avLst/>
          </a:prstGeom>
          <a:noFill/>
        </p:spPr>
        <p:txBody>
          <a:bodyPr bIns="34290" lIns="68580" rIns="68580" rtlCol="0" tIns="34290" wrap="square">
            <a:spAutoFit/>
          </a:bodyPr>
          <a:lstStyle/>
          <a:p>
            <a:pPr algn="ctr"/>
            <a:r>
              <a:rPr altLang="zh-CN" lang="en-US" sz="1400">
                <a:solidFill>
                  <a:schemeClr val="tx1">
                    <a:lumMod val="10000"/>
                    <a:lumOff val="90000"/>
                  </a:schemeClr>
                </a:solidFill>
                <a:cs typeface="+mn-ea"/>
                <a:sym typeface="+mn-lt"/>
              </a:rPr>
              <a:t>2013.09</a:t>
            </a:r>
          </a:p>
        </p:txBody>
      </p:sp>
      <p:sp>
        <p:nvSpPr>
          <p:cNvPr id="52" name="文本框 51"/>
          <p:cNvSpPr txBox="1"/>
          <p:nvPr/>
        </p:nvSpPr>
        <p:spPr>
          <a:xfrm>
            <a:off x="2045487" y="1463048"/>
            <a:ext cx="1484820" cy="297180"/>
          </a:xfrm>
          <a:prstGeom prst="rect">
            <a:avLst/>
          </a:prstGeom>
          <a:noFill/>
        </p:spPr>
        <p:txBody>
          <a:bodyPr bIns="34290" lIns="68580" rIns="68580" rtlCol="0" tIns="34290" wrap="square">
            <a:spAutoFit/>
          </a:bodyPr>
          <a:lstStyle/>
          <a:p>
            <a:pPr algn="ctr"/>
            <a:r>
              <a:rPr altLang="en-US" lang="zh-CN" sz="1500">
                <a:solidFill>
                  <a:schemeClr val="tx1">
                    <a:lumMod val="10000"/>
                    <a:lumOff val="90000"/>
                  </a:schemeClr>
                </a:solidFill>
                <a:cs typeface="+mn-ea"/>
                <a:sym typeface="+mn-lt"/>
              </a:rPr>
              <a:t>相关关键词</a:t>
            </a:r>
          </a:p>
        </p:txBody>
      </p:sp>
      <p:sp>
        <p:nvSpPr>
          <p:cNvPr id="53" name="文本框 52"/>
          <p:cNvSpPr txBox="1"/>
          <p:nvPr/>
        </p:nvSpPr>
        <p:spPr>
          <a:xfrm>
            <a:off x="2063525" y="3641380"/>
            <a:ext cx="1440681" cy="297180"/>
          </a:xfrm>
          <a:prstGeom prst="rect">
            <a:avLst/>
          </a:prstGeom>
          <a:noFill/>
        </p:spPr>
        <p:txBody>
          <a:bodyPr bIns="34290" lIns="68580" rIns="68580" rtlCol="0" tIns="34290" wrap="square">
            <a:spAutoFit/>
          </a:bodyPr>
          <a:lstStyle/>
          <a:p>
            <a:pPr algn="ctr"/>
            <a:r>
              <a:rPr altLang="en-US" lang="zh-CN" sz="1500">
                <a:solidFill>
                  <a:schemeClr val="tx1">
                    <a:lumMod val="10000"/>
                    <a:lumOff val="90000"/>
                  </a:schemeClr>
                </a:solidFill>
                <a:cs typeface="+mn-ea"/>
                <a:sym typeface="+mn-lt"/>
              </a:rPr>
              <a:t>相关关键词</a:t>
            </a:r>
          </a:p>
        </p:txBody>
      </p:sp>
      <p:sp>
        <p:nvSpPr>
          <p:cNvPr id="54" name="文本框 53"/>
          <p:cNvSpPr txBox="1"/>
          <p:nvPr/>
        </p:nvSpPr>
        <p:spPr>
          <a:xfrm>
            <a:off x="5280201" y="2586427"/>
            <a:ext cx="1440681" cy="297180"/>
          </a:xfrm>
          <a:prstGeom prst="rect">
            <a:avLst/>
          </a:prstGeom>
          <a:noFill/>
        </p:spPr>
        <p:txBody>
          <a:bodyPr bIns="34290" lIns="68580" rIns="68580" rtlCol="0" tIns="34290" wrap="square">
            <a:spAutoFit/>
          </a:bodyPr>
          <a:lstStyle/>
          <a:p>
            <a:pPr algn="ctr"/>
            <a:r>
              <a:rPr altLang="en-US" lang="zh-CN" sz="1500">
                <a:solidFill>
                  <a:schemeClr val="tx1">
                    <a:lumMod val="10000"/>
                    <a:lumOff val="90000"/>
                  </a:schemeClr>
                </a:solidFill>
                <a:cs typeface="+mn-ea"/>
                <a:sym typeface="+mn-lt"/>
              </a:rPr>
              <a:t>相关关键词</a:t>
            </a:r>
          </a:p>
        </p:txBody>
      </p:sp>
      <p:sp>
        <p:nvSpPr>
          <p:cNvPr id="55" name="文本框 54"/>
          <p:cNvSpPr txBox="1"/>
          <p:nvPr/>
        </p:nvSpPr>
        <p:spPr>
          <a:xfrm>
            <a:off x="1766711" y="1983906"/>
            <a:ext cx="2175850" cy="525780"/>
          </a:xfrm>
          <a:prstGeom prst="rect">
            <a:avLst/>
          </a:prstGeom>
          <a:noFill/>
        </p:spPr>
        <p:txBody>
          <a:bodyPr bIns="34290" lIns="68580" rIns="68580" rtlCol="0" tIns="34290" wrap="square">
            <a:spAutoFit/>
          </a:bodyPr>
          <a:lstStyle/>
          <a:p>
            <a:pPr fontAlgn="base">
              <a:lnSpc>
                <a:spcPct val="150000"/>
              </a:lnSpc>
              <a:spcBef>
                <a:spcPct val="0"/>
              </a:spcBef>
              <a:spcAft>
                <a:spcPct val="0"/>
              </a:spcAft>
            </a:pPr>
            <a:r>
              <a:rPr altLang="en-US" b="0" lang="zh-CN" sz="1000">
                <a:solidFill>
                  <a:schemeClr val="tx1">
                    <a:lumMod val="65000"/>
                    <a:lumOff val="35000"/>
                  </a:schemeClr>
                </a:solidFill>
                <a:latin charset="-122" panose="020b0503020204020204" pitchFamily="34" typeface="微软雅黑"/>
                <a:ea charset="-122" panose="020b0503020204020204" pitchFamily="34" typeface="微软雅黑"/>
                <a:cs typeface="+mn-ea"/>
                <a:sym typeface="+mn-lt"/>
              </a:rPr>
              <a:t>此处添加详细文本描述，建议与标题相关并符合整体语言风格</a:t>
            </a:r>
          </a:p>
        </p:txBody>
      </p:sp>
      <p:sp>
        <p:nvSpPr>
          <p:cNvPr id="56" name="文本框 55"/>
          <p:cNvSpPr txBox="1"/>
          <p:nvPr/>
        </p:nvSpPr>
        <p:spPr>
          <a:xfrm>
            <a:off x="5096876" y="3039473"/>
            <a:ext cx="2318278" cy="525780"/>
          </a:xfrm>
          <a:prstGeom prst="rect">
            <a:avLst/>
          </a:prstGeom>
          <a:noFill/>
        </p:spPr>
        <p:txBody>
          <a:bodyPr bIns="34290" lIns="68580" rIns="68580" rtlCol="0" tIns="34290" wrap="square">
            <a:spAutoFit/>
          </a:bodyPr>
          <a:lstStyle/>
          <a:p>
            <a:pPr fontAlgn="base">
              <a:lnSpc>
                <a:spcPct val="150000"/>
              </a:lnSpc>
              <a:spcBef>
                <a:spcPct val="0"/>
              </a:spcBef>
              <a:spcAft>
                <a:spcPct val="0"/>
              </a:spcAft>
            </a:pPr>
            <a:r>
              <a:rPr altLang="en-US" b="0" lang="zh-CN" sz="1000">
                <a:solidFill>
                  <a:schemeClr val="tx1">
                    <a:lumMod val="65000"/>
                    <a:lumOff val="35000"/>
                  </a:schemeClr>
                </a:solidFill>
                <a:latin charset="-122" panose="020b0503020204020204" pitchFamily="34" typeface="微软雅黑"/>
                <a:ea charset="-122" panose="020b0503020204020204" pitchFamily="34" typeface="微软雅黑"/>
                <a:cs typeface="+mn-ea"/>
                <a:sym typeface="+mn-lt"/>
              </a:rPr>
              <a:t>此处添加详细文本描述，建议与标题相关并符合整体语言风格</a:t>
            </a:r>
          </a:p>
        </p:txBody>
      </p:sp>
      <p:sp>
        <p:nvSpPr>
          <p:cNvPr id="57" name="文本框 56"/>
          <p:cNvSpPr txBox="1"/>
          <p:nvPr/>
        </p:nvSpPr>
        <p:spPr>
          <a:xfrm>
            <a:off x="1766712" y="4078652"/>
            <a:ext cx="2175851" cy="525780"/>
          </a:xfrm>
          <a:prstGeom prst="rect">
            <a:avLst/>
          </a:prstGeom>
          <a:noFill/>
        </p:spPr>
        <p:txBody>
          <a:bodyPr bIns="34290" lIns="68580" rIns="68580" rtlCol="0" tIns="34290" wrap="square">
            <a:spAutoFit/>
          </a:bodyPr>
          <a:lstStyle/>
          <a:p>
            <a:pPr fontAlgn="base">
              <a:lnSpc>
                <a:spcPct val="150000"/>
              </a:lnSpc>
              <a:spcBef>
                <a:spcPct val="0"/>
              </a:spcBef>
              <a:spcAft>
                <a:spcPct val="0"/>
              </a:spcAft>
            </a:pPr>
            <a:r>
              <a:rPr altLang="en-US" b="0" lang="zh-CN" sz="1000">
                <a:solidFill>
                  <a:schemeClr val="tx1">
                    <a:lumMod val="65000"/>
                    <a:lumOff val="35000"/>
                  </a:schemeClr>
                </a:solidFill>
                <a:latin charset="-122" panose="020b0503020204020204" pitchFamily="34" typeface="微软雅黑"/>
                <a:ea charset="-122" panose="020b0503020204020204" pitchFamily="34" typeface="微软雅黑"/>
                <a:cs typeface="+mn-ea"/>
                <a:sym typeface="+mn-lt"/>
              </a:rPr>
              <a:t>此处添加详细文本描述，建议与标题相关并符合整体语言风格</a:t>
            </a:r>
          </a:p>
        </p:txBody>
      </p:sp>
    </p:spTree>
    <p:extLst>
      <p:ext uri="{BB962C8B-B14F-4D97-AF65-F5344CB8AC3E}">
        <p14:creationId val="2556377993"/>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1">
                                  <p:stCondLst>
                                    <p:cond delay="0"/>
                                  </p:stCondLst>
                                  <p:childTnLst>
                                    <p:set>
                                      <p:cBhvr>
                                        <p:cTn dur="1" fill="hold" id="6">
                                          <p:stCondLst>
                                            <p:cond delay="0"/>
                                          </p:stCondLst>
                                        </p:cTn>
                                        <p:tgtEl>
                                          <p:spTgt spid="30"/>
                                        </p:tgtEl>
                                        <p:attrNameLst>
                                          <p:attrName>style.visibility</p:attrName>
                                        </p:attrNameLst>
                                      </p:cBhvr>
                                      <p:to>
                                        <p:strVal val="visible"/>
                                      </p:to>
                                    </p:set>
                                    <p:animEffect filter="wipe(up)" transition="in">
                                      <p:cBhvr>
                                        <p:cTn dur="750" id="7"/>
                                        <p:tgtEl>
                                          <p:spTgt spid="30"/>
                                        </p:tgtEl>
                                      </p:cBhvr>
                                    </p:animEffect>
                                  </p:childTnLst>
                                </p:cTn>
                              </p:par>
                            </p:childTnLst>
                          </p:cTn>
                        </p:par>
                        <p:par>
                          <p:cTn fill="hold" id="8" nodeType="afterGroup">
                            <p:stCondLst>
                              <p:cond delay="750"/>
                            </p:stCondLst>
                            <p:childTnLst>
                              <p:par>
                                <p:cTn fill="hold" id="9" nodeType="afterEffect" presetClass="entr" presetID="22" presetSubtype="2">
                                  <p:stCondLst>
                                    <p:cond delay="0"/>
                                  </p:stCondLst>
                                  <p:childTnLst>
                                    <p:set>
                                      <p:cBhvr>
                                        <p:cTn dur="1" fill="hold" id="10">
                                          <p:stCondLst>
                                            <p:cond delay="0"/>
                                          </p:stCondLst>
                                        </p:cTn>
                                        <p:tgtEl>
                                          <p:spTgt spid="2"/>
                                        </p:tgtEl>
                                        <p:attrNameLst>
                                          <p:attrName>style.visibility</p:attrName>
                                        </p:attrNameLst>
                                      </p:cBhvr>
                                      <p:to>
                                        <p:strVal val="visible"/>
                                      </p:to>
                                    </p:set>
                                    <p:animEffect filter="wipe(right)" transition="in">
                                      <p:cBhvr>
                                        <p:cTn dur="500" id="11"/>
                                        <p:tgtEl>
                                          <p:spTgt spid="2"/>
                                        </p:tgtEl>
                                      </p:cBhvr>
                                    </p:animEffect>
                                  </p:childTnLst>
                                </p:cTn>
                              </p:par>
                            </p:childTnLst>
                          </p:cTn>
                        </p:par>
                        <p:par>
                          <p:cTn fill="hold" id="12" nodeType="afterGroup">
                            <p:stCondLst>
                              <p:cond delay="1250"/>
                            </p:stCondLst>
                            <p:childTnLst>
                              <p:par>
                                <p:cTn fill="hold" grpId="0" id="13" nodeType="afterEffect" presetClass="entr" presetID="9" presetSubtype="0">
                                  <p:stCondLst>
                                    <p:cond delay="0"/>
                                  </p:stCondLst>
                                  <p:childTnLst>
                                    <p:set>
                                      <p:cBhvr>
                                        <p:cTn dur="1" fill="hold" id="14">
                                          <p:stCondLst>
                                            <p:cond delay="0"/>
                                          </p:stCondLst>
                                        </p:cTn>
                                        <p:tgtEl>
                                          <p:spTgt spid="37"/>
                                        </p:tgtEl>
                                        <p:attrNameLst>
                                          <p:attrName>style.visibility</p:attrName>
                                        </p:attrNameLst>
                                      </p:cBhvr>
                                      <p:to>
                                        <p:strVal val="visible"/>
                                      </p:to>
                                    </p:set>
                                    <p:animEffect filter="dissolve" transition="in">
                                      <p:cBhvr>
                                        <p:cTn dur="500" id="15"/>
                                        <p:tgtEl>
                                          <p:spTgt spid="37"/>
                                        </p:tgtEl>
                                      </p:cBhvr>
                                    </p:animEffect>
                                  </p:childTnLst>
                                </p:cTn>
                              </p:par>
                              <p:par>
                                <p:cTn fill="hold" grpId="0" id="16" nodeType="withEffect" presetClass="entr" presetID="9" presetSubtype="0">
                                  <p:stCondLst>
                                    <p:cond delay="0"/>
                                  </p:stCondLst>
                                  <p:childTnLst>
                                    <p:set>
                                      <p:cBhvr>
                                        <p:cTn dur="1" fill="hold" id="17">
                                          <p:stCondLst>
                                            <p:cond delay="0"/>
                                          </p:stCondLst>
                                        </p:cTn>
                                        <p:tgtEl>
                                          <p:spTgt spid="52"/>
                                        </p:tgtEl>
                                        <p:attrNameLst>
                                          <p:attrName>style.visibility</p:attrName>
                                        </p:attrNameLst>
                                      </p:cBhvr>
                                      <p:to>
                                        <p:strVal val="visible"/>
                                      </p:to>
                                    </p:set>
                                    <p:animEffect filter="dissolve" transition="in">
                                      <p:cBhvr>
                                        <p:cTn dur="500" id="18"/>
                                        <p:tgtEl>
                                          <p:spTgt spid="52"/>
                                        </p:tgtEl>
                                      </p:cBhvr>
                                    </p:animEffect>
                                  </p:childTnLst>
                                </p:cTn>
                              </p:par>
                            </p:childTnLst>
                          </p:cTn>
                        </p:par>
                        <p:par>
                          <p:cTn fill="hold" id="19" nodeType="afterGroup">
                            <p:stCondLst>
                              <p:cond delay="1750"/>
                            </p:stCondLst>
                            <p:childTnLst>
                              <p:par>
                                <p:cTn fill="hold" grpId="0" id="20" nodeType="afterEffect" presetClass="entr" presetID="22" presetSubtype="1">
                                  <p:stCondLst>
                                    <p:cond delay="0"/>
                                  </p:stCondLst>
                                  <p:childTnLst>
                                    <p:set>
                                      <p:cBhvr>
                                        <p:cTn dur="1" fill="hold" id="21">
                                          <p:stCondLst>
                                            <p:cond delay="0"/>
                                          </p:stCondLst>
                                        </p:cTn>
                                        <p:tgtEl>
                                          <p:spTgt spid="55"/>
                                        </p:tgtEl>
                                        <p:attrNameLst>
                                          <p:attrName>style.visibility</p:attrName>
                                        </p:attrNameLst>
                                      </p:cBhvr>
                                      <p:to>
                                        <p:strVal val="visible"/>
                                      </p:to>
                                    </p:set>
                                    <p:animEffect filter="wipe(up)" transition="in">
                                      <p:cBhvr>
                                        <p:cTn dur="500" id="22"/>
                                        <p:tgtEl>
                                          <p:spTgt spid="55"/>
                                        </p:tgtEl>
                                      </p:cBhvr>
                                    </p:animEffect>
                                  </p:childTnLst>
                                </p:cTn>
                              </p:par>
                            </p:childTnLst>
                          </p:cTn>
                        </p:par>
                        <p:par>
                          <p:cTn fill="hold" id="23" nodeType="afterGroup">
                            <p:stCondLst>
                              <p:cond delay="2250"/>
                            </p:stCondLst>
                            <p:childTnLst>
                              <p:par>
                                <p:cTn fill="hold" id="24" nodeType="afterEffect" presetClass="entr" presetID="22" presetSubtype="8">
                                  <p:stCondLst>
                                    <p:cond delay="0"/>
                                  </p:stCondLst>
                                  <p:childTnLst>
                                    <p:set>
                                      <p:cBhvr>
                                        <p:cTn dur="1" fill="hold" id="25">
                                          <p:stCondLst>
                                            <p:cond delay="0"/>
                                          </p:stCondLst>
                                        </p:cTn>
                                        <p:tgtEl>
                                          <p:spTgt spid="6"/>
                                        </p:tgtEl>
                                        <p:attrNameLst>
                                          <p:attrName>style.visibility</p:attrName>
                                        </p:attrNameLst>
                                      </p:cBhvr>
                                      <p:to>
                                        <p:strVal val="visible"/>
                                      </p:to>
                                    </p:set>
                                    <p:animEffect filter="wipe(left)" transition="in">
                                      <p:cBhvr>
                                        <p:cTn dur="500" id="26"/>
                                        <p:tgtEl>
                                          <p:spTgt spid="6"/>
                                        </p:tgtEl>
                                      </p:cBhvr>
                                    </p:animEffect>
                                  </p:childTnLst>
                                </p:cTn>
                              </p:par>
                            </p:childTnLst>
                          </p:cTn>
                        </p:par>
                        <p:par>
                          <p:cTn fill="hold" id="27" nodeType="afterGroup">
                            <p:stCondLst>
                              <p:cond delay="2750"/>
                            </p:stCondLst>
                            <p:childTnLst>
                              <p:par>
                                <p:cTn fill="hold" grpId="0" id="28" nodeType="afterEffect" presetClass="entr" presetID="9" presetSubtype="0">
                                  <p:stCondLst>
                                    <p:cond delay="0"/>
                                  </p:stCondLst>
                                  <p:childTnLst>
                                    <p:set>
                                      <p:cBhvr>
                                        <p:cTn dur="1" fill="hold" id="29">
                                          <p:stCondLst>
                                            <p:cond delay="0"/>
                                          </p:stCondLst>
                                        </p:cTn>
                                        <p:tgtEl>
                                          <p:spTgt spid="51"/>
                                        </p:tgtEl>
                                        <p:attrNameLst>
                                          <p:attrName>style.visibility</p:attrName>
                                        </p:attrNameLst>
                                      </p:cBhvr>
                                      <p:to>
                                        <p:strVal val="visible"/>
                                      </p:to>
                                    </p:set>
                                    <p:animEffect filter="dissolve" transition="in">
                                      <p:cBhvr>
                                        <p:cTn dur="500" id="30"/>
                                        <p:tgtEl>
                                          <p:spTgt spid="51"/>
                                        </p:tgtEl>
                                      </p:cBhvr>
                                    </p:animEffect>
                                  </p:childTnLst>
                                </p:cTn>
                              </p:par>
                              <p:par>
                                <p:cTn fill="hold" grpId="0" id="31" nodeType="withEffect" presetClass="entr" presetID="9" presetSubtype="0">
                                  <p:stCondLst>
                                    <p:cond delay="0"/>
                                  </p:stCondLst>
                                  <p:childTnLst>
                                    <p:set>
                                      <p:cBhvr>
                                        <p:cTn dur="1" fill="hold" id="32">
                                          <p:stCondLst>
                                            <p:cond delay="0"/>
                                          </p:stCondLst>
                                        </p:cTn>
                                        <p:tgtEl>
                                          <p:spTgt spid="54"/>
                                        </p:tgtEl>
                                        <p:attrNameLst>
                                          <p:attrName>style.visibility</p:attrName>
                                        </p:attrNameLst>
                                      </p:cBhvr>
                                      <p:to>
                                        <p:strVal val="visible"/>
                                      </p:to>
                                    </p:set>
                                    <p:animEffect filter="dissolve" transition="in">
                                      <p:cBhvr>
                                        <p:cTn dur="500" id="33"/>
                                        <p:tgtEl>
                                          <p:spTgt spid="54"/>
                                        </p:tgtEl>
                                      </p:cBhvr>
                                    </p:animEffect>
                                  </p:childTnLst>
                                </p:cTn>
                              </p:par>
                            </p:childTnLst>
                          </p:cTn>
                        </p:par>
                        <p:par>
                          <p:cTn fill="hold" id="34" nodeType="afterGroup">
                            <p:stCondLst>
                              <p:cond delay="3250"/>
                            </p:stCondLst>
                            <p:childTnLst>
                              <p:par>
                                <p:cTn fill="hold" grpId="0" id="35" nodeType="afterEffect" presetClass="entr" presetID="22" presetSubtype="1">
                                  <p:stCondLst>
                                    <p:cond delay="0"/>
                                  </p:stCondLst>
                                  <p:childTnLst>
                                    <p:set>
                                      <p:cBhvr>
                                        <p:cTn dur="1" fill="hold" id="36">
                                          <p:stCondLst>
                                            <p:cond delay="0"/>
                                          </p:stCondLst>
                                        </p:cTn>
                                        <p:tgtEl>
                                          <p:spTgt spid="56"/>
                                        </p:tgtEl>
                                        <p:attrNameLst>
                                          <p:attrName>style.visibility</p:attrName>
                                        </p:attrNameLst>
                                      </p:cBhvr>
                                      <p:to>
                                        <p:strVal val="visible"/>
                                      </p:to>
                                    </p:set>
                                    <p:animEffect filter="wipe(up)" transition="in">
                                      <p:cBhvr>
                                        <p:cTn dur="500" id="37"/>
                                        <p:tgtEl>
                                          <p:spTgt spid="56"/>
                                        </p:tgtEl>
                                      </p:cBhvr>
                                    </p:animEffect>
                                  </p:childTnLst>
                                </p:cTn>
                              </p:par>
                            </p:childTnLst>
                          </p:cTn>
                        </p:par>
                        <p:par>
                          <p:cTn fill="hold" id="38" nodeType="afterGroup">
                            <p:stCondLst>
                              <p:cond delay="3750"/>
                            </p:stCondLst>
                            <p:childTnLst>
                              <p:par>
                                <p:cTn fill="hold" id="39" nodeType="afterEffect" presetClass="entr" presetID="22" presetSubtype="2">
                                  <p:stCondLst>
                                    <p:cond delay="0"/>
                                  </p:stCondLst>
                                  <p:childTnLst>
                                    <p:set>
                                      <p:cBhvr>
                                        <p:cTn dur="1" fill="hold" id="40">
                                          <p:stCondLst>
                                            <p:cond delay="0"/>
                                          </p:stCondLst>
                                        </p:cTn>
                                        <p:tgtEl>
                                          <p:spTgt spid="4"/>
                                        </p:tgtEl>
                                        <p:attrNameLst>
                                          <p:attrName>style.visibility</p:attrName>
                                        </p:attrNameLst>
                                      </p:cBhvr>
                                      <p:to>
                                        <p:strVal val="visible"/>
                                      </p:to>
                                    </p:set>
                                    <p:animEffect filter="wipe(right)" transition="in">
                                      <p:cBhvr>
                                        <p:cTn dur="500" id="41"/>
                                        <p:tgtEl>
                                          <p:spTgt spid="4"/>
                                        </p:tgtEl>
                                      </p:cBhvr>
                                    </p:animEffect>
                                  </p:childTnLst>
                                </p:cTn>
                              </p:par>
                            </p:childTnLst>
                          </p:cTn>
                        </p:par>
                        <p:par>
                          <p:cTn fill="hold" id="42" nodeType="afterGroup">
                            <p:stCondLst>
                              <p:cond delay="4250"/>
                            </p:stCondLst>
                            <p:childTnLst>
                              <p:par>
                                <p:cTn fill="hold" grpId="0" id="43" nodeType="afterEffect" presetClass="entr" presetID="9" presetSubtype="0">
                                  <p:stCondLst>
                                    <p:cond delay="0"/>
                                  </p:stCondLst>
                                  <p:childTnLst>
                                    <p:set>
                                      <p:cBhvr>
                                        <p:cTn dur="1" fill="hold" id="44">
                                          <p:stCondLst>
                                            <p:cond delay="0"/>
                                          </p:stCondLst>
                                        </p:cTn>
                                        <p:tgtEl>
                                          <p:spTgt spid="44"/>
                                        </p:tgtEl>
                                        <p:attrNameLst>
                                          <p:attrName>style.visibility</p:attrName>
                                        </p:attrNameLst>
                                      </p:cBhvr>
                                      <p:to>
                                        <p:strVal val="visible"/>
                                      </p:to>
                                    </p:set>
                                    <p:animEffect filter="dissolve" transition="in">
                                      <p:cBhvr>
                                        <p:cTn dur="500" id="45"/>
                                        <p:tgtEl>
                                          <p:spTgt spid="44"/>
                                        </p:tgtEl>
                                      </p:cBhvr>
                                    </p:animEffect>
                                  </p:childTnLst>
                                </p:cTn>
                              </p:par>
                              <p:par>
                                <p:cTn fill="hold" grpId="0" id="46" nodeType="withEffect" presetClass="entr" presetID="9" presetSubtype="0">
                                  <p:stCondLst>
                                    <p:cond delay="0"/>
                                  </p:stCondLst>
                                  <p:childTnLst>
                                    <p:set>
                                      <p:cBhvr>
                                        <p:cTn dur="1" fill="hold" id="47">
                                          <p:stCondLst>
                                            <p:cond delay="0"/>
                                          </p:stCondLst>
                                        </p:cTn>
                                        <p:tgtEl>
                                          <p:spTgt spid="53"/>
                                        </p:tgtEl>
                                        <p:attrNameLst>
                                          <p:attrName>style.visibility</p:attrName>
                                        </p:attrNameLst>
                                      </p:cBhvr>
                                      <p:to>
                                        <p:strVal val="visible"/>
                                      </p:to>
                                    </p:set>
                                    <p:animEffect filter="dissolve" transition="in">
                                      <p:cBhvr>
                                        <p:cTn dur="500" id="48"/>
                                        <p:tgtEl>
                                          <p:spTgt spid="53"/>
                                        </p:tgtEl>
                                      </p:cBhvr>
                                    </p:animEffect>
                                  </p:childTnLst>
                                </p:cTn>
                              </p:par>
                            </p:childTnLst>
                          </p:cTn>
                        </p:par>
                        <p:par>
                          <p:cTn fill="hold" id="49" nodeType="afterGroup">
                            <p:stCondLst>
                              <p:cond delay="4750"/>
                            </p:stCondLst>
                            <p:childTnLst>
                              <p:par>
                                <p:cTn fill="hold" grpId="0" id="50" nodeType="afterEffect" presetClass="entr" presetID="22" presetSubtype="1">
                                  <p:stCondLst>
                                    <p:cond delay="0"/>
                                  </p:stCondLst>
                                  <p:childTnLst>
                                    <p:set>
                                      <p:cBhvr>
                                        <p:cTn dur="1" fill="hold" id="51">
                                          <p:stCondLst>
                                            <p:cond delay="0"/>
                                          </p:stCondLst>
                                        </p:cTn>
                                        <p:tgtEl>
                                          <p:spTgt spid="57"/>
                                        </p:tgtEl>
                                        <p:attrNameLst>
                                          <p:attrName>style.visibility</p:attrName>
                                        </p:attrNameLst>
                                      </p:cBhvr>
                                      <p:to>
                                        <p:strVal val="visible"/>
                                      </p:to>
                                    </p:set>
                                    <p:animEffect filter="wipe(up)" transition="in">
                                      <p:cBhvr>
                                        <p:cTn dur="500" id="52"/>
                                        <p:tgtEl>
                                          <p:spTgt spid="5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7"/>
      <p:bldP grpId="0" spid="44"/>
      <p:bldP grpId="0" spid="51"/>
      <p:bldP grpId="0" spid="52"/>
      <p:bldP grpId="0" spid="53"/>
      <p:bldP grpId="0" spid="54"/>
      <p:bldP grpId="0" spid="55"/>
      <p:bldP grpId="0" spid="56"/>
      <p:bldP grpId="0" spid="57"/>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Rounded Rectangle 1"/>
          <p:cNvSpPr/>
          <p:nvPr/>
        </p:nvSpPr>
        <p:spPr>
          <a:xfrm>
            <a:off x="1149890" y="3975876"/>
            <a:ext cx="777374" cy="153339"/>
          </a:xfrm>
          <a:prstGeom prst="roundRect">
            <a:avLst>
              <a:gd fmla="val 50000" name="adj"/>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7" name="Text Placeholder 32"/>
          <p:cNvSpPr txBox="1"/>
          <p:nvPr/>
        </p:nvSpPr>
        <p:spPr>
          <a:xfrm>
            <a:off x="4903855" y="1965980"/>
            <a:ext cx="3250728" cy="438912"/>
          </a:xfrm>
          <a:prstGeom prst="rect">
            <a:avLst/>
          </a:prstGeom>
        </p:spPr>
        <p:txBody>
          <a:bodyPr bIns="0" lIns="0" rIns="0" tIns="0">
            <a:sp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algn="just" indent="0" marL="0">
              <a:lnSpc>
                <a:spcPct val="120000"/>
              </a:lnSpc>
              <a:spcBef>
                <a:spcPct val="0"/>
              </a:spcBef>
              <a:spcAft>
                <a:spcPct val="0"/>
              </a:spcAft>
              <a:buNone/>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a:t>
            </a:r>
          </a:p>
        </p:txBody>
      </p:sp>
      <p:sp>
        <p:nvSpPr>
          <p:cNvPr id="28" name="Text Placeholder 33"/>
          <p:cNvSpPr txBox="1"/>
          <p:nvPr/>
        </p:nvSpPr>
        <p:spPr>
          <a:xfrm>
            <a:off x="4893602" y="1736262"/>
            <a:ext cx="2910929" cy="182880"/>
          </a:xfrm>
          <a:prstGeom prst="rect">
            <a:avLst/>
          </a:prstGeom>
        </p:spPr>
        <p:txBody>
          <a:bodyPr bIns="0" lIns="0" rIns="0" tIns="0">
            <a:sp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algn="just" indent="0" marL="0">
              <a:lnSpc>
                <a:spcPct val="120000"/>
              </a:lnSpc>
              <a:spcBef>
                <a:spcPct val="0"/>
              </a:spcBef>
              <a:spcAft>
                <a:spcPct val="0"/>
              </a:spcAft>
              <a:buNone/>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60" name="Rounded Rectangle 59"/>
          <p:cNvSpPr/>
          <p:nvPr/>
        </p:nvSpPr>
        <p:spPr>
          <a:xfrm>
            <a:off x="1149890" y="3762897"/>
            <a:ext cx="777374" cy="153339"/>
          </a:xfrm>
          <a:prstGeom prst="roundRect">
            <a:avLst>
              <a:gd fmla="val 50000" name="adj"/>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61" name="Rounded Rectangle 60"/>
          <p:cNvSpPr/>
          <p:nvPr/>
        </p:nvSpPr>
        <p:spPr>
          <a:xfrm>
            <a:off x="1149890" y="3555063"/>
            <a:ext cx="777374" cy="153339"/>
          </a:xfrm>
          <a:prstGeom prst="roundRect">
            <a:avLst>
              <a:gd fmla="val 50000" name="adj"/>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62" name="Rounded Rectangle 61"/>
          <p:cNvSpPr/>
          <p:nvPr/>
        </p:nvSpPr>
        <p:spPr>
          <a:xfrm>
            <a:off x="1149890" y="3342086"/>
            <a:ext cx="777374" cy="153339"/>
          </a:xfrm>
          <a:prstGeom prst="roundRect">
            <a:avLst>
              <a:gd fmla="val 50000" name="adj"/>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63" name="Rounded Rectangle 62"/>
          <p:cNvSpPr/>
          <p:nvPr/>
        </p:nvSpPr>
        <p:spPr>
          <a:xfrm>
            <a:off x="1149890" y="3128745"/>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79" name="Rounded Rectangle 78"/>
          <p:cNvSpPr/>
          <p:nvPr/>
        </p:nvSpPr>
        <p:spPr>
          <a:xfrm>
            <a:off x="1149890" y="2915768"/>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0" name="Rounded Rectangle 79"/>
          <p:cNvSpPr/>
          <p:nvPr/>
        </p:nvSpPr>
        <p:spPr>
          <a:xfrm>
            <a:off x="1149890" y="2707934"/>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1" name="Rounded Rectangle 80"/>
          <p:cNvSpPr/>
          <p:nvPr/>
        </p:nvSpPr>
        <p:spPr>
          <a:xfrm>
            <a:off x="1149890" y="2494956"/>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2" name="Rounded Rectangle 81"/>
          <p:cNvSpPr/>
          <p:nvPr/>
        </p:nvSpPr>
        <p:spPr>
          <a:xfrm>
            <a:off x="2236990" y="3975876"/>
            <a:ext cx="777374" cy="153339"/>
          </a:xfrm>
          <a:prstGeom prst="roundRect">
            <a:avLst>
              <a:gd fmla="val 50000" name="adj"/>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3" name="Rounded Rectangle 82"/>
          <p:cNvSpPr/>
          <p:nvPr/>
        </p:nvSpPr>
        <p:spPr>
          <a:xfrm>
            <a:off x="2236990" y="3762897"/>
            <a:ext cx="777374" cy="153339"/>
          </a:xfrm>
          <a:prstGeom prst="roundRect">
            <a:avLst>
              <a:gd fmla="val 50000" name="adj"/>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4" name="Rounded Rectangle 83"/>
          <p:cNvSpPr/>
          <p:nvPr/>
        </p:nvSpPr>
        <p:spPr>
          <a:xfrm>
            <a:off x="2236990" y="3555063"/>
            <a:ext cx="777374" cy="153339"/>
          </a:xfrm>
          <a:prstGeom prst="roundRect">
            <a:avLst>
              <a:gd fmla="val 50000" name="adj"/>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5" name="Rounded Rectangle 84"/>
          <p:cNvSpPr/>
          <p:nvPr/>
        </p:nvSpPr>
        <p:spPr>
          <a:xfrm>
            <a:off x="2236990" y="3342086"/>
            <a:ext cx="777374" cy="153339"/>
          </a:xfrm>
          <a:prstGeom prst="roundRect">
            <a:avLst>
              <a:gd fmla="val 50000" name="adj"/>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6" name="Rounded Rectangle 85"/>
          <p:cNvSpPr/>
          <p:nvPr/>
        </p:nvSpPr>
        <p:spPr>
          <a:xfrm>
            <a:off x="2236990" y="3128745"/>
            <a:ext cx="777374" cy="153339"/>
          </a:xfrm>
          <a:prstGeom prst="roundRect">
            <a:avLst>
              <a:gd fmla="val 50000" name="adj"/>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7" name="Rounded Rectangle 86"/>
          <p:cNvSpPr/>
          <p:nvPr/>
        </p:nvSpPr>
        <p:spPr>
          <a:xfrm>
            <a:off x="2236990" y="2915768"/>
            <a:ext cx="777374" cy="153339"/>
          </a:xfrm>
          <a:prstGeom prst="roundRect">
            <a:avLst>
              <a:gd fmla="val 50000" name="adj"/>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8" name="Rounded Rectangle 87"/>
          <p:cNvSpPr/>
          <p:nvPr/>
        </p:nvSpPr>
        <p:spPr>
          <a:xfrm>
            <a:off x="2236990" y="2707934"/>
            <a:ext cx="777374" cy="153339"/>
          </a:xfrm>
          <a:prstGeom prst="roundRect">
            <a:avLst>
              <a:gd fmla="val 50000" name="adj"/>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9" name="Rounded Rectangle 88"/>
          <p:cNvSpPr/>
          <p:nvPr/>
        </p:nvSpPr>
        <p:spPr>
          <a:xfrm>
            <a:off x="2236990" y="2494956"/>
            <a:ext cx="777374" cy="153339"/>
          </a:xfrm>
          <a:prstGeom prst="roundRect">
            <a:avLst>
              <a:gd fmla="val 50000" name="adj"/>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0" name="Rounded Rectangle 89"/>
          <p:cNvSpPr/>
          <p:nvPr/>
        </p:nvSpPr>
        <p:spPr>
          <a:xfrm>
            <a:off x="3357711" y="3975876"/>
            <a:ext cx="777374" cy="153339"/>
          </a:xfrm>
          <a:prstGeom prst="roundRect">
            <a:avLst>
              <a:gd fmla="val 50000" name="adj"/>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1" name="Rounded Rectangle 90"/>
          <p:cNvSpPr/>
          <p:nvPr/>
        </p:nvSpPr>
        <p:spPr>
          <a:xfrm>
            <a:off x="3357711" y="3762897"/>
            <a:ext cx="777374" cy="153339"/>
          </a:xfrm>
          <a:prstGeom prst="roundRect">
            <a:avLst>
              <a:gd fmla="val 50000" name="adj"/>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2" name="Rounded Rectangle 91"/>
          <p:cNvSpPr/>
          <p:nvPr/>
        </p:nvSpPr>
        <p:spPr>
          <a:xfrm>
            <a:off x="3357711" y="3555063"/>
            <a:ext cx="777374" cy="153339"/>
          </a:xfrm>
          <a:prstGeom prst="roundRect">
            <a:avLst>
              <a:gd fmla="val 50000" name="adj"/>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3" name="Rounded Rectangle 92"/>
          <p:cNvSpPr/>
          <p:nvPr/>
        </p:nvSpPr>
        <p:spPr>
          <a:xfrm>
            <a:off x="3357711" y="3342086"/>
            <a:ext cx="777374" cy="153339"/>
          </a:xfrm>
          <a:prstGeom prst="roundRect">
            <a:avLst>
              <a:gd fmla="val 50000" name="adj"/>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4" name="Rounded Rectangle 93"/>
          <p:cNvSpPr/>
          <p:nvPr/>
        </p:nvSpPr>
        <p:spPr>
          <a:xfrm>
            <a:off x="3357711" y="3128745"/>
            <a:ext cx="777374" cy="153339"/>
          </a:xfrm>
          <a:prstGeom prst="roundRect">
            <a:avLst>
              <a:gd fmla="val 50000" name="adj"/>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5" name="Rounded Rectangle 94"/>
          <p:cNvSpPr/>
          <p:nvPr/>
        </p:nvSpPr>
        <p:spPr>
          <a:xfrm>
            <a:off x="3357711" y="2915768"/>
            <a:ext cx="777374" cy="153339"/>
          </a:xfrm>
          <a:prstGeom prst="roundRect">
            <a:avLst>
              <a:gd fmla="val 50000" name="adj"/>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6" name="Rounded Rectangle 95"/>
          <p:cNvSpPr/>
          <p:nvPr/>
        </p:nvSpPr>
        <p:spPr>
          <a:xfrm>
            <a:off x="3357711" y="2707934"/>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7" name="Rounded Rectangle 96"/>
          <p:cNvSpPr/>
          <p:nvPr/>
        </p:nvSpPr>
        <p:spPr>
          <a:xfrm>
            <a:off x="3357711" y="2494956"/>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 name="Rectangle 2"/>
          <p:cNvSpPr/>
          <p:nvPr/>
        </p:nvSpPr>
        <p:spPr>
          <a:xfrm>
            <a:off x="3389138" y="1767580"/>
            <a:ext cx="703082" cy="152400"/>
          </a:xfrm>
          <a:prstGeom prst="rect">
            <a:avLst/>
          </a:prstGeom>
        </p:spPr>
        <p:txBody>
          <a:bodyPr bIns="0" lIns="0" rIns="0" tIns="0" wrap="square">
            <a:spAutoFit/>
          </a:bodyPr>
          <a:lstStyle/>
          <a:p>
            <a:pPr algn="ctr">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98" name="Rounded Rectangle 97"/>
          <p:cNvSpPr/>
          <p:nvPr/>
        </p:nvSpPr>
        <p:spPr>
          <a:xfrm>
            <a:off x="1149890" y="2279780"/>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9" name="Rounded Rectangle 98"/>
          <p:cNvSpPr/>
          <p:nvPr/>
        </p:nvSpPr>
        <p:spPr>
          <a:xfrm>
            <a:off x="2236990" y="2279780"/>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00" name="Rounded Rectangle 99"/>
          <p:cNvSpPr/>
          <p:nvPr/>
        </p:nvSpPr>
        <p:spPr>
          <a:xfrm>
            <a:off x="3357711" y="2279780"/>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01" name="Rectangle 100"/>
          <p:cNvSpPr/>
          <p:nvPr/>
        </p:nvSpPr>
        <p:spPr>
          <a:xfrm>
            <a:off x="2272349" y="1767580"/>
            <a:ext cx="703082" cy="152400"/>
          </a:xfrm>
          <a:prstGeom prst="rect">
            <a:avLst/>
          </a:prstGeom>
        </p:spPr>
        <p:txBody>
          <a:bodyPr bIns="0" lIns="0" rIns="0" tIns="0" wrap="square">
            <a:spAutoFit/>
          </a:bodyPr>
          <a:lstStyle/>
          <a:p>
            <a:pPr algn="ctr">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102" name="Rectangle 101"/>
          <p:cNvSpPr/>
          <p:nvPr/>
        </p:nvSpPr>
        <p:spPr>
          <a:xfrm>
            <a:off x="1188405" y="1767580"/>
            <a:ext cx="703082" cy="152400"/>
          </a:xfrm>
          <a:prstGeom prst="rect">
            <a:avLst/>
          </a:prstGeom>
        </p:spPr>
        <p:txBody>
          <a:bodyPr bIns="0" lIns="0" rIns="0" tIns="0" wrap="square">
            <a:spAutoFit/>
          </a:bodyPr>
          <a:lstStyle/>
          <a:p>
            <a:pPr algn="ctr">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103" name="Rounded Rectangle 102"/>
          <p:cNvSpPr/>
          <p:nvPr/>
        </p:nvSpPr>
        <p:spPr>
          <a:xfrm>
            <a:off x="1149890" y="2068713"/>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04" name="Rounded Rectangle 103"/>
          <p:cNvSpPr/>
          <p:nvPr/>
        </p:nvSpPr>
        <p:spPr>
          <a:xfrm>
            <a:off x="2236990" y="2068713"/>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05" name="Rounded Rectangle 104"/>
          <p:cNvSpPr/>
          <p:nvPr/>
        </p:nvSpPr>
        <p:spPr>
          <a:xfrm>
            <a:off x="3357711" y="2068713"/>
            <a:ext cx="777374" cy="153339"/>
          </a:xfrm>
          <a:prstGeom prst="roundRect">
            <a:avLst>
              <a:gd fmla="val 50000" name="adj"/>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anchor="ctr" bIns="32516" lIns="65032" rIns="65032" rtlCol="0" tIns="32516"/>
          <a:lstStyle/>
          <a:p>
            <a:pPr algn="just">
              <a:lnSpc>
                <a:spcPct val="120000"/>
              </a:lnSpc>
              <a:spcBef>
                <a:spcPct val="0"/>
              </a:spcBef>
              <a:spcAft>
                <a:spcPct val="0"/>
              </a:spcAft>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09" name="Oval 108"/>
          <p:cNvSpPr>
            <a:spLocks noChangeAspect="1"/>
          </p:cNvSpPr>
          <p:nvPr/>
        </p:nvSpPr>
        <p:spPr>
          <a:xfrm>
            <a:off x="4883980" y="2910520"/>
            <a:ext cx="411529" cy="411607"/>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lnSpc>
                <a:spcPct val="120000"/>
              </a:lnSpc>
              <a:spcBef>
                <a:spcPct val="0"/>
              </a:spcBef>
              <a:spcAft>
                <a:spcPct val="0"/>
              </a:spcAft>
            </a:pPr>
            <a:r>
              <a:rPr lang="en-AU"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01</a:t>
            </a:r>
          </a:p>
        </p:txBody>
      </p:sp>
      <p:sp>
        <p:nvSpPr>
          <p:cNvPr id="110" name="TextBox 109"/>
          <p:cNvSpPr txBox="1"/>
          <p:nvPr/>
        </p:nvSpPr>
        <p:spPr>
          <a:xfrm>
            <a:off x="5375326" y="2891453"/>
            <a:ext cx="433388" cy="182880"/>
          </a:xfrm>
          <a:prstGeom prst="rect">
            <a:avLst/>
          </a:prstGeom>
          <a:noFill/>
        </p:spPr>
        <p:txBody>
          <a:bodyPr bIns="0" lIns="0" rIns="0" rtlCol="0" tIns="0" wrap="none">
            <a:spAutoFit/>
          </a:bodyPr>
          <a:lstStyle/>
          <a:p>
            <a:pPr algn="just">
              <a:lnSpc>
                <a:spcPct val="120000"/>
              </a:lnSpc>
              <a:spcBef>
                <a:spcPct val="0"/>
              </a:spcBef>
              <a:spcAft>
                <a:spcPct val="0"/>
              </a:spcAft>
            </a:pPr>
            <a:r>
              <a:rPr lang="en-US" sz="1000">
                <a:solidFill>
                  <a:schemeClr val="accent4"/>
                </a:solidFill>
                <a:latin charset="0" panose="020b0604020202020204" pitchFamily="34" typeface="Arial"/>
                <a:ea charset="-122" panose="020b0503020204020204" pitchFamily="34" typeface="微软雅黑"/>
                <a:cs typeface="+mn-ea"/>
                <a:sym charset="0" panose="020b0604020202020204" pitchFamily="34" typeface="Arial"/>
              </a:rPr>
              <a:t>1.908 K</a:t>
            </a:r>
          </a:p>
        </p:txBody>
      </p:sp>
      <p:sp>
        <p:nvSpPr>
          <p:cNvPr id="112" name="Oval 111"/>
          <p:cNvSpPr>
            <a:spLocks noChangeAspect="1"/>
          </p:cNvSpPr>
          <p:nvPr/>
        </p:nvSpPr>
        <p:spPr>
          <a:xfrm>
            <a:off x="6613909" y="2910520"/>
            <a:ext cx="411529" cy="411607"/>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lnSpc>
                <a:spcPct val="120000"/>
              </a:lnSpc>
              <a:spcBef>
                <a:spcPct val="0"/>
              </a:spcBef>
              <a:spcAft>
                <a:spcPct val="0"/>
              </a:spcAft>
            </a:pPr>
            <a:r>
              <a:rPr lang="en-AU"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02</a:t>
            </a:r>
          </a:p>
        </p:txBody>
      </p:sp>
      <p:sp>
        <p:nvSpPr>
          <p:cNvPr id="113" name="TextBox 112"/>
          <p:cNvSpPr txBox="1"/>
          <p:nvPr/>
        </p:nvSpPr>
        <p:spPr>
          <a:xfrm>
            <a:off x="7112666" y="2891453"/>
            <a:ext cx="433388" cy="182880"/>
          </a:xfrm>
          <a:prstGeom prst="rect">
            <a:avLst/>
          </a:prstGeom>
          <a:noFill/>
        </p:spPr>
        <p:txBody>
          <a:bodyPr bIns="0" lIns="0" rIns="0" rtlCol="0" tIns="0" wrap="none">
            <a:spAutoFit/>
          </a:bodyPr>
          <a:lstStyle/>
          <a:p>
            <a:pPr algn="just">
              <a:lnSpc>
                <a:spcPct val="120000"/>
              </a:lnSpc>
              <a:spcBef>
                <a:spcPct val="0"/>
              </a:spcBef>
              <a:spcAft>
                <a:spcPct val="0"/>
              </a:spcAft>
            </a:pPr>
            <a:r>
              <a:rPr lang="en-US" sz="1000">
                <a:solidFill>
                  <a:schemeClr val="accent4"/>
                </a:solidFill>
                <a:latin charset="0" panose="020b0604020202020204" pitchFamily="34" typeface="Arial"/>
                <a:ea charset="-122" panose="020b0503020204020204" pitchFamily="34" typeface="微软雅黑"/>
                <a:cs typeface="+mn-ea"/>
                <a:sym charset="0" panose="020b0604020202020204" pitchFamily="34" typeface="Arial"/>
              </a:rPr>
              <a:t>2.074 K</a:t>
            </a:r>
          </a:p>
        </p:txBody>
      </p:sp>
      <p:sp>
        <p:nvSpPr>
          <p:cNvPr id="114" name="Rectangle 113"/>
          <p:cNvSpPr/>
          <p:nvPr/>
        </p:nvSpPr>
        <p:spPr>
          <a:xfrm>
            <a:off x="5346183" y="3178156"/>
            <a:ext cx="577850" cy="182880"/>
          </a:xfrm>
          <a:prstGeom prst="rect">
            <a:avLst/>
          </a:prstGeom>
        </p:spPr>
        <p:txBody>
          <a:bodyPr bIns="0" lIns="0" rIns="0" tIns="0" wrap="none">
            <a:spAutoFit/>
          </a:bodyPr>
          <a:lstStyle/>
          <a:p>
            <a:pPr algn="just">
              <a:lnSpc>
                <a:spcPct val="120000"/>
              </a:lnSpc>
              <a:spcBef>
                <a:spcPct val="0"/>
              </a:spcBef>
              <a:spcAft>
                <a:spcPct val="0"/>
              </a:spcAft>
            </a:pPr>
            <a:r>
              <a:rPr lang="en-US" sz="1000">
                <a:solidFill>
                  <a:schemeClr val="accent4"/>
                </a:solidFill>
                <a:latin charset="0" panose="020b0604020202020204" pitchFamily="34" typeface="Arial"/>
                <a:ea charset="-122" panose="020b0503020204020204" pitchFamily="34" typeface="微软雅黑"/>
                <a:cs typeface="+mn-ea"/>
                <a:sym charset="0" panose="020b0604020202020204" pitchFamily="34" typeface="Arial"/>
              </a:rPr>
              <a:t>Male User</a:t>
            </a:r>
          </a:p>
        </p:txBody>
      </p:sp>
      <p:sp>
        <p:nvSpPr>
          <p:cNvPr id="115" name="Rectangle 114"/>
          <p:cNvSpPr/>
          <p:nvPr/>
        </p:nvSpPr>
        <p:spPr>
          <a:xfrm>
            <a:off x="7039346" y="3170189"/>
            <a:ext cx="725488" cy="182880"/>
          </a:xfrm>
          <a:prstGeom prst="rect">
            <a:avLst/>
          </a:prstGeom>
        </p:spPr>
        <p:txBody>
          <a:bodyPr bIns="0" lIns="0" rIns="0" tIns="0" wrap="none">
            <a:spAutoFit/>
          </a:bodyPr>
          <a:lstStyle/>
          <a:p>
            <a:pPr algn="just">
              <a:lnSpc>
                <a:spcPct val="120000"/>
              </a:lnSpc>
              <a:spcBef>
                <a:spcPct val="0"/>
              </a:spcBef>
              <a:spcAft>
                <a:spcPct val="0"/>
              </a:spcAft>
            </a:pPr>
            <a:r>
              <a:rPr lang="en-US" sz="1000">
                <a:solidFill>
                  <a:schemeClr val="accent4"/>
                </a:solidFill>
                <a:latin charset="0" panose="020b0604020202020204" pitchFamily="34" typeface="Arial"/>
                <a:ea charset="-122" panose="020b0503020204020204" pitchFamily="34" typeface="微软雅黑"/>
                <a:cs typeface="+mn-ea"/>
                <a:sym charset="0" panose="020b0604020202020204" pitchFamily="34" typeface="Arial"/>
              </a:rPr>
              <a:t>Female User</a:t>
            </a:r>
          </a:p>
        </p:txBody>
      </p:sp>
      <p:sp>
        <p:nvSpPr>
          <p:cNvPr id="44" name="Text Placeholder 32"/>
          <p:cNvSpPr txBox="1"/>
          <p:nvPr/>
        </p:nvSpPr>
        <p:spPr>
          <a:xfrm>
            <a:off x="4903855" y="3483759"/>
            <a:ext cx="3250728" cy="438912"/>
          </a:xfrm>
          <a:prstGeom prst="rect">
            <a:avLst/>
          </a:prstGeom>
        </p:spPr>
        <p:txBody>
          <a:bodyPr bIns="0" lIns="0" rIns="0" tIns="0">
            <a:spAutoFit/>
          </a:bodyPr>
          <a:lstStyle>
            <a:lvl1pPr algn="l" defTabSz="685800" eaLnBrk="1" hangingPunct="1" indent="-171450" latinLnBrk="0" marL="171450" rtl="0">
              <a:lnSpc>
                <a:spcPct val="90000"/>
              </a:lnSpc>
              <a:spcBef>
                <a:spcPts val="750"/>
              </a:spcBef>
              <a:buFont charset="0" panose="020b0604020202020204"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anose="020b0604020202020204"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anose="020b0604020202020204"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anose="020b0604020202020204"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anose="020b0604020202020204" pitchFamily="34" typeface="Arial"/>
              <a:buChar char="•"/>
              <a:defRPr kern="1200" sz="1350">
                <a:solidFill>
                  <a:schemeClr val="tx1"/>
                </a:solidFill>
                <a:latin typeface="+mn-lt"/>
                <a:ea typeface="+mn-ea"/>
                <a:cs typeface="+mn-cs"/>
              </a:defRPr>
            </a:lvl9pPr>
          </a:lstStyle>
          <a:p>
            <a:pPr algn="just" indent="0" marL="0">
              <a:lnSpc>
                <a:spcPct val="120000"/>
              </a:lnSpc>
              <a:spcBef>
                <a:spcPct val="0"/>
              </a:spcBef>
              <a:spcAft>
                <a:spcPct val="0"/>
              </a:spcAft>
              <a:buNone/>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a:t>
            </a:r>
          </a:p>
        </p:txBody>
      </p:sp>
    </p:spTree>
    <p:extLst>
      <p:ext uri="{BB962C8B-B14F-4D97-AF65-F5344CB8AC3E}">
        <p14:creationId val="3811585615"/>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par>
                                <p:cTn fill="hold" grpId="0" id="8" nodeType="withEffect" presetClass="entr" presetID="10" presetSubtype="0">
                                  <p:stCondLst>
                                    <p:cond delay="0"/>
                                  </p:stCondLst>
                                  <p:childTnLst>
                                    <p:set>
                                      <p:cBhvr>
                                        <p:cTn dur="1" fill="hold" id="9">
                                          <p:stCondLst>
                                            <p:cond delay="0"/>
                                          </p:stCondLst>
                                        </p:cTn>
                                        <p:tgtEl>
                                          <p:spTgt spid="60"/>
                                        </p:tgtEl>
                                        <p:attrNameLst>
                                          <p:attrName>style.visibility</p:attrName>
                                        </p:attrNameLst>
                                      </p:cBhvr>
                                      <p:to>
                                        <p:strVal val="visible"/>
                                      </p:to>
                                    </p:set>
                                    <p:animEffect filter="fade" transition="in">
                                      <p:cBhvr>
                                        <p:cTn dur="500" id="10"/>
                                        <p:tgtEl>
                                          <p:spTgt spid="60"/>
                                        </p:tgtEl>
                                      </p:cBhvr>
                                    </p:animEffect>
                                  </p:childTnLst>
                                </p:cTn>
                              </p:par>
                              <p:par>
                                <p:cTn fill="hold" grpId="0" id="11" nodeType="withEffect" presetClass="entr" presetID="10" presetSubtype="0">
                                  <p:stCondLst>
                                    <p:cond delay="0"/>
                                  </p:stCondLst>
                                  <p:childTnLst>
                                    <p:set>
                                      <p:cBhvr>
                                        <p:cTn dur="1" fill="hold" id="12">
                                          <p:stCondLst>
                                            <p:cond delay="0"/>
                                          </p:stCondLst>
                                        </p:cTn>
                                        <p:tgtEl>
                                          <p:spTgt spid="61"/>
                                        </p:tgtEl>
                                        <p:attrNameLst>
                                          <p:attrName>style.visibility</p:attrName>
                                        </p:attrNameLst>
                                      </p:cBhvr>
                                      <p:to>
                                        <p:strVal val="visible"/>
                                      </p:to>
                                    </p:set>
                                    <p:animEffect filter="fade" transition="in">
                                      <p:cBhvr>
                                        <p:cTn dur="500" id="13"/>
                                        <p:tgtEl>
                                          <p:spTgt spid="61"/>
                                        </p:tgtEl>
                                      </p:cBhvr>
                                    </p:animEffect>
                                  </p:childTnLst>
                                </p:cTn>
                              </p:par>
                              <p:par>
                                <p:cTn fill="hold" grpId="0" id="14" nodeType="withEffect" presetClass="entr" presetID="10" presetSubtype="0">
                                  <p:stCondLst>
                                    <p:cond delay="0"/>
                                  </p:stCondLst>
                                  <p:childTnLst>
                                    <p:set>
                                      <p:cBhvr>
                                        <p:cTn dur="1" fill="hold" id="15">
                                          <p:stCondLst>
                                            <p:cond delay="0"/>
                                          </p:stCondLst>
                                        </p:cTn>
                                        <p:tgtEl>
                                          <p:spTgt spid="62"/>
                                        </p:tgtEl>
                                        <p:attrNameLst>
                                          <p:attrName>style.visibility</p:attrName>
                                        </p:attrNameLst>
                                      </p:cBhvr>
                                      <p:to>
                                        <p:strVal val="visible"/>
                                      </p:to>
                                    </p:set>
                                    <p:animEffect filter="fade" transition="in">
                                      <p:cBhvr>
                                        <p:cTn dur="500" id="16"/>
                                        <p:tgtEl>
                                          <p:spTgt spid="62"/>
                                        </p:tgtEl>
                                      </p:cBhvr>
                                    </p:animEffect>
                                  </p:childTnLst>
                                </p:cTn>
                              </p:par>
                              <p:par>
                                <p:cTn fill="hold" grpId="0" id="17" nodeType="withEffect" presetClass="entr" presetID="10" presetSubtype="0">
                                  <p:stCondLst>
                                    <p:cond delay="0"/>
                                  </p:stCondLst>
                                  <p:childTnLst>
                                    <p:set>
                                      <p:cBhvr>
                                        <p:cTn dur="1" fill="hold" id="18">
                                          <p:stCondLst>
                                            <p:cond delay="0"/>
                                          </p:stCondLst>
                                        </p:cTn>
                                        <p:tgtEl>
                                          <p:spTgt spid="63"/>
                                        </p:tgtEl>
                                        <p:attrNameLst>
                                          <p:attrName>style.visibility</p:attrName>
                                        </p:attrNameLst>
                                      </p:cBhvr>
                                      <p:to>
                                        <p:strVal val="visible"/>
                                      </p:to>
                                    </p:set>
                                    <p:animEffect filter="fade" transition="in">
                                      <p:cBhvr>
                                        <p:cTn dur="500" id="19"/>
                                        <p:tgtEl>
                                          <p:spTgt spid="63"/>
                                        </p:tgtEl>
                                      </p:cBhvr>
                                    </p:animEffect>
                                  </p:childTnLst>
                                </p:cTn>
                              </p:par>
                              <p:par>
                                <p:cTn fill="hold" grpId="0" id="20" nodeType="withEffect" presetClass="entr" presetID="10" presetSubtype="0">
                                  <p:stCondLst>
                                    <p:cond delay="0"/>
                                  </p:stCondLst>
                                  <p:childTnLst>
                                    <p:set>
                                      <p:cBhvr>
                                        <p:cTn dur="1" fill="hold" id="21">
                                          <p:stCondLst>
                                            <p:cond delay="0"/>
                                          </p:stCondLst>
                                        </p:cTn>
                                        <p:tgtEl>
                                          <p:spTgt spid="79"/>
                                        </p:tgtEl>
                                        <p:attrNameLst>
                                          <p:attrName>style.visibility</p:attrName>
                                        </p:attrNameLst>
                                      </p:cBhvr>
                                      <p:to>
                                        <p:strVal val="visible"/>
                                      </p:to>
                                    </p:set>
                                    <p:animEffect filter="fade" transition="in">
                                      <p:cBhvr>
                                        <p:cTn dur="500" id="22"/>
                                        <p:tgtEl>
                                          <p:spTgt spid="79"/>
                                        </p:tgtEl>
                                      </p:cBhvr>
                                    </p:animEffect>
                                  </p:childTnLst>
                                </p:cTn>
                              </p:par>
                              <p:par>
                                <p:cTn fill="hold" grpId="0" id="23" nodeType="withEffect" presetClass="entr" presetID="10" presetSubtype="0">
                                  <p:stCondLst>
                                    <p:cond delay="0"/>
                                  </p:stCondLst>
                                  <p:childTnLst>
                                    <p:set>
                                      <p:cBhvr>
                                        <p:cTn dur="1" fill="hold" id="24">
                                          <p:stCondLst>
                                            <p:cond delay="0"/>
                                          </p:stCondLst>
                                        </p:cTn>
                                        <p:tgtEl>
                                          <p:spTgt spid="80"/>
                                        </p:tgtEl>
                                        <p:attrNameLst>
                                          <p:attrName>style.visibility</p:attrName>
                                        </p:attrNameLst>
                                      </p:cBhvr>
                                      <p:to>
                                        <p:strVal val="visible"/>
                                      </p:to>
                                    </p:set>
                                    <p:animEffect filter="fade" transition="in">
                                      <p:cBhvr>
                                        <p:cTn dur="500" id="25"/>
                                        <p:tgtEl>
                                          <p:spTgt spid="80"/>
                                        </p:tgtEl>
                                      </p:cBhvr>
                                    </p:animEffect>
                                  </p:childTnLst>
                                </p:cTn>
                              </p:par>
                              <p:par>
                                <p:cTn fill="hold" grpId="0" id="26" nodeType="withEffect" presetClass="entr" presetID="10" presetSubtype="0">
                                  <p:stCondLst>
                                    <p:cond delay="0"/>
                                  </p:stCondLst>
                                  <p:childTnLst>
                                    <p:set>
                                      <p:cBhvr>
                                        <p:cTn dur="1" fill="hold" id="27">
                                          <p:stCondLst>
                                            <p:cond delay="0"/>
                                          </p:stCondLst>
                                        </p:cTn>
                                        <p:tgtEl>
                                          <p:spTgt spid="81"/>
                                        </p:tgtEl>
                                        <p:attrNameLst>
                                          <p:attrName>style.visibility</p:attrName>
                                        </p:attrNameLst>
                                      </p:cBhvr>
                                      <p:to>
                                        <p:strVal val="visible"/>
                                      </p:to>
                                    </p:set>
                                    <p:animEffect filter="fade" transition="in">
                                      <p:cBhvr>
                                        <p:cTn dur="500" id="28"/>
                                        <p:tgtEl>
                                          <p:spTgt spid="81"/>
                                        </p:tgtEl>
                                      </p:cBhvr>
                                    </p:animEffect>
                                  </p:childTnLst>
                                </p:cTn>
                              </p:par>
                              <p:par>
                                <p:cTn fill="hold" grpId="0" id="29" nodeType="withEffect" presetClass="entr" presetID="10" presetSubtype="0">
                                  <p:stCondLst>
                                    <p:cond delay="0"/>
                                  </p:stCondLst>
                                  <p:childTnLst>
                                    <p:set>
                                      <p:cBhvr>
                                        <p:cTn dur="1" fill="hold" id="30">
                                          <p:stCondLst>
                                            <p:cond delay="0"/>
                                          </p:stCondLst>
                                        </p:cTn>
                                        <p:tgtEl>
                                          <p:spTgt spid="98"/>
                                        </p:tgtEl>
                                        <p:attrNameLst>
                                          <p:attrName>style.visibility</p:attrName>
                                        </p:attrNameLst>
                                      </p:cBhvr>
                                      <p:to>
                                        <p:strVal val="visible"/>
                                      </p:to>
                                    </p:set>
                                    <p:animEffect filter="fade" transition="in">
                                      <p:cBhvr>
                                        <p:cTn dur="500" id="31"/>
                                        <p:tgtEl>
                                          <p:spTgt spid="98"/>
                                        </p:tgtEl>
                                      </p:cBhvr>
                                    </p:animEffect>
                                  </p:childTnLst>
                                </p:cTn>
                              </p:par>
                              <p:par>
                                <p:cTn fill="hold" grpId="0" id="32" nodeType="withEffect" presetClass="entr" presetID="10" presetSubtype="0">
                                  <p:stCondLst>
                                    <p:cond delay="0"/>
                                  </p:stCondLst>
                                  <p:childTnLst>
                                    <p:set>
                                      <p:cBhvr>
                                        <p:cTn dur="1" fill="hold" id="33">
                                          <p:stCondLst>
                                            <p:cond delay="0"/>
                                          </p:stCondLst>
                                        </p:cTn>
                                        <p:tgtEl>
                                          <p:spTgt spid="103"/>
                                        </p:tgtEl>
                                        <p:attrNameLst>
                                          <p:attrName>style.visibility</p:attrName>
                                        </p:attrNameLst>
                                      </p:cBhvr>
                                      <p:to>
                                        <p:strVal val="visible"/>
                                      </p:to>
                                    </p:set>
                                    <p:animEffect filter="fade" transition="in">
                                      <p:cBhvr>
                                        <p:cTn dur="500" id="34"/>
                                        <p:tgtEl>
                                          <p:spTgt spid="103"/>
                                        </p:tgtEl>
                                      </p:cBhvr>
                                    </p:animEffect>
                                  </p:childTnLst>
                                </p:cTn>
                              </p:par>
                            </p:childTnLst>
                          </p:cTn>
                        </p:par>
                      </p:childTnLst>
                    </p:cTn>
                  </p:par>
                  <p:par>
                    <p:cTn fill="hold" id="35" nodeType="clickPar">
                      <p:stCondLst>
                        <p:cond delay="indefinite"/>
                      </p:stCondLst>
                      <p:childTnLst>
                        <p:par>
                          <p:cTn fill="hold" id="36" nodeType="afterGroup">
                            <p:stCondLst>
                              <p:cond delay="0"/>
                            </p:stCondLst>
                            <p:childTnLst>
                              <p:par>
                                <p:cTn fill="hold" grpId="0" id="37" nodeType="clickEffect" presetClass="entr" presetID="22" presetSubtype="4">
                                  <p:stCondLst>
                                    <p:cond delay="0"/>
                                  </p:stCondLst>
                                  <p:childTnLst>
                                    <p:set>
                                      <p:cBhvr>
                                        <p:cTn dur="1" fill="hold" id="38">
                                          <p:stCondLst>
                                            <p:cond delay="0"/>
                                          </p:stCondLst>
                                        </p:cTn>
                                        <p:tgtEl>
                                          <p:spTgt spid="102"/>
                                        </p:tgtEl>
                                        <p:attrNameLst>
                                          <p:attrName>style.visibility</p:attrName>
                                        </p:attrNameLst>
                                      </p:cBhvr>
                                      <p:to>
                                        <p:strVal val="visible"/>
                                      </p:to>
                                    </p:set>
                                    <p:animEffect filter="wipe(down)" transition="in">
                                      <p:cBhvr>
                                        <p:cTn dur="500" id="39"/>
                                        <p:tgtEl>
                                          <p:spTgt spid="102"/>
                                        </p:tgtEl>
                                      </p:cBhvr>
                                    </p:animEffect>
                                  </p:childTnLst>
                                </p:cTn>
                              </p:par>
                            </p:childTnLst>
                          </p:cTn>
                        </p:par>
                      </p:childTnLst>
                    </p:cTn>
                  </p:par>
                  <p:par>
                    <p:cTn fill="hold" id="40" nodeType="clickPar">
                      <p:stCondLst>
                        <p:cond delay="indefinite"/>
                      </p:stCondLst>
                      <p:childTnLst>
                        <p:par>
                          <p:cTn fill="hold" id="41" nodeType="afterGroup">
                            <p:stCondLst>
                              <p:cond delay="0"/>
                            </p:stCondLst>
                            <p:childTnLst>
                              <p:par>
                                <p:cTn fill="hold" grpId="0" id="42" nodeType="clickEffect" presetClass="entr" presetID="10" presetSubtype="0">
                                  <p:stCondLst>
                                    <p:cond delay="0"/>
                                  </p:stCondLst>
                                  <p:childTnLst>
                                    <p:set>
                                      <p:cBhvr>
                                        <p:cTn dur="1" fill="hold" id="43">
                                          <p:stCondLst>
                                            <p:cond delay="0"/>
                                          </p:stCondLst>
                                        </p:cTn>
                                        <p:tgtEl>
                                          <p:spTgt spid="82"/>
                                        </p:tgtEl>
                                        <p:attrNameLst>
                                          <p:attrName>style.visibility</p:attrName>
                                        </p:attrNameLst>
                                      </p:cBhvr>
                                      <p:to>
                                        <p:strVal val="visible"/>
                                      </p:to>
                                    </p:set>
                                    <p:animEffect filter="fade" transition="in">
                                      <p:cBhvr>
                                        <p:cTn dur="500" id="44"/>
                                        <p:tgtEl>
                                          <p:spTgt spid="82"/>
                                        </p:tgtEl>
                                      </p:cBhvr>
                                    </p:animEffect>
                                  </p:childTnLst>
                                </p:cTn>
                              </p:par>
                              <p:par>
                                <p:cTn fill="hold" grpId="0" id="45" nodeType="withEffect" presetClass="entr" presetID="10" presetSubtype="0">
                                  <p:stCondLst>
                                    <p:cond delay="0"/>
                                  </p:stCondLst>
                                  <p:childTnLst>
                                    <p:set>
                                      <p:cBhvr>
                                        <p:cTn dur="1" fill="hold" id="46">
                                          <p:stCondLst>
                                            <p:cond delay="0"/>
                                          </p:stCondLst>
                                        </p:cTn>
                                        <p:tgtEl>
                                          <p:spTgt spid="83"/>
                                        </p:tgtEl>
                                        <p:attrNameLst>
                                          <p:attrName>style.visibility</p:attrName>
                                        </p:attrNameLst>
                                      </p:cBhvr>
                                      <p:to>
                                        <p:strVal val="visible"/>
                                      </p:to>
                                    </p:set>
                                    <p:animEffect filter="fade" transition="in">
                                      <p:cBhvr>
                                        <p:cTn dur="500" id="47"/>
                                        <p:tgtEl>
                                          <p:spTgt spid="83"/>
                                        </p:tgtEl>
                                      </p:cBhvr>
                                    </p:animEffect>
                                  </p:childTnLst>
                                </p:cTn>
                              </p:par>
                              <p:par>
                                <p:cTn fill="hold" grpId="0" id="48" nodeType="withEffect" presetClass="entr" presetID="10" presetSubtype="0">
                                  <p:stCondLst>
                                    <p:cond delay="0"/>
                                  </p:stCondLst>
                                  <p:childTnLst>
                                    <p:set>
                                      <p:cBhvr>
                                        <p:cTn dur="1" fill="hold" id="49">
                                          <p:stCondLst>
                                            <p:cond delay="0"/>
                                          </p:stCondLst>
                                        </p:cTn>
                                        <p:tgtEl>
                                          <p:spTgt spid="84"/>
                                        </p:tgtEl>
                                        <p:attrNameLst>
                                          <p:attrName>style.visibility</p:attrName>
                                        </p:attrNameLst>
                                      </p:cBhvr>
                                      <p:to>
                                        <p:strVal val="visible"/>
                                      </p:to>
                                    </p:set>
                                    <p:animEffect filter="fade" transition="in">
                                      <p:cBhvr>
                                        <p:cTn dur="500" id="50"/>
                                        <p:tgtEl>
                                          <p:spTgt spid="84"/>
                                        </p:tgtEl>
                                      </p:cBhvr>
                                    </p:animEffect>
                                  </p:childTnLst>
                                </p:cTn>
                              </p:par>
                              <p:par>
                                <p:cTn fill="hold" grpId="0" id="51" nodeType="withEffect" presetClass="entr" presetID="10" presetSubtype="0">
                                  <p:stCondLst>
                                    <p:cond delay="0"/>
                                  </p:stCondLst>
                                  <p:childTnLst>
                                    <p:set>
                                      <p:cBhvr>
                                        <p:cTn dur="1" fill="hold" id="52">
                                          <p:stCondLst>
                                            <p:cond delay="0"/>
                                          </p:stCondLst>
                                        </p:cTn>
                                        <p:tgtEl>
                                          <p:spTgt spid="85"/>
                                        </p:tgtEl>
                                        <p:attrNameLst>
                                          <p:attrName>style.visibility</p:attrName>
                                        </p:attrNameLst>
                                      </p:cBhvr>
                                      <p:to>
                                        <p:strVal val="visible"/>
                                      </p:to>
                                    </p:set>
                                    <p:animEffect filter="fade" transition="in">
                                      <p:cBhvr>
                                        <p:cTn dur="500" id="53"/>
                                        <p:tgtEl>
                                          <p:spTgt spid="85"/>
                                        </p:tgtEl>
                                      </p:cBhvr>
                                    </p:animEffect>
                                  </p:childTnLst>
                                </p:cTn>
                              </p:par>
                              <p:par>
                                <p:cTn fill="hold" grpId="0" id="54" nodeType="withEffect" presetClass="entr" presetID="10" presetSubtype="0">
                                  <p:stCondLst>
                                    <p:cond delay="0"/>
                                  </p:stCondLst>
                                  <p:childTnLst>
                                    <p:set>
                                      <p:cBhvr>
                                        <p:cTn dur="1" fill="hold" id="55">
                                          <p:stCondLst>
                                            <p:cond delay="0"/>
                                          </p:stCondLst>
                                        </p:cTn>
                                        <p:tgtEl>
                                          <p:spTgt spid="86"/>
                                        </p:tgtEl>
                                        <p:attrNameLst>
                                          <p:attrName>style.visibility</p:attrName>
                                        </p:attrNameLst>
                                      </p:cBhvr>
                                      <p:to>
                                        <p:strVal val="visible"/>
                                      </p:to>
                                    </p:set>
                                    <p:animEffect filter="fade" transition="in">
                                      <p:cBhvr>
                                        <p:cTn dur="500" id="56"/>
                                        <p:tgtEl>
                                          <p:spTgt spid="86"/>
                                        </p:tgtEl>
                                      </p:cBhvr>
                                    </p:animEffect>
                                  </p:childTnLst>
                                </p:cTn>
                              </p:par>
                              <p:par>
                                <p:cTn fill="hold" grpId="0" id="57" nodeType="withEffect" presetClass="entr" presetID="10" presetSubtype="0">
                                  <p:stCondLst>
                                    <p:cond delay="0"/>
                                  </p:stCondLst>
                                  <p:childTnLst>
                                    <p:set>
                                      <p:cBhvr>
                                        <p:cTn dur="1" fill="hold" id="58">
                                          <p:stCondLst>
                                            <p:cond delay="0"/>
                                          </p:stCondLst>
                                        </p:cTn>
                                        <p:tgtEl>
                                          <p:spTgt spid="87"/>
                                        </p:tgtEl>
                                        <p:attrNameLst>
                                          <p:attrName>style.visibility</p:attrName>
                                        </p:attrNameLst>
                                      </p:cBhvr>
                                      <p:to>
                                        <p:strVal val="visible"/>
                                      </p:to>
                                    </p:set>
                                    <p:animEffect filter="fade" transition="in">
                                      <p:cBhvr>
                                        <p:cTn dur="500" id="59"/>
                                        <p:tgtEl>
                                          <p:spTgt spid="87"/>
                                        </p:tgtEl>
                                      </p:cBhvr>
                                    </p:animEffect>
                                  </p:childTnLst>
                                </p:cTn>
                              </p:par>
                              <p:par>
                                <p:cTn fill="hold" grpId="0" id="60" nodeType="withEffect" presetClass="entr" presetID="10" presetSubtype="0">
                                  <p:stCondLst>
                                    <p:cond delay="0"/>
                                  </p:stCondLst>
                                  <p:childTnLst>
                                    <p:set>
                                      <p:cBhvr>
                                        <p:cTn dur="1" fill="hold" id="61">
                                          <p:stCondLst>
                                            <p:cond delay="0"/>
                                          </p:stCondLst>
                                        </p:cTn>
                                        <p:tgtEl>
                                          <p:spTgt spid="88"/>
                                        </p:tgtEl>
                                        <p:attrNameLst>
                                          <p:attrName>style.visibility</p:attrName>
                                        </p:attrNameLst>
                                      </p:cBhvr>
                                      <p:to>
                                        <p:strVal val="visible"/>
                                      </p:to>
                                    </p:set>
                                    <p:animEffect filter="fade" transition="in">
                                      <p:cBhvr>
                                        <p:cTn dur="500" id="62"/>
                                        <p:tgtEl>
                                          <p:spTgt spid="88"/>
                                        </p:tgtEl>
                                      </p:cBhvr>
                                    </p:animEffect>
                                  </p:childTnLst>
                                </p:cTn>
                              </p:par>
                              <p:par>
                                <p:cTn fill="hold" grpId="0" id="63" nodeType="withEffect" presetClass="entr" presetID="10" presetSubtype="0">
                                  <p:stCondLst>
                                    <p:cond delay="0"/>
                                  </p:stCondLst>
                                  <p:childTnLst>
                                    <p:set>
                                      <p:cBhvr>
                                        <p:cTn dur="1" fill="hold" id="64">
                                          <p:stCondLst>
                                            <p:cond delay="0"/>
                                          </p:stCondLst>
                                        </p:cTn>
                                        <p:tgtEl>
                                          <p:spTgt spid="89"/>
                                        </p:tgtEl>
                                        <p:attrNameLst>
                                          <p:attrName>style.visibility</p:attrName>
                                        </p:attrNameLst>
                                      </p:cBhvr>
                                      <p:to>
                                        <p:strVal val="visible"/>
                                      </p:to>
                                    </p:set>
                                    <p:animEffect filter="fade" transition="in">
                                      <p:cBhvr>
                                        <p:cTn dur="500" id="65"/>
                                        <p:tgtEl>
                                          <p:spTgt spid="89"/>
                                        </p:tgtEl>
                                      </p:cBhvr>
                                    </p:animEffect>
                                  </p:childTnLst>
                                </p:cTn>
                              </p:par>
                              <p:par>
                                <p:cTn fill="hold" grpId="0" id="66" nodeType="withEffect" presetClass="entr" presetID="10" presetSubtype="0">
                                  <p:stCondLst>
                                    <p:cond delay="0"/>
                                  </p:stCondLst>
                                  <p:childTnLst>
                                    <p:set>
                                      <p:cBhvr>
                                        <p:cTn dur="1" fill="hold" id="67">
                                          <p:stCondLst>
                                            <p:cond delay="0"/>
                                          </p:stCondLst>
                                        </p:cTn>
                                        <p:tgtEl>
                                          <p:spTgt spid="99"/>
                                        </p:tgtEl>
                                        <p:attrNameLst>
                                          <p:attrName>style.visibility</p:attrName>
                                        </p:attrNameLst>
                                      </p:cBhvr>
                                      <p:to>
                                        <p:strVal val="visible"/>
                                      </p:to>
                                    </p:set>
                                    <p:animEffect filter="fade" transition="in">
                                      <p:cBhvr>
                                        <p:cTn dur="500" id="68"/>
                                        <p:tgtEl>
                                          <p:spTgt spid="99"/>
                                        </p:tgtEl>
                                      </p:cBhvr>
                                    </p:animEffect>
                                  </p:childTnLst>
                                </p:cTn>
                              </p:par>
                              <p:par>
                                <p:cTn fill="hold" grpId="0" id="69" nodeType="withEffect" presetClass="entr" presetID="10" presetSubtype="0">
                                  <p:stCondLst>
                                    <p:cond delay="0"/>
                                  </p:stCondLst>
                                  <p:childTnLst>
                                    <p:set>
                                      <p:cBhvr>
                                        <p:cTn dur="1" fill="hold" id="70">
                                          <p:stCondLst>
                                            <p:cond delay="0"/>
                                          </p:stCondLst>
                                        </p:cTn>
                                        <p:tgtEl>
                                          <p:spTgt spid="104"/>
                                        </p:tgtEl>
                                        <p:attrNameLst>
                                          <p:attrName>style.visibility</p:attrName>
                                        </p:attrNameLst>
                                      </p:cBhvr>
                                      <p:to>
                                        <p:strVal val="visible"/>
                                      </p:to>
                                    </p:set>
                                    <p:animEffect filter="fade" transition="in">
                                      <p:cBhvr>
                                        <p:cTn dur="500" id="71"/>
                                        <p:tgtEl>
                                          <p:spTgt spid="104"/>
                                        </p:tgtEl>
                                      </p:cBhvr>
                                    </p:animEffect>
                                  </p:childTnLst>
                                </p:cTn>
                              </p:par>
                            </p:childTnLst>
                          </p:cTn>
                        </p:par>
                      </p:childTnLst>
                    </p:cTn>
                  </p:par>
                  <p:par>
                    <p:cTn fill="hold" id="72" nodeType="clickPar">
                      <p:stCondLst>
                        <p:cond delay="indefinite"/>
                      </p:stCondLst>
                      <p:childTnLst>
                        <p:par>
                          <p:cTn fill="hold" id="73" nodeType="afterGroup">
                            <p:stCondLst>
                              <p:cond delay="0"/>
                            </p:stCondLst>
                            <p:childTnLst>
                              <p:par>
                                <p:cTn fill="hold" grpId="0" id="74" nodeType="clickEffect" presetClass="entr" presetID="22" presetSubtype="4">
                                  <p:stCondLst>
                                    <p:cond delay="0"/>
                                  </p:stCondLst>
                                  <p:childTnLst>
                                    <p:set>
                                      <p:cBhvr>
                                        <p:cTn dur="1" fill="hold" id="75">
                                          <p:stCondLst>
                                            <p:cond delay="0"/>
                                          </p:stCondLst>
                                        </p:cTn>
                                        <p:tgtEl>
                                          <p:spTgt spid="101"/>
                                        </p:tgtEl>
                                        <p:attrNameLst>
                                          <p:attrName>style.visibility</p:attrName>
                                        </p:attrNameLst>
                                      </p:cBhvr>
                                      <p:to>
                                        <p:strVal val="visible"/>
                                      </p:to>
                                    </p:set>
                                    <p:animEffect filter="wipe(down)" transition="in">
                                      <p:cBhvr>
                                        <p:cTn dur="500" id="76"/>
                                        <p:tgtEl>
                                          <p:spTgt spid="101"/>
                                        </p:tgtEl>
                                      </p:cBhvr>
                                    </p:animEffect>
                                  </p:childTnLst>
                                </p:cTn>
                              </p:par>
                            </p:childTnLst>
                          </p:cTn>
                        </p:par>
                      </p:childTnLst>
                    </p:cTn>
                  </p:par>
                  <p:par>
                    <p:cTn fill="hold" id="77" nodeType="clickPar">
                      <p:stCondLst>
                        <p:cond delay="indefinite"/>
                      </p:stCondLst>
                      <p:childTnLst>
                        <p:par>
                          <p:cTn fill="hold" id="78" nodeType="afterGroup">
                            <p:stCondLst>
                              <p:cond delay="0"/>
                            </p:stCondLst>
                            <p:childTnLst>
                              <p:par>
                                <p:cTn fill="hold" grpId="0" id="79" nodeType="clickEffect" presetClass="entr" presetID="10" presetSubtype="0">
                                  <p:stCondLst>
                                    <p:cond delay="0"/>
                                  </p:stCondLst>
                                  <p:childTnLst>
                                    <p:set>
                                      <p:cBhvr>
                                        <p:cTn dur="1" fill="hold" id="80">
                                          <p:stCondLst>
                                            <p:cond delay="0"/>
                                          </p:stCondLst>
                                        </p:cTn>
                                        <p:tgtEl>
                                          <p:spTgt spid="90"/>
                                        </p:tgtEl>
                                        <p:attrNameLst>
                                          <p:attrName>style.visibility</p:attrName>
                                        </p:attrNameLst>
                                      </p:cBhvr>
                                      <p:to>
                                        <p:strVal val="visible"/>
                                      </p:to>
                                    </p:set>
                                    <p:animEffect filter="fade" transition="in">
                                      <p:cBhvr>
                                        <p:cTn dur="500" id="81"/>
                                        <p:tgtEl>
                                          <p:spTgt spid="90"/>
                                        </p:tgtEl>
                                      </p:cBhvr>
                                    </p:animEffect>
                                  </p:childTnLst>
                                </p:cTn>
                              </p:par>
                              <p:par>
                                <p:cTn fill="hold" grpId="0" id="82" nodeType="withEffect" presetClass="entr" presetID="10" presetSubtype="0">
                                  <p:stCondLst>
                                    <p:cond delay="0"/>
                                  </p:stCondLst>
                                  <p:childTnLst>
                                    <p:set>
                                      <p:cBhvr>
                                        <p:cTn dur="1" fill="hold" id="83">
                                          <p:stCondLst>
                                            <p:cond delay="0"/>
                                          </p:stCondLst>
                                        </p:cTn>
                                        <p:tgtEl>
                                          <p:spTgt spid="91"/>
                                        </p:tgtEl>
                                        <p:attrNameLst>
                                          <p:attrName>style.visibility</p:attrName>
                                        </p:attrNameLst>
                                      </p:cBhvr>
                                      <p:to>
                                        <p:strVal val="visible"/>
                                      </p:to>
                                    </p:set>
                                    <p:animEffect filter="fade" transition="in">
                                      <p:cBhvr>
                                        <p:cTn dur="500" id="84"/>
                                        <p:tgtEl>
                                          <p:spTgt spid="91"/>
                                        </p:tgtEl>
                                      </p:cBhvr>
                                    </p:animEffect>
                                  </p:childTnLst>
                                </p:cTn>
                              </p:par>
                              <p:par>
                                <p:cTn fill="hold" grpId="0" id="85" nodeType="withEffect" presetClass="entr" presetID="10" presetSubtype="0">
                                  <p:stCondLst>
                                    <p:cond delay="0"/>
                                  </p:stCondLst>
                                  <p:childTnLst>
                                    <p:set>
                                      <p:cBhvr>
                                        <p:cTn dur="1" fill="hold" id="86">
                                          <p:stCondLst>
                                            <p:cond delay="0"/>
                                          </p:stCondLst>
                                        </p:cTn>
                                        <p:tgtEl>
                                          <p:spTgt spid="92"/>
                                        </p:tgtEl>
                                        <p:attrNameLst>
                                          <p:attrName>style.visibility</p:attrName>
                                        </p:attrNameLst>
                                      </p:cBhvr>
                                      <p:to>
                                        <p:strVal val="visible"/>
                                      </p:to>
                                    </p:set>
                                    <p:animEffect filter="fade" transition="in">
                                      <p:cBhvr>
                                        <p:cTn dur="500" id="87"/>
                                        <p:tgtEl>
                                          <p:spTgt spid="92"/>
                                        </p:tgtEl>
                                      </p:cBhvr>
                                    </p:animEffect>
                                  </p:childTnLst>
                                </p:cTn>
                              </p:par>
                              <p:par>
                                <p:cTn fill="hold" grpId="0" id="88" nodeType="withEffect" presetClass="entr" presetID="10" presetSubtype="0">
                                  <p:stCondLst>
                                    <p:cond delay="0"/>
                                  </p:stCondLst>
                                  <p:childTnLst>
                                    <p:set>
                                      <p:cBhvr>
                                        <p:cTn dur="1" fill="hold" id="89">
                                          <p:stCondLst>
                                            <p:cond delay="0"/>
                                          </p:stCondLst>
                                        </p:cTn>
                                        <p:tgtEl>
                                          <p:spTgt spid="93"/>
                                        </p:tgtEl>
                                        <p:attrNameLst>
                                          <p:attrName>style.visibility</p:attrName>
                                        </p:attrNameLst>
                                      </p:cBhvr>
                                      <p:to>
                                        <p:strVal val="visible"/>
                                      </p:to>
                                    </p:set>
                                    <p:animEffect filter="fade" transition="in">
                                      <p:cBhvr>
                                        <p:cTn dur="500" id="90"/>
                                        <p:tgtEl>
                                          <p:spTgt spid="93"/>
                                        </p:tgtEl>
                                      </p:cBhvr>
                                    </p:animEffect>
                                  </p:childTnLst>
                                </p:cTn>
                              </p:par>
                              <p:par>
                                <p:cTn fill="hold" grpId="0" id="91" nodeType="withEffect" presetClass="entr" presetID="10" presetSubtype="0">
                                  <p:stCondLst>
                                    <p:cond delay="0"/>
                                  </p:stCondLst>
                                  <p:childTnLst>
                                    <p:set>
                                      <p:cBhvr>
                                        <p:cTn dur="1" fill="hold" id="92">
                                          <p:stCondLst>
                                            <p:cond delay="0"/>
                                          </p:stCondLst>
                                        </p:cTn>
                                        <p:tgtEl>
                                          <p:spTgt spid="94"/>
                                        </p:tgtEl>
                                        <p:attrNameLst>
                                          <p:attrName>style.visibility</p:attrName>
                                        </p:attrNameLst>
                                      </p:cBhvr>
                                      <p:to>
                                        <p:strVal val="visible"/>
                                      </p:to>
                                    </p:set>
                                    <p:animEffect filter="fade" transition="in">
                                      <p:cBhvr>
                                        <p:cTn dur="500" id="93"/>
                                        <p:tgtEl>
                                          <p:spTgt spid="94"/>
                                        </p:tgtEl>
                                      </p:cBhvr>
                                    </p:animEffect>
                                  </p:childTnLst>
                                </p:cTn>
                              </p:par>
                              <p:par>
                                <p:cTn fill="hold" grpId="0" id="94" nodeType="withEffect" presetClass="entr" presetID="10" presetSubtype="0">
                                  <p:stCondLst>
                                    <p:cond delay="0"/>
                                  </p:stCondLst>
                                  <p:childTnLst>
                                    <p:set>
                                      <p:cBhvr>
                                        <p:cTn dur="1" fill="hold" id="95">
                                          <p:stCondLst>
                                            <p:cond delay="0"/>
                                          </p:stCondLst>
                                        </p:cTn>
                                        <p:tgtEl>
                                          <p:spTgt spid="95"/>
                                        </p:tgtEl>
                                        <p:attrNameLst>
                                          <p:attrName>style.visibility</p:attrName>
                                        </p:attrNameLst>
                                      </p:cBhvr>
                                      <p:to>
                                        <p:strVal val="visible"/>
                                      </p:to>
                                    </p:set>
                                    <p:animEffect filter="fade" transition="in">
                                      <p:cBhvr>
                                        <p:cTn dur="500" id="96"/>
                                        <p:tgtEl>
                                          <p:spTgt spid="95"/>
                                        </p:tgtEl>
                                      </p:cBhvr>
                                    </p:animEffect>
                                  </p:childTnLst>
                                </p:cTn>
                              </p:par>
                              <p:par>
                                <p:cTn fill="hold" grpId="0" id="97" nodeType="withEffect" presetClass="entr" presetID="10" presetSubtype="0">
                                  <p:stCondLst>
                                    <p:cond delay="0"/>
                                  </p:stCondLst>
                                  <p:childTnLst>
                                    <p:set>
                                      <p:cBhvr>
                                        <p:cTn dur="1" fill="hold" id="98">
                                          <p:stCondLst>
                                            <p:cond delay="0"/>
                                          </p:stCondLst>
                                        </p:cTn>
                                        <p:tgtEl>
                                          <p:spTgt spid="96"/>
                                        </p:tgtEl>
                                        <p:attrNameLst>
                                          <p:attrName>style.visibility</p:attrName>
                                        </p:attrNameLst>
                                      </p:cBhvr>
                                      <p:to>
                                        <p:strVal val="visible"/>
                                      </p:to>
                                    </p:set>
                                    <p:animEffect filter="fade" transition="in">
                                      <p:cBhvr>
                                        <p:cTn dur="500" id="99"/>
                                        <p:tgtEl>
                                          <p:spTgt spid="96"/>
                                        </p:tgtEl>
                                      </p:cBhvr>
                                    </p:animEffect>
                                  </p:childTnLst>
                                </p:cTn>
                              </p:par>
                              <p:par>
                                <p:cTn fill="hold" grpId="0" id="100" nodeType="withEffect" presetClass="entr" presetID="10" presetSubtype="0">
                                  <p:stCondLst>
                                    <p:cond delay="0"/>
                                  </p:stCondLst>
                                  <p:childTnLst>
                                    <p:set>
                                      <p:cBhvr>
                                        <p:cTn dur="1" fill="hold" id="101">
                                          <p:stCondLst>
                                            <p:cond delay="0"/>
                                          </p:stCondLst>
                                        </p:cTn>
                                        <p:tgtEl>
                                          <p:spTgt spid="97"/>
                                        </p:tgtEl>
                                        <p:attrNameLst>
                                          <p:attrName>style.visibility</p:attrName>
                                        </p:attrNameLst>
                                      </p:cBhvr>
                                      <p:to>
                                        <p:strVal val="visible"/>
                                      </p:to>
                                    </p:set>
                                    <p:animEffect filter="fade" transition="in">
                                      <p:cBhvr>
                                        <p:cTn dur="500" id="102"/>
                                        <p:tgtEl>
                                          <p:spTgt spid="97"/>
                                        </p:tgtEl>
                                      </p:cBhvr>
                                    </p:animEffect>
                                  </p:childTnLst>
                                </p:cTn>
                              </p:par>
                              <p:par>
                                <p:cTn fill="hold" grpId="0" id="103" nodeType="withEffect" presetClass="entr" presetID="10" presetSubtype="0">
                                  <p:stCondLst>
                                    <p:cond delay="0"/>
                                  </p:stCondLst>
                                  <p:childTnLst>
                                    <p:set>
                                      <p:cBhvr>
                                        <p:cTn dur="1" fill="hold" id="104">
                                          <p:stCondLst>
                                            <p:cond delay="0"/>
                                          </p:stCondLst>
                                        </p:cTn>
                                        <p:tgtEl>
                                          <p:spTgt spid="100"/>
                                        </p:tgtEl>
                                        <p:attrNameLst>
                                          <p:attrName>style.visibility</p:attrName>
                                        </p:attrNameLst>
                                      </p:cBhvr>
                                      <p:to>
                                        <p:strVal val="visible"/>
                                      </p:to>
                                    </p:set>
                                    <p:animEffect filter="fade" transition="in">
                                      <p:cBhvr>
                                        <p:cTn dur="500" id="105"/>
                                        <p:tgtEl>
                                          <p:spTgt spid="100"/>
                                        </p:tgtEl>
                                      </p:cBhvr>
                                    </p:animEffect>
                                  </p:childTnLst>
                                </p:cTn>
                              </p:par>
                              <p:par>
                                <p:cTn fill="hold" grpId="0" id="106" nodeType="withEffect" presetClass="entr" presetID="10" presetSubtype="0">
                                  <p:stCondLst>
                                    <p:cond delay="0"/>
                                  </p:stCondLst>
                                  <p:childTnLst>
                                    <p:set>
                                      <p:cBhvr>
                                        <p:cTn dur="1" fill="hold" id="107">
                                          <p:stCondLst>
                                            <p:cond delay="0"/>
                                          </p:stCondLst>
                                        </p:cTn>
                                        <p:tgtEl>
                                          <p:spTgt spid="105"/>
                                        </p:tgtEl>
                                        <p:attrNameLst>
                                          <p:attrName>style.visibility</p:attrName>
                                        </p:attrNameLst>
                                      </p:cBhvr>
                                      <p:to>
                                        <p:strVal val="visible"/>
                                      </p:to>
                                    </p:set>
                                    <p:animEffect filter="fade" transition="in">
                                      <p:cBhvr>
                                        <p:cTn dur="500" id="108"/>
                                        <p:tgtEl>
                                          <p:spTgt spid="105"/>
                                        </p:tgtEl>
                                      </p:cBhvr>
                                    </p:animEffect>
                                  </p:childTnLst>
                                </p:cTn>
                              </p:par>
                            </p:childTnLst>
                          </p:cTn>
                        </p:par>
                      </p:childTnLst>
                    </p:cTn>
                  </p:par>
                  <p:par>
                    <p:cTn fill="hold" id="109" nodeType="clickPar">
                      <p:stCondLst>
                        <p:cond delay="indefinite"/>
                      </p:stCondLst>
                      <p:childTnLst>
                        <p:par>
                          <p:cTn fill="hold" id="110" nodeType="afterGroup">
                            <p:stCondLst>
                              <p:cond delay="0"/>
                            </p:stCondLst>
                            <p:childTnLst>
                              <p:par>
                                <p:cTn fill="hold" grpId="0" id="111" nodeType="clickEffect" presetClass="entr" presetID="22" presetSubtype="4">
                                  <p:stCondLst>
                                    <p:cond delay="0"/>
                                  </p:stCondLst>
                                  <p:childTnLst>
                                    <p:set>
                                      <p:cBhvr>
                                        <p:cTn dur="1" fill="hold" id="112">
                                          <p:stCondLst>
                                            <p:cond delay="0"/>
                                          </p:stCondLst>
                                        </p:cTn>
                                        <p:tgtEl>
                                          <p:spTgt spid="3"/>
                                        </p:tgtEl>
                                        <p:attrNameLst>
                                          <p:attrName>style.visibility</p:attrName>
                                        </p:attrNameLst>
                                      </p:cBhvr>
                                      <p:to>
                                        <p:strVal val="visible"/>
                                      </p:to>
                                    </p:set>
                                    <p:animEffect filter="wipe(down)" transition="in">
                                      <p:cBhvr>
                                        <p:cTn dur="500" id="113"/>
                                        <p:tgtEl>
                                          <p:spTgt spid="3"/>
                                        </p:tgtEl>
                                      </p:cBhvr>
                                    </p:animEffect>
                                  </p:childTnLst>
                                </p:cTn>
                              </p:par>
                            </p:childTnLst>
                          </p:cTn>
                        </p:par>
                      </p:childTnLst>
                    </p:cTn>
                  </p:par>
                  <p:par>
                    <p:cTn fill="hold" id="114" nodeType="clickPar">
                      <p:stCondLst>
                        <p:cond delay="indefinite"/>
                      </p:stCondLst>
                      <p:childTnLst>
                        <p:par>
                          <p:cTn fill="hold" id="115" nodeType="afterGroup">
                            <p:stCondLst>
                              <p:cond delay="0"/>
                            </p:stCondLst>
                            <p:childTnLst>
                              <p:par>
                                <p:cTn fill="hold" grpId="0" id="116" nodeType="clickEffect" presetClass="entr" presetID="22" presetSubtype="4">
                                  <p:stCondLst>
                                    <p:cond delay="0"/>
                                  </p:stCondLst>
                                  <p:childTnLst>
                                    <p:set>
                                      <p:cBhvr>
                                        <p:cTn dur="1" fill="hold" id="117">
                                          <p:stCondLst>
                                            <p:cond delay="0"/>
                                          </p:stCondLst>
                                        </p:cTn>
                                        <p:tgtEl>
                                          <p:spTgt spid="28"/>
                                        </p:tgtEl>
                                        <p:attrNameLst>
                                          <p:attrName>style.visibility</p:attrName>
                                        </p:attrNameLst>
                                      </p:cBhvr>
                                      <p:to>
                                        <p:strVal val="visible"/>
                                      </p:to>
                                    </p:set>
                                    <p:animEffect filter="wipe(down)" transition="in">
                                      <p:cBhvr>
                                        <p:cTn dur="500" id="118"/>
                                        <p:tgtEl>
                                          <p:spTgt spid="28"/>
                                        </p:tgtEl>
                                      </p:cBhvr>
                                    </p:animEffect>
                                  </p:childTnLst>
                                </p:cTn>
                              </p:par>
                              <p:par>
                                <p:cTn fill="hold" grpId="0" id="119" nodeType="withEffect" presetClass="entr" presetID="22" presetSubtype="4">
                                  <p:stCondLst>
                                    <p:cond delay="0"/>
                                  </p:stCondLst>
                                  <p:childTnLst>
                                    <p:set>
                                      <p:cBhvr>
                                        <p:cTn dur="1" fill="hold" id="120">
                                          <p:stCondLst>
                                            <p:cond delay="0"/>
                                          </p:stCondLst>
                                        </p:cTn>
                                        <p:tgtEl>
                                          <p:spTgt spid="27"/>
                                        </p:tgtEl>
                                        <p:attrNameLst>
                                          <p:attrName>style.visibility</p:attrName>
                                        </p:attrNameLst>
                                      </p:cBhvr>
                                      <p:to>
                                        <p:strVal val="visible"/>
                                      </p:to>
                                    </p:set>
                                    <p:animEffect filter="wipe(down)" transition="in">
                                      <p:cBhvr>
                                        <p:cTn dur="500" id="121"/>
                                        <p:tgtEl>
                                          <p:spTgt spid="27"/>
                                        </p:tgtEl>
                                      </p:cBhvr>
                                    </p:animEffect>
                                  </p:childTnLst>
                                </p:cTn>
                              </p:par>
                            </p:childTnLst>
                          </p:cTn>
                        </p:par>
                      </p:childTnLst>
                    </p:cTn>
                  </p:par>
                  <p:par>
                    <p:cTn fill="hold" id="122" nodeType="clickPar">
                      <p:stCondLst>
                        <p:cond delay="indefinite"/>
                      </p:stCondLst>
                      <p:childTnLst>
                        <p:par>
                          <p:cTn fill="hold" id="123" nodeType="afterGroup">
                            <p:stCondLst>
                              <p:cond delay="0"/>
                            </p:stCondLst>
                            <p:childTnLst>
                              <p:par>
                                <p:cTn fill="hold" grpId="0" id="124" nodeType="clickEffect" presetClass="entr" presetID="10" presetSubtype="0">
                                  <p:stCondLst>
                                    <p:cond delay="0"/>
                                  </p:stCondLst>
                                  <p:childTnLst>
                                    <p:set>
                                      <p:cBhvr>
                                        <p:cTn dur="1" fill="hold" id="125">
                                          <p:stCondLst>
                                            <p:cond delay="0"/>
                                          </p:stCondLst>
                                        </p:cTn>
                                        <p:tgtEl>
                                          <p:spTgt spid="110"/>
                                        </p:tgtEl>
                                        <p:attrNameLst>
                                          <p:attrName>style.visibility</p:attrName>
                                        </p:attrNameLst>
                                      </p:cBhvr>
                                      <p:to>
                                        <p:strVal val="visible"/>
                                      </p:to>
                                    </p:set>
                                    <p:animEffect filter="fade" transition="in">
                                      <p:cBhvr>
                                        <p:cTn dur="500" id="126"/>
                                        <p:tgtEl>
                                          <p:spTgt spid="110"/>
                                        </p:tgtEl>
                                      </p:cBhvr>
                                    </p:animEffect>
                                  </p:childTnLst>
                                </p:cTn>
                              </p:par>
                              <p:par>
                                <p:cTn fill="hold" grpId="0" id="127" nodeType="withEffect" presetClass="entr" presetID="10" presetSubtype="0">
                                  <p:stCondLst>
                                    <p:cond delay="0"/>
                                  </p:stCondLst>
                                  <p:childTnLst>
                                    <p:set>
                                      <p:cBhvr>
                                        <p:cTn dur="1" fill="hold" id="128">
                                          <p:stCondLst>
                                            <p:cond delay="0"/>
                                          </p:stCondLst>
                                        </p:cTn>
                                        <p:tgtEl>
                                          <p:spTgt spid="114"/>
                                        </p:tgtEl>
                                        <p:attrNameLst>
                                          <p:attrName>style.visibility</p:attrName>
                                        </p:attrNameLst>
                                      </p:cBhvr>
                                      <p:to>
                                        <p:strVal val="visible"/>
                                      </p:to>
                                    </p:set>
                                    <p:animEffect filter="fade" transition="in">
                                      <p:cBhvr>
                                        <p:cTn dur="500" id="129"/>
                                        <p:tgtEl>
                                          <p:spTgt spid="114"/>
                                        </p:tgtEl>
                                      </p:cBhvr>
                                    </p:animEffect>
                                  </p:childTnLst>
                                </p:cTn>
                              </p:par>
                              <p:par>
                                <p:cTn fill="hold" grpId="0" id="130" nodeType="withEffect" presetClass="entr" presetID="10" presetSubtype="0">
                                  <p:stCondLst>
                                    <p:cond delay="0"/>
                                  </p:stCondLst>
                                  <p:childTnLst>
                                    <p:set>
                                      <p:cBhvr>
                                        <p:cTn dur="1" fill="hold" id="131">
                                          <p:stCondLst>
                                            <p:cond delay="0"/>
                                          </p:stCondLst>
                                        </p:cTn>
                                        <p:tgtEl>
                                          <p:spTgt spid="109"/>
                                        </p:tgtEl>
                                        <p:attrNameLst>
                                          <p:attrName>style.visibility</p:attrName>
                                        </p:attrNameLst>
                                      </p:cBhvr>
                                      <p:to>
                                        <p:strVal val="visible"/>
                                      </p:to>
                                    </p:set>
                                    <p:animEffect filter="fade" transition="in">
                                      <p:cBhvr>
                                        <p:cTn dur="500" id="132"/>
                                        <p:tgtEl>
                                          <p:spTgt spid="109"/>
                                        </p:tgtEl>
                                      </p:cBhvr>
                                    </p:animEffect>
                                  </p:childTnLst>
                                </p:cTn>
                              </p:par>
                            </p:childTnLst>
                          </p:cTn>
                        </p:par>
                      </p:childTnLst>
                    </p:cTn>
                  </p:par>
                  <p:par>
                    <p:cTn fill="hold" id="133" nodeType="clickPar">
                      <p:stCondLst>
                        <p:cond delay="indefinite"/>
                      </p:stCondLst>
                      <p:childTnLst>
                        <p:par>
                          <p:cTn fill="hold" id="134" nodeType="afterGroup">
                            <p:stCondLst>
                              <p:cond delay="0"/>
                            </p:stCondLst>
                            <p:childTnLst>
                              <p:par>
                                <p:cTn fill="hold" grpId="0" id="135" nodeType="clickEffect" presetClass="entr" presetID="10" presetSubtype="0">
                                  <p:stCondLst>
                                    <p:cond delay="0"/>
                                  </p:stCondLst>
                                  <p:childTnLst>
                                    <p:set>
                                      <p:cBhvr>
                                        <p:cTn dur="1" fill="hold" id="136">
                                          <p:stCondLst>
                                            <p:cond delay="0"/>
                                          </p:stCondLst>
                                        </p:cTn>
                                        <p:tgtEl>
                                          <p:spTgt spid="112"/>
                                        </p:tgtEl>
                                        <p:attrNameLst>
                                          <p:attrName>style.visibility</p:attrName>
                                        </p:attrNameLst>
                                      </p:cBhvr>
                                      <p:to>
                                        <p:strVal val="visible"/>
                                      </p:to>
                                    </p:set>
                                    <p:animEffect filter="fade" transition="in">
                                      <p:cBhvr>
                                        <p:cTn dur="500" id="137"/>
                                        <p:tgtEl>
                                          <p:spTgt spid="112"/>
                                        </p:tgtEl>
                                      </p:cBhvr>
                                    </p:animEffect>
                                  </p:childTnLst>
                                </p:cTn>
                              </p:par>
                              <p:par>
                                <p:cTn fill="hold" grpId="0" id="138" nodeType="withEffect" presetClass="entr" presetID="10" presetSubtype="0">
                                  <p:stCondLst>
                                    <p:cond delay="0"/>
                                  </p:stCondLst>
                                  <p:childTnLst>
                                    <p:set>
                                      <p:cBhvr>
                                        <p:cTn dur="1" fill="hold" id="139">
                                          <p:stCondLst>
                                            <p:cond delay="0"/>
                                          </p:stCondLst>
                                        </p:cTn>
                                        <p:tgtEl>
                                          <p:spTgt spid="113"/>
                                        </p:tgtEl>
                                        <p:attrNameLst>
                                          <p:attrName>style.visibility</p:attrName>
                                        </p:attrNameLst>
                                      </p:cBhvr>
                                      <p:to>
                                        <p:strVal val="visible"/>
                                      </p:to>
                                    </p:set>
                                    <p:animEffect filter="fade" transition="in">
                                      <p:cBhvr>
                                        <p:cTn dur="500" id="140"/>
                                        <p:tgtEl>
                                          <p:spTgt spid="113"/>
                                        </p:tgtEl>
                                      </p:cBhvr>
                                    </p:animEffect>
                                  </p:childTnLst>
                                </p:cTn>
                              </p:par>
                              <p:par>
                                <p:cTn fill="hold" grpId="0" id="141" nodeType="withEffect" presetClass="entr" presetID="10" presetSubtype="0">
                                  <p:stCondLst>
                                    <p:cond delay="0"/>
                                  </p:stCondLst>
                                  <p:childTnLst>
                                    <p:set>
                                      <p:cBhvr>
                                        <p:cTn dur="1" fill="hold" id="142">
                                          <p:stCondLst>
                                            <p:cond delay="0"/>
                                          </p:stCondLst>
                                        </p:cTn>
                                        <p:tgtEl>
                                          <p:spTgt spid="115"/>
                                        </p:tgtEl>
                                        <p:attrNameLst>
                                          <p:attrName>style.visibility</p:attrName>
                                        </p:attrNameLst>
                                      </p:cBhvr>
                                      <p:to>
                                        <p:strVal val="visible"/>
                                      </p:to>
                                    </p:set>
                                    <p:animEffect filter="fade" transition="in">
                                      <p:cBhvr>
                                        <p:cTn dur="500" id="143"/>
                                        <p:tgtEl>
                                          <p:spTgt spid="115"/>
                                        </p:tgtEl>
                                      </p:cBhvr>
                                    </p:animEffect>
                                  </p:childTnLst>
                                </p:cTn>
                              </p:par>
                              <p:par>
                                <p:cTn fill="hold" grpId="0" id="144" nodeType="withEffect" presetClass="entr" presetID="22" presetSubtype="4">
                                  <p:stCondLst>
                                    <p:cond delay="0"/>
                                  </p:stCondLst>
                                  <p:childTnLst>
                                    <p:set>
                                      <p:cBhvr>
                                        <p:cTn dur="1" fill="hold" id="145">
                                          <p:stCondLst>
                                            <p:cond delay="0"/>
                                          </p:stCondLst>
                                        </p:cTn>
                                        <p:tgtEl>
                                          <p:spTgt spid="44"/>
                                        </p:tgtEl>
                                        <p:attrNameLst>
                                          <p:attrName>style.visibility</p:attrName>
                                        </p:attrNameLst>
                                      </p:cBhvr>
                                      <p:to>
                                        <p:strVal val="visible"/>
                                      </p:to>
                                    </p:set>
                                    <p:animEffect filter="wipe(down)" transition="in">
                                      <p:cBhvr>
                                        <p:cTn dur="500" id="146"/>
                                        <p:tgtEl>
                                          <p:spTgt spid="4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27"/>
      <p:bldP grpId="0" spid="28"/>
      <p:bldP grpId="0" spid="60"/>
      <p:bldP grpId="0" spid="61"/>
      <p:bldP grpId="0" spid="62"/>
      <p:bldP grpId="0" spid="63"/>
      <p:bldP grpId="0" spid="79"/>
      <p:bldP grpId="0" spid="80"/>
      <p:bldP grpId="0" spid="81"/>
      <p:bldP grpId="0" spid="82"/>
      <p:bldP grpId="0" spid="83"/>
      <p:bldP grpId="0" spid="84"/>
      <p:bldP grpId="0" spid="85"/>
      <p:bldP grpId="0" spid="86"/>
      <p:bldP grpId="0" spid="87"/>
      <p:bldP grpId="0" spid="88"/>
      <p:bldP grpId="0" spid="89"/>
      <p:bldP grpId="0" spid="90"/>
      <p:bldP grpId="0" spid="91"/>
      <p:bldP grpId="0" spid="92"/>
      <p:bldP grpId="0" spid="93"/>
      <p:bldP grpId="0" spid="94"/>
      <p:bldP grpId="0" spid="95"/>
      <p:bldP grpId="0" spid="96"/>
      <p:bldP grpId="0" spid="97"/>
      <p:bldP grpId="0" spid="3"/>
      <p:bldP grpId="0" spid="98"/>
      <p:bldP grpId="0" spid="99"/>
      <p:bldP grpId="0" spid="100"/>
      <p:bldP grpId="0" spid="101"/>
      <p:bldP grpId="0" spid="102"/>
      <p:bldP grpId="0" spid="103"/>
      <p:bldP grpId="0" spid="104"/>
      <p:bldP grpId="0" spid="105"/>
      <p:bldP grpId="0" spid="109"/>
      <p:bldP grpId="0" spid="110"/>
      <p:bldP grpId="0" spid="112"/>
      <p:bldP grpId="0" spid="113"/>
      <p:bldP grpId="0" spid="114"/>
      <p:bldP grpId="0" spid="115"/>
      <p:bldP grpId="0" spid="44"/>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Freeform 5"/>
          <p:cNvSpPr/>
          <p:nvPr/>
        </p:nvSpPr>
        <p:spPr bwMode="auto">
          <a:xfrm>
            <a:off x="3477212" y="2870329"/>
            <a:ext cx="2191166" cy="1341540"/>
          </a:xfrm>
          <a:custGeom>
            <a:gdLst>
              <a:gd fmla="*/ 17 w 618" name="T0"/>
              <a:gd fmla="*/ 170 h 377" name="T1"/>
              <a:gd fmla="*/ 278 w 618" name="T2"/>
              <a:gd fmla="*/ 11 h 377" name="T3"/>
              <a:gd fmla="*/ 344 w 618" name="T4"/>
              <a:gd fmla="*/ 13 h 377" name="T5"/>
              <a:gd fmla="*/ 597 w 618" name="T6"/>
              <a:gd fmla="*/ 167 h 377" name="T7"/>
              <a:gd fmla="*/ 601 w 618" name="T8"/>
              <a:gd fmla="*/ 208 h 377" name="T9"/>
              <a:gd fmla="*/ 340 w 618" name="T10"/>
              <a:gd fmla="*/ 367 h 377" name="T11"/>
              <a:gd fmla="*/ 274 w 618" name="T12"/>
              <a:gd fmla="*/ 364 h 377" name="T13"/>
              <a:gd fmla="*/ 21 w 618" name="T14"/>
              <a:gd fmla="*/ 210 h 377" name="T15"/>
              <a:gd fmla="*/ 17 w 618" name="T16"/>
              <a:gd fmla="*/ 170 h 37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77" w="618">
                <a:moveTo>
                  <a:pt x="17" y="170"/>
                </a:moveTo>
                <a:cubicBezTo>
                  <a:pt x="278" y="11"/>
                  <a:pt x="278" y="11"/>
                  <a:pt x="278" y="11"/>
                </a:cubicBezTo>
                <a:cubicBezTo>
                  <a:pt x="295" y="0"/>
                  <a:pt x="325" y="1"/>
                  <a:pt x="344" y="13"/>
                </a:cubicBezTo>
                <a:cubicBezTo>
                  <a:pt x="597" y="167"/>
                  <a:pt x="597" y="167"/>
                  <a:pt x="597" y="167"/>
                </a:cubicBezTo>
                <a:cubicBezTo>
                  <a:pt x="617" y="179"/>
                  <a:pt x="618" y="197"/>
                  <a:pt x="601" y="208"/>
                </a:cubicBezTo>
                <a:cubicBezTo>
                  <a:pt x="340" y="367"/>
                  <a:pt x="340" y="367"/>
                  <a:pt x="340" y="367"/>
                </a:cubicBezTo>
                <a:cubicBezTo>
                  <a:pt x="323" y="377"/>
                  <a:pt x="293" y="376"/>
                  <a:pt x="274" y="364"/>
                </a:cubicBezTo>
                <a:cubicBezTo>
                  <a:pt x="21" y="210"/>
                  <a:pt x="21" y="210"/>
                  <a:pt x="21" y="210"/>
                </a:cubicBezTo>
                <a:cubicBezTo>
                  <a:pt x="2" y="198"/>
                  <a:pt x="0" y="180"/>
                  <a:pt x="17" y="170"/>
                </a:cubicBezTo>
                <a:close/>
              </a:path>
            </a:pathLst>
          </a:custGeom>
          <a:solidFill>
            <a:schemeClr val="accent4"/>
          </a:solidFill>
          <a:ln>
            <a:noFill/>
          </a:ln>
        </p:spPr>
        <p:txBody>
          <a:bodyPr anchor="t" anchorCtr="0" bIns="39703" compatLnSpc="1" lIns="79405" numCol="1" rIns="79405" tIns="39703"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7" name="Freeform 5"/>
          <p:cNvSpPr/>
          <p:nvPr/>
        </p:nvSpPr>
        <p:spPr bwMode="auto">
          <a:xfrm>
            <a:off x="3477212" y="2546957"/>
            <a:ext cx="2191166" cy="1341540"/>
          </a:xfrm>
          <a:custGeom>
            <a:gdLst>
              <a:gd fmla="*/ 17 w 618" name="T0"/>
              <a:gd fmla="*/ 170 h 377" name="T1"/>
              <a:gd fmla="*/ 278 w 618" name="T2"/>
              <a:gd fmla="*/ 11 h 377" name="T3"/>
              <a:gd fmla="*/ 344 w 618" name="T4"/>
              <a:gd fmla="*/ 13 h 377" name="T5"/>
              <a:gd fmla="*/ 597 w 618" name="T6"/>
              <a:gd fmla="*/ 167 h 377" name="T7"/>
              <a:gd fmla="*/ 601 w 618" name="T8"/>
              <a:gd fmla="*/ 208 h 377" name="T9"/>
              <a:gd fmla="*/ 340 w 618" name="T10"/>
              <a:gd fmla="*/ 367 h 377" name="T11"/>
              <a:gd fmla="*/ 274 w 618" name="T12"/>
              <a:gd fmla="*/ 364 h 377" name="T13"/>
              <a:gd fmla="*/ 21 w 618" name="T14"/>
              <a:gd fmla="*/ 210 h 377" name="T15"/>
              <a:gd fmla="*/ 17 w 618" name="T16"/>
              <a:gd fmla="*/ 170 h 37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77" w="618">
                <a:moveTo>
                  <a:pt x="17" y="170"/>
                </a:moveTo>
                <a:cubicBezTo>
                  <a:pt x="278" y="11"/>
                  <a:pt x="278" y="11"/>
                  <a:pt x="278" y="11"/>
                </a:cubicBezTo>
                <a:cubicBezTo>
                  <a:pt x="295" y="0"/>
                  <a:pt x="325" y="1"/>
                  <a:pt x="344" y="13"/>
                </a:cubicBezTo>
                <a:cubicBezTo>
                  <a:pt x="597" y="167"/>
                  <a:pt x="597" y="167"/>
                  <a:pt x="597" y="167"/>
                </a:cubicBezTo>
                <a:cubicBezTo>
                  <a:pt x="617" y="179"/>
                  <a:pt x="618" y="197"/>
                  <a:pt x="601" y="208"/>
                </a:cubicBezTo>
                <a:cubicBezTo>
                  <a:pt x="340" y="367"/>
                  <a:pt x="340" y="367"/>
                  <a:pt x="340" y="367"/>
                </a:cubicBezTo>
                <a:cubicBezTo>
                  <a:pt x="323" y="377"/>
                  <a:pt x="293" y="376"/>
                  <a:pt x="274" y="364"/>
                </a:cubicBezTo>
                <a:cubicBezTo>
                  <a:pt x="21" y="210"/>
                  <a:pt x="21" y="210"/>
                  <a:pt x="21" y="210"/>
                </a:cubicBezTo>
                <a:cubicBezTo>
                  <a:pt x="2" y="198"/>
                  <a:pt x="0" y="180"/>
                  <a:pt x="17" y="170"/>
                </a:cubicBezTo>
                <a:close/>
              </a:path>
            </a:pathLst>
          </a:custGeom>
          <a:solidFill>
            <a:schemeClr val="accent3"/>
          </a:solidFill>
          <a:ln>
            <a:noFill/>
          </a:ln>
        </p:spPr>
        <p:txBody>
          <a:bodyPr anchor="t" anchorCtr="0" bIns="39703" compatLnSpc="1" lIns="79405" numCol="1" rIns="79405" tIns="39703"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 name="Freeform 5"/>
          <p:cNvSpPr/>
          <p:nvPr/>
        </p:nvSpPr>
        <p:spPr bwMode="auto">
          <a:xfrm>
            <a:off x="3477212" y="2226934"/>
            <a:ext cx="2191166" cy="1341540"/>
          </a:xfrm>
          <a:custGeom>
            <a:gdLst>
              <a:gd fmla="*/ 17 w 618" name="T0"/>
              <a:gd fmla="*/ 170 h 377" name="T1"/>
              <a:gd fmla="*/ 278 w 618" name="T2"/>
              <a:gd fmla="*/ 11 h 377" name="T3"/>
              <a:gd fmla="*/ 344 w 618" name="T4"/>
              <a:gd fmla="*/ 13 h 377" name="T5"/>
              <a:gd fmla="*/ 597 w 618" name="T6"/>
              <a:gd fmla="*/ 167 h 377" name="T7"/>
              <a:gd fmla="*/ 601 w 618" name="T8"/>
              <a:gd fmla="*/ 208 h 377" name="T9"/>
              <a:gd fmla="*/ 340 w 618" name="T10"/>
              <a:gd fmla="*/ 367 h 377" name="T11"/>
              <a:gd fmla="*/ 274 w 618" name="T12"/>
              <a:gd fmla="*/ 364 h 377" name="T13"/>
              <a:gd fmla="*/ 21 w 618" name="T14"/>
              <a:gd fmla="*/ 210 h 377" name="T15"/>
              <a:gd fmla="*/ 17 w 618" name="T16"/>
              <a:gd fmla="*/ 170 h 37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77" w="618">
                <a:moveTo>
                  <a:pt x="17" y="170"/>
                </a:moveTo>
                <a:cubicBezTo>
                  <a:pt x="278" y="11"/>
                  <a:pt x="278" y="11"/>
                  <a:pt x="278" y="11"/>
                </a:cubicBezTo>
                <a:cubicBezTo>
                  <a:pt x="295" y="0"/>
                  <a:pt x="325" y="1"/>
                  <a:pt x="344" y="13"/>
                </a:cubicBezTo>
                <a:cubicBezTo>
                  <a:pt x="597" y="167"/>
                  <a:pt x="597" y="167"/>
                  <a:pt x="597" y="167"/>
                </a:cubicBezTo>
                <a:cubicBezTo>
                  <a:pt x="617" y="179"/>
                  <a:pt x="618" y="197"/>
                  <a:pt x="601" y="208"/>
                </a:cubicBezTo>
                <a:cubicBezTo>
                  <a:pt x="340" y="367"/>
                  <a:pt x="340" y="367"/>
                  <a:pt x="340" y="367"/>
                </a:cubicBezTo>
                <a:cubicBezTo>
                  <a:pt x="323" y="377"/>
                  <a:pt x="293" y="376"/>
                  <a:pt x="274" y="364"/>
                </a:cubicBezTo>
                <a:cubicBezTo>
                  <a:pt x="21" y="210"/>
                  <a:pt x="21" y="210"/>
                  <a:pt x="21" y="210"/>
                </a:cubicBezTo>
                <a:cubicBezTo>
                  <a:pt x="2" y="198"/>
                  <a:pt x="0" y="180"/>
                  <a:pt x="17" y="170"/>
                </a:cubicBezTo>
                <a:close/>
              </a:path>
            </a:pathLst>
          </a:custGeom>
          <a:solidFill>
            <a:schemeClr val="accent2"/>
          </a:solidFill>
          <a:ln>
            <a:noFill/>
          </a:ln>
        </p:spPr>
        <p:txBody>
          <a:bodyPr anchor="t" anchorCtr="0" bIns="39703" compatLnSpc="1" lIns="79405" numCol="1" rIns="79405" tIns="39703"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 name="Freeform 5"/>
          <p:cNvSpPr/>
          <p:nvPr/>
        </p:nvSpPr>
        <p:spPr bwMode="auto">
          <a:xfrm>
            <a:off x="3477212" y="1848270"/>
            <a:ext cx="2191166" cy="1341540"/>
          </a:xfrm>
          <a:custGeom>
            <a:gdLst>
              <a:gd fmla="*/ 17 w 618" name="T0"/>
              <a:gd fmla="*/ 170 h 377" name="T1"/>
              <a:gd fmla="*/ 278 w 618" name="T2"/>
              <a:gd fmla="*/ 11 h 377" name="T3"/>
              <a:gd fmla="*/ 344 w 618" name="T4"/>
              <a:gd fmla="*/ 13 h 377" name="T5"/>
              <a:gd fmla="*/ 597 w 618" name="T6"/>
              <a:gd fmla="*/ 167 h 377" name="T7"/>
              <a:gd fmla="*/ 601 w 618" name="T8"/>
              <a:gd fmla="*/ 208 h 377" name="T9"/>
              <a:gd fmla="*/ 340 w 618" name="T10"/>
              <a:gd fmla="*/ 367 h 377" name="T11"/>
              <a:gd fmla="*/ 274 w 618" name="T12"/>
              <a:gd fmla="*/ 364 h 377" name="T13"/>
              <a:gd fmla="*/ 21 w 618" name="T14"/>
              <a:gd fmla="*/ 210 h 377" name="T15"/>
              <a:gd fmla="*/ 17 w 618" name="T16"/>
              <a:gd fmla="*/ 170 h 37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77" w="618">
                <a:moveTo>
                  <a:pt x="17" y="170"/>
                </a:moveTo>
                <a:cubicBezTo>
                  <a:pt x="278" y="11"/>
                  <a:pt x="278" y="11"/>
                  <a:pt x="278" y="11"/>
                </a:cubicBezTo>
                <a:cubicBezTo>
                  <a:pt x="295" y="0"/>
                  <a:pt x="325" y="1"/>
                  <a:pt x="344" y="13"/>
                </a:cubicBezTo>
                <a:cubicBezTo>
                  <a:pt x="597" y="167"/>
                  <a:pt x="597" y="167"/>
                  <a:pt x="597" y="167"/>
                </a:cubicBezTo>
                <a:cubicBezTo>
                  <a:pt x="617" y="179"/>
                  <a:pt x="618" y="197"/>
                  <a:pt x="601" y="208"/>
                </a:cubicBezTo>
                <a:cubicBezTo>
                  <a:pt x="340" y="367"/>
                  <a:pt x="340" y="367"/>
                  <a:pt x="340" y="367"/>
                </a:cubicBezTo>
                <a:cubicBezTo>
                  <a:pt x="323" y="377"/>
                  <a:pt x="293" y="376"/>
                  <a:pt x="274" y="364"/>
                </a:cubicBezTo>
                <a:cubicBezTo>
                  <a:pt x="21" y="210"/>
                  <a:pt x="21" y="210"/>
                  <a:pt x="21" y="210"/>
                </a:cubicBezTo>
                <a:cubicBezTo>
                  <a:pt x="2" y="198"/>
                  <a:pt x="0" y="180"/>
                  <a:pt x="17" y="170"/>
                </a:cubicBezTo>
                <a:close/>
              </a:path>
            </a:pathLst>
          </a:custGeom>
          <a:solidFill>
            <a:schemeClr val="accent1"/>
          </a:solidFill>
          <a:ln>
            <a:noFill/>
          </a:ln>
        </p:spPr>
        <p:txBody>
          <a:bodyPr anchor="t" anchorCtr="0" bIns="39703" compatLnSpc="1" lIns="79405" numCol="1" rIns="79405" tIns="39703"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1" name="Rectangle 10"/>
          <p:cNvSpPr/>
          <p:nvPr/>
        </p:nvSpPr>
        <p:spPr>
          <a:xfrm>
            <a:off x="6833080" y="2395403"/>
            <a:ext cx="1259350" cy="548640"/>
          </a:xfrm>
          <a:prstGeom prst="rect">
            <a:avLst/>
          </a:prstGeom>
        </p:spPr>
        <p:txBody>
          <a:bodyPr bIns="0" lIns="0" rIns="0" tIns="0" wrap="square">
            <a:spAutoFit/>
          </a:bodyPr>
          <a:lstStyle/>
          <a:p>
            <a:pPr algn="just">
              <a:lnSpc>
                <a:spcPct val="120000"/>
              </a:lnSpc>
            </a:pPr>
            <a:r>
              <a:rPr altLang="en-US"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12" name="Rectangle 11"/>
          <p:cNvSpPr/>
          <p:nvPr/>
        </p:nvSpPr>
        <p:spPr>
          <a:xfrm>
            <a:off x="6833080" y="3202805"/>
            <a:ext cx="1259350" cy="548640"/>
          </a:xfrm>
          <a:prstGeom prst="rect">
            <a:avLst/>
          </a:prstGeom>
        </p:spPr>
        <p:txBody>
          <a:bodyPr bIns="0" lIns="0" rIns="0" tIns="0" wrap="square">
            <a:spAutoFit/>
          </a:bodyPr>
          <a:lstStyle/>
          <a:p>
            <a:pPr algn="just">
              <a:lnSpc>
                <a:spcPct val="120000"/>
              </a:lnSpc>
            </a:pPr>
            <a:r>
              <a:rPr altLang="en-US"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13" name="Rounded Rectangle 12"/>
          <p:cNvSpPr/>
          <p:nvPr/>
        </p:nvSpPr>
        <p:spPr>
          <a:xfrm>
            <a:off x="6151120" y="2360825"/>
            <a:ext cx="566948" cy="54803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4" name="Rounded Rectangle 13"/>
          <p:cNvSpPr/>
          <p:nvPr/>
        </p:nvSpPr>
        <p:spPr>
          <a:xfrm>
            <a:off x="6151120" y="3168226"/>
            <a:ext cx="566948" cy="548032"/>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5" name="Rectangle 14"/>
          <p:cNvSpPr/>
          <p:nvPr/>
        </p:nvSpPr>
        <p:spPr>
          <a:xfrm>
            <a:off x="1090634" y="2395403"/>
            <a:ext cx="1259350" cy="548640"/>
          </a:xfrm>
          <a:prstGeom prst="rect">
            <a:avLst/>
          </a:prstGeom>
        </p:spPr>
        <p:txBody>
          <a:bodyPr bIns="0" lIns="0" rIns="0" tIns="0" wrap="square">
            <a:spAutoFit/>
          </a:bodyPr>
          <a:lstStyle/>
          <a:p>
            <a:pPr algn="just">
              <a:lnSpc>
                <a:spcPct val="120000"/>
              </a:lnSpc>
            </a:pPr>
            <a:r>
              <a:rPr altLang="en-US"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16" name="Rectangle 15"/>
          <p:cNvSpPr/>
          <p:nvPr/>
        </p:nvSpPr>
        <p:spPr>
          <a:xfrm>
            <a:off x="1090634" y="3202805"/>
            <a:ext cx="1259350" cy="548640"/>
          </a:xfrm>
          <a:prstGeom prst="rect">
            <a:avLst/>
          </a:prstGeom>
        </p:spPr>
        <p:txBody>
          <a:bodyPr bIns="0" lIns="0" rIns="0" tIns="0" wrap="square">
            <a:spAutoFit/>
          </a:bodyPr>
          <a:lstStyle/>
          <a:p>
            <a:pPr algn="just">
              <a:lnSpc>
                <a:spcPct val="120000"/>
              </a:lnSpc>
            </a:pPr>
            <a:r>
              <a:rPr altLang="en-US"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17" name="Rounded Rectangle 16"/>
          <p:cNvSpPr/>
          <p:nvPr/>
        </p:nvSpPr>
        <p:spPr>
          <a:xfrm>
            <a:off x="2445360" y="2360825"/>
            <a:ext cx="566948" cy="54803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8" name="Rounded Rectangle 17"/>
          <p:cNvSpPr/>
          <p:nvPr/>
        </p:nvSpPr>
        <p:spPr>
          <a:xfrm>
            <a:off x="2445360" y="3168226"/>
            <a:ext cx="566948" cy="548032"/>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2" name="Group 18"/>
          <p:cNvGrpSpPr/>
          <p:nvPr/>
        </p:nvGrpSpPr>
        <p:grpSpPr>
          <a:xfrm>
            <a:off x="6239933" y="2442600"/>
            <a:ext cx="389321" cy="386729"/>
            <a:chOff x="1979613" y="3067051"/>
            <a:chExt cx="231775" cy="230188"/>
          </a:xfrm>
          <a:solidFill>
            <a:schemeClr val="bg1"/>
          </a:solidFill>
        </p:grpSpPr>
        <p:sp>
          <p:nvSpPr>
            <p:cNvPr id="20" name="Freeform 38"/>
            <p:cNvSpPr>
              <a:spLocks noEditPoints="1"/>
            </p:cNvSpPr>
            <p:nvPr/>
          </p:nvSpPr>
          <p:spPr bwMode="auto">
            <a:xfrm>
              <a:off x="1979613" y="3067051"/>
              <a:ext cx="231775" cy="230188"/>
            </a:xfrm>
            <a:custGeom>
              <a:gdLst>
                <a:gd fmla="*/ 61 w 122" name="T0"/>
                <a:gd fmla="*/ 0 h 122" name="T1"/>
                <a:gd fmla="*/ 0 w 122" name="T2"/>
                <a:gd fmla="*/ 61 h 122" name="T3"/>
                <a:gd fmla="*/ 61 w 122" name="T4"/>
                <a:gd fmla="*/ 122 h 122" name="T5"/>
                <a:gd fmla="*/ 122 w 122" name="T6"/>
                <a:gd fmla="*/ 61 h 122" name="T7"/>
                <a:gd fmla="*/ 61 w 122" name="T8"/>
                <a:gd fmla="*/ 0 h 122" name="T9"/>
                <a:gd fmla="*/ 64 w 122" name="T10"/>
                <a:gd fmla="*/ 109 h 122" name="T11"/>
                <a:gd fmla="*/ 64 w 122" name="T12"/>
                <a:gd fmla="*/ 102 h 122" name="T13"/>
                <a:gd fmla="*/ 57 w 122" name="T14"/>
                <a:gd fmla="*/ 102 h 122" name="T15"/>
                <a:gd fmla="*/ 57 w 122" name="T16"/>
                <a:gd fmla="*/ 109 h 122" name="T17"/>
                <a:gd fmla="*/ 29 w 122" name="T18"/>
                <a:gd fmla="*/ 97 h 122" name="T19"/>
                <a:gd fmla="*/ 28 w 122" name="T20"/>
                <a:gd fmla="*/ 97 h 122" name="T21"/>
                <a:gd fmla="*/ 27 w 122" name="T22"/>
                <a:gd fmla="*/ 95 h 122" name="T23"/>
                <a:gd fmla="*/ 25 w 122" name="T24"/>
                <a:gd fmla="*/ 93 h 122" name="T25"/>
                <a:gd fmla="*/ 24 w 122" name="T26"/>
                <a:gd fmla="*/ 93 h 122" name="T27"/>
                <a:gd fmla="*/ 13 w 122" name="T28"/>
                <a:gd fmla="*/ 65 h 122" name="T29"/>
                <a:gd fmla="*/ 20 w 122" name="T30"/>
                <a:gd fmla="*/ 65 h 122" name="T31"/>
                <a:gd fmla="*/ 20 w 122" name="T32"/>
                <a:gd fmla="*/ 58 h 122" name="T33"/>
                <a:gd fmla="*/ 13 w 122" name="T34"/>
                <a:gd fmla="*/ 58 h 122" name="T35"/>
                <a:gd fmla="*/ 57 w 122" name="T36"/>
                <a:gd fmla="*/ 13 h 122" name="T37"/>
                <a:gd fmla="*/ 57 w 122" name="T38"/>
                <a:gd fmla="*/ 20 h 122" name="T39"/>
                <a:gd fmla="*/ 64 w 122" name="T40"/>
                <a:gd fmla="*/ 20 h 122" name="T41"/>
                <a:gd fmla="*/ 64 w 122" name="T42"/>
                <a:gd fmla="*/ 13 h 122" name="T43"/>
                <a:gd fmla="*/ 83 w 122" name="T44"/>
                <a:gd fmla="*/ 18 h 122" name="T45"/>
                <a:gd fmla="*/ 83 w 122" name="T46"/>
                <a:gd fmla="*/ 19 h 122" name="T47"/>
                <a:gd fmla="*/ 86 w 122" name="T48"/>
                <a:gd fmla="*/ 21 h 122" name="T49"/>
                <a:gd fmla="*/ 87 w 122" name="T50"/>
                <a:gd fmla="*/ 21 h 122" name="T51"/>
                <a:gd fmla="*/ 90 w 122" name="T52"/>
                <a:gd fmla="*/ 23 h 122" name="T53"/>
                <a:gd fmla="*/ 91 w 122" name="T54"/>
                <a:gd fmla="*/ 24 h 122" name="T55"/>
                <a:gd fmla="*/ 93 w 122" name="T56"/>
                <a:gd fmla="*/ 26 h 122" name="T57"/>
                <a:gd fmla="*/ 94 w 122" name="T58"/>
                <a:gd fmla="*/ 27 h 122" name="T59"/>
                <a:gd fmla="*/ 96 w 122" name="T60"/>
                <a:gd fmla="*/ 29 h 122" name="T61"/>
                <a:gd fmla="*/ 98 w 122" name="T62"/>
                <a:gd fmla="*/ 31 h 122" name="T63"/>
                <a:gd fmla="*/ 99 w 122" name="T64"/>
                <a:gd fmla="*/ 32 h 122" name="T65"/>
                <a:gd fmla="*/ 101 w 122" name="T66"/>
                <a:gd fmla="*/ 35 h 122" name="T67"/>
                <a:gd fmla="*/ 101 w 122" name="T68"/>
                <a:gd fmla="*/ 36 h 122" name="T69"/>
                <a:gd fmla="*/ 103 w 122" name="T70"/>
                <a:gd fmla="*/ 39 h 122" name="T71"/>
                <a:gd fmla="*/ 103 w 122" name="T72"/>
                <a:gd fmla="*/ 39 h 122" name="T73"/>
                <a:gd fmla="*/ 108 w 122" name="T74"/>
                <a:gd fmla="*/ 58 h 122" name="T75"/>
                <a:gd fmla="*/ 102 w 122" name="T76"/>
                <a:gd fmla="*/ 58 h 122" name="T77"/>
                <a:gd fmla="*/ 102 w 122" name="T78"/>
                <a:gd fmla="*/ 65 h 122" name="T79"/>
                <a:gd fmla="*/ 108 w 122" name="T80"/>
                <a:gd fmla="*/ 65 h 122" name="T81"/>
                <a:gd fmla="*/ 64 w 122" name="T82"/>
                <a:gd fmla="*/ 109 h 122"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122" w="122">
                  <a:moveTo>
                    <a:pt x="61" y="0"/>
                  </a:moveTo>
                  <a:cubicBezTo>
                    <a:pt x="27" y="0"/>
                    <a:pt x="0" y="27"/>
                    <a:pt x="0" y="61"/>
                  </a:cubicBezTo>
                  <a:cubicBezTo>
                    <a:pt x="0" y="95"/>
                    <a:pt x="27" y="122"/>
                    <a:pt x="61" y="122"/>
                  </a:cubicBezTo>
                  <a:cubicBezTo>
                    <a:pt x="94" y="122"/>
                    <a:pt x="122" y="95"/>
                    <a:pt x="122" y="61"/>
                  </a:cubicBezTo>
                  <a:cubicBezTo>
                    <a:pt x="122" y="27"/>
                    <a:pt x="94" y="0"/>
                    <a:pt x="61" y="0"/>
                  </a:cubicBezTo>
                  <a:close/>
                  <a:moveTo>
                    <a:pt x="64" y="109"/>
                  </a:moveTo>
                  <a:cubicBezTo>
                    <a:pt x="64" y="102"/>
                    <a:pt x="64" y="102"/>
                    <a:pt x="64" y="102"/>
                  </a:cubicBezTo>
                  <a:cubicBezTo>
                    <a:pt x="57" y="102"/>
                    <a:pt x="57" y="102"/>
                    <a:pt x="57" y="102"/>
                  </a:cubicBezTo>
                  <a:cubicBezTo>
                    <a:pt x="57" y="109"/>
                    <a:pt x="57" y="109"/>
                    <a:pt x="57" y="109"/>
                  </a:cubicBezTo>
                  <a:cubicBezTo>
                    <a:pt x="46" y="108"/>
                    <a:pt x="37" y="104"/>
                    <a:pt x="29" y="97"/>
                  </a:cubicBezTo>
                  <a:cubicBezTo>
                    <a:pt x="29" y="97"/>
                    <a:pt x="29" y="97"/>
                    <a:pt x="28" y="97"/>
                  </a:cubicBezTo>
                  <a:cubicBezTo>
                    <a:pt x="28" y="96"/>
                    <a:pt x="27" y="96"/>
                    <a:pt x="27" y="95"/>
                  </a:cubicBezTo>
                  <a:cubicBezTo>
                    <a:pt x="26" y="95"/>
                    <a:pt x="25" y="94"/>
                    <a:pt x="25" y="93"/>
                  </a:cubicBezTo>
                  <a:cubicBezTo>
                    <a:pt x="25" y="93"/>
                    <a:pt x="25" y="93"/>
                    <a:pt x="24" y="93"/>
                  </a:cubicBezTo>
                  <a:cubicBezTo>
                    <a:pt x="18" y="85"/>
                    <a:pt x="13" y="75"/>
                    <a:pt x="13" y="65"/>
                  </a:cubicBezTo>
                  <a:cubicBezTo>
                    <a:pt x="20" y="65"/>
                    <a:pt x="20" y="65"/>
                    <a:pt x="20" y="65"/>
                  </a:cubicBezTo>
                  <a:cubicBezTo>
                    <a:pt x="20" y="58"/>
                    <a:pt x="20" y="58"/>
                    <a:pt x="20" y="58"/>
                  </a:cubicBezTo>
                  <a:cubicBezTo>
                    <a:pt x="13" y="58"/>
                    <a:pt x="13" y="58"/>
                    <a:pt x="13" y="58"/>
                  </a:cubicBezTo>
                  <a:cubicBezTo>
                    <a:pt x="15" y="34"/>
                    <a:pt x="33" y="15"/>
                    <a:pt x="57" y="13"/>
                  </a:cubicBezTo>
                  <a:cubicBezTo>
                    <a:pt x="57" y="20"/>
                    <a:pt x="57" y="20"/>
                    <a:pt x="57" y="20"/>
                  </a:cubicBezTo>
                  <a:cubicBezTo>
                    <a:pt x="64" y="20"/>
                    <a:pt x="64" y="20"/>
                    <a:pt x="64" y="20"/>
                  </a:cubicBezTo>
                  <a:cubicBezTo>
                    <a:pt x="64" y="13"/>
                    <a:pt x="64" y="13"/>
                    <a:pt x="64" y="13"/>
                  </a:cubicBezTo>
                  <a:cubicBezTo>
                    <a:pt x="71" y="14"/>
                    <a:pt x="77" y="16"/>
                    <a:pt x="83" y="18"/>
                  </a:cubicBezTo>
                  <a:cubicBezTo>
                    <a:pt x="83" y="19"/>
                    <a:pt x="83" y="19"/>
                    <a:pt x="83" y="19"/>
                  </a:cubicBezTo>
                  <a:cubicBezTo>
                    <a:pt x="84" y="19"/>
                    <a:pt x="85" y="20"/>
                    <a:pt x="86" y="21"/>
                  </a:cubicBezTo>
                  <a:cubicBezTo>
                    <a:pt x="87" y="21"/>
                    <a:pt x="87" y="21"/>
                    <a:pt x="87" y="21"/>
                  </a:cubicBezTo>
                  <a:cubicBezTo>
                    <a:pt x="88" y="22"/>
                    <a:pt x="89" y="22"/>
                    <a:pt x="90" y="23"/>
                  </a:cubicBezTo>
                  <a:cubicBezTo>
                    <a:pt x="90" y="23"/>
                    <a:pt x="91" y="24"/>
                    <a:pt x="91" y="24"/>
                  </a:cubicBezTo>
                  <a:cubicBezTo>
                    <a:pt x="92" y="25"/>
                    <a:pt x="92" y="25"/>
                    <a:pt x="93" y="26"/>
                  </a:cubicBezTo>
                  <a:cubicBezTo>
                    <a:pt x="94" y="26"/>
                    <a:pt x="94" y="27"/>
                    <a:pt x="94" y="27"/>
                  </a:cubicBezTo>
                  <a:cubicBezTo>
                    <a:pt x="95" y="28"/>
                    <a:pt x="96" y="28"/>
                    <a:pt x="96" y="29"/>
                  </a:cubicBezTo>
                  <a:cubicBezTo>
                    <a:pt x="97" y="29"/>
                    <a:pt x="97" y="30"/>
                    <a:pt x="98" y="31"/>
                  </a:cubicBezTo>
                  <a:cubicBezTo>
                    <a:pt x="98" y="31"/>
                    <a:pt x="98" y="32"/>
                    <a:pt x="99" y="32"/>
                  </a:cubicBezTo>
                  <a:cubicBezTo>
                    <a:pt x="99" y="33"/>
                    <a:pt x="100" y="34"/>
                    <a:pt x="101" y="35"/>
                  </a:cubicBezTo>
                  <a:cubicBezTo>
                    <a:pt x="101" y="35"/>
                    <a:pt x="101" y="35"/>
                    <a:pt x="101" y="36"/>
                  </a:cubicBezTo>
                  <a:cubicBezTo>
                    <a:pt x="102" y="37"/>
                    <a:pt x="103" y="38"/>
                    <a:pt x="103" y="39"/>
                  </a:cubicBezTo>
                  <a:cubicBezTo>
                    <a:pt x="103" y="39"/>
                    <a:pt x="103" y="39"/>
                    <a:pt x="103" y="39"/>
                  </a:cubicBezTo>
                  <a:cubicBezTo>
                    <a:pt x="106" y="45"/>
                    <a:pt x="108" y="51"/>
                    <a:pt x="108" y="58"/>
                  </a:cubicBezTo>
                  <a:cubicBezTo>
                    <a:pt x="102" y="58"/>
                    <a:pt x="102" y="58"/>
                    <a:pt x="102" y="58"/>
                  </a:cubicBezTo>
                  <a:cubicBezTo>
                    <a:pt x="102" y="65"/>
                    <a:pt x="102" y="65"/>
                    <a:pt x="102" y="65"/>
                  </a:cubicBezTo>
                  <a:cubicBezTo>
                    <a:pt x="108" y="65"/>
                    <a:pt x="108" y="65"/>
                    <a:pt x="108" y="65"/>
                  </a:cubicBezTo>
                  <a:cubicBezTo>
                    <a:pt x="107" y="88"/>
                    <a:pt x="88" y="107"/>
                    <a:pt x="64" y="109"/>
                  </a:cubicBezTo>
                  <a:close/>
                </a:path>
              </a:pathLst>
            </a:custGeom>
            <a:grpFill/>
            <a:ln>
              <a:noFill/>
            </a:ln>
            <a:extLst>
              <a:ext uri="{91240B29-F687-4F45-9708-019B960494DF}">
                <a14:hiddenLine w="9525">
                  <a:solidFill>
                    <a:srgbClr val="000000"/>
                  </a:solidFill>
                  <a:round/>
                  <a:headEnd/>
                  <a:tailEnd/>
                </a14:hiddenLine>
              </a:ext>
            </a:extLst>
          </p:spPr>
          <p:txBody>
            <a:bodyPr anchor="t" anchorCtr="0" bIns="55825" compatLnSpc="1" lIns="111650" numCol="1" rIns="111650" tIns="55825"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1" name="Freeform 39"/>
            <p:cNvSpPr>
              <a:spLocks noEditPoints="1"/>
            </p:cNvSpPr>
            <p:nvPr/>
          </p:nvSpPr>
          <p:spPr bwMode="auto">
            <a:xfrm>
              <a:off x="2063750" y="3125788"/>
              <a:ext cx="69850" cy="98425"/>
            </a:xfrm>
            <a:custGeom>
              <a:gdLst>
                <a:gd fmla="*/ 9 w 36" name="T0"/>
                <a:gd fmla="*/ 29 h 52" name="T1"/>
                <a:gd fmla="*/ 9 w 36" name="T2"/>
                <a:gd fmla="*/ 29 h 52" name="T3"/>
                <a:gd fmla="*/ 0 w 36" name="T4"/>
                <a:gd fmla="*/ 52 h 52" name="T5"/>
                <a:gd fmla="*/ 20 w 36" name="T6"/>
                <a:gd fmla="*/ 36 h 52" name="T7"/>
                <a:gd fmla="*/ 20 w 36" name="T8"/>
                <a:gd fmla="*/ 36 h 52" name="T9"/>
                <a:gd fmla="*/ 22 w 36" name="T10"/>
                <a:gd fmla="*/ 32 h 52" name="T11"/>
                <a:gd fmla="*/ 36 w 36" name="T12"/>
                <a:gd fmla="*/ 0 h 52" name="T13"/>
                <a:gd fmla="*/ 11 w 36" name="T14"/>
                <a:gd fmla="*/ 25 h 52" name="T15"/>
                <a:gd fmla="*/ 9 w 36" name="T16"/>
                <a:gd fmla="*/ 29 h 52" name="T17"/>
                <a:gd fmla="*/ 16 w 36" name="T18"/>
                <a:gd fmla="*/ 27 h 52" name="T19"/>
                <a:gd fmla="*/ 19 w 36" name="T20"/>
                <a:gd fmla="*/ 30 h 52" name="T21"/>
                <a:gd fmla="*/ 16 w 36" name="T22"/>
                <a:gd fmla="*/ 33 h 52" name="T23"/>
                <a:gd fmla="*/ 13 w 36" name="T24"/>
                <a:gd fmla="*/ 30 h 52" name="T25"/>
                <a:gd fmla="*/ 16 w 36" name="T26"/>
                <a:gd fmla="*/ 27 h 52"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2" w="36">
                  <a:moveTo>
                    <a:pt x="9" y="29"/>
                  </a:moveTo>
                  <a:cubicBezTo>
                    <a:pt x="9" y="29"/>
                    <a:pt x="9" y="29"/>
                    <a:pt x="9" y="29"/>
                  </a:cubicBezTo>
                  <a:cubicBezTo>
                    <a:pt x="0" y="52"/>
                    <a:pt x="0" y="52"/>
                    <a:pt x="0" y="52"/>
                  </a:cubicBezTo>
                  <a:cubicBezTo>
                    <a:pt x="20" y="36"/>
                    <a:pt x="20" y="36"/>
                    <a:pt x="20" y="36"/>
                  </a:cubicBezTo>
                  <a:cubicBezTo>
                    <a:pt x="20" y="36"/>
                    <a:pt x="20" y="36"/>
                    <a:pt x="20" y="36"/>
                  </a:cubicBezTo>
                  <a:cubicBezTo>
                    <a:pt x="22" y="35"/>
                    <a:pt x="22" y="33"/>
                    <a:pt x="22" y="32"/>
                  </a:cubicBezTo>
                  <a:cubicBezTo>
                    <a:pt x="36" y="0"/>
                    <a:pt x="36" y="0"/>
                    <a:pt x="36" y="0"/>
                  </a:cubicBezTo>
                  <a:cubicBezTo>
                    <a:pt x="11" y="25"/>
                    <a:pt x="11" y="25"/>
                    <a:pt x="11" y="25"/>
                  </a:cubicBezTo>
                  <a:cubicBezTo>
                    <a:pt x="10" y="26"/>
                    <a:pt x="9" y="27"/>
                    <a:pt x="9" y="29"/>
                  </a:cubicBezTo>
                  <a:close/>
                  <a:moveTo>
                    <a:pt x="16" y="27"/>
                  </a:moveTo>
                  <a:cubicBezTo>
                    <a:pt x="17" y="27"/>
                    <a:pt x="19" y="28"/>
                    <a:pt x="19" y="30"/>
                  </a:cubicBezTo>
                  <a:cubicBezTo>
                    <a:pt x="19" y="32"/>
                    <a:pt x="17" y="33"/>
                    <a:pt x="16" y="33"/>
                  </a:cubicBezTo>
                  <a:cubicBezTo>
                    <a:pt x="14" y="33"/>
                    <a:pt x="13" y="32"/>
                    <a:pt x="13" y="30"/>
                  </a:cubicBezTo>
                  <a:cubicBezTo>
                    <a:pt x="13" y="28"/>
                    <a:pt x="14" y="27"/>
                    <a:pt x="16" y="27"/>
                  </a:cubicBezTo>
                  <a:close/>
                </a:path>
              </a:pathLst>
            </a:custGeom>
            <a:grpFill/>
            <a:ln>
              <a:noFill/>
            </a:ln>
            <a:extLst>
              <a:ext uri="{91240B29-F687-4F45-9708-019B960494DF}">
                <a14:hiddenLine w="9525">
                  <a:solidFill>
                    <a:srgbClr val="000000"/>
                  </a:solidFill>
                  <a:round/>
                  <a:headEnd/>
                  <a:tailEnd/>
                </a14:hiddenLine>
              </a:ext>
            </a:extLst>
          </p:spPr>
          <p:txBody>
            <a:bodyPr anchor="t" anchorCtr="0" bIns="55825" compatLnSpc="1" lIns="111650" numCol="1" rIns="111650" tIns="55825"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2" name="Oval 40"/>
            <p:cNvSpPr>
              <a:spLocks noChangeArrowheads="1"/>
            </p:cNvSpPr>
            <p:nvPr/>
          </p:nvSpPr>
          <p:spPr bwMode="auto">
            <a:xfrm>
              <a:off x="2090738" y="3179763"/>
              <a:ext cx="6350" cy="6350"/>
            </a:xfrm>
            <a:prstGeom prst="ellipse">
              <a:avLst/>
            </a:prstGeom>
            <a:grpFill/>
            <a:ln>
              <a:noFill/>
            </a:ln>
            <a:extLst>
              <a:ext uri="{91240B29-F687-4F45-9708-019B960494DF}">
                <a14:hiddenLine w="9525">
                  <a:solidFill>
                    <a:srgbClr val="000000"/>
                  </a:solidFill>
                  <a:round/>
                  <a:headEnd/>
                  <a:tailEnd/>
                </a14:hiddenLine>
              </a:ext>
            </a:extLst>
          </p:spPr>
          <p:txBody>
            <a:bodyPr anchor="t" anchorCtr="0" bIns="55825" compatLnSpc="1" lIns="111650" numCol="1" rIns="111650" tIns="55825"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grpSp>
      <p:grpSp>
        <p:nvGrpSpPr>
          <p:cNvPr id="3" name="Group 22"/>
          <p:cNvGrpSpPr/>
          <p:nvPr/>
        </p:nvGrpSpPr>
        <p:grpSpPr>
          <a:xfrm>
            <a:off x="6266131" y="3309051"/>
            <a:ext cx="320923" cy="309183"/>
            <a:chOff x="4616450" y="1549401"/>
            <a:chExt cx="215900" cy="207963"/>
          </a:xfrm>
          <a:solidFill>
            <a:schemeClr val="bg1"/>
          </a:solidFill>
        </p:grpSpPr>
        <p:sp>
          <p:nvSpPr>
            <p:cNvPr id="24" name="Freeform 6"/>
            <p:cNvSpPr>
              <a:spLocks noEditPoints="1"/>
            </p:cNvSpPr>
            <p:nvPr/>
          </p:nvSpPr>
          <p:spPr bwMode="auto">
            <a:xfrm>
              <a:off x="4616450" y="1549401"/>
              <a:ext cx="215900" cy="207963"/>
            </a:xfrm>
            <a:custGeom>
              <a:gdLst>
                <a:gd fmla="*/ 124 w 133" name="T0"/>
                <a:gd fmla="*/ 0 h 127" name="T1"/>
                <a:gd fmla="*/ 9 w 133" name="T2"/>
                <a:gd fmla="*/ 0 h 127" name="T3"/>
                <a:gd fmla="*/ 0 w 133" name="T4"/>
                <a:gd fmla="*/ 9 h 127" name="T5"/>
                <a:gd fmla="*/ 0 w 133" name="T6"/>
                <a:gd fmla="*/ 91 h 127" name="T7"/>
                <a:gd fmla="*/ 9 w 133" name="T8"/>
                <a:gd fmla="*/ 100 h 127" name="T9"/>
                <a:gd fmla="*/ 53 w 133" name="T10"/>
                <a:gd fmla="*/ 100 h 127" name="T11"/>
                <a:gd fmla="*/ 39 w 133" name="T12"/>
                <a:gd fmla="*/ 118 h 127" name="T13"/>
                <a:gd fmla="*/ 39 w 133" name="T14"/>
                <a:gd fmla="*/ 127 h 127" name="T15"/>
                <a:gd fmla="*/ 53 w 133" name="T16"/>
                <a:gd fmla="*/ 127 h 127" name="T17"/>
                <a:gd fmla="*/ 80 w 133" name="T18"/>
                <a:gd fmla="*/ 127 h 127" name="T19"/>
                <a:gd fmla="*/ 93 w 133" name="T20"/>
                <a:gd fmla="*/ 127 h 127" name="T21"/>
                <a:gd fmla="*/ 93 w 133" name="T22"/>
                <a:gd fmla="*/ 118 h 127" name="T23"/>
                <a:gd fmla="*/ 80 w 133" name="T24"/>
                <a:gd fmla="*/ 100 h 127" name="T25"/>
                <a:gd fmla="*/ 124 w 133" name="T26"/>
                <a:gd fmla="*/ 100 h 127" name="T27"/>
                <a:gd fmla="*/ 133 w 133" name="T28"/>
                <a:gd fmla="*/ 91 h 127" name="T29"/>
                <a:gd fmla="*/ 133 w 133" name="T30"/>
                <a:gd fmla="*/ 9 h 127" name="T31"/>
                <a:gd fmla="*/ 124 w 133" name="T32"/>
                <a:gd fmla="*/ 0 h 127" name="T33"/>
                <a:gd fmla="*/ 59 w 133" name="T34"/>
                <a:gd fmla="*/ 89 h 127" name="T35"/>
                <a:gd fmla="*/ 67 w 133" name="T36"/>
                <a:gd fmla="*/ 82 h 127" name="T37"/>
                <a:gd fmla="*/ 75 w 133" name="T38"/>
                <a:gd fmla="*/ 89 h 127" name="T39"/>
                <a:gd fmla="*/ 67 w 133" name="T40"/>
                <a:gd fmla="*/ 97 h 127" name="T41"/>
                <a:gd fmla="*/ 59 w 133" name="T42"/>
                <a:gd fmla="*/ 89 h 127" name="T43"/>
                <a:gd fmla="*/ 123 w 133" name="T44"/>
                <a:gd fmla="*/ 79 h 127" name="T45"/>
                <a:gd fmla="*/ 9 w 133" name="T46"/>
                <a:gd fmla="*/ 79 h 127" name="T47"/>
                <a:gd fmla="*/ 9 w 133" name="T48"/>
                <a:gd fmla="*/ 10 h 127" name="T49"/>
                <a:gd fmla="*/ 123 w 133" name="T50"/>
                <a:gd fmla="*/ 10 h 127" name="T51"/>
                <a:gd fmla="*/ 123 w 133" name="T52"/>
                <a:gd fmla="*/ 79 h 127"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27" w="133">
                  <a:moveTo>
                    <a:pt x="124" y="0"/>
                  </a:moveTo>
                  <a:cubicBezTo>
                    <a:pt x="9" y="0"/>
                    <a:pt x="9" y="0"/>
                    <a:pt x="9" y="0"/>
                  </a:cubicBezTo>
                  <a:cubicBezTo>
                    <a:pt x="4" y="0"/>
                    <a:pt x="0" y="4"/>
                    <a:pt x="0" y="9"/>
                  </a:cubicBezTo>
                  <a:cubicBezTo>
                    <a:pt x="0" y="91"/>
                    <a:pt x="0" y="91"/>
                    <a:pt x="0" y="91"/>
                  </a:cubicBezTo>
                  <a:cubicBezTo>
                    <a:pt x="0" y="96"/>
                    <a:pt x="4" y="100"/>
                    <a:pt x="9" y="100"/>
                  </a:cubicBezTo>
                  <a:cubicBezTo>
                    <a:pt x="53" y="100"/>
                    <a:pt x="53" y="100"/>
                    <a:pt x="53" y="100"/>
                  </a:cubicBezTo>
                  <a:cubicBezTo>
                    <a:pt x="53" y="100"/>
                    <a:pt x="55" y="118"/>
                    <a:pt x="39" y="118"/>
                  </a:cubicBezTo>
                  <a:cubicBezTo>
                    <a:pt x="39" y="127"/>
                    <a:pt x="39" y="127"/>
                    <a:pt x="39" y="127"/>
                  </a:cubicBezTo>
                  <a:cubicBezTo>
                    <a:pt x="53" y="127"/>
                    <a:pt x="53" y="127"/>
                    <a:pt x="53" y="127"/>
                  </a:cubicBezTo>
                  <a:cubicBezTo>
                    <a:pt x="80" y="127"/>
                    <a:pt x="80" y="127"/>
                    <a:pt x="80" y="127"/>
                  </a:cubicBezTo>
                  <a:cubicBezTo>
                    <a:pt x="93" y="127"/>
                    <a:pt x="93" y="127"/>
                    <a:pt x="93" y="127"/>
                  </a:cubicBezTo>
                  <a:cubicBezTo>
                    <a:pt x="93" y="118"/>
                    <a:pt x="93" y="118"/>
                    <a:pt x="93" y="118"/>
                  </a:cubicBezTo>
                  <a:cubicBezTo>
                    <a:pt x="77" y="118"/>
                    <a:pt x="80" y="100"/>
                    <a:pt x="80" y="100"/>
                  </a:cubicBezTo>
                  <a:cubicBezTo>
                    <a:pt x="124" y="100"/>
                    <a:pt x="124" y="100"/>
                    <a:pt x="124" y="100"/>
                  </a:cubicBezTo>
                  <a:cubicBezTo>
                    <a:pt x="129" y="100"/>
                    <a:pt x="133" y="96"/>
                    <a:pt x="133" y="91"/>
                  </a:cubicBezTo>
                  <a:cubicBezTo>
                    <a:pt x="133" y="9"/>
                    <a:pt x="133" y="9"/>
                    <a:pt x="133" y="9"/>
                  </a:cubicBezTo>
                  <a:cubicBezTo>
                    <a:pt x="133" y="4"/>
                    <a:pt x="129" y="0"/>
                    <a:pt x="124" y="0"/>
                  </a:cubicBezTo>
                  <a:close/>
                  <a:moveTo>
                    <a:pt x="59" y="89"/>
                  </a:moveTo>
                  <a:cubicBezTo>
                    <a:pt x="59" y="85"/>
                    <a:pt x="63" y="82"/>
                    <a:pt x="67" y="82"/>
                  </a:cubicBezTo>
                  <a:cubicBezTo>
                    <a:pt x="71" y="82"/>
                    <a:pt x="75" y="85"/>
                    <a:pt x="75" y="89"/>
                  </a:cubicBezTo>
                  <a:cubicBezTo>
                    <a:pt x="75" y="93"/>
                    <a:pt x="71" y="97"/>
                    <a:pt x="67" y="97"/>
                  </a:cubicBezTo>
                  <a:cubicBezTo>
                    <a:pt x="63" y="97"/>
                    <a:pt x="59" y="93"/>
                    <a:pt x="59" y="89"/>
                  </a:cubicBezTo>
                  <a:close/>
                  <a:moveTo>
                    <a:pt x="123" y="79"/>
                  </a:moveTo>
                  <a:cubicBezTo>
                    <a:pt x="9" y="79"/>
                    <a:pt x="9" y="79"/>
                    <a:pt x="9" y="79"/>
                  </a:cubicBezTo>
                  <a:cubicBezTo>
                    <a:pt x="9" y="10"/>
                    <a:pt x="9" y="10"/>
                    <a:pt x="9" y="10"/>
                  </a:cubicBezTo>
                  <a:cubicBezTo>
                    <a:pt x="123" y="10"/>
                    <a:pt x="123" y="10"/>
                    <a:pt x="123" y="10"/>
                  </a:cubicBezTo>
                  <a:lnTo>
                    <a:pt x="123" y="79"/>
                  </a:lnTo>
                  <a:close/>
                </a:path>
              </a:pathLst>
            </a:custGeom>
            <a:grpFill/>
            <a:ln>
              <a:noFill/>
            </a:ln>
            <a:extLst>
              <a:ext uri="{91240B29-F687-4F45-9708-019B960494DF}">
                <a14:hiddenLine w="9525">
                  <a:solidFill>
                    <a:srgbClr val="000000"/>
                  </a:solidFill>
                  <a:round/>
                  <a:headEnd/>
                  <a:tailEnd/>
                </a14:hiddenLine>
              </a:ext>
            </a:extLst>
          </p:spPr>
          <p:txBody>
            <a:bodyPr anchor="t" anchorCtr="0" bIns="55825" compatLnSpc="1" lIns="111650" numCol="1" rIns="111650" tIns="55825"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5" name="Oval 7"/>
            <p:cNvSpPr>
              <a:spLocks noChangeArrowheads="1"/>
            </p:cNvSpPr>
            <p:nvPr/>
          </p:nvSpPr>
          <p:spPr bwMode="auto">
            <a:xfrm>
              <a:off x="4718050" y="1685926"/>
              <a:ext cx="15875" cy="17463"/>
            </a:xfrm>
            <a:prstGeom prst="ellipse">
              <a:avLst/>
            </a:prstGeom>
            <a:grpFill/>
            <a:ln>
              <a:noFill/>
            </a:ln>
            <a:extLst>
              <a:ext uri="{91240B29-F687-4F45-9708-019B960494DF}">
                <a14:hiddenLine w="9525">
                  <a:solidFill>
                    <a:srgbClr val="000000"/>
                  </a:solidFill>
                  <a:round/>
                  <a:headEnd/>
                  <a:tailEnd/>
                </a14:hiddenLine>
              </a:ext>
            </a:extLst>
          </p:spPr>
          <p:txBody>
            <a:bodyPr anchor="t" anchorCtr="0" bIns="55825" compatLnSpc="1" lIns="111650" numCol="1" rIns="111650" tIns="55825"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grpSp>
      <p:sp>
        <p:nvSpPr>
          <p:cNvPr id="26" name="Freeform 59"/>
          <p:cNvSpPr>
            <a:spLocks noEditPoints="1"/>
          </p:cNvSpPr>
          <p:nvPr/>
        </p:nvSpPr>
        <p:spPr bwMode="auto">
          <a:xfrm>
            <a:off x="2581757" y="3244026"/>
            <a:ext cx="278982" cy="374208"/>
          </a:xfrm>
          <a:custGeom>
            <a:gdLst>
              <a:gd fmla="*/ 108 w 108" name="T0"/>
              <a:gd fmla="*/ 145 h 145" name="T1"/>
              <a:gd fmla="*/ 0 w 108" name="T2"/>
              <a:gd fmla="*/ 145 h 145" name="T3"/>
              <a:gd fmla="*/ 0 w 108" name="T4"/>
              <a:gd fmla="*/ 135 h 145" name="T5"/>
              <a:gd fmla="*/ 13 w 108" name="T6"/>
              <a:gd fmla="*/ 124 h 145" name="T7"/>
              <a:gd fmla="*/ 96 w 108" name="T8"/>
              <a:gd fmla="*/ 124 h 145" name="T9"/>
              <a:gd fmla="*/ 108 w 108" name="T10"/>
              <a:gd fmla="*/ 135 h 145" name="T11"/>
              <a:gd fmla="*/ 108 w 108" name="T12"/>
              <a:gd fmla="*/ 145 h 145" name="T13"/>
              <a:gd fmla="*/ 16 w 108" name="T14"/>
              <a:gd fmla="*/ 116 h 145" name="T15"/>
              <a:gd fmla="*/ 24 w 108" name="T16"/>
              <a:gd fmla="*/ 91 h 145" name="T17"/>
              <a:gd fmla="*/ 85 w 108" name="T18"/>
              <a:gd fmla="*/ 91 h 145" name="T19"/>
              <a:gd fmla="*/ 93 w 108" name="T20"/>
              <a:gd fmla="*/ 116 h 145" name="T21"/>
              <a:gd fmla="*/ 16 w 108" name="T22"/>
              <a:gd fmla="*/ 116 h 145" name="T23"/>
              <a:gd fmla="*/ 28 w 108" name="T24"/>
              <a:gd fmla="*/ 76 h 145" name="T25"/>
              <a:gd fmla="*/ 36 w 108" name="T26"/>
              <a:gd fmla="*/ 51 h 145" name="T27"/>
              <a:gd fmla="*/ 72 w 108" name="T28"/>
              <a:gd fmla="*/ 51 h 145" name="T29"/>
              <a:gd fmla="*/ 80 w 108" name="T30"/>
              <a:gd fmla="*/ 76 h 145" name="T31"/>
              <a:gd fmla="*/ 28 w 108" name="T32"/>
              <a:gd fmla="*/ 76 h 145" name="T33"/>
              <a:gd fmla="*/ 49 w 108" name="T34"/>
              <a:gd fmla="*/ 12 h 145" name="T35"/>
              <a:gd fmla="*/ 60 w 108" name="T36"/>
              <a:gd fmla="*/ 12 h 145" name="T37"/>
              <a:gd fmla="*/ 68 w 108" name="T38"/>
              <a:gd fmla="*/ 36 h 145" name="T39"/>
              <a:gd fmla="*/ 41 w 108" name="T40"/>
              <a:gd fmla="*/ 36 h 145" name="T41"/>
              <a:gd fmla="*/ 49 w 108" name="T42"/>
              <a:gd fmla="*/ 12 h 145"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45" w="108">
                <a:moveTo>
                  <a:pt x="108" y="145"/>
                </a:moveTo>
                <a:cubicBezTo>
                  <a:pt x="0" y="145"/>
                  <a:pt x="0" y="145"/>
                  <a:pt x="0" y="145"/>
                </a:cubicBezTo>
                <a:cubicBezTo>
                  <a:pt x="0" y="135"/>
                  <a:pt x="0" y="135"/>
                  <a:pt x="0" y="135"/>
                </a:cubicBezTo>
                <a:cubicBezTo>
                  <a:pt x="13" y="124"/>
                  <a:pt x="13" y="124"/>
                  <a:pt x="13" y="124"/>
                </a:cubicBezTo>
                <a:cubicBezTo>
                  <a:pt x="96" y="124"/>
                  <a:pt x="96" y="124"/>
                  <a:pt x="96" y="124"/>
                </a:cubicBezTo>
                <a:cubicBezTo>
                  <a:pt x="108" y="135"/>
                  <a:pt x="108" y="135"/>
                  <a:pt x="108" y="135"/>
                </a:cubicBezTo>
                <a:lnTo>
                  <a:pt x="108" y="145"/>
                </a:lnTo>
                <a:close/>
                <a:moveTo>
                  <a:pt x="16" y="116"/>
                </a:moveTo>
                <a:cubicBezTo>
                  <a:pt x="24" y="91"/>
                  <a:pt x="24" y="91"/>
                  <a:pt x="24" y="91"/>
                </a:cubicBezTo>
                <a:cubicBezTo>
                  <a:pt x="85" y="91"/>
                  <a:pt x="85" y="91"/>
                  <a:pt x="85" y="91"/>
                </a:cubicBezTo>
                <a:cubicBezTo>
                  <a:pt x="93" y="116"/>
                  <a:pt x="93" y="116"/>
                  <a:pt x="93" y="116"/>
                </a:cubicBezTo>
                <a:lnTo>
                  <a:pt x="16" y="116"/>
                </a:lnTo>
                <a:close/>
                <a:moveTo>
                  <a:pt x="28" y="76"/>
                </a:moveTo>
                <a:cubicBezTo>
                  <a:pt x="36" y="51"/>
                  <a:pt x="36" y="51"/>
                  <a:pt x="36" y="51"/>
                </a:cubicBezTo>
                <a:cubicBezTo>
                  <a:pt x="72" y="51"/>
                  <a:pt x="72" y="51"/>
                  <a:pt x="72" y="51"/>
                </a:cubicBezTo>
                <a:cubicBezTo>
                  <a:pt x="80" y="76"/>
                  <a:pt x="80" y="76"/>
                  <a:pt x="80" y="76"/>
                </a:cubicBezTo>
                <a:lnTo>
                  <a:pt x="28" y="76"/>
                </a:lnTo>
                <a:close/>
                <a:moveTo>
                  <a:pt x="49" y="12"/>
                </a:moveTo>
                <a:cubicBezTo>
                  <a:pt x="49" y="12"/>
                  <a:pt x="54" y="0"/>
                  <a:pt x="60" y="12"/>
                </a:cubicBezTo>
                <a:cubicBezTo>
                  <a:pt x="68" y="36"/>
                  <a:pt x="68" y="36"/>
                  <a:pt x="68" y="36"/>
                </a:cubicBezTo>
                <a:cubicBezTo>
                  <a:pt x="41" y="36"/>
                  <a:pt x="41" y="36"/>
                  <a:pt x="41" y="36"/>
                </a:cubicBezTo>
                <a:lnTo>
                  <a:pt x="49" y="12"/>
                </a:lnTo>
                <a:close/>
              </a:path>
            </a:pathLst>
          </a:custGeom>
          <a:solidFill>
            <a:schemeClr val="bg1"/>
          </a:solidFill>
          <a:ln>
            <a:noFill/>
          </a:ln>
        </p:spPr>
        <p:txBody>
          <a:bodyPr anchor="t" anchorCtr="0" bIns="39703" compatLnSpc="1" lIns="79405" numCol="1" rIns="79405" tIns="39703"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4" name="Group 26"/>
          <p:cNvGrpSpPr/>
          <p:nvPr/>
        </p:nvGrpSpPr>
        <p:grpSpPr>
          <a:xfrm>
            <a:off x="2596930" y="2483135"/>
            <a:ext cx="263810" cy="305660"/>
            <a:chOff x="3581400" y="3905251"/>
            <a:chExt cx="160338" cy="185738"/>
          </a:xfrm>
          <a:solidFill>
            <a:schemeClr val="bg1"/>
          </a:solidFill>
        </p:grpSpPr>
        <p:sp>
          <p:nvSpPr>
            <p:cNvPr id="28" name="Rectangle 33"/>
            <p:cNvSpPr>
              <a:spLocks noChangeArrowheads="1"/>
            </p:cNvSpPr>
            <p:nvPr/>
          </p:nvSpPr>
          <p:spPr bwMode="auto">
            <a:xfrm>
              <a:off x="3670300" y="3941763"/>
              <a:ext cx="28575" cy="14922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55825" compatLnSpc="1" lIns="111650" numCol="1" rIns="111650" tIns="55825"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9" name="Rectangle 34"/>
            <p:cNvSpPr>
              <a:spLocks noChangeArrowheads="1"/>
            </p:cNvSpPr>
            <p:nvPr/>
          </p:nvSpPr>
          <p:spPr bwMode="auto">
            <a:xfrm>
              <a:off x="3627438" y="3971926"/>
              <a:ext cx="26988" cy="119063"/>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55825" compatLnSpc="1" lIns="111650" numCol="1" rIns="111650" tIns="55825"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0" name="Rectangle 35"/>
            <p:cNvSpPr>
              <a:spLocks noChangeArrowheads="1"/>
            </p:cNvSpPr>
            <p:nvPr/>
          </p:nvSpPr>
          <p:spPr bwMode="auto">
            <a:xfrm>
              <a:off x="3581400" y="3994151"/>
              <a:ext cx="26988" cy="9683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55825" compatLnSpc="1" lIns="111650" numCol="1" rIns="111650" tIns="55825"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1" name="Rectangle 36"/>
            <p:cNvSpPr>
              <a:spLocks noChangeArrowheads="1"/>
            </p:cNvSpPr>
            <p:nvPr/>
          </p:nvSpPr>
          <p:spPr bwMode="auto">
            <a:xfrm>
              <a:off x="3714750" y="3905251"/>
              <a:ext cx="26988" cy="18573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55825" compatLnSpc="1" lIns="111650" numCol="1" rIns="111650" tIns="55825" vert="horz" wrap="square">
              <a:prstTxWarp prst="textNoShape">
                <a:avLst/>
              </a:prstTxWarp>
            </a:bodyPr>
            <a:lstStyle/>
            <a:p>
              <a:pPr algn="just">
                <a:lnSpc>
                  <a:spcPct val="120000"/>
                </a:lnSpc>
              </a:pPr>
              <a:endParaRPr lang="en-US" sz="500">
                <a:latin charset="0" panose="020b0604020202020204" pitchFamily="34" typeface="Arial"/>
                <a:ea charset="-122" panose="020b0503020204020204" pitchFamily="34" typeface="微软雅黑"/>
                <a:cs typeface="+mn-ea"/>
                <a:sym charset="0" panose="020b0604020202020204" pitchFamily="34" typeface="Arial"/>
              </a:endParaRPr>
            </a:p>
          </p:txBody>
        </p:sp>
      </p:grpSp>
    </p:spTree>
    <p:extLst>
      <p:ext uri="{BB962C8B-B14F-4D97-AF65-F5344CB8AC3E}">
        <p14:creationId val="144707759"/>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4">
                                  <p:stCondLst>
                                    <p:cond delay="0"/>
                                  </p:stCondLst>
                                  <p:childTnLst>
                                    <p:set>
                                      <p:cBhvr>
                                        <p:cTn dur="1" fill="hold" id="6">
                                          <p:stCondLst>
                                            <p:cond delay="0"/>
                                          </p:stCondLst>
                                        </p:cTn>
                                        <p:tgtEl>
                                          <p:spTgt spid="8"/>
                                        </p:tgtEl>
                                        <p:attrNameLst>
                                          <p:attrName>style.visibility</p:attrName>
                                        </p:attrNameLst>
                                      </p:cBhvr>
                                      <p:to>
                                        <p:strVal val="visible"/>
                                      </p:to>
                                    </p:set>
                                    <p:anim calcmode="lin" valueType="num">
                                      <p:cBhvr additive="base">
                                        <p:cTn dur="250" fill="hold" id="7"/>
                                        <p:tgtEl>
                                          <p:spTgt spid="8"/>
                                        </p:tgtEl>
                                        <p:attrNameLst>
                                          <p:attrName>ppt_x</p:attrName>
                                        </p:attrNameLst>
                                      </p:cBhvr>
                                      <p:tavLst>
                                        <p:tav tm="0">
                                          <p:val>
                                            <p:strVal val="#ppt_x"/>
                                          </p:val>
                                        </p:tav>
                                        <p:tav tm="100000">
                                          <p:val>
                                            <p:strVal val="#ppt_x"/>
                                          </p:val>
                                        </p:tav>
                                      </p:tavLst>
                                    </p:anim>
                                    <p:anim calcmode="lin" valueType="num">
                                      <p:cBhvr additive="base">
                                        <p:cTn dur="250" fill="hold" id="8"/>
                                        <p:tgtEl>
                                          <p:spTgt spid="8"/>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250"/>
                            </p:stCondLst>
                            <p:childTnLst>
                              <p:par>
                                <p:cTn fill="hold" grpId="0" id="10" nodeType="afterEffect" presetClass="entr" presetID="2" presetSubtype="4">
                                  <p:stCondLst>
                                    <p:cond delay="0"/>
                                  </p:stCondLst>
                                  <p:childTnLst>
                                    <p:set>
                                      <p:cBhvr>
                                        <p:cTn dur="1" fill="hold" id="11">
                                          <p:stCondLst>
                                            <p:cond delay="0"/>
                                          </p:stCondLst>
                                        </p:cTn>
                                        <p:tgtEl>
                                          <p:spTgt spid="9"/>
                                        </p:tgtEl>
                                        <p:attrNameLst>
                                          <p:attrName>style.visibility</p:attrName>
                                        </p:attrNameLst>
                                      </p:cBhvr>
                                      <p:to>
                                        <p:strVal val="visible"/>
                                      </p:to>
                                    </p:set>
                                    <p:anim calcmode="lin" valueType="num">
                                      <p:cBhvr additive="base">
                                        <p:cTn dur="250" fill="hold" id="12"/>
                                        <p:tgtEl>
                                          <p:spTgt spid="9"/>
                                        </p:tgtEl>
                                        <p:attrNameLst>
                                          <p:attrName>ppt_x</p:attrName>
                                        </p:attrNameLst>
                                      </p:cBhvr>
                                      <p:tavLst>
                                        <p:tav tm="0">
                                          <p:val>
                                            <p:strVal val="#ppt_x"/>
                                          </p:val>
                                        </p:tav>
                                        <p:tav tm="100000">
                                          <p:val>
                                            <p:strVal val="#ppt_x"/>
                                          </p:val>
                                        </p:tav>
                                      </p:tavLst>
                                    </p:anim>
                                    <p:anim calcmode="lin" valueType="num">
                                      <p:cBhvr additive="base">
                                        <p:cTn dur="250" fill="hold" id="13"/>
                                        <p:tgtEl>
                                          <p:spTgt spid="9"/>
                                        </p:tgtEl>
                                        <p:attrNameLst>
                                          <p:attrName>ppt_y</p:attrName>
                                        </p:attrNameLst>
                                      </p:cBhvr>
                                      <p:tavLst>
                                        <p:tav tm="0">
                                          <p:val>
                                            <p:strVal val="1+#ppt_h/2"/>
                                          </p:val>
                                        </p:tav>
                                        <p:tav tm="100000">
                                          <p:val>
                                            <p:strVal val="#ppt_y"/>
                                          </p:val>
                                        </p:tav>
                                      </p:tavLst>
                                    </p:anim>
                                  </p:childTnLst>
                                </p:cTn>
                              </p:par>
                            </p:childTnLst>
                          </p:cTn>
                        </p:par>
                        <p:par>
                          <p:cTn fill="hold" id="14" nodeType="afterGroup">
                            <p:stCondLst>
                              <p:cond delay="500"/>
                            </p:stCondLst>
                            <p:childTnLst>
                              <p:par>
                                <p:cTn fill="hold" grpId="0" id="15" nodeType="afterEffect" presetClass="entr" presetID="2" presetSubtype="4">
                                  <p:stCondLst>
                                    <p:cond delay="0"/>
                                  </p:stCondLst>
                                  <p:childTnLst>
                                    <p:set>
                                      <p:cBhvr>
                                        <p:cTn dur="1" fill="hold" id="16">
                                          <p:stCondLst>
                                            <p:cond delay="0"/>
                                          </p:stCondLst>
                                        </p:cTn>
                                        <p:tgtEl>
                                          <p:spTgt spid="7"/>
                                        </p:tgtEl>
                                        <p:attrNameLst>
                                          <p:attrName>style.visibility</p:attrName>
                                        </p:attrNameLst>
                                      </p:cBhvr>
                                      <p:to>
                                        <p:strVal val="visible"/>
                                      </p:to>
                                    </p:set>
                                    <p:anim calcmode="lin" valueType="num">
                                      <p:cBhvr additive="base">
                                        <p:cTn dur="250" fill="hold" id="17"/>
                                        <p:tgtEl>
                                          <p:spTgt spid="7"/>
                                        </p:tgtEl>
                                        <p:attrNameLst>
                                          <p:attrName>ppt_x</p:attrName>
                                        </p:attrNameLst>
                                      </p:cBhvr>
                                      <p:tavLst>
                                        <p:tav tm="0">
                                          <p:val>
                                            <p:strVal val="#ppt_x"/>
                                          </p:val>
                                        </p:tav>
                                        <p:tav tm="100000">
                                          <p:val>
                                            <p:strVal val="#ppt_x"/>
                                          </p:val>
                                        </p:tav>
                                      </p:tavLst>
                                    </p:anim>
                                    <p:anim calcmode="lin" valueType="num">
                                      <p:cBhvr additive="base">
                                        <p:cTn dur="250" fill="hold" id="18"/>
                                        <p:tgtEl>
                                          <p:spTgt spid="7"/>
                                        </p:tgtEl>
                                        <p:attrNameLst>
                                          <p:attrName>ppt_y</p:attrName>
                                        </p:attrNameLst>
                                      </p:cBhvr>
                                      <p:tavLst>
                                        <p:tav tm="0">
                                          <p:val>
                                            <p:strVal val="1+#ppt_h/2"/>
                                          </p:val>
                                        </p:tav>
                                        <p:tav tm="100000">
                                          <p:val>
                                            <p:strVal val="#ppt_y"/>
                                          </p:val>
                                        </p:tav>
                                      </p:tavLst>
                                    </p:anim>
                                  </p:childTnLst>
                                </p:cTn>
                              </p:par>
                            </p:childTnLst>
                          </p:cTn>
                        </p:par>
                        <p:par>
                          <p:cTn fill="hold" id="19" nodeType="afterGroup">
                            <p:stCondLst>
                              <p:cond delay="750"/>
                            </p:stCondLst>
                            <p:childTnLst>
                              <p:par>
                                <p:cTn fill="hold" grpId="0" id="20" nodeType="afterEffect" presetClass="entr" presetID="2" presetSubtype="4">
                                  <p:stCondLst>
                                    <p:cond delay="0"/>
                                  </p:stCondLst>
                                  <p:childTnLst>
                                    <p:set>
                                      <p:cBhvr>
                                        <p:cTn dur="1" fill="hold" id="21">
                                          <p:stCondLst>
                                            <p:cond delay="0"/>
                                          </p:stCondLst>
                                        </p:cTn>
                                        <p:tgtEl>
                                          <p:spTgt spid="10"/>
                                        </p:tgtEl>
                                        <p:attrNameLst>
                                          <p:attrName>style.visibility</p:attrName>
                                        </p:attrNameLst>
                                      </p:cBhvr>
                                      <p:to>
                                        <p:strVal val="visible"/>
                                      </p:to>
                                    </p:set>
                                    <p:anim calcmode="lin" valueType="num">
                                      <p:cBhvr additive="base">
                                        <p:cTn dur="250" fill="hold" id="22"/>
                                        <p:tgtEl>
                                          <p:spTgt spid="10"/>
                                        </p:tgtEl>
                                        <p:attrNameLst>
                                          <p:attrName>ppt_x</p:attrName>
                                        </p:attrNameLst>
                                      </p:cBhvr>
                                      <p:tavLst>
                                        <p:tav tm="0">
                                          <p:val>
                                            <p:strVal val="#ppt_x"/>
                                          </p:val>
                                        </p:tav>
                                        <p:tav tm="100000">
                                          <p:val>
                                            <p:strVal val="#ppt_x"/>
                                          </p:val>
                                        </p:tav>
                                      </p:tavLst>
                                    </p:anim>
                                    <p:anim calcmode="lin" valueType="num">
                                      <p:cBhvr additive="base">
                                        <p:cTn dur="250" fill="hold" id="23"/>
                                        <p:tgtEl>
                                          <p:spTgt spid="10"/>
                                        </p:tgtEl>
                                        <p:attrNameLst>
                                          <p:attrName>ppt_y</p:attrName>
                                        </p:attrNameLst>
                                      </p:cBhvr>
                                      <p:tavLst>
                                        <p:tav tm="0">
                                          <p:val>
                                            <p:strVal val="1+#ppt_h/2"/>
                                          </p:val>
                                        </p:tav>
                                        <p:tav tm="100000">
                                          <p:val>
                                            <p:strVal val="#ppt_y"/>
                                          </p:val>
                                        </p:tav>
                                      </p:tavLst>
                                    </p:anim>
                                  </p:childTnLst>
                                </p:cTn>
                              </p:par>
                            </p:childTnLst>
                          </p:cTn>
                        </p:par>
                        <p:par>
                          <p:cTn fill="hold" id="24" nodeType="afterGroup">
                            <p:stCondLst>
                              <p:cond delay="1000"/>
                            </p:stCondLst>
                            <p:childTnLst>
                              <p:par>
                                <p:cTn fill="hold" grpId="0" id="25" nodeType="afterEffect" presetClass="entr" presetID="2" presetSubtype="4">
                                  <p:stCondLst>
                                    <p:cond delay="0"/>
                                  </p:stCondLst>
                                  <p:childTnLst>
                                    <p:set>
                                      <p:cBhvr>
                                        <p:cTn dur="1" fill="hold" id="26">
                                          <p:stCondLst>
                                            <p:cond delay="0"/>
                                          </p:stCondLst>
                                        </p:cTn>
                                        <p:tgtEl>
                                          <p:spTgt spid="17"/>
                                        </p:tgtEl>
                                        <p:attrNameLst>
                                          <p:attrName>style.visibility</p:attrName>
                                        </p:attrNameLst>
                                      </p:cBhvr>
                                      <p:to>
                                        <p:strVal val="visible"/>
                                      </p:to>
                                    </p:set>
                                    <p:anim calcmode="lin" valueType="num">
                                      <p:cBhvr additive="base">
                                        <p:cTn dur="250" fill="hold" id="27"/>
                                        <p:tgtEl>
                                          <p:spTgt spid="17"/>
                                        </p:tgtEl>
                                        <p:attrNameLst>
                                          <p:attrName>ppt_x</p:attrName>
                                        </p:attrNameLst>
                                      </p:cBhvr>
                                      <p:tavLst>
                                        <p:tav tm="0">
                                          <p:val>
                                            <p:strVal val="#ppt_x"/>
                                          </p:val>
                                        </p:tav>
                                        <p:tav tm="100000">
                                          <p:val>
                                            <p:strVal val="#ppt_x"/>
                                          </p:val>
                                        </p:tav>
                                      </p:tavLst>
                                    </p:anim>
                                    <p:anim calcmode="lin" valueType="num">
                                      <p:cBhvr additive="base">
                                        <p:cTn dur="250" fill="hold" id="28"/>
                                        <p:tgtEl>
                                          <p:spTgt spid="17"/>
                                        </p:tgtEl>
                                        <p:attrNameLst>
                                          <p:attrName>ppt_y</p:attrName>
                                        </p:attrNameLst>
                                      </p:cBhvr>
                                      <p:tavLst>
                                        <p:tav tm="0">
                                          <p:val>
                                            <p:strVal val="1+#ppt_h/2"/>
                                          </p:val>
                                        </p:tav>
                                        <p:tav tm="100000">
                                          <p:val>
                                            <p:strVal val="#ppt_y"/>
                                          </p:val>
                                        </p:tav>
                                      </p:tavLst>
                                    </p:anim>
                                  </p:childTnLst>
                                </p:cTn>
                              </p:par>
                            </p:childTnLst>
                          </p:cTn>
                        </p:par>
                        <p:par>
                          <p:cTn fill="hold" id="29" nodeType="afterGroup">
                            <p:stCondLst>
                              <p:cond delay="1250"/>
                            </p:stCondLst>
                            <p:childTnLst>
                              <p:par>
                                <p:cTn fill="hold" id="30" nodeType="afterEffect" presetClass="entr" presetID="2" presetSubtype="4">
                                  <p:stCondLst>
                                    <p:cond delay="0"/>
                                  </p:stCondLst>
                                  <p:childTnLst>
                                    <p:set>
                                      <p:cBhvr>
                                        <p:cTn dur="1" fill="hold" id="31">
                                          <p:stCondLst>
                                            <p:cond delay="0"/>
                                          </p:stCondLst>
                                        </p:cTn>
                                        <p:tgtEl>
                                          <p:spTgt spid="4"/>
                                        </p:tgtEl>
                                        <p:attrNameLst>
                                          <p:attrName>style.visibility</p:attrName>
                                        </p:attrNameLst>
                                      </p:cBhvr>
                                      <p:to>
                                        <p:strVal val="visible"/>
                                      </p:to>
                                    </p:set>
                                    <p:anim calcmode="lin" valueType="num">
                                      <p:cBhvr additive="base">
                                        <p:cTn dur="250" fill="hold" id="32"/>
                                        <p:tgtEl>
                                          <p:spTgt spid="4"/>
                                        </p:tgtEl>
                                        <p:attrNameLst>
                                          <p:attrName>ppt_x</p:attrName>
                                        </p:attrNameLst>
                                      </p:cBhvr>
                                      <p:tavLst>
                                        <p:tav tm="0">
                                          <p:val>
                                            <p:strVal val="#ppt_x"/>
                                          </p:val>
                                        </p:tav>
                                        <p:tav tm="100000">
                                          <p:val>
                                            <p:strVal val="#ppt_x"/>
                                          </p:val>
                                        </p:tav>
                                      </p:tavLst>
                                    </p:anim>
                                    <p:anim calcmode="lin" valueType="num">
                                      <p:cBhvr additive="base">
                                        <p:cTn dur="250" fill="hold" id="33"/>
                                        <p:tgtEl>
                                          <p:spTgt spid="4"/>
                                        </p:tgtEl>
                                        <p:attrNameLst>
                                          <p:attrName>ppt_y</p:attrName>
                                        </p:attrNameLst>
                                      </p:cBhvr>
                                      <p:tavLst>
                                        <p:tav tm="0">
                                          <p:val>
                                            <p:strVal val="1+#ppt_h/2"/>
                                          </p:val>
                                        </p:tav>
                                        <p:tav tm="100000">
                                          <p:val>
                                            <p:strVal val="#ppt_y"/>
                                          </p:val>
                                        </p:tav>
                                      </p:tavLst>
                                    </p:anim>
                                  </p:childTnLst>
                                </p:cTn>
                              </p:par>
                            </p:childTnLst>
                          </p:cTn>
                        </p:par>
                        <p:par>
                          <p:cTn fill="hold" id="34" nodeType="afterGroup">
                            <p:stCondLst>
                              <p:cond delay="1500"/>
                            </p:stCondLst>
                            <p:childTnLst>
                              <p:par>
                                <p:cTn fill="hold" grpId="0" id="35" nodeType="afterEffect" presetClass="entr" presetID="2" presetSubtype="4">
                                  <p:stCondLst>
                                    <p:cond delay="0"/>
                                  </p:stCondLst>
                                  <p:childTnLst>
                                    <p:set>
                                      <p:cBhvr>
                                        <p:cTn dur="1" fill="hold" id="36">
                                          <p:stCondLst>
                                            <p:cond delay="0"/>
                                          </p:stCondLst>
                                        </p:cTn>
                                        <p:tgtEl>
                                          <p:spTgt spid="15"/>
                                        </p:tgtEl>
                                        <p:attrNameLst>
                                          <p:attrName>style.visibility</p:attrName>
                                        </p:attrNameLst>
                                      </p:cBhvr>
                                      <p:to>
                                        <p:strVal val="visible"/>
                                      </p:to>
                                    </p:set>
                                    <p:anim calcmode="lin" valueType="num">
                                      <p:cBhvr additive="base">
                                        <p:cTn dur="250" fill="hold" id="37"/>
                                        <p:tgtEl>
                                          <p:spTgt spid="15"/>
                                        </p:tgtEl>
                                        <p:attrNameLst>
                                          <p:attrName>ppt_x</p:attrName>
                                        </p:attrNameLst>
                                      </p:cBhvr>
                                      <p:tavLst>
                                        <p:tav tm="0">
                                          <p:val>
                                            <p:strVal val="#ppt_x"/>
                                          </p:val>
                                        </p:tav>
                                        <p:tav tm="100000">
                                          <p:val>
                                            <p:strVal val="#ppt_x"/>
                                          </p:val>
                                        </p:tav>
                                      </p:tavLst>
                                    </p:anim>
                                    <p:anim calcmode="lin" valueType="num">
                                      <p:cBhvr additive="base">
                                        <p:cTn dur="250" fill="hold" id="38"/>
                                        <p:tgtEl>
                                          <p:spTgt spid="15"/>
                                        </p:tgtEl>
                                        <p:attrNameLst>
                                          <p:attrName>ppt_y</p:attrName>
                                        </p:attrNameLst>
                                      </p:cBhvr>
                                      <p:tavLst>
                                        <p:tav tm="0">
                                          <p:val>
                                            <p:strVal val="1+#ppt_h/2"/>
                                          </p:val>
                                        </p:tav>
                                        <p:tav tm="100000">
                                          <p:val>
                                            <p:strVal val="#ppt_y"/>
                                          </p:val>
                                        </p:tav>
                                      </p:tavLst>
                                    </p:anim>
                                  </p:childTnLst>
                                </p:cTn>
                              </p:par>
                            </p:childTnLst>
                          </p:cTn>
                        </p:par>
                        <p:par>
                          <p:cTn fill="hold" id="39" nodeType="afterGroup">
                            <p:stCondLst>
                              <p:cond delay="1750"/>
                            </p:stCondLst>
                            <p:childTnLst>
                              <p:par>
                                <p:cTn fill="hold" grpId="0" id="40" nodeType="afterEffect" presetClass="entr" presetID="2" presetSubtype="4">
                                  <p:stCondLst>
                                    <p:cond delay="0"/>
                                  </p:stCondLst>
                                  <p:childTnLst>
                                    <p:set>
                                      <p:cBhvr>
                                        <p:cTn dur="1" fill="hold" id="41">
                                          <p:stCondLst>
                                            <p:cond delay="0"/>
                                          </p:stCondLst>
                                        </p:cTn>
                                        <p:tgtEl>
                                          <p:spTgt spid="18"/>
                                        </p:tgtEl>
                                        <p:attrNameLst>
                                          <p:attrName>style.visibility</p:attrName>
                                        </p:attrNameLst>
                                      </p:cBhvr>
                                      <p:to>
                                        <p:strVal val="visible"/>
                                      </p:to>
                                    </p:set>
                                    <p:anim calcmode="lin" valueType="num">
                                      <p:cBhvr additive="base">
                                        <p:cTn dur="250" fill="hold" id="42"/>
                                        <p:tgtEl>
                                          <p:spTgt spid="18"/>
                                        </p:tgtEl>
                                        <p:attrNameLst>
                                          <p:attrName>ppt_x</p:attrName>
                                        </p:attrNameLst>
                                      </p:cBhvr>
                                      <p:tavLst>
                                        <p:tav tm="0">
                                          <p:val>
                                            <p:strVal val="#ppt_x"/>
                                          </p:val>
                                        </p:tav>
                                        <p:tav tm="100000">
                                          <p:val>
                                            <p:strVal val="#ppt_x"/>
                                          </p:val>
                                        </p:tav>
                                      </p:tavLst>
                                    </p:anim>
                                    <p:anim calcmode="lin" valueType="num">
                                      <p:cBhvr additive="base">
                                        <p:cTn dur="250" fill="hold" id="43"/>
                                        <p:tgtEl>
                                          <p:spTgt spid="18"/>
                                        </p:tgtEl>
                                        <p:attrNameLst>
                                          <p:attrName>ppt_y</p:attrName>
                                        </p:attrNameLst>
                                      </p:cBhvr>
                                      <p:tavLst>
                                        <p:tav tm="0">
                                          <p:val>
                                            <p:strVal val="1+#ppt_h/2"/>
                                          </p:val>
                                        </p:tav>
                                        <p:tav tm="100000">
                                          <p:val>
                                            <p:strVal val="#ppt_y"/>
                                          </p:val>
                                        </p:tav>
                                      </p:tavLst>
                                    </p:anim>
                                  </p:childTnLst>
                                </p:cTn>
                              </p:par>
                            </p:childTnLst>
                          </p:cTn>
                        </p:par>
                        <p:par>
                          <p:cTn fill="hold" id="44" nodeType="afterGroup">
                            <p:stCondLst>
                              <p:cond delay="2000"/>
                            </p:stCondLst>
                            <p:childTnLst>
                              <p:par>
                                <p:cTn fill="hold" grpId="0" id="45" nodeType="afterEffect" presetClass="entr" presetID="2" presetSubtype="4">
                                  <p:stCondLst>
                                    <p:cond delay="0"/>
                                  </p:stCondLst>
                                  <p:childTnLst>
                                    <p:set>
                                      <p:cBhvr>
                                        <p:cTn dur="1" fill="hold" id="46">
                                          <p:stCondLst>
                                            <p:cond delay="0"/>
                                          </p:stCondLst>
                                        </p:cTn>
                                        <p:tgtEl>
                                          <p:spTgt spid="26"/>
                                        </p:tgtEl>
                                        <p:attrNameLst>
                                          <p:attrName>style.visibility</p:attrName>
                                        </p:attrNameLst>
                                      </p:cBhvr>
                                      <p:to>
                                        <p:strVal val="visible"/>
                                      </p:to>
                                    </p:set>
                                    <p:anim calcmode="lin" valueType="num">
                                      <p:cBhvr additive="base">
                                        <p:cTn dur="250" fill="hold" id="47"/>
                                        <p:tgtEl>
                                          <p:spTgt spid="26"/>
                                        </p:tgtEl>
                                        <p:attrNameLst>
                                          <p:attrName>ppt_x</p:attrName>
                                        </p:attrNameLst>
                                      </p:cBhvr>
                                      <p:tavLst>
                                        <p:tav tm="0">
                                          <p:val>
                                            <p:strVal val="#ppt_x"/>
                                          </p:val>
                                        </p:tav>
                                        <p:tav tm="100000">
                                          <p:val>
                                            <p:strVal val="#ppt_x"/>
                                          </p:val>
                                        </p:tav>
                                      </p:tavLst>
                                    </p:anim>
                                    <p:anim calcmode="lin" valueType="num">
                                      <p:cBhvr additive="base">
                                        <p:cTn dur="250" fill="hold" id="48"/>
                                        <p:tgtEl>
                                          <p:spTgt spid="26"/>
                                        </p:tgtEl>
                                        <p:attrNameLst>
                                          <p:attrName>ppt_y</p:attrName>
                                        </p:attrNameLst>
                                      </p:cBhvr>
                                      <p:tavLst>
                                        <p:tav tm="0">
                                          <p:val>
                                            <p:strVal val="1+#ppt_h/2"/>
                                          </p:val>
                                        </p:tav>
                                        <p:tav tm="100000">
                                          <p:val>
                                            <p:strVal val="#ppt_y"/>
                                          </p:val>
                                        </p:tav>
                                      </p:tavLst>
                                    </p:anim>
                                  </p:childTnLst>
                                </p:cTn>
                              </p:par>
                            </p:childTnLst>
                          </p:cTn>
                        </p:par>
                        <p:par>
                          <p:cTn fill="hold" id="49" nodeType="afterGroup">
                            <p:stCondLst>
                              <p:cond delay="2250"/>
                            </p:stCondLst>
                            <p:childTnLst>
                              <p:par>
                                <p:cTn fill="hold" grpId="0" id="50" nodeType="afterEffect" presetClass="entr" presetID="2" presetSubtype="4">
                                  <p:stCondLst>
                                    <p:cond delay="0"/>
                                  </p:stCondLst>
                                  <p:childTnLst>
                                    <p:set>
                                      <p:cBhvr>
                                        <p:cTn dur="1" fill="hold" id="51">
                                          <p:stCondLst>
                                            <p:cond delay="0"/>
                                          </p:stCondLst>
                                        </p:cTn>
                                        <p:tgtEl>
                                          <p:spTgt spid="16"/>
                                        </p:tgtEl>
                                        <p:attrNameLst>
                                          <p:attrName>style.visibility</p:attrName>
                                        </p:attrNameLst>
                                      </p:cBhvr>
                                      <p:to>
                                        <p:strVal val="visible"/>
                                      </p:to>
                                    </p:set>
                                    <p:anim calcmode="lin" valueType="num">
                                      <p:cBhvr additive="base">
                                        <p:cTn dur="250" fill="hold" id="52"/>
                                        <p:tgtEl>
                                          <p:spTgt spid="16"/>
                                        </p:tgtEl>
                                        <p:attrNameLst>
                                          <p:attrName>ppt_x</p:attrName>
                                        </p:attrNameLst>
                                      </p:cBhvr>
                                      <p:tavLst>
                                        <p:tav tm="0">
                                          <p:val>
                                            <p:strVal val="#ppt_x"/>
                                          </p:val>
                                        </p:tav>
                                        <p:tav tm="100000">
                                          <p:val>
                                            <p:strVal val="#ppt_x"/>
                                          </p:val>
                                        </p:tav>
                                      </p:tavLst>
                                    </p:anim>
                                    <p:anim calcmode="lin" valueType="num">
                                      <p:cBhvr additive="base">
                                        <p:cTn dur="250" fill="hold" id="53"/>
                                        <p:tgtEl>
                                          <p:spTgt spid="16"/>
                                        </p:tgtEl>
                                        <p:attrNameLst>
                                          <p:attrName>ppt_y</p:attrName>
                                        </p:attrNameLst>
                                      </p:cBhvr>
                                      <p:tavLst>
                                        <p:tav tm="0">
                                          <p:val>
                                            <p:strVal val="1+#ppt_h/2"/>
                                          </p:val>
                                        </p:tav>
                                        <p:tav tm="100000">
                                          <p:val>
                                            <p:strVal val="#ppt_y"/>
                                          </p:val>
                                        </p:tav>
                                      </p:tavLst>
                                    </p:anim>
                                  </p:childTnLst>
                                </p:cTn>
                              </p:par>
                            </p:childTnLst>
                          </p:cTn>
                        </p:par>
                        <p:par>
                          <p:cTn fill="hold" id="54" nodeType="afterGroup">
                            <p:stCondLst>
                              <p:cond delay="2500"/>
                            </p:stCondLst>
                            <p:childTnLst>
                              <p:par>
                                <p:cTn fill="hold" grpId="0" id="55" nodeType="afterEffect" presetClass="entr" presetID="2" presetSubtype="4">
                                  <p:stCondLst>
                                    <p:cond delay="0"/>
                                  </p:stCondLst>
                                  <p:childTnLst>
                                    <p:set>
                                      <p:cBhvr>
                                        <p:cTn dur="1" fill="hold" id="56">
                                          <p:stCondLst>
                                            <p:cond delay="0"/>
                                          </p:stCondLst>
                                        </p:cTn>
                                        <p:tgtEl>
                                          <p:spTgt spid="13"/>
                                        </p:tgtEl>
                                        <p:attrNameLst>
                                          <p:attrName>style.visibility</p:attrName>
                                        </p:attrNameLst>
                                      </p:cBhvr>
                                      <p:to>
                                        <p:strVal val="visible"/>
                                      </p:to>
                                    </p:set>
                                    <p:anim calcmode="lin" valueType="num">
                                      <p:cBhvr additive="base">
                                        <p:cTn dur="250" fill="hold" id="57"/>
                                        <p:tgtEl>
                                          <p:spTgt spid="13"/>
                                        </p:tgtEl>
                                        <p:attrNameLst>
                                          <p:attrName>ppt_x</p:attrName>
                                        </p:attrNameLst>
                                      </p:cBhvr>
                                      <p:tavLst>
                                        <p:tav tm="0">
                                          <p:val>
                                            <p:strVal val="#ppt_x"/>
                                          </p:val>
                                        </p:tav>
                                        <p:tav tm="100000">
                                          <p:val>
                                            <p:strVal val="#ppt_x"/>
                                          </p:val>
                                        </p:tav>
                                      </p:tavLst>
                                    </p:anim>
                                    <p:anim calcmode="lin" valueType="num">
                                      <p:cBhvr additive="base">
                                        <p:cTn dur="250" fill="hold" id="58"/>
                                        <p:tgtEl>
                                          <p:spTgt spid="13"/>
                                        </p:tgtEl>
                                        <p:attrNameLst>
                                          <p:attrName>ppt_y</p:attrName>
                                        </p:attrNameLst>
                                      </p:cBhvr>
                                      <p:tavLst>
                                        <p:tav tm="0">
                                          <p:val>
                                            <p:strVal val="1+#ppt_h/2"/>
                                          </p:val>
                                        </p:tav>
                                        <p:tav tm="100000">
                                          <p:val>
                                            <p:strVal val="#ppt_y"/>
                                          </p:val>
                                        </p:tav>
                                      </p:tavLst>
                                    </p:anim>
                                  </p:childTnLst>
                                </p:cTn>
                              </p:par>
                            </p:childTnLst>
                          </p:cTn>
                        </p:par>
                        <p:par>
                          <p:cTn fill="hold" id="59" nodeType="afterGroup">
                            <p:stCondLst>
                              <p:cond delay="2750"/>
                            </p:stCondLst>
                            <p:childTnLst>
                              <p:par>
                                <p:cTn fill="hold" id="60" nodeType="afterEffect" presetClass="entr" presetID="2" presetSubtype="4">
                                  <p:stCondLst>
                                    <p:cond delay="0"/>
                                  </p:stCondLst>
                                  <p:childTnLst>
                                    <p:set>
                                      <p:cBhvr>
                                        <p:cTn dur="1" fill="hold" id="61">
                                          <p:stCondLst>
                                            <p:cond delay="0"/>
                                          </p:stCondLst>
                                        </p:cTn>
                                        <p:tgtEl>
                                          <p:spTgt spid="2"/>
                                        </p:tgtEl>
                                        <p:attrNameLst>
                                          <p:attrName>style.visibility</p:attrName>
                                        </p:attrNameLst>
                                      </p:cBhvr>
                                      <p:to>
                                        <p:strVal val="visible"/>
                                      </p:to>
                                    </p:set>
                                    <p:anim calcmode="lin" valueType="num">
                                      <p:cBhvr additive="base">
                                        <p:cTn dur="250" fill="hold" id="62"/>
                                        <p:tgtEl>
                                          <p:spTgt spid="2"/>
                                        </p:tgtEl>
                                        <p:attrNameLst>
                                          <p:attrName>ppt_x</p:attrName>
                                        </p:attrNameLst>
                                      </p:cBhvr>
                                      <p:tavLst>
                                        <p:tav tm="0">
                                          <p:val>
                                            <p:strVal val="#ppt_x"/>
                                          </p:val>
                                        </p:tav>
                                        <p:tav tm="100000">
                                          <p:val>
                                            <p:strVal val="#ppt_x"/>
                                          </p:val>
                                        </p:tav>
                                      </p:tavLst>
                                    </p:anim>
                                    <p:anim calcmode="lin" valueType="num">
                                      <p:cBhvr additive="base">
                                        <p:cTn dur="250" fill="hold" id="63"/>
                                        <p:tgtEl>
                                          <p:spTgt spid="2"/>
                                        </p:tgtEl>
                                        <p:attrNameLst>
                                          <p:attrName>ppt_y</p:attrName>
                                        </p:attrNameLst>
                                      </p:cBhvr>
                                      <p:tavLst>
                                        <p:tav tm="0">
                                          <p:val>
                                            <p:strVal val="1+#ppt_h/2"/>
                                          </p:val>
                                        </p:tav>
                                        <p:tav tm="100000">
                                          <p:val>
                                            <p:strVal val="#ppt_y"/>
                                          </p:val>
                                        </p:tav>
                                      </p:tavLst>
                                    </p:anim>
                                  </p:childTnLst>
                                </p:cTn>
                              </p:par>
                            </p:childTnLst>
                          </p:cTn>
                        </p:par>
                        <p:par>
                          <p:cTn fill="hold" id="64" nodeType="afterGroup">
                            <p:stCondLst>
                              <p:cond delay="3000"/>
                            </p:stCondLst>
                            <p:childTnLst>
                              <p:par>
                                <p:cTn fill="hold" grpId="0" id="65" nodeType="afterEffect" presetClass="entr" presetID="2" presetSubtype="4">
                                  <p:stCondLst>
                                    <p:cond delay="0"/>
                                  </p:stCondLst>
                                  <p:childTnLst>
                                    <p:set>
                                      <p:cBhvr>
                                        <p:cTn dur="1" fill="hold" id="66">
                                          <p:stCondLst>
                                            <p:cond delay="0"/>
                                          </p:stCondLst>
                                        </p:cTn>
                                        <p:tgtEl>
                                          <p:spTgt spid="11"/>
                                        </p:tgtEl>
                                        <p:attrNameLst>
                                          <p:attrName>style.visibility</p:attrName>
                                        </p:attrNameLst>
                                      </p:cBhvr>
                                      <p:to>
                                        <p:strVal val="visible"/>
                                      </p:to>
                                    </p:set>
                                    <p:anim calcmode="lin" valueType="num">
                                      <p:cBhvr additive="base">
                                        <p:cTn dur="250" fill="hold" id="67"/>
                                        <p:tgtEl>
                                          <p:spTgt spid="11"/>
                                        </p:tgtEl>
                                        <p:attrNameLst>
                                          <p:attrName>ppt_x</p:attrName>
                                        </p:attrNameLst>
                                      </p:cBhvr>
                                      <p:tavLst>
                                        <p:tav tm="0">
                                          <p:val>
                                            <p:strVal val="#ppt_x"/>
                                          </p:val>
                                        </p:tav>
                                        <p:tav tm="100000">
                                          <p:val>
                                            <p:strVal val="#ppt_x"/>
                                          </p:val>
                                        </p:tav>
                                      </p:tavLst>
                                    </p:anim>
                                    <p:anim calcmode="lin" valueType="num">
                                      <p:cBhvr additive="base">
                                        <p:cTn dur="250" fill="hold" id="68"/>
                                        <p:tgtEl>
                                          <p:spTgt spid="11"/>
                                        </p:tgtEl>
                                        <p:attrNameLst>
                                          <p:attrName>ppt_y</p:attrName>
                                        </p:attrNameLst>
                                      </p:cBhvr>
                                      <p:tavLst>
                                        <p:tav tm="0">
                                          <p:val>
                                            <p:strVal val="1+#ppt_h/2"/>
                                          </p:val>
                                        </p:tav>
                                        <p:tav tm="100000">
                                          <p:val>
                                            <p:strVal val="#ppt_y"/>
                                          </p:val>
                                        </p:tav>
                                      </p:tavLst>
                                    </p:anim>
                                  </p:childTnLst>
                                </p:cTn>
                              </p:par>
                            </p:childTnLst>
                          </p:cTn>
                        </p:par>
                        <p:par>
                          <p:cTn fill="hold" id="69" nodeType="afterGroup">
                            <p:stCondLst>
                              <p:cond delay="3250"/>
                            </p:stCondLst>
                            <p:childTnLst>
                              <p:par>
                                <p:cTn fill="hold" grpId="0" id="70" nodeType="afterEffect" presetClass="entr" presetID="2" presetSubtype="4">
                                  <p:stCondLst>
                                    <p:cond delay="0"/>
                                  </p:stCondLst>
                                  <p:childTnLst>
                                    <p:set>
                                      <p:cBhvr>
                                        <p:cTn dur="1" fill="hold" id="71">
                                          <p:stCondLst>
                                            <p:cond delay="0"/>
                                          </p:stCondLst>
                                        </p:cTn>
                                        <p:tgtEl>
                                          <p:spTgt spid="14"/>
                                        </p:tgtEl>
                                        <p:attrNameLst>
                                          <p:attrName>style.visibility</p:attrName>
                                        </p:attrNameLst>
                                      </p:cBhvr>
                                      <p:to>
                                        <p:strVal val="visible"/>
                                      </p:to>
                                    </p:set>
                                    <p:anim calcmode="lin" valueType="num">
                                      <p:cBhvr additive="base">
                                        <p:cTn dur="250" fill="hold" id="72"/>
                                        <p:tgtEl>
                                          <p:spTgt spid="14"/>
                                        </p:tgtEl>
                                        <p:attrNameLst>
                                          <p:attrName>ppt_x</p:attrName>
                                        </p:attrNameLst>
                                      </p:cBhvr>
                                      <p:tavLst>
                                        <p:tav tm="0">
                                          <p:val>
                                            <p:strVal val="#ppt_x"/>
                                          </p:val>
                                        </p:tav>
                                        <p:tav tm="100000">
                                          <p:val>
                                            <p:strVal val="#ppt_x"/>
                                          </p:val>
                                        </p:tav>
                                      </p:tavLst>
                                    </p:anim>
                                    <p:anim calcmode="lin" valueType="num">
                                      <p:cBhvr additive="base">
                                        <p:cTn dur="250" fill="hold" id="73"/>
                                        <p:tgtEl>
                                          <p:spTgt spid="14"/>
                                        </p:tgtEl>
                                        <p:attrNameLst>
                                          <p:attrName>ppt_y</p:attrName>
                                        </p:attrNameLst>
                                      </p:cBhvr>
                                      <p:tavLst>
                                        <p:tav tm="0">
                                          <p:val>
                                            <p:strVal val="1+#ppt_h/2"/>
                                          </p:val>
                                        </p:tav>
                                        <p:tav tm="100000">
                                          <p:val>
                                            <p:strVal val="#ppt_y"/>
                                          </p:val>
                                        </p:tav>
                                      </p:tavLst>
                                    </p:anim>
                                  </p:childTnLst>
                                </p:cTn>
                              </p:par>
                            </p:childTnLst>
                          </p:cTn>
                        </p:par>
                        <p:par>
                          <p:cTn fill="hold" id="74" nodeType="afterGroup">
                            <p:stCondLst>
                              <p:cond delay="3500"/>
                            </p:stCondLst>
                            <p:childTnLst>
                              <p:par>
                                <p:cTn fill="hold" id="75" nodeType="afterEffect" presetClass="entr" presetID="2" presetSubtype="4">
                                  <p:stCondLst>
                                    <p:cond delay="0"/>
                                  </p:stCondLst>
                                  <p:childTnLst>
                                    <p:set>
                                      <p:cBhvr>
                                        <p:cTn dur="1" fill="hold" id="76">
                                          <p:stCondLst>
                                            <p:cond delay="0"/>
                                          </p:stCondLst>
                                        </p:cTn>
                                        <p:tgtEl>
                                          <p:spTgt spid="3"/>
                                        </p:tgtEl>
                                        <p:attrNameLst>
                                          <p:attrName>style.visibility</p:attrName>
                                        </p:attrNameLst>
                                      </p:cBhvr>
                                      <p:to>
                                        <p:strVal val="visible"/>
                                      </p:to>
                                    </p:set>
                                    <p:anim calcmode="lin" valueType="num">
                                      <p:cBhvr additive="base">
                                        <p:cTn dur="250" fill="hold" id="77"/>
                                        <p:tgtEl>
                                          <p:spTgt spid="3"/>
                                        </p:tgtEl>
                                        <p:attrNameLst>
                                          <p:attrName>ppt_x</p:attrName>
                                        </p:attrNameLst>
                                      </p:cBhvr>
                                      <p:tavLst>
                                        <p:tav tm="0">
                                          <p:val>
                                            <p:strVal val="#ppt_x"/>
                                          </p:val>
                                        </p:tav>
                                        <p:tav tm="100000">
                                          <p:val>
                                            <p:strVal val="#ppt_x"/>
                                          </p:val>
                                        </p:tav>
                                      </p:tavLst>
                                    </p:anim>
                                    <p:anim calcmode="lin" valueType="num">
                                      <p:cBhvr additive="base">
                                        <p:cTn dur="250" fill="hold" id="78"/>
                                        <p:tgtEl>
                                          <p:spTgt spid="3"/>
                                        </p:tgtEl>
                                        <p:attrNameLst>
                                          <p:attrName>ppt_y</p:attrName>
                                        </p:attrNameLst>
                                      </p:cBhvr>
                                      <p:tavLst>
                                        <p:tav tm="0">
                                          <p:val>
                                            <p:strVal val="1+#ppt_h/2"/>
                                          </p:val>
                                        </p:tav>
                                        <p:tav tm="100000">
                                          <p:val>
                                            <p:strVal val="#ppt_y"/>
                                          </p:val>
                                        </p:tav>
                                      </p:tavLst>
                                    </p:anim>
                                  </p:childTnLst>
                                </p:cTn>
                              </p:par>
                            </p:childTnLst>
                          </p:cTn>
                        </p:par>
                        <p:par>
                          <p:cTn fill="hold" id="79" nodeType="afterGroup">
                            <p:stCondLst>
                              <p:cond delay="3750"/>
                            </p:stCondLst>
                            <p:childTnLst>
                              <p:par>
                                <p:cTn fill="hold" grpId="0" id="80" nodeType="afterEffect" presetClass="entr" presetID="2" presetSubtype="4">
                                  <p:stCondLst>
                                    <p:cond delay="0"/>
                                  </p:stCondLst>
                                  <p:childTnLst>
                                    <p:set>
                                      <p:cBhvr>
                                        <p:cTn dur="1" fill="hold" id="81">
                                          <p:stCondLst>
                                            <p:cond delay="0"/>
                                          </p:stCondLst>
                                        </p:cTn>
                                        <p:tgtEl>
                                          <p:spTgt spid="12"/>
                                        </p:tgtEl>
                                        <p:attrNameLst>
                                          <p:attrName>style.visibility</p:attrName>
                                        </p:attrNameLst>
                                      </p:cBhvr>
                                      <p:to>
                                        <p:strVal val="visible"/>
                                      </p:to>
                                    </p:set>
                                    <p:anim calcmode="lin" valueType="num">
                                      <p:cBhvr additive="base">
                                        <p:cTn dur="250" fill="hold" id="82"/>
                                        <p:tgtEl>
                                          <p:spTgt spid="12"/>
                                        </p:tgtEl>
                                        <p:attrNameLst>
                                          <p:attrName>ppt_x</p:attrName>
                                        </p:attrNameLst>
                                      </p:cBhvr>
                                      <p:tavLst>
                                        <p:tav tm="0">
                                          <p:val>
                                            <p:strVal val="#ppt_x"/>
                                          </p:val>
                                        </p:tav>
                                        <p:tav tm="100000">
                                          <p:val>
                                            <p:strVal val="#ppt_x"/>
                                          </p:val>
                                        </p:tav>
                                      </p:tavLst>
                                    </p:anim>
                                    <p:anim calcmode="lin" valueType="num">
                                      <p:cBhvr additive="base">
                                        <p:cTn dur="250" fill="hold" id="83"/>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7"/>
      <p:bldP grpId="0" spid="9"/>
      <p:bldP grpId="0" spid="8"/>
      <p:bldP grpId="0" spid="11"/>
      <p:bldP grpId="0" spid="12"/>
      <p:bldP grpId="0" spid="13"/>
      <p:bldP grpId="0" spid="14"/>
      <p:bldP grpId="0" spid="15"/>
      <p:bldP grpId="0" spid="16"/>
      <p:bldP grpId="0" spid="17"/>
      <p:bldP grpId="0" spid="18"/>
      <p:bldP grpId="0" spid="26"/>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759171" y="849386"/>
            <a:ext cx="1717615" cy="1878106"/>
          </a:xfrm>
          <a:prstGeom prst="rect">
            <a:avLst/>
          </a:prstGeom>
          <a:blipFill dpi="0" rotWithShape="1">
            <a:blip r:embed="rId3">
              <a:extLst>
                <a:ext uri="{28A0092B-C50C-407E-A947-70E740481C1C}">
                  <a14:useLocalDpi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3" rIns="68583" rtlCol="0" tIns="34291"/>
          <a:lstStyle/>
          <a:p>
            <a:pPr algn="ctr"/>
            <a:endParaRPr altLang="en-US" lang="zh-CN"/>
          </a:p>
        </p:txBody>
      </p:sp>
      <p:sp>
        <p:nvSpPr>
          <p:cNvPr id="39" name="矩形 38"/>
          <p:cNvSpPr/>
          <p:nvPr/>
        </p:nvSpPr>
        <p:spPr>
          <a:xfrm>
            <a:off x="2742425" y="849386"/>
            <a:ext cx="1717615" cy="1878106"/>
          </a:xfrm>
          <a:prstGeom prst="rect">
            <a:avLst/>
          </a:prstGeom>
          <a:blipFill dpi="0" rotWithShape="1">
            <a:blip r:embed="rId4">
              <a:extLst>
                <a:ext uri="{28A0092B-C50C-407E-A947-70E740481C1C}">
                  <a14:useLocalDpi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3" rIns="68583" rtlCol="0" tIns="34291"/>
          <a:lstStyle/>
          <a:p>
            <a:pPr algn="ctr"/>
            <a:endParaRPr altLang="en-US" lang="zh-CN"/>
          </a:p>
        </p:txBody>
      </p:sp>
      <p:sp>
        <p:nvSpPr>
          <p:cNvPr id="40" name="矩形 39"/>
          <p:cNvSpPr/>
          <p:nvPr/>
        </p:nvSpPr>
        <p:spPr>
          <a:xfrm>
            <a:off x="4726438" y="849386"/>
            <a:ext cx="1717615" cy="1878106"/>
          </a:xfrm>
          <a:prstGeom prst="rect">
            <a:avLst/>
          </a:prstGeom>
          <a:blipFill dpi="0" rotWithShape="1">
            <a:blip r:embed="rId5">
              <a:extLst>
                <a:ext uri="{28A0092B-C50C-407E-A947-70E740481C1C}">
                  <a14:useLocalDpi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3" rIns="68583" rtlCol="0" tIns="34291"/>
          <a:lstStyle/>
          <a:p>
            <a:pPr algn="ctr"/>
            <a:endParaRPr altLang="en-US" lang="zh-CN"/>
          </a:p>
        </p:txBody>
      </p:sp>
      <p:sp>
        <p:nvSpPr>
          <p:cNvPr id="41" name="矩形 40"/>
          <p:cNvSpPr/>
          <p:nvPr/>
        </p:nvSpPr>
        <p:spPr>
          <a:xfrm>
            <a:off x="6709692" y="849386"/>
            <a:ext cx="1717615" cy="1878106"/>
          </a:xfrm>
          <a:prstGeom prst="rect">
            <a:avLst/>
          </a:prstGeom>
          <a:blipFill dpi="0" rotWithShape="1">
            <a:blip r:embed="rId6">
              <a:extLst>
                <a:ext uri="{28A0092B-C50C-407E-A947-70E740481C1C}">
                  <a14:useLocalDpi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3" rIns="68583" rtlCol="0" tIns="34291"/>
          <a:lstStyle/>
          <a:p>
            <a:pPr algn="ctr"/>
            <a:endParaRPr altLang="en-US" lang="zh-CN"/>
          </a:p>
        </p:txBody>
      </p:sp>
      <p:sp>
        <p:nvSpPr>
          <p:cNvPr id="14" name="矩形 13"/>
          <p:cNvSpPr/>
          <p:nvPr/>
        </p:nvSpPr>
        <p:spPr bwMode="auto">
          <a:xfrm>
            <a:off x="1081110" y="2179665"/>
            <a:ext cx="1026441" cy="1095653"/>
          </a:xfrm>
          <a:prstGeom prst="rect">
            <a:avLst/>
          </a:prstGeom>
          <a:solidFill>
            <a:schemeClr val="accent1">
              <a:alpha val="85000"/>
            </a:schemeClr>
          </a:solidFill>
          <a:ln>
            <a:noFill/>
          </a:ln>
          <a:effectLst/>
        </p:spPr>
        <p:txBody>
          <a:bodyPr anchor="ctr" bIns="34291" lIns="68583" rIns="68583" tIns="34291"/>
          <a:lstStyle/>
          <a:p>
            <a:pPr algn="ctr">
              <a:lnSpc>
                <a:spcPct val="130000"/>
              </a:lnSpc>
              <a:defRPr/>
            </a:pPr>
            <a:endParaRPr altLang="en-US" lang="zh-CN" sz="1100">
              <a:solidFill>
                <a:srgbClr val="F8F8F8"/>
              </a:solidFill>
              <a:latin charset="-122" panose="020b0300000000000000" pitchFamily="34" typeface="冬青黑体简体中文 W3"/>
              <a:ea charset="-122" panose="020b0300000000000000" pitchFamily="34" typeface="冬青黑体简体中文 W3"/>
            </a:endParaRPr>
          </a:p>
        </p:txBody>
      </p:sp>
      <p:sp>
        <p:nvSpPr>
          <p:cNvPr id="15" name="矩形 14"/>
          <p:cNvSpPr/>
          <p:nvPr/>
        </p:nvSpPr>
        <p:spPr bwMode="auto">
          <a:xfrm>
            <a:off x="3088771" y="2167629"/>
            <a:ext cx="1026441" cy="1095653"/>
          </a:xfrm>
          <a:prstGeom prst="rect">
            <a:avLst/>
          </a:prstGeom>
          <a:solidFill>
            <a:schemeClr val="accent2">
              <a:alpha val="85000"/>
            </a:schemeClr>
          </a:solidFill>
          <a:ln>
            <a:noFill/>
          </a:ln>
          <a:effectLst/>
        </p:spPr>
        <p:txBody>
          <a:bodyPr anchor="ctr" bIns="34291" lIns="68583" rIns="68583" tIns="34291"/>
          <a:lstStyle/>
          <a:p>
            <a:pPr algn="ctr">
              <a:lnSpc>
                <a:spcPct val="130000"/>
              </a:lnSpc>
              <a:defRPr/>
            </a:pPr>
            <a:endParaRPr altLang="en-US" lang="zh-CN" sz="1100">
              <a:solidFill>
                <a:srgbClr val="F8F8F8"/>
              </a:solidFill>
              <a:latin charset="-122" panose="020b0300000000000000" pitchFamily="34" typeface="冬青黑体简体中文 W3"/>
              <a:ea charset="-122" panose="020b0300000000000000" pitchFamily="34" typeface="冬青黑体简体中文 W3"/>
            </a:endParaRPr>
          </a:p>
        </p:txBody>
      </p:sp>
      <p:sp>
        <p:nvSpPr>
          <p:cNvPr id="16" name="矩形 15"/>
          <p:cNvSpPr/>
          <p:nvPr/>
        </p:nvSpPr>
        <p:spPr bwMode="auto">
          <a:xfrm>
            <a:off x="7056799" y="2090219"/>
            <a:ext cx="1026441" cy="1095653"/>
          </a:xfrm>
          <a:prstGeom prst="rect">
            <a:avLst/>
          </a:prstGeom>
          <a:solidFill>
            <a:schemeClr val="accent4">
              <a:alpha val="85000"/>
            </a:schemeClr>
          </a:solidFill>
          <a:ln>
            <a:noFill/>
          </a:ln>
          <a:effectLst/>
        </p:spPr>
        <p:txBody>
          <a:bodyPr anchor="ctr" bIns="34291" lIns="68583" rIns="68583" tIns="34291"/>
          <a:lstStyle/>
          <a:p>
            <a:pPr algn="ctr">
              <a:lnSpc>
                <a:spcPct val="130000"/>
              </a:lnSpc>
              <a:defRPr/>
            </a:pPr>
            <a:endParaRPr altLang="en-US" lang="zh-CN" sz="1100">
              <a:solidFill>
                <a:srgbClr val="F8F8F8"/>
              </a:solidFill>
              <a:latin charset="-122" panose="020b0300000000000000" pitchFamily="34" typeface="冬青黑体简体中文 W3"/>
              <a:ea charset="-122" panose="020b0300000000000000" pitchFamily="34" typeface="冬青黑体简体中文 W3"/>
            </a:endParaRPr>
          </a:p>
        </p:txBody>
      </p:sp>
      <p:sp>
        <p:nvSpPr>
          <p:cNvPr id="17" name="矩形 16"/>
          <p:cNvSpPr/>
          <p:nvPr/>
        </p:nvSpPr>
        <p:spPr bwMode="auto">
          <a:xfrm>
            <a:off x="5078270" y="2090219"/>
            <a:ext cx="1026441" cy="1095653"/>
          </a:xfrm>
          <a:prstGeom prst="rect">
            <a:avLst/>
          </a:prstGeom>
          <a:solidFill>
            <a:schemeClr val="accent3">
              <a:alpha val="85000"/>
            </a:schemeClr>
          </a:solidFill>
          <a:ln>
            <a:noFill/>
          </a:ln>
          <a:effectLst/>
        </p:spPr>
        <p:txBody>
          <a:bodyPr anchor="ctr" bIns="34291" lIns="68583" rIns="68583" tIns="34291"/>
          <a:lstStyle/>
          <a:p>
            <a:pPr algn="ctr">
              <a:lnSpc>
                <a:spcPct val="130000"/>
              </a:lnSpc>
              <a:defRPr/>
            </a:pPr>
            <a:endParaRPr altLang="en-US" lang="zh-CN" sz="1100">
              <a:solidFill>
                <a:srgbClr val="F8F8F8"/>
              </a:solidFill>
              <a:latin charset="-122" panose="020b0300000000000000" pitchFamily="34" typeface="冬青黑体简体中文 W3"/>
              <a:ea charset="-122" panose="020b0300000000000000" pitchFamily="34" typeface="冬青黑体简体中文 W3"/>
            </a:endParaRPr>
          </a:p>
        </p:txBody>
      </p:sp>
      <p:sp>
        <p:nvSpPr>
          <p:cNvPr id="24" name="文本框 23"/>
          <p:cNvSpPr txBox="1">
            <a:spLocks noChangeArrowheads="1"/>
          </p:cNvSpPr>
          <p:nvPr/>
        </p:nvSpPr>
        <p:spPr bwMode="auto">
          <a:xfrm>
            <a:off x="1257711" y="2588026"/>
            <a:ext cx="720532" cy="2548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91" lIns="68583" rIns="68583" tIns="34291" wrap="none"/>
          <a:lstStyle>
            <a:lvl1pPr>
              <a:spcBef>
                <a:spcPct val="20000"/>
              </a:spcBef>
              <a:buFont charset="0" panose="020b0604020202020204" pitchFamily="34" typeface="Arial"/>
              <a:buChar char="•"/>
              <a:defRPr sz="3200">
                <a:solidFill>
                  <a:schemeClr val="tx1"/>
                </a:solidFill>
                <a:latin charset="0" panose="020b0606020202030204" pitchFamily="34" typeface="Arial Narrow"/>
                <a:ea charset="-122" panose="020b0503020204020204" pitchFamily="34" typeface="微软雅黑"/>
              </a:defRPr>
            </a:lvl1pPr>
            <a:lvl2pPr indent="-285750" marL="742950">
              <a:spcBef>
                <a:spcPct val="20000"/>
              </a:spcBef>
              <a:buFont charset="0" panose="020b0604020202020204" pitchFamily="34" typeface="Arial"/>
              <a:buChar char="–"/>
              <a:defRPr sz="2800">
                <a:solidFill>
                  <a:schemeClr val="tx1"/>
                </a:solidFill>
                <a:latin charset="0" panose="020b0606020202030204" pitchFamily="34" typeface="Arial Narrow"/>
                <a:ea charset="-122" panose="020b0503020204020204" pitchFamily="34" typeface="微软雅黑"/>
              </a:defRPr>
            </a:lvl2pPr>
            <a:lvl3pPr indent="-228600" marL="1143000">
              <a:spcBef>
                <a:spcPct val="20000"/>
              </a:spcBef>
              <a:buFont charset="0" panose="020b0604020202020204" pitchFamily="34" typeface="Arial"/>
              <a:buChar char="•"/>
              <a:defRPr sz="2400">
                <a:solidFill>
                  <a:schemeClr val="tx1"/>
                </a:solidFill>
                <a:latin charset="0" panose="020b0606020202030204" pitchFamily="34" typeface="Arial Narrow"/>
                <a:ea charset="-122" panose="020b0503020204020204" pitchFamily="34" typeface="微软雅黑"/>
              </a:defRPr>
            </a:lvl3pPr>
            <a:lvl4pPr indent="-228600" marL="1600200">
              <a:spcBef>
                <a:spcPct val="20000"/>
              </a:spcBef>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4pPr>
            <a:lvl5pPr indent="-228600" marL="2057400">
              <a:spcBef>
                <a:spcPct val="20000"/>
              </a:spcBef>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9pPr>
          </a:lstStyle>
          <a:p>
            <a:pPr algn="ctr">
              <a:spcBef>
                <a:spcPct val="0"/>
              </a:spcBef>
              <a:buNone/>
            </a:pPr>
            <a:r>
              <a:rPr altLang="en-US" lang="zh-CN" sz="1000">
                <a:solidFill>
                  <a:schemeClr val="bg1"/>
                </a:solidFill>
                <a:latin charset="0" panose="020b0604020202020204" pitchFamily="34" typeface="Arial"/>
                <a:cs charset="0" panose="020b0604020202020204" pitchFamily="34" typeface="Arial"/>
                <a:sym charset="0" panose="020b0604020202020204" pitchFamily="34" typeface="Arial"/>
              </a:rPr>
              <a:t>文字内容</a:t>
            </a:r>
          </a:p>
        </p:txBody>
      </p:sp>
      <p:sp>
        <p:nvSpPr>
          <p:cNvPr id="31" name="Content Placeholder 2"/>
          <p:cNvSpPr txBox="1"/>
          <p:nvPr/>
        </p:nvSpPr>
        <p:spPr>
          <a:xfrm>
            <a:off x="665016" y="3750638"/>
            <a:ext cx="1550733" cy="254474"/>
          </a:xfrm>
          <a:prstGeom prst="rect">
            <a:avLst/>
          </a:prstGeom>
        </p:spPr>
        <p:txBody>
          <a:bodyPr anchor="t" bIns="34290" lIns="68579" rIns="68579" rtlCol="0" tIns="34290"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a:t>
            </a:r>
          </a:p>
        </p:txBody>
      </p:sp>
      <p:sp>
        <p:nvSpPr>
          <p:cNvPr id="32" name="Content Placeholder 2"/>
          <p:cNvSpPr txBox="1"/>
          <p:nvPr/>
        </p:nvSpPr>
        <p:spPr>
          <a:xfrm>
            <a:off x="665017" y="3937093"/>
            <a:ext cx="1811769" cy="633089"/>
          </a:xfrm>
          <a:prstGeom prst="rect">
            <a:avLst/>
          </a:prstGeom>
        </p:spPr>
        <p:txBody>
          <a:bodyPr anchor="t" bIns="34290" lIns="68579" rIns="68579" rtlCol="0" tIns="34290"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lnSpc>
                <a:spcPct val="150000"/>
              </a:lnSpc>
              <a:spcBef>
                <a:spcPct val="0"/>
              </a:spcBef>
              <a:spcAft>
                <a:spcPct val="0"/>
              </a:spcAft>
            </a:pPr>
            <a:r>
              <a:rPr altLang="en-US" lang="zh-CN" sz="600">
                <a:solidFill>
                  <a:schemeClr val="bg1">
                    <a:lumMod val="65000"/>
                  </a:schemeClr>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33" name="Content Placeholder 2"/>
          <p:cNvSpPr txBox="1"/>
          <p:nvPr/>
        </p:nvSpPr>
        <p:spPr>
          <a:xfrm>
            <a:off x="2738418" y="3750638"/>
            <a:ext cx="1550733" cy="254474"/>
          </a:xfrm>
          <a:prstGeom prst="rect">
            <a:avLst/>
          </a:prstGeom>
        </p:spPr>
        <p:txBody>
          <a:bodyPr anchor="t" bIns="34290" lIns="68579" rIns="68579" rtlCol="0" tIns="34290"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a:t>
            </a:r>
          </a:p>
        </p:txBody>
      </p:sp>
      <p:sp>
        <p:nvSpPr>
          <p:cNvPr id="34" name="Content Placeholder 2"/>
          <p:cNvSpPr txBox="1"/>
          <p:nvPr/>
        </p:nvSpPr>
        <p:spPr>
          <a:xfrm>
            <a:off x="2738419" y="3937093"/>
            <a:ext cx="1811769" cy="633089"/>
          </a:xfrm>
          <a:prstGeom prst="rect">
            <a:avLst/>
          </a:prstGeom>
        </p:spPr>
        <p:txBody>
          <a:bodyPr anchor="t" bIns="34290" lIns="68579" rIns="68579" rtlCol="0" tIns="34290"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lnSpc>
                <a:spcPct val="150000"/>
              </a:lnSpc>
              <a:spcBef>
                <a:spcPct val="0"/>
              </a:spcBef>
              <a:spcAft>
                <a:spcPct val="0"/>
              </a:spcAft>
            </a:pPr>
            <a:r>
              <a:rPr altLang="en-US" lang="zh-CN" sz="600">
                <a:solidFill>
                  <a:schemeClr val="bg1">
                    <a:lumMod val="65000"/>
                  </a:schemeClr>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35" name="Content Placeholder 2"/>
          <p:cNvSpPr txBox="1"/>
          <p:nvPr/>
        </p:nvSpPr>
        <p:spPr>
          <a:xfrm>
            <a:off x="4721673" y="3750638"/>
            <a:ext cx="1550733" cy="254474"/>
          </a:xfrm>
          <a:prstGeom prst="rect">
            <a:avLst/>
          </a:prstGeom>
        </p:spPr>
        <p:txBody>
          <a:bodyPr anchor="t" bIns="34290" lIns="68579" rIns="68579" rtlCol="0" tIns="34290"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a:t>
            </a:r>
          </a:p>
        </p:txBody>
      </p:sp>
      <p:sp>
        <p:nvSpPr>
          <p:cNvPr id="36" name="Content Placeholder 2"/>
          <p:cNvSpPr txBox="1"/>
          <p:nvPr/>
        </p:nvSpPr>
        <p:spPr>
          <a:xfrm>
            <a:off x="4721674" y="3937093"/>
            <a:ext cx="1811769" cy="633089"/>
          </a:xfrm>
          <a:prstGeom prst="rect">
            <a:avLst/>
          </a:prstGeom>
        </p:spPr>
        <p:txBody>
          <a:bodyPr anchor="t" bIns="34290" lIns="68579" rIns="68579" rtlCol="0" tIns="34290"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lnSpc>
                <a:spcPct val="150000"/>
              </a:lnSpc>
              <a:spcBef>
                <a:spcPct val="0"/>
              </a:spcBef>
              <a:spcAft>
                <a:spcPct val="0"/>
              </a:spcAft>
            </a:pPr>
            <a:r>
              <a:rPr altLang="en-US" lang="zh-CN" sz="600">
                <a:solidFill>
                  <a:schemeClr val="bg1">
                    <a:lumMod val="65000"/>
                  </a:schemeClr>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37" name="Content Placeholder 2"/>
          <p:cNvSpPr txBox="1"/>
          <p:nvPr/>
        </p:nvSpPr>
        <p:spPr>
          <a:xfrm>
            <a:off x="6730684" y="3750638"/>
            <a:ext cx="1550733" cy="254474"/>
          </a:xfrm>
          <a:prstGeom prst="rect">
            <a:avLst/>
          </a:prstGeom>
        </p:spPr>
        <p:txBody>
          <a:bodyPr anchor="t" bIns="34290" lIns="68579" rIns="68579" rtlCol="0" tIns="34290"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a:t>
            </a:r>
          </a:p>
        </p:txBody>
      </p:sp>
      <p:sp>
        <p:nvSpPr>
          <p:cNvPr id="38" name="Content Placeholder 2"/>
          <p:cNvSpPr txBox="1"/>
          <p:nvPr/>
        </p:nvSpPr>
        <p:spPr>
          <a:xfrm>
            <a:off x="6730684" y="3937093"/>
            <a:ext cx="1811769" cy="633089"/>
          </a:xfrm>
          <a:prstGeom prst="rect">
            <a:avLst/>
          </a:prstGeom>
        </p:spPr>
        <p:txBody>
          <a:bodyPr anchor="t" bIns="34290" lIns="68579" rIns="68579" rtlCol="0" tIns="34290"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lnSpc>
                <a:spcPct val="150000"/>
              </a:lnSpc>
              <a:spcBef>
                <a:spcPct val="0"/>
              </a:spcBef>
              <a:spcAft>
                <a:spcPct val="0"/>
              </a:spcAft>
            </a:pPr>
            <a:r>
              <a:rPr altLang="en-US" lang="zh-CN" sz="600">
                <a:solidFill>
                  <a:schemeClr val="bg1">
                    <a:lumMod val="65000"/>
                  </a:schemeClr>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42" name="文本框 41"/>
          <p:cNvSpPr txBox="1">
            <a:spLocks noChangeArrowheads="1"/>
          </p:cNvSpPr>
          <p:nvPr/>
        </p:nvSpPr>
        <p:spPr bwMode="auto">
          <a:xfrm>
            <a:off x="3235046" y="2588026"/>
            <a:ext cx="720532" cy="2548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91" lIns="68583" rIns="68583" tIns="34291" wrap="none"/>
          <a:lstStyle>
            <a:lvl1pPr>
              <a:spcBef>
                <a:spcPct val="20000"/>
              </a:spcBef>
              <a:buFont charset="0" panose="020b0604020202020204" pitchFamily="34" typeface="Arial"/>
              <a:buChar char="•"/>
              <a:defRPr sz="3200">
                <a:solidFill>
                  <a:schemeClr val="tx1"/>
                </a:solidFill>
                <a:latin charset="0" panose="020b0606020202030204" pitchFamily="34" typeface="Arial Narrow"/>
                <a:ea charset="-122" panose="020b0503020204020204" pitchFamily="34" typeface="微软雅黑"/>
              </a:defRPr>
            </a:lvl1pPr>
            <a:lvl2pPr indent="-285750" marL="742950">
              <a:spcBef>
                <a:spcPct val="20000"/>
              </a:spcBef>
              <a:buFont charset="0" panose="020b0604020202020204" pitchFamily="34" typeface="Arial"/>
              <a:buChar char="–"/>
              <a:defRPr sz="2800">
                <a:solidFill>
                  <a:schemeClr val="tx1"/>
                </a:solidFill>
                <a:latin charset="0" panose="020b0606020202030204" pitchFamily="34" typeface="Arial Narrow"/>
                <a:ea charset="-122" panose="020b0503020204020204" pitchFamily="34" typeface="微软雅黑"/>
              </a:defRPr>
            </a:lvl2pPr>
            <a:lvl3pPr indent="-228600" marL="1143000">
              <a:spcBef>
                <a:spcPct val="20000"/>
              </a:spcBef>
              <a:buFont charset="0" panose="020b0604020202020204" pitchFamily="34" typeface="Arial"/>
              <a:buChar char="•"/>
              <a:defRPr sz="2400">
                <a:solidFill>
                  <a:schemeClr val="tx1"/>
                </a:solidFill>
                <a:latin charset="0" panose="020b0606020202030204" pitchFamily="34" typeface="Arial Narrow"/>
                <a:ea charset="-122" panose="020b0503020204020204" pitchFamily="34" typeface="微软雅黑"/>
              </a:defRPr>
            </a:lvl3pPr>
            <a:lvl4pPr indent="-228600" marL="1600200">
              <a:spcBef>
                <a:spcPct val="20000"/>
              </a:spcBef>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4pPr>
            <a:lvl5pPr indent="-228600" marL="2057400">
              <a:spcBef>
                <a:spcPct val="20000"/>
              </a:spcBef>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9pPr>
          </a:lstStyle>
          <a:p>
            <a:pPr algn="ctr">
              <a:spcBef>
                <a:spcPct val="0"/>
              </a:spcBef>
              <a:buNone/>
            </a:pPr>
            <a:r>
              <a:rPr altLang="en-US" lang="zh-CN" sz="1000">
                <a:solidFill>
                  <a:schemeClr val="bg1"/>
                </a:solidFill>
                <a:latin charset="0" panose="020b0604020202020204" pitchFamily="34" typeface="Arial"/>
                <a:cs charset="0" panose="020b0604020202020204" pitchFamily="34" typeface="Arial"/>
                <a:sym charset="0" panose="020b0604020202020204" pitchFamily="34" typeface="Arial"/>
              </a:rPr>
              <a:t>文字内容</a:t>
            </a:r>
          </a:p>
        </p:txBody>
      </p:sp>
      <p:sp>
        <p:nvSpPr>
          <p:cNvPr id="43" name="文本框 42"/>
          <p:cNvSpPr txBox="1">
            <a:spLocks noChangeArrowheads="1"/>
          </p:cNvSpPr>
          <p:nvPr/>
        </p:nvSpPr>
        <p:spPr bwMode="auto">
          <a:xfrm>
            <a:off x="5232090" y="2588026"/>
            <a:ext cx="720532" cy="2548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91" lIns="68583" rIns="68583" tIns="34291" wrap="none"/>
          <a:lstStyle>
            <a:lvl1pPr>
              <a:spcBef>
                <a:spcPct val="20000"/>
              </a:spcBef>
              <a:buFont charset="0" panose="020b0604020202020204" pitchFamily="34" typeface="Arial"/>
              <a:buChar char="•"/>
              <a:defRPr sz="3200">
                <a:solidFill>
                  <a:schemeClr val="tx1"/>
                </a:solidFill>
                <a:latin charset="0" panose="020b0606020202030204" pitchFamily="34" typeface="Arial Narrow"/>
                <a:ea charset="-122" panose="020b0503020204020204" pitchFamily="34" typeface="微软雅黑"/>
              </a:defRPr>
            </a:lvl1pPr>
            <a:lvl2pPr indent="-285750" marL="742950">
              <a:spcBef>
                <a:spcPct val="20000"/>
              </a:spcBef>
              <a:buFont charset="0" panose="020b0604020202020204" pitchFamily="34" typeface="Arial"/>
              <a:buChar char="–"/>
              <a:defRPr sz="2800">
                <a:solidFill>
                  <a:schemeClr val="tx1"/>
                </a:solidFill>
                <a:latin charset="0" panose="020b0606020202030204" pitchFamily="34" typeface="Arial Narrow"/>
                <a:ea charset="-122" panose="020b0503020204020204" pitchFamily="34" typeface="微软雅黑"/>
              </a:defRPr>
            </a:lvl2pPr>
            <a:lvl3pPr indent="-228600" marL="1143000">
              <a:spcBef>
                <a:spcPct val="20000"/>
              </a:spcBef>
              <a:buFont charset="0" panose="020b0604020202020204" pitchFamily="34" typeface="Arial"/>
              <a:buChar char="•"/>
              <a:defRPr sz="2400">
                <a:solidFill>
                  <a:schemeClr val="tx1"/>
                </a:solidFill>
                <a:latin charset="0" panose="020b0606020202030204" pitchFamily="34" typeface="Arial Narrow"/>
                <a:ea charset="-122" panose="020b0503020204020204" pitchFamily="34" typeface="微软雅黑"/>
              </a:defRPr>
            </a:lvl3pPr>
            <a:lvl4pPr indent="-228600" marL="1600200">
              <a:spcBef>
                <a:spcPct val="20000"/>
              </a:spcBef>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4pPr>
            <a:lvl5pPr indent="-228600" marL="2057400">
              <a:spcBef>
                <a:spcPct val="20000"/>
              </a:spcBef>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9pPr>
          </a:lstStyle>
          <a:p>
            <a:pPr algn="ctr">
              <a:spcBef>
                <a:spcPct val="0"/>
              </a:spcBef>
              <a:buNone/>
            </a:pPr>
            <a:r>
              <a:rPr altLang="en-US" lang="zh-CN" sz="1000">
                <a:solidFill>
                  <a:schemeClr val="bg1"/>
                </a:solidFill>
                <a:latin charset="0" panose="020b0604020202020204" pitchFamily="34" typeface="Arial"/>
                <a:cs charset="0" panose="020b0604020202020204" pitchFamily="34" typeface="Arial"/>
                <a:sym charset="0" panose="020b0604020202020204" pitchFamily="34" typeface="Arial"/>
              </a:rPr>
              <a:t>文字内容</a:t>
            </a:r>
          </a:p>
        </p:txBody>
      </p:sp>
      <p:sp>
        <p:nvSpPr>
          <p:cNvPr id="44" name="文本框 43"/>
          <p:cNvSpPr txBox="1">
            <a:spLocks noChangeArrowheads="1"/>
          </p:cNvSpPr>
          <p:nvPr/>
        </p:nvSpPr>
        <p:spPr bwMode="auto">
          <a:xfrm>
            <a:off x="7196287" y="2588026"/>
            <a:ext cx="720532" cy="2548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91" lIns="68583" rIns="68583" tIns="34291" wrap="none"/>
          <a:lstStyle>
            <a:lvl1pPr>
              <a:spcBef>
                <a:spcPct val="20000"/>
              </a:spcBef>
              <a:buFont charset="0" panose="020b0604020202020204" pitchFamily="34" typeface="Arial"/>
              <a:buChar char="•"/>
              <a:defRPr sz="3200">
                <a:solidFill>
                  <a:schemeClr val="tx1"/>
                </a:solidFill>
                <a:latin charset="0" panose="020b0606020202030204" pitchFamily="34" typeface="Arial Narrow"/>
                <a:ea charset="-122" panose="020b0503020204020204" pitchFamily="34" typeface="微软雅黑"/>
              </a:defRPr>
            </a:lvl1pPr>
            <a:lvl2pPr indent="-285750" marL="742950">
              <a:spcBef>
                <a:spcPct val="20000"/>
              </a:spcBef>
              <a:buFont charset="0" panose="020b0604020202020204" pitchFamily="34" typeface="Arial"/>
              <a:buChar char="–"/>
              <a:defRPr sz="2800">
                <a:solidFill>
                  <a:schemeClr val="tx1"/>
                </a:solidFill>
                <a:latin charset="0" panose="020b0606020202030204" pitchFamily="34" typeface="Arial Narrow"/>
                <a:ea charset="-122" panose="020b0503020204020204" pitchFamily="34" typeface="微软雅黑"/>
              </a:defRPr>
            </a:lvl2pPr>
            <a:lvl3pPr indent="-228600" marL="1143000">
              <a:spcBef>
                <a:spcPct val="20000"/>
              </a:spcBef>
              <a:buFont charset="0" panose="020b0604020202020204" pitchFamily="34" typeface="Arial"/>
              <a:buChar char="•"/>
              <a:defRPr sz="2400">
                <a:solidFill>
                  <a:schemeClr val="tx1"/>
                </a:solidFill>
                <a:latin charset="0" panose="020b0606020202030204" pitchFamily="34" typeface="Arial Narrow"/>
                <a:ea charset="-122" panose="020b0503020204020204" pitchFamily="34" typeface="微软雅黑"/>
              </a:defRPr>
            </a:lvl3pPr>
            <a:lvl4pPr indent="-228600" marL="1600200">
              <a:spcBef>
                <a:spcPct val="20000"/>
              </a:spcBef>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4pPr>
            <a:lvl5pPr indent="-228600" marL="2057400">
              <a:spcBef>
                <a:spcPct val="20000"/>
              </a:spcBef>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0" panose="020b0606020202030204" pitchFamily="34" typeface="Arial Narrow"/>
                <a:ea charset="-122" panose="020b0503020204020204" pitchFamily="34" typeface="微软雅黑"/>
              </a:defRPr>
            </a:lvl9pPr>
          </a:lstStyle>
          <a:p>
            <a:pPr algn="ctr">
              <a:spcBef>
                <a:spcPct val="0"/>
              </a:spcBef>
              <a:buNone/>
            </a:pPr>
            <a:r>
              <a:rPr altLang="en-US" lang="zh-CN" sz="1000">
                <a:solidFill>
                  <a:schemeClr val="bg1"/>
                </a:solidFill>
                <a:latin charset="0" panose="020b0604020202020204" pitchFamily="34" typeface="Arial"/>
                <a:cs charset="0" panose="020b0604020202020204" pitchFamily="34" typeface="Arial"/>
                <a:sym charset="0" panose="020b0604020202020204" pitchFamily="34" typeface="Arial"/>
              </a:rPr>
              <a:t>文字内容</a:t>
            </a:r>
          </a:p>
        </p:txBody>
      </p:sp>
    </p:spTree>
    <p:extLst>
      <p:ext uri="{BB962C8B-B14F-4D97-AF65-F5344CB8AC3E}">
        <p14:creationId val="4100175889"/>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5"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1000" fill="hold" id="7"/>
                                        <p:tgtEl>
                                          <p:spTgt spid="2"/>
                                        </p:tgtEl>
                                        <p:attrNameLst>
                                          <p:attrName>ppt_w</p:attrName>
                                        </p:attrNameLst>
                                      </p:cBhvr>
                                      <p:tavLst>
                                        <p:tav tm="0">
                                          <p:val>
                                            <p:fltVal val="0"/>
                                          </p:val>
                                        </p:tav>
                                        <p:tav tm="100000">
                                          <p:val>
                                            <p:strVal val="#ppt_w"/>
                                          </p:val>
                                        </p:tav>
                                      </p:tavLst>
                                    </p:anim>
                                    <p:anim calcmode="lin" valueType="num">
                                      <p:cBhvr>
                                        <p:cTn dur="1000" fill="hold" id="8"/>
                                        <p:tgtEl>
                                          <p:spTgt spid="2"/>
                                        </p:tgtEl>
                                        <p:attrNameLst>
                                          <p:attrName>ppt_h</p:attrName>
                                        </p:attrNameLst>
                                      </p:cBhvr>
                                      <p:tavLst>
                                        <p:tav tm="0">
                                          <p:val>
                                            <p:fltVal val="0"/>
                                          </p:val>
                                        </p:tav>
                                        <p:tav tm="100000">
                                          <p:val>
                                            <p:strVal val="#ppt_h"/>
                                          </p:val>
                                        </p:tav>
                                      </p:tavLst>
                                    </p:anim>
                                    <p:anim calcmode="lin" valueType="num">
                                      <p:cBhvr>
                                        <p:cTn dur="1000" fill="hold" id="9"/>
                                        <p:tgtEl>
                                          <p:spTgt spid="2"/>
                                        </p:tgtEl>
                                        <p:attrNameLst>
                                          <p:attrName>ppt_x</p:attrName>
                                        </p:attrNameLst>
                                      </p:cBhvr>
                                      <p:tavLst>
                                        <p:tav fmla="#ppt_x+(cos(-2*pi*(1-$))*-#ppt_x-sin(-2*pi*(1-$))*(1-#ppt_y))*(1-$)" tm="0">
                                          <p:val>
                                            <p:fltVal val="0"/>
                                          </p:val>
                                        </p:tav>
                                        <p:tav tm="100000">
                                          <p:val>
                                            <p:fltVal val="1"/>
                                          </p:val>
                                        </p:tav>
                                      </p:tavLst>
                                    </p:anim>
                                    <p:anim calcmode="lin" valueType="num">
                                      <p:cBhvr>
                                        <p:cTn dur="1000" fill="hold" id="10"/>
                                        <p:tgtEl>
                                          <p:spTgt spid="2"/>
                                        </p:tgtEl>
                                        <p:attrNameLst>
                                          <p:attrName>ppt_y</p:attrName>
                                        </p:attrNameLst>
                                      </p:cBhvr>
                                      <p:tavLst>
                                        <p:tav fmla="#ppt_y+(sin(-2*pi*(1-$))*-#ppt_x+cos(-2*pi*(1-$))*(1-#ppt_y))*(1-$)" tm="0">
                                          <p:val>
                                            <p:fltVal val="0"/>
                                          </p:val>
                                        </p:tav>
                                        <p:tav tm="100000">
                                          <p:val>
                                            <p:fltVal val="1"/>
                                          </p:val>
                                        </p:tav>
                                      </p:tavLst>
                                    </p:anim>
                                  </p:childTnLst>
                                </p:cTn>
                              </p:par>
                            </p:childTnLst>
                          </p:cTn>
                        </p:par>
                        <p:par>
                          <p:cTn fill="hold" id="11" nodeType="afterGroup">
                            <p:stCondLst>
                              <p:cond delay="1000"/>
                            </p:stCondLst>
                            <p:childTnLst>
                              <p:par>
                                <p:cTn fill="hold" grpId="0" id="12" nodeType="afterEffect" presetClass="entr" presetID="15" presetSubtype="0">
                                  <p:stCondLst>
                                    <p:cond delay="250"/>
                                  </p:stCondLst>
                                  <p:childTnLst>
                                    <p:set>
                                      <p:cBhvr>
                                        <p:cTn dur="1" fill="hold" id="13">
                                          <p:stCondLst>
                                            <p:cond delay="0"/>
                                          </p:stCondLst>
                                        </p:cTn>
                                        <p:tgtEl>
                                          <p:spTgt spid="39"/>
                                        </p:tgtEl>
                                        <p:attrNameLst>
                                          <p:attrName>style.visibility</p:attrName>
                                        </p:attrNameLst>
                                      </p:cBhvr>
                                      <p:to>
                                        <p:strVal val="visible"/>
                                      </p:to>
                                    </p:set>
                                    <p:anim calcmode="lin" valueType="num">
                                      <p:cBhvr>
                                        <p:cTn dur="1000" fill="hold" id="14"/>
                                        <p:tgtEl>
                                          <p:spTgt spid="39"/>
                                        </p:tgtEl>
                                        <p:attrNameLst>
                                          <p:attrName>ppt_w</p:attrName>
                                        </p:attrNameLst>
                                      </p:cBhvr>
                                      <p:tavLst>
                                        <p:tav tm="0">
                                          <p:val>
                                            <p:fltVal val="0"/>
                                          </p:val>
                                        </p:tav>
                                        <p:tav tm="100000">
                                          <p:val>
                                            <p:strVal val="#ppt_w"/>
                                          </p:val>
                                        </p:tav>
                                      </p:tavLst>
                                    </p:anim>
                                    <p:anim calcmode="lin" valueType="num">
                                      <p:cBhvr>
                                        <p:cTn dur="1000" fill="hold" id="15"/>
                                        <p:tgtEl>
                                          <p:spTgt spid="39"/>
                                        </p:tgtEl>
                                        <p:attrNameLst>
                                          <p:attrName>ppt_h</p:attrName>
                                        </p:attrNameLst>
                                      </p:cBhvr>
                                      <p:tavLst>
                                        <p:tav tm="0">
                                          <p:val>
                                            <p:fltVal val="0"/>
                                          </p:val>
                                        </p:tav>
                                        <p:tav tm="100000">
                                          <p:val>
                                            <p:strVal val="#ppt_h"/>
                                          </p:val>
                                        </p:tav>
                                      </p:tavLst>
                                    </p:anim>
                                    <p:anim calcmode="lin" valueType="num">
                                      <p:cBhvr>
                                        <p:cTn dur="1000" fill="hold" id="16"/>
                                        <p:tgtEl>
                                          <p:spTgt spid="39"/>
                                        </p:tgtEl>
                                        <p:attrNameLst>
                                          <p:attrName>ppt_x</p:attrName>
                                        </p:attrNameLst>
                                      </p:cBhvr>
                                      <p:tavLst>
                                        <p:tav fmla="#ppt_x+(cos(-2*pi*(1-$))*-#ppt_x-sin(-2*pi*(1-$))*(1-#ppt_y))*(1-$)" tm="0">
                                          <p:val>
                                            <p:fltVal val="0"/>
                                          </p:val>
                                        </p:tav>
                                        <p:tav tm="100000">
                                          <p:val>
                                            <p:fltVal val="1"/>
                                          </p:val>
                                        </p:tav>
                                      </p:tavLst>
                                    </p:anim>
                                    <p:anim calcmode="lin" valueType="num">
                                      <p:cBhvr>
                                        <p:cTn dur="1000" fill="hold" id="17"/>
                                        <p:tgtEl>
                                          <p:spTgt spid="39"/>
                                        </p:tgtEl>
                                        <p:attrNameLst>
                                          <p:attrName>ppt_y</p:attrName>
                                        </p:attrNameLst>
                                      </p:cBhvr>
                                      <p:tavLst>
                                        <p:tav fmla="#ppt_y+(sin(-2*pi*(1-$))*-#ppt_x+cos(-2*pi*(1-$))*(1-#ppt_y))*(1-$)" tm="0">
                                          <p:val>
                                            <p:fltVal val="0"/>
                                          </p:val>
                                        </p:tav>
                                        <p:tav tm="100000">
                                          <p:val>
                                            <p:fltVal val="1"/>
                                          </p:val>
                                        </p:tav>
                                      </p:tavLst>
                                    </p:anim>
                                  </p:childTnLst>
                                </p:cTn>
                              </p:par>
                            </p:childTnLst>
                          </p:cTn>
                        </p:par>
                        <p:par>
                          <p:cTn fill="hold" id="18" nodeType="afterGroup">
                            <p:stCondLst>
                              <p:cond delay="2250"/>
                            </p:stCondLst>
                            <p:childTnLst>
                              <p:par>
                                <p:cTn fill="hold" grpId="0" id="19" nodeType="afterEffect" presetClass="entr" presetID="15" presetSubtype="0">
                                  <p:stCondLst>
                                    <p:cond delay="500"/>
                                  </p:stCondLst>
                                  <p:childTnLst>
                                    <p:set>
                                      <p:cBhvr>
                                        <p:cTn dur="1" fill="hold" id="20">
                                          <p:stCondLst>
                                            <p:cond delay="0"/>
                                          </p:stCondLst>
                                        </p:cTn>
                                        <p:tgtEl>
                                          <p:spTgt spid="40"/>
                                        </p:tgtEl>
                                        <p:attrNameLst>
                                          <p:attrName>style.visibility</p:attrName>
                                        </p:attrNameLst>
                                      </p:cBhvr>
                                      <p:to>
                                        <p:strVal val="visible"/>
                                      </p:to>
                                    </p:set>
                                    <p:anim calcmode="lin" valueType="num">
                                      <p:cBhvr>
                                        <p:cTn dur="1000" fill="hold" id="21"/>
                                        <p:tgtEl>
                                          <p:spTgt spid="40"/>
                                        </p:tgtEl>
                                        <p:attrNameLst>
                                          <p:attrName>ppt_w</p:attrName>
                                        </p:attrNameLst>
                                      </p:cBhvr>
                                      <p:tavLst>
                                        <p:tav tm="0">
                                          <p:val>
                                            <p:fltVal val="0"/>
                                          </p:val>
                                        </p:tav>
                                        <p:tav tm="100000">
                                          <p:val>
                                            <p:strVal val="#ppt_w"/>
                                          </p:val>
                                        </p:tav>
                                      </p:tavLst>
                                    </p:anim>
                                    <p:anim calcmode="lin" valueType="num">
                                      <p:cBhvr>
                                        <p:cTn dur="1000" fill="hold" id="22"/>
                                        <p:tgtEl>
                                          <p:spTgt spid="40"/>
                                        </p:tgtEl>
                                        <p:attrNameLst>
                                          <p:attrName>ppt_h</p:attrName>
                                        </p:attrNameLst>
                                      </p:cBhvr>
                                      <p:tavLst>
                                        <p:tav tm="0">
                                          <p:val>
                                            <p:fltVal val="0"/>
                                          </p:val>
                                        </p:tav>
                                        <p:tav tm="100000">
                                          <p:val>
                                            <p:strVal val="#ppt_h"/>
                                          </p:val>
                                        </p:tav>
                                      </p:tavLst>
                                    </p:anim>
                                    <p:anim calcmode="lin" valueType="num">
                                      <p:cBhvr>
                                        <p:cTn dur="1000" fill="hold" id="23"/>
                                        <p:tgtEl>
                                          <p:spTgt spid="40"/>
                                        </p:tgtEl>
                                        <p:attrNameLst>
                                          <p:attrName>ppt_x</p:attrName>
                                        </p:attrNameLst>
                                      </p:cBhvr>
                                      <p:tavLst>
                                        <p:tav fmla="#ppt_x+(cos(-2*pi*(1-$))*-#ppt_x-sin(-2*pi*(1-$))*(1-#ppt_y))*(1-$)" tm="0">
                                          <p:val>
                                            <p:fltVal val="0"/>
                                          </p:val>
                                        </p:tav>
                                        <p:tav tm="100000">
                                          <p:val>
                                            <p:fltVal val="1"/>
                                          </p:val>
                                        </p:tav>
                                      </p:tavLst>
                                    </p:anim>
                                    <p:anim calcmode="lin" valueType="num">
                                      <p:cBhvr>
                                        <p:cTn dur="1000" fill="hold" id="24"/>
                                        <p:tgtEl>
                                          <p:spTgt spid="40"/>
                                        </p:tgtEl>
                                        <p:attrNameLst>
                                          <p:attrName>ppt_y</p:attrName>
                                        </p:attrNameLst>
                                      </p:cBhvr>
                                      <p:tavLst>
                                        <p:tav fmla="#ppt_y+(sin(-2*pi*(1-$))*-#ppt_x+cos(-2*pi*(1-$))*(1-#ppt_y))*(1-$)" tm="0">
                                          <p:val>
                                            <p:fltVal val="0"/>
                                          </p:val>
                                        </p:tav>
                                        <p:tav tm="100000">
                                          <p:val>
                                            <p:fltVal val="1"/>
                                          </p:val>
                                        </p:tav>
                                      </p:tavLst>
                                    </p:anim>
                                  </p:childTnLst>
                                </p:cTn>
                              </p:par>
                            </p:childTnLst>
                          </p:cTn>
                        </p:par>
                        <p:par>
                          <p:cTn fill="hold" id="25" nodeType="afterGroup">
                            <p:stCondLst>
                              <p:cond delay="3750"/>
                            </p:stCondLst>
                            <p:childTnLst>
                              <p:par>
                                <p:cTn fill="hold" grpId="0" id="26" nodeType="afterEffect" presetClass="entr" presetID="15" presetSubtype="0">
                                  <p:stCondLst>
                                    <p:cond delay="750"/>
                                  </p:stCondLst>
                                  <p:childTnLst>
                                    <p:set>
                                      <p:cBhvr>
                                        <p:cTn dur="1" fill="hold" id="27">
                                          <p:stCondLst>
                                            <p:cond delay="0"/>
                                          </p:stCondLst>
                                        </p:cTn>
                                        <p:tgtEl>
                                          <p:spTgt spid="41"/>
                                        </p:tgtEl>
                                        <p:attrNameLst>
                                          <p:attrName>style.visibility</p:attrName>
                                        </p:attrNameLst>
                                      </p:cBhvr>
                                      <p:to>
                                        <p:strVal val="visible"/>
                                      </p:to>
                                    </p:set>
                                    <p:anim calcmode="lin" valueType="num">
                                      <p:cBhvr>
                                        <p:cTn dur="1000" fill="hold" id="28"/>
                                        <p:tgtEl>
                                          <p:spTgt spid="41"/>
                                        </p:tgtEl>
                                        <p:attrNameLst>
                                          <p:attrName>ppt_w</p:attrName>
                                        </p:attrNameLst>
                                      </p:cBhvr>
                                      <p:tavLst>
                                        <p:tav tm="0">
                                          <p:val>
                                            <p:fltVal val="0"/>
                                          </p:val>
                                        </p:tav>
                                        <p:tav tm="100000">
                                          <p:val>
                                            <p:strVal val="#ppt_w"/>
                                          </p:val>
                                        </p:tav>
                                      </p:tavLst>
                                    </p:anim>
                                    <p:anim calcmode="lin" valueType="num">
                                      <p:cBhvr>
                                        <p:cTn dur="1000" fill="hold" id="29"/>
                                        <p:tgtEl>
                                          <p:spTgt spid="41"/>
                                        </p:tgtEl>
                                        <p:attrNameLst>
                                          <p:attrName>ppt_h</p:attrName>
                                        </p:attrNameLst>
                                      </p:cBhvr>
                                      <p:tavLst>
                                        <p:tav tm="0">
                                          <p:val>
                                            <p:fltVal val="0"/>
                                          </p:val>
                                        </p:tav>
                                        <p:tav tm="100000">
                                          <p:val>
                                            <p:strVal val="#ppt_h"/>
                                          </p:val>
                                        </p:tav>
                                      </p:tavLst>
                                    </p:anim>
                                    <p:anim calcmode="lin" valueType="num">
                                      <p:cBhvr>
                                        <p:cTn dur="1000" fill="hold" id="30"/>
                                        <p:tgtEl>
                                          <p:spTgt spid="41"/>
                                        </p:tgtEl>
                                        <p:attrNameLst>
                                          <p:attrName>ppt_x</p:attrName>
                                        </p:attrNameLst>
                                      </p:cBhvr>
                                      <p:tavLst>
                                        <p:tav fmla="#ppt_x+(cos(-2*pi*(1-$))*-#ppt_x-sin(-2*pi*(1-$))*(1-#ppt_y))*(1-$)" tm="0">
                                          <p:val>
                                            <p:fltVal val="0"/>
                                          </p:val>
                                        </p:tav>
                                        <p:tav tm="100000">
                                          <p:val>
                                            <p:fltVal val="1"/>
                                          </p:val>
                                        </p:tav>
                                      </p:tavLst>
                                    </p:anim>
                                    <p:anim calcmode="lin" valueType="num">
                                      <p:cBhvr>
                                        <p:cTn dur="1000" fill="hold" id="31"/>
                                        <p:tgtEl>
                                          <p:spTgt spid="41"/>
                                        </p:tgtEl>
                                        <p:attrNameLst>
                                          <p:attrName>ppt_y</p:attrName>
                                        </p:attrNameLst>
                                      </p:cBhvr>
                                      <p:tavLst>
                                        <p:tav fmla="#ppt_y+(sin(-2*pi*(1-$))*-#ppt_x+cos(-2*pi*(1-$))*(1-#ppt_y))*(1-$)" tm="0">
                                          <p:val>
                                            <p:fltVal val="0"/>
                                          </p:val>
                                        </p:tav>
                                        <p:tav tm="100000">
                                          <p:val>
                                            <p:fltVal val="1"/>
                                          </p:val>
                                        </p:tav>
                                      </p:tavLst>
                                    </p:anim>
                                  </p:childTnLst>
                                </p:cTn>
                              </p:par>
                            </p:childTnLst>
                          </p:cTn>
                        </p:par>
                        <p:par>
                          <p:cTn fill="hold" id="32" nodeType="afterGroup">
                            <p:stCondLst>
                              <p:cond delay="5500"/>
                            </p:stCondLst>
                            <p:childTnLst>
                              <p:par>
                                <p:cTn fill="hold" grpId="0" id="33" nodeType="afterEffect" presetClass="entr" presetID="22" presetSubtype="1">
                                  <p:stCondLst>
                                    <p:cond delay="0"/>
                                  </p:stCondLst>
                                  <p:childTnLst>
                                    <p:set>
                                      <p:cBhvr>
                                        <p:cTn dur="1" fill="hold" id="34">
                                          <p:stCondLst>
                                            <p:cond delay="0"/>
                                          </p:stCondLst>
                                        </p:cTn>
                                        <p:tgtEl>
                                          <p:spTgt spid="14"/>
                                        </p:tgtEl>
                                        <p:attrNameLst>
                                          <p:attrName>style.visibility</p:attrName>
                                        </p:attrNameLst>
                                      </p:cBhvr>
                                      <p:to>
                                        <p:strVal val="visible"/>
                                      </p:to>
                                    </p:set>
                                    <p:animEffect filter="wipe(up)" transition="in">
                                      <p:cBhvr>
                                        <p:cTn dur="500" id="35"/>
                                        <p:tgtEl>
                                          <p:spTgt spid="14"/>
                                        </p:tgtEl>
                                      </p:cBhvr>
                                    </p:animEffect>
                                  </p:childTnLst>
                                </p:cTn>
                              </p:par>
                            </p:childTnLst>
                          </p:cTn>
                        </p:par>
                        <p:par>
                          <p:cTn fill="hold" id="36" nodeType="afterGroup">
                            <p:stCondLst>
                              <p:cond delay="6000"/>
                            </p:stCondLst>
                            <p:childTnLst>
                              <p:par>
                                <p:cTn fill="hold" grpId="0" id="37" nodeType="afterEffect" presetClass="entr" presetID="53" presetSubtype="0">
                                  <p:stCondLst>
                                    <p:cond delay="0"/>
                                  </p:stCondLst>
                                  <p:childTnLst>
                                    <p:set>
                                      <p:cBhvr>
                                        <p:cTn dur="1" fill="hold" id="38">
                                          <p:stCondLst>
                                            <p:cond delay="0"/>
                                          </p:stCondLst>
                                        </p:cTn>
                                        <p:tgtEl>
                                          <p:spTgt spid="24"/>
                                        </p:tgtEl>
                                        <p:attrNameLst>
                                          <p:attrName>style.visibility</p:attrName>
                                        </p:attrNameLst>
                                      </p:cBhvr>
                                      <p:to>
                                        <p:strVal val="visible"/>
                                      </p:to>
                                    </p:set>
                                    <p:anim calcmode="lin" valueType="num">
                                      <p:cBhvr>
                                        <p:cTn dur="500" fill="hold" id="39"/>
                                        <p:tgtEl>
                                          <p:spTgt spid="24"/>
                                        </p:tgtEl>
                                        <p:attrNameLst>
                                          <p:attrName>ppt_w</p:attrName>
                                        </p:attrNameLst>
                                      </p:cBhvr>
                                      <p:tavLst>
                                        <p:tav tm="0">
                                          <p:val>
                                            <p:fltVal val="0"/>
                                          </p:val>
                                        </p:tav>
                                        <p:tav tm="100000">
                                          <p:val>
                                            <p:strVal val="#ppt_w"/>
                                          </p:val>
                                        </p:tav>
                                      </p:tavLst>
                                    </p:anim>
                                    <p:anim calcmode="lin" valueType="num">
                                      <p:cBhvr>
                                        <p:cTn dur="500" fill="hold" id="40"/>
                                        <p:tgtEl>
                                          <p:spTgt spid="24"/>
                                        </p:tgtEl>
                                        <p:attrNameLst>
                                          <p:attrName>ppt_h</p:attrName>
                                        </p:attrNameLst>
                                      </p:cBhvr>
                                      <p:tavLst>
                                        <p:tav tm="0">
                                          <p:val>
                                            <p:fltVal val="0"/>
                                          </p:val>
                                        </p:tav>
                                        <p:tav tm="100000">
                                          <p:val>
                                            <p:strVal val="#ppt_h"/>
                                          </p:val>
                                        </p:tav>
                                      </p:tavLst>
                                    </p:anim>
                                    <p:animEffect filter="fade" transition="in">
                                      <p:cBhvr>
                                        <p:cTn dur="500" id="41"/>
                                        <p:tgtEl>
                                          <p:spTgt spid="24"/>
                                        </p:tgtEl>
                                      </p:cBhvr>
                                    </p:animEffect>
                                  </p:childTnLst>
                                </p:cTn>
                              </p:par>
                            </p:childTnLst>
                          </p:cTn>
                        </p:par>
                      </p:childTnLst>
                    </p:cTn>
                  </p:par>
                  <p:par>
                    <p:cTn fill="hold" id="42" nodeType="clickPar">
                      <p:stCondLst>
                        <p:cond delay="indefinite"/>
                        <p:cond delay="0" evt="onBegin">
                          <p:tn val="41"/>
                        </p:cond>
                      </p:stCondLst>
                      <p:childTnLst>
                        <p:par>
                          <p:cTn fill="hold" id="43" nodeType="afterGroup">
                            <p:stCondLst>
                              <p:cond delay="0"/>
                            </p:stCondLst>
                            <p:childTnLst>
                              <p:par>
                                <p:cTn fill="hold" grpId="0" id="44" nodeType="clickEffect" presetClass="entr" presetID="22" presetSubtype="8">
                                  <p:stCondLst>
                                    <p:cond delay="0"/>
                                  </p:stCondLst>
                                  <p:childTnLst>
                                    <p:set>
                                      <p:cBhvr>
                                        <p:cTn dur="1" fill="hold" id="45">
                                          <p:stCondLst>
                                            <p:cond delay="0"/>
                                          </p:stCondLst>
                                        </p:cTn>
                                        <p:tgtEl>
                                          <p:spTgt spid="31"/>
                                        </p:tgtEl>
                                        <p:attrNameLst>
                                          <p:attrName>style.visibility</p:attrName>
                                        </p:attrNameLst>
                                      </p:cBhvr>
                                      <p:to>
                                        <p:strVal val="visible"/>
                                      </p:to>
                                    </p:set>
                                    <p:animEffect filter="wipe(left)" transition="in">
                                      <p:cBhvr>
                                        <p:cTn dur="750" id="46"/>
                                        <p:tgtEl>
                                          <p:spTgt spid="31"/>
                                        </p:tgtEl>
                                      </p:cBhvr>
                                    </p:animEffect>
                                  </p:childTnLst>
                                </p:cTn>
                              </p:par>
                            </p:childTnLst>
                          </p:cTn>
                        </p:par>
                        <p:par>
                          <p:cTn fill="hold" id="47" nodeType="afterGroup">
                            <p:stCondLst>
                              <p:cond delay="750"/>
                            </p:stCondLst>
                            <p:childTnLst>
                              <p:par>
                                <p:cTn fill="hold" grpId="0" id="48" nodeType="afterEffect" presetClass="entr" presetID="22" presetSubtype="8">
                                  <p:stCondLst>
                                    <p:cond delay="0"/>
                                  </p:stCondLst>
                                  <p:childTnLst>
                                    <p:set>
                                      <p:cBhvr>
                                        <p:cTn dur="1" fill="hold" id="49">
                                          <p:stCondLst>
                                            <p:cond delay="0"/>
                                          </p:stCondLst>
                                        </p:cTn>
                                        <p:tgtEl>
                                          <p:spTgt spid="32"/>
                                        </p:tgtEl>
                                        <p:attrNameLst>
                                          <p:attrName>style.visibility</p:attrName>
                                        </p:attrNameLst>
                                      </p:cBhvr>
                                      <p:to>
                                        <p:strVal val="visible"/>
                                      </p:to>
                                    </p:set>
                                    <p:animEffect filter="wipe(left)" transition="in">
                                      <p:cBhvr>
                                        <p:cTn dur="750" id="50"/>
                                        <p:tgtEl>
                                          <p:spTgt spid="32"/>
                                        </p:tgtEl>
                                      </p:cBhvr>
                                    </p:animEffect>
                                  </p:childTnLst>
                                </p:cTn>
                              </p:par>
                            </p:childTnLst>
                          </p:cTn>
                        </p:par>
                        <p:par>
                          <p:cTn fill="hold" id="51" nodeType="afterGroup">
                            <p:stCondLst>
                              <p:cond delay="1500"/>
                            </p:stCondLst>
                            <p:childTnLst>
                              <p:par>
                                <p:cTn fill="hold" grpId="0" id="52" nodeType="afterEffect" presetClass="entr" presetID="22" presetSubtype="1">
                                  <p:stCondLst>
                                    <p:cond delay="0"/>
                                  </p:stCondLst>
                                  <p:childTnLst>
                                    <p:set>
                                      <p:cBhvr>
                                        <p:cTn dur="1" fill="hold" id="53">
                                          <p:stCondLst>
                                            <p:cond delay="0"/>
                                          </p:stCondLst>
                                        </p:cTn>
                                        <p:tgtEl>
                                          <p:spTgt spid="15"/>
                                        </p:tgtEl>
                                        <p:attrNameLst>
                                          <p:attrName>style.visibility</p:attrName>
                                        </p:attrNameLst>
                                      </p:cBhvr>
                                      <p:to>
                                        <p:strVal val="visible"/>
                                      </p:to>
                                    </p:set>
                                    <p:animEffect filter="wipe(up)" transition="in">
                                      <p:cBhvr>
                                        <p:cTn dur="500" id="54"/>
                                        <p:tgtEl>
                                          <p:spTgt spid="15"/>
                                        </p:tgtEl>
                                      </p:cBhvr>
                                    </p:animEffect>
                                  </p:childTnLst>
                                </p:cTn>
                              </p:par>
                            </p:childTnLst>
                          </p:cTn>
                        </p:par>
                        <p:par>
                          <p:cTn fill="hold" id="55" nodeType="afterGroup">
                            <p:stCondLst>
                              <p:cond delay="2000"/>
                            </p:stCondLst>
                            <p:childTnLst>
                              <p:par>
                                <p:cTn fill="hold" grpId="0" id="56" nodeType="afterEffect" presetClass="entr" presetID="53" presetSubtype="0">
                                  <p:stCondLst>
                                    <p:cond delay="0"/>
                                  </p:stCondLst>
                                  <p:childTnLst>
                                    <p:set>
                                      <p:cBhvr>
                                        <p:cTn dur="1" fill="hold" id="57">
                                          <p:stCondLst>
                                            <p:cond delay="0"/>
                                          </p:stCondLst>
                                        </p:cTn>
                                        <p:tgtEl>
                                          <p:spTgt spid="42"/>
                                        </p:tgtEl>
                                        <p:attrNameLst>
                                          <p:attrName>style.visibility</p:attrName>
                                        </p:attrNameLst>
                                      </p:cBhvr>
                                      <p:to>
                                        <p:strVal val="visible"/>
                                      </p:to>
                                    </p:set>
                                    <p:anim calcmode="lin" valueType="num">
                                      <p:cBhvr>
                                        <p:cTn dur="500" fill="hold" id="58"/>
                                        <p:tgtEl>
                                          <p:spTgt spid="42"/>
                                        </p:tgtEl>
                                        <p:attrNameLst>
                                          <p:attrName>ppt_w</p:attrName>
                                        </p:attrNameLst>
                                      </p:cBhvr>
                                      <p:tavLst>
                                        <p:tav tm="0">
                                          <p:val>
                                            <p:fltVal val="0"/>
                                          </p:val>
                                        </p:tav>
                                        <p:tav tm="100000">
                                          <p:val>
                                            <p:strVal val="#ppt_w"/>
                                          </p:val>
                                        </p:tav>
                                      </p:tavLst>
                                    </p:anim>
                                    <p:anim calcmode="lin" valueType="num">
                                      <p:cBhvr>
                                        <p:cTn dur="500" fill="hold" id="59"/>
                                        <p:tgtEl>
                                          <p:spTgt spid="42"/>
                                        </p:tgtEl>
                                        <p:attrNameLst>
                                          <p:attrName>ppt_h</p:attrName>
                                        </p:attrNameLst>
                                      </p:cBhvr>
                                      <p:tavLst>
                                        <p:tav tm="0">
                                          <p:val>
                                            <p:fltVal val="0"/>
                                          </p:val>
                                        </p:tav>
                                        <p:tav tm="100000">
                                          <p:val>
                                            <p:strVal val="#ppt_h"/>
                                          </p:val>
                                        </p:tav>
                                      </p:tavLst>
                                    </p:anim>
                                    <p:animEffect filter="fade" transition="in">
                                      <p:cBhvr>
                                        <p:cTn dur="500" id="60"/>
                                        <p:tgtEl>
                                          <p:spTgt spid="42"/>
                                        </p:tgtEl>
                                      </p:cBhvr>
                                    </p:animEffect>
                                  </p:childTnLst>
                                </p:cTn>
                              </p:par>
                            </p:childTnLst>
                          </p:cTn>
                        </p:par>
                      </p:childTnLst>
                    </p:cTn>
                  </p:par>
                  <p:par>
                    <p:cTn fill="hold" id="61" nodeType="clickPar">
                      <p:stCondLst>
                        <p:cond delay="indefinite"/>
                        <p:cond delay="0" evt="onBegin">
                          <p:tn val="60"/>
                        </p:cond>
                      </p:stCondLst>
                      <p:childTnLst>
                        <p:par>
                          <p:cTn fill="hold" id="62" nodeType="afterGroup">
                            <p:stCondLst>
                              <p:cond delay="0"/>
                            </p:stCondLst>
                            <p:childTnLst>
                              <p:par>
                                <p:cTn fill="hold" grpId="0" id="63" nodeType="clickEffect" presetClass="entr" presetID="22" presetSubtype="8">
                                  <p:stCondLst>
                                    <p:cond delay="0"/>
                                  </p:stCondLst>
                                  <p:childTnLst>
                                    <p:set>
                                      <p:cBhvr>
                                        <p:cTn dur="1" fill="hold" id="64">
                                          <p:stCondLst>
                                            <p:cond delay="0"/>
                                          </p:stCondLst>
                                        </p:cTn>
                                        <p:tgtEl>
                                          <p:spTgt spid="33"/>
                                        </p:tgtEl>
                                        <p:attrNameLst>
                                          <p:attrName>style.visibility</p:attrName>
                                        </p:attrNameLst>
                                      </p:cBhvr>
                                      <p:to>
                                        <p:strVal val="visible"/>
                                      </p:to>
                                    </p:set>
                                    <p:animEffect filter="wipe(left)" transition="in">
                                      <p:cBhvr>
                                        <p:cTn dur="750" id="65"/>
                                        <p:tgtEl>
                                          <p:spTgt spid="33"/>
                                        </p:tgtEl>
                                      </p:cBhvr>
                                    </p:animEffect>
                                  </p:childTnLst>
                                </p:cTn>
                              </p:par>
                            </p:childTnLst>
                          </p:cTn>
                        </p:par>
                        <p:par>
                          <p:cTn fill="hold" id="66" nodeType="afterGroup">
                            <p:stCondLst>
                              <p:cond delay="750"/>
                            </p:stCondLst>
                            <p:childTnLst>
                              <p:par>
                                <p:cTn fill="hold" grpId="0" id="67" nodeType="afterEffect" presetClass="entr" presetID="22" presetSubtype="8">
                                  <p:stCondLst>
                                    <p:cond delay="0"/>
                                  </p:stCondLst>
                                  <p:childTnLst>
                                    <p:set>
                                      <p:cBhvr>
                                        <p:cTn dur="1" fill="hold" id="68">
                                          <p:stCondLst>
                                            <p:cond delay="0"/>
                                          </p:stCondLst>
                                        </p:cTn>
                                        <p:tgtEl>
                                          <p:spTgt spid="34"/>
                                        </p:tgtEl>
                                        <p:attrNameLst>
                                          <p:attrName>style.visibility</p:attrName>
                                        </p:attrNameLst>
                                      </p:cBhvr>
                                      <p:to>
                                        <p:strVal val="visible"/>
                                      </p:to>
                                    </p:set>
                                    <p:animEffect filter="wipe(left)" transition="in">
                                      <p:cBhvr>
                                        <p:cTn dur="750" id="69"/>
                                        <p:tgtEl>
                                          <p:spTgt spid="34"/>
                                        </p:tgtEl>
                                      </p:cBhvr>
                                    </p:animEffect>
                                  </p:childTnLst>
                                </p:cTn>
                              </p:par>
                            </p:childTnLst>
                          </p:cTn>
                        </p:par>
                        <p:par>
                          <p:cTn fill="hold" id="70" nodeType="afterGroup">
                            <p:stCondLst>
                              <p:cond delay="1500"/>
                            </p:stCondLst>
                            <p:childTnLst>
                              <p:par>
                                <p:cTn fill="hold" grpId="0" id="71" nodeType="afterEffect" presetClass="entr" presetID="22" presetSubtype="1">
                                  <p:stCondLst>
                                    <p:cond delay="0"/>
                                  </p:stCondLst>
                                  <p:childTnLst>
                                    <p:set>
                                      <p:cBhvr>
                                        <p:cTn dur="1" fill="hold" id="72">
                                          <p:stCondLst>
                                            <p:cond delay="0"/>
                                          </p:stCondLst>
                                        </p:cTn>
                                        <p:tgtEl>
                                          <p:spTgt spid="17"/>
                                        </p:tgtEl>
                                        <p:attrNameLst>
                                          <p:attrName>style.visibility</p:attrName>
                                        </p:attrNameLst>
                                      </p:cBhvr>
                                      <p:to>
                                        <p:strVal val="visible"/>
                                      </p:to>
                                    </p:set>
                                    <p:animEffect filter="wipe(up)" transition="in">
                                      <p:cBhvr>
                                        <p:cTn dur="500" id="73"/>
                                        <p:tgtEl>
                                          <p:spTgt spid="17"/>
                                        </p:tgtEl>
                                      </p:cBhvr>
                                    </p:animEffect>
                                  </p:childTnLst>
                                </p:cTn>
                              </p:par>
                            </p:childTnLst>
                          </p:cTn>
                        </p:par>
                        <p:par>
                          <p:cTn fill="hold" id="74" nodeType="afterGroup">
                            <p:stCondLst>
                              <p:cond delay="2000"/>
                            </p:stCondLst>
                            <p:childTnLst>
                              <p:par>
                                <p:cTn fill="hold" grpId="0" id="75" nodeType="afterEffect" presetClass="entr" presetID="53" presetSubtype="0">
                                  <p:stCondLst>
                                    <p:cond delay="0"/>
                                  </p:stCondLst>
                                  <p:childTnLst>
                                    <p:set>
                                      <p:cBhvr>
                                        <p:cTn dur="1" fill="hold" id="76">
                                          <p:stCondLst>
                                            <p:cond delay="0"/>
                                          </p:stCondLst>
                                        </p:cTn>
                                        <p:tgtEl>
                                          <p:spTgt spid="43"/>
                                        </p:tgtEl>
                                        <p:attrNameLst>
                                          <p:attrName>style.visibility</p:attrName>
                                        </p:attrNameLst>
                                      </p:cBhvr>
                                      <p:to>
                                        <p:strVal val="visible"/>
                                      </p:to>
                                    </p:set>
                                    <p:anim calcmode="lin" valueType="num">
                                      <p:cBhvr>
                                        <p:cTn dur="500" fill="hold" id="77"/>
                                        <p:tgtEl>
                                          <p:spTgt spid="43"/>
                                        </p:tgtEl>
                                        <p:attrNameLst>
                                          <p:attrName>ppt_w</p:attrName>
                                        </p:attrNameLst>
                                      </p:cBhvr>
                                      <p:tavLst>
                                        <p:tav tm="0">
                                          <p:val>
                                            <p:fltVal val="0"/>
                                          </p:val>
                                        </p:tav>
                                        <p:tav tm="100000">
                                          <p:val>
                                            <p:strVal val="#ppt_w"/>
                                          </p:val>
                                        </p:tav>
                                      </p:tavLst>
                                    </p:anim>
                                    <p:anim calcmode="lin" valueType="num">
                                      <p:cBhvr>
                                        <p:cTn dur="500" fill="hold" id="78"/>
                                        <p:tgtEl>
                                          <p:spTgt spid="43"/>
                                        </p:tgtEl>
                                        <p:attrNameLst>
                                          <p:attrName>ppt_h</p:attrName>
                                        </p:attrNameLst>
                                      </p:cBhvr>
                                      <p:tavLst>
                                        <p:tav tm="0">
                                          <p:val>
                                            <p:fltVal val="0"/>
                                          </p:val>
                                        </p:tav>
                                        <p:tav tm="100000">
                                          <p:val>
                                            <p:strVal val="#ppt_h"/>
                                          </p:val>
                                        </p:tav>
                                      </p:tavLst>
                                    </p:anim>
                                    <p:animEffect filter="fade" transition="in">
                                      <p:cBhvr>
                                        <p:cTn dur="500" id="79"/>
                                        <p:tgtEl>
                                          <p:spTgt spid="43"/>
                                        </p:tgtEl>
                                      </p:cBhvr>
                                    </p:animEffect>
                                  </p:childTnLst>
                                </p:cTn>
                              </p:par>
                            </p:childTnLst>
                          </p:cTn>
                        </p:par>
                      </p:childTnLst>
                    </p:cTn>
                  </p:par>
                  <p:par>
                    <p:cTn fill="hold" id="80" nodeType="clickPar">
                      <p:stCondLst>
                        <p:cond delay="indefinite"/>
                        <p:cond delay="0" evt="onBegin">
                          <p:tn val="79"/>
                        </p:cond>
                      </p:stCondLst>
                      <p:childTnLst>
                        <p:par>
                          <p:cTn fill="hold" id="81" nodeType="afterGroup">
                            <p:stCondLst>
                              <p:cond delay="0"/>
                            </p:stCondLst>
                            <p:childTnLst>
                              <p:par>
                                <p:cTn fill="hold" grpId="0" id="82" nodeType="clickEffect" presetClass="entr" presetID="22" presetSubtype="8">
                                  <p:stCondLst>
                                    <p:cond delay="0"/>
                                  </p:stCondLst>
                                  <p:childTnLst>
                                    <p:set>
                                      <p:cBhvr>
                                        <p:cTn dur="1" fill="hold" id="83">
                                          <p:stCondLst>
                                            <p:cond delay="0"/>
                                          </p:stCondLst>
                                        </p:cTn>
                                        <p:tgtEl>
                                          <p:spTgt spid="35"/>
                                        </p:tgtEl>
                                        <p:attrNameLst>
                                          <p:attrName>style.visibility</p:attrName>
                                        </p:attrNameLst>
                                      </p:cBhvr>
                                      <p:to>
                                        <p:strVal val="visible"/>
                                      </p:to>
                                    </p:set>
                                    <p:animEffect filter="wipe(left)" transition="in">
                                      <p:cBhvr>
                                        <p:cTn dur="750" id="84"/>
                                        <p:tgtEl>
                                          <p:spTgt spid="35"/>
                                        </p:tgtEl>
                                      </p:cBhvr>
                                    </p:animEffect>
                                  </p:childTnLst>
                                </p:cTn>
                              </p:par>
                            </p:childTnLst>
                          </p:cTn>
                        </p:par>
                        <p:par>
                          <p:cTn fill="hold" id="85" nodeType="afterGroup">
                            <p:stCondLst>
                              <p:cond delay="750"/>
                            </p:stCondLst>
                            <p:childTnLst>
                              <p:par>
                                <p:cTn fill="hold" grpId="0" id="86" nodeType="afterEffect" presetClass="entr" presetID="22" presetSubtype="8">
                                  <p:stCondLst>
                                    <p:cond delay="0"/>
                                  </p:stCondLst>
                                  <p:childTnLst>
                                    <p:set>
                                      <p:cBhvr>
                                        <p:cTn dur="1" fill="hold" id="87">
                                          <p:stCondLst>
                                            <p:cond delay="0"/>
                                          </p:stCondLst>
                                        </p:cTn>
                                        <p:tgtEl>
                                          <p:spTgt spid="36"/>
                                        </p:tgtEl>
                                        <p:attrNameLst>
                                          <p:attrName>style.visibility</p:attrName>
                                        </p:attrNameLst>
                                      </p:cBhvr>
                                      <p:to>
                                        <p:strVal val="visible"/>
                                      </p:to>
                                    </p:set>
                                    <p:animEffect filter="wipe(left)" transition="in">
                                      <p:cBhvr>
                                        <p:cTn dur="750" id="88"/>
                                        <p:tgtEl>
                                          <p:spTgt spid="36"/>
                                        </p:tgtEl>
                                      </p:cBhvr>
                                    </p:animEffect>
                                  </p:childTnLst>
                                </p:cTn>
                              </p:par>
                            </p:childTnLst>
                          </p:cTn>
                        </p:par>
                        <p:par>
                          <p:cTn fill="hold" id="89" nodeType="afterGroup">
                            <p:stCondLst>
                              <p:cond delay="1500"/>
                            </p:stCondLst>
                            <p:childTnLst>
                              <p:par>
                                <p:cTn fill="hold" grpId="0" id="90" nodeType="afterEffect" presetClass="entr" presetID="22" presetSubtype="1">
                                  <p:stCondLst>
                                    <p:cond delay="0"/>
                                  </p:stCondLst>
                                  <p:childTnLst>
                                    <p:set>
                                      <p:cBhvr>
                                        <p:cTn dur="1" fill="hold" id="91">
                                          <p:stCondLst>
                                            <p:cond delay="0"/>
                                          </p:stCondLst>
                                        </p:cTn>
                                        <p:tgtEl>
                                          <p:spTgt spid="16"/>
                                        </p:tgtEl>
                                        <p:attrNameLst>
                                          <p:attrName>style.visibility</p:attrName>
                                        </p:attrNameLst>
                                      </p:cBhvr>
                                      <p:to>
                                        <p:strVal val="visible"/>
                                      </p:to>
                                    </p:set>
                                    <p:animEffect filter="wipe(up)" transition="in">
                                      <p:cBhvr>
                                        <p:cTn dur="500" id="92"/>
                                        <p:tgtEl>
                                          <p:spTgt spid="16"/>
                                        </p:tgtEl>
                                      </p:cBhvr>
                                    </p:animEffect>
                                  </p:childTnLst>
                                </p:cTn>
                              </p:par>
                            </p:childTnLst>
                          </p:cTn>
                        </p:par>
                        <p:par>
                          <p:cTn fill="hold" id="93" nodeType="afterGroup">
                            <p:stCondLst>
                              <p:cond delay="2000"/>
                            </p:stCondLst>
                            <p:childTnLst>
                              <p:par>
                                <p:cTn fill="hold" grpId="0" id="94" nodeType="afterEffect" presetClass="entr" presetID="53" presetSubtype="0">
                                  <p:stCondLst>
                                    <p:cond delay="0"/>
                                  </p:stCondLst>
                                  <p:childTnLst>
                                    <p:set>
                                      <p:cBhvr>
                                        <p:cTn dur="1" fill="hold" id="95">
                                          <p:stCondLst>
                                            <p:cond delay="0"/>
                                          </p:stCondLst>
                                        </p:cTn>
                                        <p:tgtEl>
                                          <p:spTgt spid="44"/>
                                        </p:tgtEl>
                                        <p:attrNameLst>
                                          <p:attrName>style.visibility</p:attrName>
                                        </p:attrNameLst>
                                      </p:cBhvr>
                                      <p:to>
                                        <p:strVal val="visible"/>
                                      </p:to>
                                    </p:set>
                                    <p:anim calcmode="lin" valueType="num">
                                      <p:cBhvr>
                                        <p:cTn dur="500" fill="hold" id="96"/>
                                        <p:tgtEl>
                                          <p:spTgt spid="44"/>
                                        </p:tgtEl>
                                        <p:attrNameLst>
                                          <p:attrName>ppt_w</p:attrName>
                                        </p:attrNameLst>
                                      </p:cBhvr>
                                      <p:tavLst>
                                        <p:tav tm="0">
                                          <p:val>
                                            <p:fltVal val="0"/>
                                          </p:val>
                                        </p:tav>
                                        <p:tav tm="100000">
                                          <p:val>
                                            <p:strVal val="#ppt_w"/>
                                          </p:val>
                                        </p:tav>
                                      </p:tavLst>
                                    </p:anim>
                                    <p:anim calcmode="lin" valueType="num">
                                      <p:cBhvr>
                                        <p:cTn dur="500" fill="hold" id="97"/>
                                        <p:tgtEl>
                                          <p:spTgt spid="44"/>
                                        </p:tgtEl>
                                        <p:attrNameLst>
                                          <p:attrName>ppt_h</p:attrName>
                                        </p:attrNameLst>
                                      </p:cBhvr>
                                      <p:tavLst>
                                        <p:tav tm="0">
                                          <p:val>
                                            <p:fltVal val="0"/>
                                          </p:val>
                                        </p:tav>
                                        <p:tav tm="100000">
                                          <p:val>
                                            <p:strVal val="#ppt_h"/>
                                          </p:val>
                                        </p:tav>
                                      </p:tavLst>
                                    </p:anim>
                                    <p:animEffect filter="fade" transition="in">
                                      <p:cBhvr>
                                        <p:cTn dur="500" id="98"/>
                                        <p:tgtEl>
                                          <p:spTgt spid="44"/>
                                        </p:tgtEl>
                                      </p:cBhvr>
                                    </p:animEffect>
                                  </p:childTnLst>
                                </p:cTn>
                              </p:par>
                            </p:childTnLst>
                          </p:cTn>
                        </p:par>
                      </p:childTnLst>
                    </p:cTn>
                  </p:par>
                  <p:par>
                    <p:cTn fill="hold" id="99" nodeType="clickPar">
                      <p:stCondLst>
                        <p:cond delay="indefinite"/>
                        <p:cond delay="0" evt="onBegin">
                          <p:tn val="98"/>
                        </p:cond>
                      </p:stCondLst>
                      <p:childTnLst>
                        <p:par>
                          <p:cTn fill="hold" id="100" nodeType="afterGroup">
                            <p:stCondLst>
                              <p:cond delay="0"/>
                            </p:stCondLst>
                            <p:childTnLst>
                              <p:par>
                                <p:cTn fill="hold" grpId="0" id="101" nodeType="clickEffect" presetClass="entr" presetID="22" presetSubtype="8">
                                  <p:stCondLst>
                                    <p:cond delay="0"/>
                                  </p:stCondLst>
                                  <p:childTnLst>
                                    <p:set>
                                      <p:cBhvr>
                                        <p:cTn dur="1" fill="hold" id="102">
                                          <p:stCondLst>
                                            <p:cond delay="0"/>
                                          </p:stCondLst>
                                        </p:cTn>
                                        <p:tgtEl>
                                          <p:spTgt spid="37"/>
                                        </p:tgtEl>
                                        <p:attrNameLst>
                                          <p:attrName>style.visibility</p:attrName>
                                        </p:attrNameLst>
                                      </p:cBhvr>
                                      <p:to>
                                        <p:strVal val="visible"/>
                                      </p:to>
                                    </p:set>
                                    <p:animEffect filter="wipe(left)" transition="in">
                                      <p:cBhvr>
                                        <p:cTn dur="750" id="103"/>
                                        <p:tgtEl>
                                          <p:spTgt spid="37"/>
                                        </p:tgtEl>
                                      </p:cBhvr>
                                    </p:animEffect>
                                  </p:childTnLst>
                                </p:cTn>
                              </p:par>
                            </p:childTnLst>
                          </p:cTn>
                        </p:par>
                        <p:par>
                          <p:cTn fill="hold" id="104" nodeType="afterGroup">
                            <p:stCondLst>
                              <p:cond delay="750"/>
                            </p:stCondLst>
                            <p:childTnLst>
                              <p:par>
                                <p:cTn fill="hold" grpId="0" id="105" nodeType="afterEffect" presetClass="entr" presetID="22" presetSubtype="8">
                                  <p:stCondLst>
                                    <p:cond delay="0"/>
                                  </p:stCondLst>
                                  <p:childTnLst>
                                    <p:set>
                                      <p:cBhvr>
                                        <p:cTn dur="1" fill="hold" id="106">
                                          <p:stCondLst>
                                            <p:cond delay="0"/>
                                          </p:stCondLst>
                                        </p:cTn>
                                        <p:tgtEl>
                                          <p:spTgt spid="38"/>
                                        </p:tgtEl>
                                        <p:attrNameLst>
                                          <p:attrName>style.visibility</p:attrName>
                                        </p:attrNameLst>
                                      </p:cBhvr>
                                      <p:to>
                                        <p:strVal val="visible"/>
                                      </p:to>
                                    </p:set>
                                    <p:animEffect filter="wipe(left)" transition="in">
                                      <p:cBhvr>
                                        <p:cTn dur="750" id="107"/>
                                        <p:tgtEl>
                                          <p:spTgt spid="3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9"/>
      <p:bldP grpId="0" spid="40"/>
      <p:bldP grpId="0" spid="41"/>
      <p:bldP grpId="0" spid="14"/>
      <p:bldP grpId="0" spid="15"/>
      <p:bldP grpId="0" spid="16"/>
      <p:bldP grpId="0" spid="17"/>
      <p:bldP grpId="0" spid="24"/>
      <p:bldP grpId="0" spid="31"/>
      <p:bldP grpId="0" spid="32"/>
      <p:bldP grpId="0" spid="33"/>
      <p:bldP grpId="0" spid="34"/>
      <p:bldP grpId="0" spid="35"/>
      <p:bldP grpId="0" spid="36"/>
      <p:bldP grpId="0" spid="37"/>
      <p:bldP grpId="0" spid="38"/>
      <p:bldP grpId="0" spid="42"/>
      <p:bldP grpId="0" spid="43"/>
      <p:bldP grpId="0" spid="44"/>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新建文件夹 (3)\17577f82066f5c6副本.jpg" id="16" name="Picture 2"/>
          <p:cNvPicPr>
            <a:picLocks noChangeArrowheads="1" noChangeAspect="1"/>
          </p:cNvPicPr>
          <p:nvPr/>
        </p:nvPicPr>
        <p:blipFill>
          <a:blip r:embed="rId3"/>
          <a:stretch>
            <a:fillRect/>
          </a:stretch>
        </p:blipFill>
        <p:spPr bwMode="auto">
          <a:xfrm>
            <a:off x="1588" y="0"/>
            <a:ext cx="9144000" cy="5148262"/>
          </a:xfrm>
          <a:prstGeom prst="rect">
            <a:avLst/>
          </a:prstGeom>
          <a:noFill/>
        </p:spPr>
      </p:pic>
      <p:sp>
        <p:nvSpPr>
          <p:cNvPr id="17" name="矩形 16"/>
          <p:cNvSpPr/>
          <p:nvPr/>
        </p:nvSpPr>
        <p:spPr>
          <a:xfrm>
            <a:off x="396330" y="412304"/>
            <a:ext cx="8280920" cy="4320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Freeform 8"/>
          <p:cNvSpPr/>
          <p:nvPr/>
        </p:nvSpPr>
        <p:spPr bwMode="auto">
          <a:xfrm>
            <a:off x="1434267" y="1278996"/>
            <a:ext cx="2537012" cy="2534761"/>
          </a:xfrm>
          <a:custGeom>
            <a:gdLst>
              <a:gd fmla="*/ 929 w 1857" name="T0"/>
              <a:gd fmla="*/ 0 h 1855" name="T1"/>
              <a:gd fmla="*/ 1857 w 1857" name="T2"/>
              <a:gd fmla="*/ 928 h 1855" name="T3"/>
              <a:gd fmla="*/ 929 w 1857" name="T4"/>
              <a:gd fmla="*/ 1855 h 1855" name="T5"/>
              <a:gd fmla="*/ 0 w 1857" name="T6"/>
              <a:gd fmla="*/ 928 h 1855" name="T7"/>
              <a:gd fmla="*/ 929 w 1857" name="T8"/>
              <a:gd fmla="*/ 0 h 1855" name="T9"/>
            </a:gdLst>
            <a:cxnLst>
              <a:cxn ang="0">
                <a:pos x="T0" y="T1"/>
              </a:cxn>
              <a:cxn ang="0">
                <a:pos x="T2" y="T3"/>
              </a:cxn>
              <a:cxn ang="0">
                <a:pos x="T4" y="T5"/>
              </a:cxn>
              <a:cxn ang="0">
                <a:pos x="T6" y="T7"/>
              </a:cxn>
              <a:cxn ang="0">
                <a:pos x="T8" y="T9"/>
              </a:cxn>
            </a:cxnLst>
            <a:rect b="b" l="0" r="r" t="0"/>
            <a:pathLst>
              <a:path h="1855" w="1857">
                <a:moveTo>
                  <a:pt x="929" y="0"/>
                </a:moveTo>
                <a:lnTo>
                  <a:pt x="1857" y="928"/>
                </a:lnTo>
                <a:lnTo>
                  <a:pt x="929" y="1855"/>
                </a:lnTo>
                <a:lnTo>
                  <a:pt x="0" y="928"/>
                </a:lnTo>
                <a:lnTo>
                  <a:pt x="929" y="0"/>
                </a:lnTo>
                <a:close/>
              </a:path>
            </a:pathLst>
          </a:custGeom>
          <a:solidFill>
            <a:schemeClr val="accent1"/>
          </a:solidFill>
          <a:ln w="0">
            <a:noFill/>
            <a:prstDash val="solid"/>
            <a:round/>
          </a:ln>
        </p:spPr>
        <p:txBody>
          <a:bodyPr anchor="t" anchorCtr="0" bIns="45723" compatLnSpc="1" lIns="91446" numCol="1" rIns="91446" tIns="45723" vert="horz" wrap="square">
            <a:prstTxWarp prst="textNoShape">
              <a:avLst/>
            </a:prstTxWarp>
          </a:bodyPr>
          <a:lstStyle/>
          <a:p>
            <a:endParaRPr altLang="en-US" lang="zh-CN"/>
          </a:p>
        </p:txBody>
      </p:sp>
      <p:sp>
        <p:nvSpPr>
          <p:cNvPr id="2050" name="文本框 2"/>
          <p:cNvSpPr txBox="1">
            <a:spLocks noChangeArrowheads="1"/>
          </p:cNvSpPr>
          <p:nvPr>
            <p:custDataLst>
              <p:tags r:id="rId4"/>
            </p:custDataLst>
          </p:nvPr>
        </p:nvSpPr>
        <p:spPr bwMode="auto">
          <a:xfrm>
            <a:off x="2099585" y="1742064"/>
            <a:ext cx="1206376" cy="11125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r>
              <a:rPr altLang="zh-CN" b="1" lang="en-US" sz="7300">
                <a:solidFill>
                  <a:schemeClr val="bg1"/>
                </a:solidFill>
                <a:latin charset="0" panose="020b0604020202020204" pitchFamily="34" typeface="Arial"/>
                <a:ea charset="-122" panose="020b0503020204020204" pitchFamily="34" typeface="微软雅黑"/>
                <a:cs charset="0" pitchFamily="18" typeface="Times New Roman"/>
                <a:sym charset="0" panose="020b0604020202020204" pitchFamily="34" typeface="Arial"/>
              </a:rPr>
              <a:t>03</a:t>
            </a:r>
          </a:p>
        </p:txBody>
      </p:sp>
      <p:cxnSp>
        <p:nvCxnSpPr>
          <p:cNvPr id="7" name="直接连接符 6"/>
          <p:cNvCxnSpPr/>
          <p:nvPr>
            <p:custDataLst>
              <p:tags r:id="rId5"/>
            </p:custDataLst>
          </p:nvPr>
        </p:nvCxnSpPr>
        <p:spPr>
          <a:xfrm>
            <a:off x="4413434" y="2572544"/>
            <a:ext cx="2947040" cy="0"/>
          </a:xfrm>
          <a:prstGeom prst="line">
            <a:avLst/>
          </a:prstGeom>
          <a:ln w="12700">
            <a:solidFill>
              <a:schemeClr val="accent1"/>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052" name="文本框 11"/>
          <p:cNvSpPr txBox="1">
            <a:spLocks noChangeArrowheads="1"/>
          </p:cNvSpPr>
          <p:nvPr>
            <p:custDataLst>
              <p:tags r:id="rId6"/>
            </p:custDataLst>
          </p:nvPr>
        </p:nvSpPr>
        <p:spPr bwMode="auto">
          <a:xfrm>
            <a:off x="1469949" y="2752040"/>
            <a:ext cx="2465648" cy="304800"/>
          </a:xfrm>
          <a:prstGeom prst="rect">
            <a:avLst/>
          </a:prstGeom>
          <a:noFill/>
          <a:ln>
            <a:noFill/>
          </a:ln>
          <a:extLst/>
        </p:spPr>
        <p:txBody>
          <a:bodyPr bIns="0" lIns="0" rIns="0" tIns="0" wrap="squar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r>
              <a:rPr altLang="en-US" b="1" lang="zh-CN" sz="2000">
                <a:solidFill>
                  <a:schemeClr val="bg1"/>
                </a:solidFill>
                <a:latin charset="0" panose="020b0604020202020204" pitchFamily="34" typeface="Arial"/>
                <a:ea charset="-122" panose="020b0503020204020204" pitchFamily="34" typeface="微软雅黑"/>
                <a:cs charset="0" pitchFamily="18" typeface="Times New Roman"/>
                <a:sym charset="0" panose="020b0604020202020204" pitchFamily="34" typeface="Arial"/>
              </a:rPr>
              <a:t>章节 PART</a:t>
            </a:r>
          </a:p>
        </p:txBody>
      </p:sp>
      <p:sp>
        <p:nvSpPr>
          <p:cNvPr id="8" name="矩形 7"/>
          <p:cNvSpPr/>
          <p:nvPr/>
        </p:nvSpPr>
        <p:spPr>
          <a:xfrm>
            <a:off x="4413434" y="1955231"/>
            <a:ext cx="3178239" cy="609600"/>
          </a:xfrm>
          <a:prstGeom prst="rect">
            <a:avLst/>
          </a:prstGeom>
        </p:spPr>
        <p:txBody>
          <a:bodyPr bIns="0" lIns="0" rIns="0" tIns="0" wrap="square">
            <a:spAutoFit/>
          </a:bodyPr>
          <a:lstStyle/>
          <a:p>
            <a:pPr lvl="0">
              <a:buNone/>
            </a:pPr>
            <a:r>
              <a:rPr altLang="zh-CN" b="1" lang="zh-CN" sz="4000">
                <a:solidFill>
                  <a:schemeClr val="bg1">
                    <a:lumMod val="50000"/>
                  </a:schemeClr>
                </a:solidFill>
                <a:latin charset="-122" panose="020b0503020204020204" pitchFamily="34" typeface="微软雅黑"/>
                <a:ea charset="-122" panose="020b0503020204020204" pitchFamily="34" typeface="微软雅黑"/>
              </a:rPr>
              <a:t>成功项目展示</a:t>
            </a:r>
          </a:p>
        </p:txBody>
      </p:sp>
      <p:sp>
        <p:nvSpPr>
          <p:cNvPr id="11" name="TextBox 11"/>
          <p:cNvSpPr txBox="1"/>
          <p:nvPr/>
        </p:nvSpPr>
        <p:spPr>
          <a:xfrm>
            <a:off x="4413434" y="2629323"/>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12" name="TextBox 11"/>
          <p:cNvSpPr txBox="1"/>
          <p:nvPr/>
        </p:nvSpPr>
        <p:spPr>
          <a:xfrm>
            <a:off x="5938527" y="2629323"/>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13" name="TextBox 11"/>
          <p:cNvSpPr txBox="1"/>
          <p:nvPr/>
        </p:nvSpPr>
        <p:spPr>
          <a:xfrm>
            <a:off x="4413434" y="2895668"/>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14" name="TextBox 11"/>
          <p:cNvSpPr txBox="1"/>
          <p:nvPr/>
        </p:nvSpPr>
        <p:spPr>
          <a:xfrm>
            <a:off x="5938527" y="2895668"/>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Tree>
    <p:custDataLst>
      <p:tags r:id="rId7"/>
    </p:custDataLst>
    <p:extLst>
      <p:ext uri="{BB962C8B-B14F-4D97-AF65-F5344CB8AC3E}">
        <p14:creationId val="3283193147"/>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16"/>
                                        </p:tgtEl>
                                        <p:attrNameLst>
                                          <p:attrName>style.visibility</p:attrName>
                                        </p:attrNameLst>
                                      </p:cBhvr>
                                      <p:to>
                                        <p:strVal val="visible"/>
                                      </p:to>
                                    </p:set>
                                    <p:anim calcmode="lin" valueType="num">
                                      <p:cBhvr>
                                        <p:cTn dur="1000" fill="hold" id="7"/>
                                        <p:tgtEl>
                                          <p:spTgt spid="16"/>
                                        </p:tgtEl>
                                        <p:attrNameLst>
                                          <p:attrName>ppt_w</p:attrName>
                                        </p:attrNameLst>
                                      </p:cBhvr>
                                      <p:tavLst>
                                        <p:tav tm="0">
                                          <p:val>
                                            <p:strVal val="#ppt_w+.3"/>
                                          </p:val>
                                        </p:tav>
                                        <p:tav tm="100000">
                                          <p:val>
                                            <p:strVal val="#ppt_w"/>
                                          </p:val>
                                        </p:tav>
                                      </p:tavLst>
                                    </p:anim>
                                    <p:anim calcmode="lin" valueType="num">
                                      <p:cBhvr>
                                        <p:cTn dur="1000" fill="hold" id="8"/>
                                        <p:tgtEl>
                                          <p:spTgt spid="16"/>
                                        </p:tgtEl>
                                        <p:attrNameLst>
                                          <p:attrName>ppt_h</p:attrName>
                                        </p:attrNameLst>
                                      </p:cBhvr>
                                      <p:tavLst>
                                        <p:tav tm="0">
                                          <p:val>
                                            <p:strVal val="#ppt_h"/>
                                          </p:val>
                                        </p:tav>
                                        <p:tav tm="100000">
                                          <p:val>
                                            <p:strVal val="#ppt_h"/>
                                          </p:val>
                                        </p:tav>
                                      </p:tavLst>
                                    </p:anim>
                                    <p:animEffect filter="fade" transition="in">
                                      <p:cBhvr>
                                        <p:cTn dur="1000" id="9"/>
                                        <p:tgtEl>
                                          <p:spTgt spid="16"/>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42" presetSubtype="0">
                                  <p:stCondLst>
                                    <p:cond delay="0"/>
                                  </p:stCondLst>
                                  <p:childTnLst>
                                    <p:set>
                                      <p:cBhvr>
                                        <p:cTn dur="1" fill="hold" id="13">
                                          <p:stCondLst>
                                            <p:cond delay="0"/>
                                          </p:stCondLst>
                                        </p:cTn>
                                        <p:tgtEl>
                                          <p:spTgt spid="17"/>
                                        </p:tgtEl>
                                        <p:attrNameLst>
                                          <p:attrName>style.visibility</p:attrName>
                                        </p:attrNameLst>
                                      </p:cBhvr>
                                      <p:to>
                                        <p:strVal val="visible"/>
                                      </p:to>
                                    </p:set>
                                    <p:animEffect filter="fade" transition="in">
                                      <p:cBhvr>
                                        <p:cTn dur="1000" id="14"/>
                                        <p:tgtEl>
                                          <p:spTgt spid="17"/>
                                        </p:tgtEl>
                                      </p:cBhvr>
                                    </p:animEffect>
                                    <p:anim calcmode="lin" valueType="num">
                                      <p:cBhvr>
                                        <p:cTn dur="1000" fill="hold" id="15"/>
                                        <p:tgtEl>
                                          <p:spTgt spid="17"/>
                                        </p:tgtEl>
                                        <p:attrNameLst>
                                          <p:attrName>ppt_x</p:attrName>
                                        </p:attrNameLst>
                                      </p:cBhvr>
                                      <p:tavLst>
                                        <p:tav tm="0">
                                          <p:val>
                                            <p:strVal val="#ppt_x"/>
                                          </p:val>
                                        </p:tav>
                                        <p:tav tm="100000">
                                          <p:val>
                                            <p:strVal val="#ppt_x"/>
                                          </p:val>
                                        </p:tav>
                                      </p:tavLst>
                                    </p:anim>
                                    <p:anim calcmode="lin" valueType="num">
                                      <p:cBhvr>
                                        <p:cTn dur="1000" fill="hold" id="16"/>
                                        <p:tgtEl>
                                          <p:spTgt spid="17"/>
                                        </p:tgtEl>
                                        <p:attrNameLst>
                                          <p:attrName>ppt_y</p:attrName>
                                        </p:attrNameLst>
                                      </p:cBhvr>
                                      <p:tavLst>
                                        <p:tav tm="0">
                                          <p:val>
                                            <p:strVal val="#ppt_y+.1"/>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accel="40000" fill="hold" grpId="0" id="19" nodeType="clickEffect" presetClass="entr" presetID="2" presetSubtype="8">
                                  <p:stCondLst>
                                    <p:cond delay="0"/>
                                  </p:stCondLst>
                                  <p:childTnLst>
                                    <p:set>
                                      <p:cBhvr>
                                        <p:cTn dur="1" fill="hold" id="20">
                                          <p:stCondLst>
                                            <p:cond delay="0"/>
                                          </p:stCondLst>
                                        </p:cTn>
                                        <p:tgtEl>
                                          <p:spTgt spid="15"/>
                                        </p:tgtEl>
                                        <p:attrNameLst>
                                          <p:attrName>style.visibility</p:attrName>
                                        </p:attrNameLst>
                                      </p:cBhvr>
                                      <p:to>
                                        <p:strVal val="visible"/>
                                      </p:to>
                                    </p:set>
                                    <p:anim calcmode="lin" valueType="num">
                                      <p:cBhvr additive="base">
                                        <p:cTn dur="1500" fill="hold" id="21"/>
                                        <p:tgtEl>
                                          <p:spTgt spid="15"/>
                                        </p:tgtEl>
                                        <p:attrNameLst>
                                          <p:attrName>ppt_x</p:attrName>
                                        </p:attrNameLst>
                                      </p:cBhvr>
                                      <p:tavLst>
                                        <p:tav tm="0">
                                          <p:val>
                                            <p:strVal val="0-#ppt_w/2"/>
                                          </p:val>
                                        </p:tav>
                                        <p:tav tm="100000">
                                          <p:val>
                                            <p:strVal val="#ppt_x"/>
                                          </p:val>
                                        </p:tav>
                                      </p:tavLst>
                                    </p:anim>
                                    <p:anim calcmode="lin" valueType="num">
                                      <p:cBhvr additive="base">
                                        <p:cTn dur="1500" fill="hold" id="22"/>
                                        <p:tgtEl>
                                          <p:spTgt spid="15"/>
                                        </p:tgtEl>
                                        <p:attrNameLst>
                                          <p:attrName>ppt_y</p:attrName>
                                        </p:attrNameLst>
                                      </p:cBhvr>
                                      <p:tavLst>
                                        <p:tav tm="0">
                                          <p:val>
                                            <p:strVal val="#ppt_y"/>
                                          </p:val>
                                        </p:tav>
                                        <p:tav tm="100000">
                                          <p:val>
                                            <p:strVal val="#ppt_y"/>
                                          </p:val>
                                        </p:tav>
                                      </p:tavLst>
                                    </p:anim>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2050"/>
                                        </p:tgtEl>
                                        <p:attrNameLst>
                                          <p:attrName>style.visibility</p:attrName>
                                        </p:attrNameLst>
                                      </p:cBhvr>
                                      <p:to>
                                        <p:strVal val="visible"/>
                                      </p:to>
                                    </p:set>
                                    <p:animEffect filter="fade" transition="in">
                                      <p:cBhvr>
                                        <p:cTn dur="500" id="27"/>
                                        <p:tgtEl>
                                          <p:spTgt spid="2050"/>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 presetSubtype="8">
                                  <p:stCondLst>
                                    <p:cond delay="0"/>
                                  </p:stCondLst>
                                  <p:childTnLst>
                                    <p:set>
                                      <p:cBhvr>
                                        <p:cTn dur="1" fill="hold" id="31">
                                          <p:stCondLst>
                                            <p:cond delay="0"/>
                                          </p:stCondLst>
                                        </p:cTn>
                                        <p:tgtEl>
                                          <p:spTgt spid="2052"/>
                                        </p:tgtEl>
                                        <p:attrNameLst>
                                          <p:attrName>style.visibility</p:attrName>
                                        </p:attrNameLst>
                                      </p:cBhvr>
                                      <p:to>
                                        <p:strVal val="visible"/>
                                      </p:to>
                                    </p:set>
                                    <p:anim calcmode="lin" valueType="num">
                                      <p:cBhvr additive="base">
                                        <p:cTn dur="500" fill="hold" id="32"/>
                                        <p:tgtEl>
                                          <p:spTgt spid="2052"/>
                                        </p:tgtEl>
                                        <p:attrNameLst>
                                          <p:attrName>ppt_x</p:attrName>
                                        </p:attrNameLst>
                                      </p:cBhvr>
                                      <p:tavLst>
                                        <p:tav tm="0">
                                          <p:val>
                                            <p:strVal val="0-#ppt_w/2"/>
                                          </p:val>
                                        </p:tav>
                                        <p:tav tm="100000">
                                          <p:val>
                                            <p:strVal val="#ppt_x"/>
                                          </p:val>
                                        </p:tav>
                                      </p:tavLst>
                                    </p:anim>
                                    <p:anim calcmode="lin" valueType="num">
                                      <p:cBhvr additive="base">
                                        <p:cTn dur="500" fill="hold" id="33"/>
                                        <p:tgtEl>
                                          <p:spTgt spid="2052"/>
                                        </p:tgtEl>
                                        <p:attrNameLst>
                                          <p:attrName>ppt_y</p:attrName>
                                        </p:attrNameLst>
                                      </p:cBhvr>
                                      <p:tavLst>
                                        <p:tav tm="0">
                                          <p:val>
                                            <p:strVal val="#ppt_y"/>
                                          </p:val>
                                        </p:tav>
                                        <p:tav tm="100000">
                                          <p:val>
                                            <p:strVal val="#ppt_y"/>
                                          </p:val>
                                        </p:tav>
                                      </p:tavLst>
                                    </p:anim>
                                  </p:childTnLst>
                                </p:cTn>
                              </p:par>
                            </p:childTnLst>
                          </p:cTn>
                        </p:par>
                      </p:childTnLst>
                    </p:cTn>
                  </p:par>
                  <p:par>
                    <p:cTn fill="hold" id="34" nodeType="clickPar">
                      <p:stCondLst>
                        <p:cond delay="indefinite"/>
                      </p:stCondLst>
                      <p:childTnLst>
                        <p:par>
                          <p:cTn fill="hold" id="35" nodeType="afterGroup">
                            <p:stCondLst>
                              <p:cond delay="0"/>
                            </p:stCondLst>
                            <p:childTnLst>
                              <p:par>
                                <p:cTn fill="hold" grpId="0" id="36" nodeType="clickEffect" presetClass="entr" presetID="23" presetSubtype="32">
                                  <p:stCondLst>
                                    <p:cond delay="0"/>
                                  </p:stCondLst>
                                  <p:childTnLst>
                                    <p:set>
                                      <p:cBhvr>
                                        <p:cTn dur="1" fill="hold" id="37">
                                          <p:stCondLst>
                                            <p:cond delay="0"/>
                                          </p:stCondLst>
                                        </p:cTn>
                                        <p:tgtEl>
                                          <p:spTgt spid="8"/>
                                        </p:tgtEl>
                                        <p:attrNameLst>
                                          <p:attrName>style.visibility</p:attrName>
                                        </p:attrNameLst>
                                      </p:cBhvr>
                                      <p:to>
                                        <p:strVal val="visible"/>
                                      </p:to>
                                    </p:set>
                                    <p:anim calcmode="lin" valueType="num">
                                      <p:cBhvr>
                                        <p:cTn dur="500" fill="hold" id="38"/>
                                        <p:tgtEl>
                                          <p:spTgt spid="8"/>
                                        </p:tgtEl>
                                        <p:attrNameLst>
                                          <p:attrName>ppt_w</p:attrName>
                                        </p:attrNameLst>
                                      </p:cBhvr>
                                      <p:tavLst>
                                        <p:tav tm="0">
                                          <p:val>
                                            <p:strVal val="4*#ppt_w"/>
                                          </p:val>
                                        </p:tav>
                                        <p:tav tm="100000">
                                          <p:val>
                                            <p:strVal val="#ppt_w"/>
                                          </p:val>
                                        </p:tav>
                                      </p:tavLst>
                                    </p:anim>
                                    <p:anim calcmode="lin" valueType="num">
                                      <p:cBhvr>
                                        <p:cTn dur="500" fill="hold" id="39"/>
                                        <p:tgtEl>
                                          <p:spTgt spid="8"/>
                                        </p:tgtEl>
                                        <p:attrNameLst>
                                          <p:attrName>ppt_h</p:attrName>
                                        </p:attrNameLst>
                                      </p:cBhvr>
                                      <p:tavLst>
                                        <p:tav tm="0">
                                          <p:val>
                                            <p:strVal val="4*#ppt_h"/>
                                          </p:val>
                                        </p:tav>
                                        <p:tav tm="100000">
                                          <p:val>
                                            <p:strVal val="#ppt_h"/>
                                          </p:val>
                                        </p:tav>
                                      </p:tavLst>
                                    </p:anim>
                                  </p:childTnLst>
                                </p:cTn>
                              </p:par>
                            </p:childTnLst>
                          </p:cTn>
                        </p:par>
                      </p:childTnLst>
                    </p:cTn>
                  </p:par>
                  <p:par>
                    <p:cTn fill="hold" id="40" nodeType="clickPar">
                      <p:stCondLst>
                        <p:cond delay="indefinite"/>
                      </p:stCondLst>
                      <p:childTnLst>
                        <p:par>
                          <p:cTn fill="hold" id="41" nodeType="afterGroup">
                            <p:stCondLst>
                              <p:cond delay="0"/>
                            </p:stCondLst>
                            <p:childTnLst>
                              <p:par>
                                <p:cTn fill="hold" id="42" nodeType="clickEffect" presetClass="entr" presetID="16" presetSubtype="21">
                                  <p:stCondLst>
                                    <p:cond delay="0"/>
                                  </p:stCondLst>
                                  <p:childTnLst>
                                    <p:set>
                                      <p:cBhvr>
                                        <p:cTn dur="1" fill="hold" id="43">
                                          <p:stCondLst>
                                            <p:cond delay="0"/>
                                          </p:stCondLst>
                                        </p:cTn>
                                        <p:tgtEl>
                                          <p:spTgt spid="7"/>
                                        </p:tgtEl>
                                        <p:attrNameLst>
                                          <p:attrName>style.visibility</p:attrName>
                                        </p:attrNameLst>
                                      </p:cBhvr>
                                      <p:to>
                                        <p:strVal val="visible"/>
                                      </p:to>
                                    </p:set>
                                    <p:animEffect filter="barn(inVertical)" transition="in">
                                      <p:cBhvr>
                                        <p:cTn dur="500" id="44"/>
                                        <p:tgtEl>
                                          <p:spTgt spid="7"/>
                                        </p:tgtEl>
                                      </p:cBhvr>
                                    </p:animEffect>
                                  </p:childTnLst>
                                </p:cTn>
                              </p:par>
                            </p:childTnLst>
                          </p:cTn>
                        </p:par>
                        <p:par>
                          <p:cTn fill="hold" id="45" nodeType="afterGroup">
                            <p:stCondLst>
                              <p:cond delay="500"/>
                            </p:stCondLst>
                            <p:childTnLst>
                              <p:par>
                                <p:cTn fill="hold" grpId="0" id="46" nodeType="afterEffect" presetClass="entr" presetID="12" presetSubtype="8">
                                  <p:stCondLst>
                                    <p:cond delay="0"/>
                                  </p:stCondLst>
                                  <p:childTnLst>
                                    <p:set>
                                      <p:cBhvr>
                                        <p:cTn dur="1" fill="hold" id="47">
                                          <p:stCondLst>
                                            <p:cond delay="0"/>
                                          </p:stCondLst>
                                        </p:cTn>
                                        <p:tgtEl>
                                          <p:spTgt spid="11"/>
                                        </p:tgtEl>
                                        <p:attrNameLst>
                                          <p:attrName>style.visibility</p:attrName>
                                        </p:attrNameLst>
                                      </p:cBhvr>
                                      <p:to>
                                        <p:strVal val="visible"/>
                                      </p:to>
                                    </p:set>
                                    <p:anim calcmode="lin" valueType="num">
                                      <p:cBhvr additive="base">
                                        <p:cTn dur="500" id="48"/>
                                        <p:tgtEl>
                                          <p:spTgt spid="11"/>
                                        </p:tgtEl>
                                        <p:attrNameLst>
                                          <p:attrName>ppt_x</p:attrName>
                                        </p:attrNameLst>
                                      </p:cBhvr>
                                      <p:tavLst>
                                        <p:tav tm="0">
                                          <p:val>
                                            <p:strVal val="#ppt_x-#ppt_w*1.125000"/>
                                          </p:val>
                                        </p:tav>
                                        <p:tav tm="100000">
                                          <p:val>
                                            <p:strVal val="#ppt_x"/>
                                          </p:val>
                                        </p:tav>
                                      </p:tavLst>
                                    </p:anim>
                                    <p:animEffect filter="wipe(right)" transition="in">
                                      <p:cBhvr>
                                        <p:cTn dur="500" id="49"/>
                                        <p:tgtEl>
                                          <p:spTgt spid="11"/>
                                        </p:tgtEl>
                                      </p:cBhvr>
                                    </p:animEffect>
                                  </p:childTnLst>
                                </p:cTn>
                              </p:par>
                            </p:childTnLst>
                          </p:cTn>
                        </p:par>
                        <p:par>
                          <p:cTn fill="hold" id="50" nodeType="afterGroup">
                            <p:stCondLst>
                              <p:cond delay="1000"/>
                            </p:stCondLst>
                            <p:childTnLst>
                              <p:par>
                                <p:cTn fill="hold" grpId="0" id="51" nodeType="afterEffect" presetClass="entr" presetID="12" presetSubtype="8">
                                  <p:stCondLst>
                                    <p:cond delay="0"/>
                                  </p:stCondLst>
                                  <p:childTnLst>
                                    <p:set>
                                      <p:cBhvr>
                                        <p:cTn dur="1" fill="hold" id="52">
                                          <p:stCondLst>
                                            <p:cond delay="0"/>
                                          </p:stCondLst>
                                        </p:cTn>
                                        <p:tgtEl>
                                          <p:spTgt spid="12"/>
                                        </p:tgtEl>
                                        <p:attrNameLst>
                                          <p:attrName>style.visibility</p:attrName>
                                        </p:attrNameLst>
                                      </p:cBhvr>
                                      <p:to>
                                        <p:strVal val="visible"/>
                                      </p:to>
                                    </p:set>
                                    <p:anim calcmode="lin" valueType="num">
                                      <p:cBhvr additive="base">
                                        <p:cTn dur="500" id="53"/>
                                        <p:tgtEl>
                                          <p:spTgt spid="12"/>
                                        </p:tgtEl>
                                        <p:attrNameLst>
                                          <p:attrName>ppt_x</p:attrName>
                                        </p:attrNameLst>
                                      </p:cBhvr>
                                      <p:tavLst>
                                        <p:tav tm="0">
                                          <p:val>
                                            <p:strVal val="#ppt_x-#ppt_w*1.125000"/>
                                          </p:val>
                                        </p:tav>
                                        <p:tav tm="100000">
                                          <p:val>
                                            <p:strVal val="#ppt_x"/>
                                          </p:val>
                                        </p:tav>
                                      </p:tavLst>
                                    </p:anim>
                                    <p:animEffect filter="wipe(right)" transition="in">
                                      <p:cBhvr>
                                        <p:cTn dur="500" id="54"/>
                                        <p:tgtEl>
                                          <p:spTgt spid="12"/>
                                        </p:tgtEl>
                                      </p:cBhvr>
                                    </p:animEffect>
                                  </p:childTnLst>
                                </p:cTn>
                              </p:par>
                            </p:childTnLst>
                          </p:cTn>
                        </p:par>
                        <p:par>
                          <p:cTn fill="hold" id="55" nodeType="afterGroup">
                            <p:stCondLst>
                              <p:cond delay="1500"/>
                            </p:stCondLst>
                            <p:childTnLst>
                              <p:par>
                                <p:cTn fill="hold" grpId="0" id="56" nodeType="afterEffect" presetClass="entr" presetID="12" presetSubtype="8">
                                  <p:stCondLst>
                                    <p:cond delay="0"/>
                                  </p:stCondLst>
                                  <p:childTnLst>
                                    <p:set>
                                      <p:cBhvr>
                                        <p:cTn dur="1" fill="hold" id="57">
                                          <p:stCondLst>
                                            <p:cond delay="0"/>
                                          </p:stCondLst>
                                        </p:cTn>
                                        <p:tgtEl>
                                          <p:spTgt spid="13"/>
                                        </p:tgtEl>
                                        <p:attrNameLst>
                                          <p:attrName>style.visibility</p:attrName>
                                        </p:attrNameLst>
                                      </p:cBhvr>
                                      <p:to>
                                        <p:strVal val="visible"/>
                                      </p:to>
                                    </p:set>
                                    <p:anim calcmode="lin" valueType="num">
                                      <p:cBhvr additive="base">
                                        <p:cTn dur="500" id="58"/>
                                        <p:tgtEl>
                                          <p:spTgt spid="13"/>
                                        </p:tgtEl>
                                        <p:attrNameLst>
                                          <p:attrName>ppt_x</p:attrName>
                                        </p:attrNameLst>
                                      </p:cBhvr>
                                      <p:tavLst>
                                        <p:tav tm="0">
                                          <p:val>
                                            <p:strVal val="#ppt_x-#ppt_w*1.125000"/>
                                          </p:val>
                                        </p:tav>
                                        <p:tav tm="100000">
                                          <p:val>
                                            <p:strVal val="#ppt_x"/>
                                          </p:val>
                                        </p:tav>
                                      </p:tavLst>
                                    </p:anim>
                                    <p:animEffect filter="wipe(right)" transition="in">
                                      <p:cBhvr>
                                        <p:cTn dur="500" id="59"/>
                                        <p:tgtEl>
                                          <p:spTgt spid="13"/>
                                        </p:tgtEl>
                                      </p:cBhvr>
                                    </p:animEffect>
                                  </p:childTnLst>
                                </p:cTn>
                              </p:par>
                            </p:childTnLst>
                          </p:cTn>
                        </p:par>
                        <p:par>
                          <p:cTn fill="hold" id="60" nodeType="afterGroup">
                            <p:stCondLst>
                              <p:cond delay="2000"/>
                            </p:stCondLst>
                            <p:childTnLst>
                              <p:par>
                                <p:cTn fill="hold" grpId="0" id="61" nodeType="afterEffect" presetClass="entr" presetID="12" presetSubtype="8">
                                  <p:stCondLst>
                                    <p:cond delay="0"/>
                                  </p:stCondLst>
                                  <p:childTnLst>
                                    <p:set>
                                      <p:cBhvr>
                                        <p:cTn dur="1" fill="hold" id="62">
                                          <p:stCondLst>
                                            <p:cond delay="0"/>
                                          </p:stCondLst>
                                        </p:cTn>
                                        <p:tgtEl>
                                          <p:spTgt spid="14"/>
                                        </p:tgtEl>
                                        <p:attrNameLst>
                                          <p:attrName>style.visibility</p:attrName>
                                        </p:attrNameLst>
                                      </p:cBhvr>
                                      <p:to>
                                        <p:strVal val="visible"/>
                                      </p:to>
                                    </p:set>
                                    <p:anim calcmode="lin" valueType="num">
                                      <p:cBhvr additive="base">
                                        <p:cTn dur="500" id="63"/>
                                        <p:tgtEl>
                                          <p:spTgt spid="14"/>
                                        </p:tgtEl>
                                        <p:attrNameLst>
                                          <p:attrName>ppt_x</p:attrName>
                                        </p:attrNameLst>
                                      </p:cBhvr>
                                      <p:tavLst>
                                        <p:tav tm="0">
                                          <p:val>
                                            <p:strVal val="#ppt_x-#ppt_w*1.125000"/>
                                          </p:val>
                                        </p:tav>
                                        <p:tav tm="100000">
                                          <p:val>
                                            <p:strVal val="#ppt_x"/>
                                          </p:val>
                                        </p:tav>
                                      </p:tavLst>
                                    </p:anim>
                                    <p:animEffect filter="wipe(right)" transition="in">
                                      <p:cBhvr>
                                        <p:cTn dur="500" id="64"/>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5"/>
      <p:bldP grpId="0" spid="2050"/>
      <p:bldP grpId="0" spid="2052"/>
      <p:bldP grpId="0" spid="8"/>
      <p:bldP grpId="0" spid="11"/>
      <p:bldP grpId="0" spid="12"/>
      <p:bldP grpId="0" spid="13"/>
      <p:bldP grpId="0" spid="14"/>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3"/>
          <p:cNvGrpSpPr/>
          <p:nvPr/>
        </p:nvGrpSpPr>
        <p:grpSpPr>
          <a:xfrm>
            <a:off x="-10323" y="2119997"/>
            <a:ext cx="3525376" cy="959470"/>
            <a:chOff x="-939773" y="2734405"/>
            <a:chExt cx="5411981" cy="1472650"/>
          </a:xfrm>
        </p:grpSpPr>
        <p:grpSp>
          <p:nvGrpSpPr>
            <p:cNvPr id="3" name="Group 14"/>
            <p:cNvGrpSpPr/>
            <p:nvPr/>
          </p:nvGrpSpPr>
          <p:grpSpPr>
            <a:xfrm>
              <a:off x="-939773" y="2734405"/>
              <a:ext cx="5411981" cy="1472650"/>
              <a:chOff x="-939773" y="2903219"/>
              <a:chExt cx="5411981" cy="1472650"/>
            </a:xfrm>
          </p:grpSpPr>
          <p:sp>
            <p:nvSpPr>
              <p:cNvPr id="13" name="Rectangle 12"/>
              <p:cNvSpPr/>
              <p:nvPr/>
            </p:nvSpPr>
            <p:spPr>
              <a:xfrm>
                <a:off x="-939773" y="2903219"/>
                <a:ext cx="4653644" cy="147265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6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4" name="Oval 13"/>
              <p:cNvSpPr/>
              <p:nvPr/>
            </p:nvSpPr>
            <p:spPr>
              <a:xfrm>
                <a:off x="2999558" y="2903219"/>
                <a:ext cx="1472650" cy="14726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6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sp>
          <p:nvSpPr>
            <p:cNvPr id="16" name="Oval 15"/>
            <p:cNvSpPr/>
            <p:nvPr/>
          </p:nvSpPr>
          <p:spPr>
            <a:xfrm>
              <a:off x="3127350" y="2862197"/>
              <a:ext cx="1217066" cy="121706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6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2" name="AutoShape 117"/>
            <p:cNvSpPr/>
            <p:nvPr/>
          </p:nvSpPr>
          <p:spPr bwMode="auto">
            <a:xfrm>
              <a:off x="3456664" y="3238832"/>
              <a:ext cx="561856" cy="463795"/>
            </a:xfrm>
            <a:custGeom>
              <a:gdLst>
                <a:gd fmla="+- 0 10799 1" name="T0"/>
                <a:gd fmla="*/ T0 w 21596" name="T1"/>
                <a:gd fmla="*/ 10800 h 21600" name="T2"/>
                <a:gd fmla="+- 0 10799 1" name="T3"/>
                <a:gd fmla="*/ T3 w 21596" name="T4"/>
                <a:gd fmla="*/ 10800 h 21600" name="T5"/>
                <a:gd fmla="+- 0 10799 1" name="T6"/>
                <a:gd fmla="*/ T6 w 21596" name="T7"/>
                <a:gd fmla="*/ 10800 h 21600" name="T8"/>
                <a:gd fmla="+- 0 10799 1" name="T9"/>
                <a:gd fmla="*/ T9 w 21596" name="T10"/>
                <a:gd fmla="*/ 10800 h 21600" name="T11"/>
              </a:gdLst>
              <a:cxnLst>
                <a:cxn ang="0">
                  <a:pos x="T1" y="T2"/>
                </a:cxn>
                <a:cxn ang="0">
                  <a:pos x="T4" y="T5"/>
                </a:cxn>
                <a:cxn ang="0">
                  <a:pos x="T7" y="T8"/>
                </a:cxn>
                <a:cxn ang="0">
                  <a:pos x="T10" y="T11"/>
                </a:cxn>
              </a:cxnLst>
              <a:rect b="b" l="0" r="r" t="0"/>
              <a:pathLst>
                <a:path h="21600" w="21596">
                  <a:moveTo>
                    <a:pt x="4511" y="2151"/>
                  </a:moveTo>
                  <a:lnTo>
                    <a:pt x="6064" y="3877"/>
                  </a:lnTo>
                  <a:lnTo>
                    <a:pt x="4246" y="6302"/>
                  </a:lnTo>
                  <a:lnTo>
                    <a:pt x="1353" y="6302"/>
                  </a:lnTo>
                  <a:cubicBezTo>
                    <a:pt x="1353" y="6302"/>
                    <a:pt x="4511" y="2151"/>
                    <a:pt x="4511" y="2151"/>
                  </a:cubicBezTo>
                  <a:close/>
                  <a:moveTo>
                    <a:pt x="17348" y="6302"/>
                  </a:moveTo>
                  <a:lnTo>
                    <a:pt x="15531" y="3877"/>
                  </a:lnTo>
                  <a:lnTo>
                    <a:pt x="17082" y="2153"/>
                  </a:lnTo>
                  <a:lnTo>
                    <a:pt x="20191" y="6302"/>
                  </a:lnTo>
                  <a:cubicBezTo>
                    <a:pt x="20191" y="6302"/>
                    <a:pt x="17348" y="6302"/>
                    <a:pt x="17348" y="6302"/>
                  </a:cubicBezTo>
                  <a:close/>
                  <a:moveTo>
                    <a:pt x="17264" y="7202"/>
                  </a:moveTo>
                  <a:lnTo>
                    <a:pt x="19663" y="7202"/>
                  </a:lnTo>
                  <a:lnTo>
                    <a:pt x="13021" y="16638"/>
                  </a:lnTo>
                  <a:cubicBezTo>
                    <a:pt x="13021" y="16638"/>
                    <a:pt x="17264" y="7202"/>
                    <a:pt x="17264" y="7202"/>
                  </a:cubicBezTo>
                  <a:close/>
                  <a:moveTo>
                    <a:pt x="8574" y="16637"/>
                  </a:moveTo>
                  <a:lnTo>
                    <a:pt x="1933" y="7202"/>
                  </a:lnTo>
                  <a:lnTo>
                    <a:pt x="4330" y="7202"/>
                  </a:lnTo>
                  <a:cubicBezTo>
                    <a:pt x="4330" y="7202"/>
                    <a:pt x="8574" y="16637"/>
                    <a:pt x="8574" y="16637"/>
                  </a:cubicBezTo>
                  <a:close/>
                  <a:moveTo>
                    <a:pt x="8429" y="7202"/>
                  </a:moveTo>
                  <a:lnTo>
                    <a:pt x="10084" y="18249"/>
                  </a:lnTo>
                  <a:lnTo>
                    <a:pt x="5117" y="7202"/>
                  </a:lnTo>
                  <a:cubicBezTo>
                    <a:pt x="5117" y="7202"/>
                    <a:pt x="8429" y="7202"/>
                    <a:pt x="8429" y="7202"/>
                  </a:cubicBezTo>
                  <a:close/>
                  <a:moveTo>
                    <a:pt x="6584" y="4456"/>
                  </a:moveTo>
                  <a:lnTo>
                    <a:pt x="8246" y="6302"/>
                  </a:lnTo>
                  <a:lnTo>
                    <a:pt x="5200" y="6302"/>
                  </a:lnTo>
                  <a:cubicBezTo>
                    <a:pt x="5200" y="6302"/>
                    <a:pt x="6584" y="4456"/>
                    <a:pt x="6584" y="4456"/>
                  </a:cubicBezTo>
                  <a:close/>
                  <a:moveTo>
                    <a:pt x="6543" y="3238"/>
                  </a:moveTo>
                  <a:lnTo>
                    <a:pt x="5250" y="1800"/>
                  </a:lnTo>
                  <a:lnTo>
                    <a:pt x="7621" y="1800"/>
                  </a:lnTo>
                  <a:cubicBezTo>
                    <a:pt x="7621" y="1800"/>
                    <a:pt x="6543" y="3238"/>
                    <a:pt x="6543" y="3238"/>
                  </a:cubicBezTo>
                  <a:close/>
                  <a:moveTo>
                    <a:pt x="10797" y="3466"/>
                  </a:moveTo>
                  <a:lnTo>
                    <a:pt x="9299" y="1800"/>
                  </a:lnTo>
                  <a:lnTo>
                    <a:pt x="12296" y="1800"/>
                  </a:lnTo>
                  <a:cubicBezTo>
                    <a:pt x="12296" y="1800"/>
                    <a:pt x="10797" y="3466"/>
                    <a:pt x="10797" y="3466"/>
                  </a:cubicBezTo>
                  <a:close/>
                  <a:moveTo>
                    <a:pt x="13974" y="1800"/>
                  </a:moveTo>
                  <a:lnTo>
                    <a:pt x="16345" y="1800"/>
                  </a:lnTo>
                  <a:lnTo>
                    <a:pt x="15052" y="3238"/>
                  </a:lnTo>
                  <a:cubicBezTo>
                    <a:pt x="15052" y="3238"/>
                    <a:pt x="13974" y="1800"/>
                    <a:pt x="13974" y="1800"/>
                  </a:cubicBezTo>
                  <a:close/>
                  <a:moveTo>
                    <a:pt x="13349" y="6302"/>
                  </a:moveTo>
                  <a:lnTo>
                    <a:pt x="15011" y="4456"/>
                  </a:lnTo>
                  <a:lnTo>
                    <a:pt x="16394" y="6302"/>
                  </a:lnTo>
                  <a:cubicBezTo>
                    <a:pt x="16394" y="6302"/>
                    <a:pt x="13349" y="6302"/>
                    <a:pt x="13349" y="6302"/>
                  </a:cubicBezTo>
                  <a:close/>
                  <a:moveTo>
                    <a:pt x="13166" y="7202"/>
                  </a:moveTo>
                  <a:lnTo>
                    <a:pt x="16478" y="7202"/>
                  </a:lnTo>
                  <a:lnTo>
                    <a:pt x="11511" y="18249"/>
                  </a:lnTo>
                  <a:cubicBezTo>
                    <a:pt x="11511" y="18249"/>
                    <a:pt x="13166" y="7202"/>
                    <a:pt x="13166" y="7202"/>
                  </a:cubicBezTo>
                  <a:close/>
                  <a:moveTo>
                    <a:pt x="12478" y="7202"/>
                  </a:moveTo>
                  <a:lnTo>
                    <a:pt x="10797" y="18414"/>
                  </a:lnTo>
                  <a:lnTo>
                    <a:pt x="9117" y="7202"/>
                  </a:lnTo>
                  <a:cubicBezTo>
                    <a:pt x="9117" y="7202"/>
                    <a:pt x="12478" y="7202"/>
                    <a:pt x="12478" y="7202"/>
                  </a:cubicBezTo>
                  <a:close/>
                  <a:moveTo>
                    <a:pt x="8773" y="5716"/>
                  </a:moveTo>
                  <a:lnTo>
                    <a:pt x="7064" y="3817"/>
                  </a:lnTo>
                  <a:lnTo>
                    <a:pt x="8426" y="2000"/>
                  </a:lnTo>
                  <a:lnTo>
                    <a:pt x="10270" y="4051"/>
                  </a:lnTo>
                  <a:cubicBezTo>
                    <a:pt x="10270" y="4051"/>
                    <a:pt x="8773" y="5716"/>
                    <a:pt x="8773" y="5716"/>
                  </a:cubicBezTo>
                  <a:close/>
                  <a:moveTo>
                    <a:pt x="11325" y="4051"/>
                  </a:moveTo>
                  <a:lnTo>
                    <a:pt x="13169" y="2000"/>
                  </a:lnTo>
                  <a:lnTo>
                    <a:pt x="14531" y="3817"/>
                  </a:lnTo>
                  <a:lnTo>
                    <a:pt x="12822" y="5716"/>
                  </a:lnTo>
                  <a:cubicBezTo>
                    <a:pt x="12822" y="5716"/>
                    <a:pt x="11325" y="4051"/>
                    <a:pt x="11325" y="4051"/>
                  </a:cubicBezTo>
                  <a:close/>
                  <a:moveTo>
                    <a:pt x="12296" y="6302"/>
                  </a:moveTo>
                  <a:lnTo>
                    <a:pt x="9299" y="6302"/>
                  </a:lnTo>
                  <a:lnTo>
                    <a:pt x="10797" y="4638"/>
                  </a:lnTo>
                  <a:cubicBezTo>
                    <a:pt x="10797" y="4638"/>
                    <a:pt x="12296" y="6302"/>
                    <a:pt x="12296" y="6302"/>
                  </a:cubicBezTo>
                  <a:close/>
                  <a:moveTo>
                    <a:pt x="21200" y="5102"/>
                  </a:moveTo>
                  <a:lnTo>
                    <a:pt x="17771" y="527"/>
                  </a:lnTo>
                  <a:cubicBezTo>
                    <a:pt x="17518" y="189"/>
                    <a:pt x="17176" y="0"/>
                    <a:pt x="16817" y="0"/>
                  </a:cubicBezTo>
                  <a:lnTo>
                    <a:pt x="4779" y="0"/>
                  </a:lnTo>
                  <a:cubicBezTo>
                    <a:pt x="4420" y="0"/>
                    <a:pt x="4077" y="189"/>
                    <a:pt x="3824" y="527"/>
                  </a:cubicBezTo>
                  <a:lnTo>
                    <a:pt x="395" y="5102"/>
                  </a:lnTo>
                  <a:cubicBezTo>
                    <a:pt x="131" y="5455"/>
                    <a:pt x="-1" y="5921"/>
                    <a:pt x="-1" y="6387"/>
                  </a:cubicBezTo>
                  <a:cubicBezTo>
                    <a:pt x="1" y="6810"/>
                    <a:pt x="114" y="7233"/>
                    <a:pt x="341" y="7573"/>
                  </a:cubicBezTo>
                  <a:lnTo>
                    <a:pt x="9788" y="20995"/>
                  </a:lnTo>
                  <a:cubicBezTo>
                    <a:pt x="10045" y="21379"/>
                    <a:pt x="10412" y="21599"/>
                    <a:pt x="10797" y="21599"/>
                  </a:cubicBezTo>
                  <a:cubicBezTo>
                    <a:pt x="11183" y="21599"/>
                    <a:pt x="11550" y="21379"/>
                    <a:pt x="11807" y="20995"/>
                  </a:cubicBezTo>
                  <a:lnTo>
                    <a:pt x="21255" y="7573"/>
                  </a:lnTo>
                  <a:cubicBezTo>
                    <a:pt x="21485" y="7226"/>
                    <a:pt x="21598" y="6791"/>
                    <a:pt x="21595" y="6359"/>
                  </a:cubicBezTo>
                  <a:cubicBezTo>
                    <a:pt x="21593" y="5902"/>
                    <a:pt x="21459" y="5449"/>
                    <a:pt x="21200" y="5102"/>
                  </a:cubicBezTo>
                </a:path>
              </a:pathLst>
            </a:custGeom>
            <a:solidFill>
              <a:schemeClr val="accent5"/>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7447" lIns="17447" rIns="17447" tIns="17447"/>
            <a:lstStyle/>
            <a:p>
              <a:pPr algn="just" defTabSz="148903" hangingPunct="0">
                <a:lnSpc>
                  <a:spcPct val="120000"/>
                </a:lnSpc>
              </a:pPr>
              <a:endParaRPr lang="en-US" sz="600">
                <a:solidFill>
                  <a:schemeClr val="bg1"/>
                </a:solidFill>
                <a:effectLst>
                  <a:outerShdw algn="tl" blurRad="38100" dir="2700000" dist="38100">
                    <a:srgbClr val="000000"/>
                  </a:outerShdw>
                </a:effectLst>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4" name="Group 24"/>
            <p:cNvGrpSpPr/>
            <p:nvPr/>
          </p:nvGrpSpPr>
          <p:grpSpPr>
            <a:xfrm>
              <a:off x="394416" y="2862197"/>
              <a:ext cx="2475011" cy="994749"/>
              <a:chOff x="578142" y="3091663"/>
              <a:chExt cx="2475011" cy="994749"/>
            </a:xfrm>
          </p:grpSpPr>
          <p:sp>
            <p:nvSpPr>
              <p:cNvPr id="23" name="TextBox 22"/>
              <p:cNvSpPr txBox="1"/>
              <p:nvPr/>
            </p:nvSpPr>
            <p:spPr>
              <a:xfrm>
                <a:off x="578142" y="3091663"/>
                <a:ext cx="1645496" cy="421042"/>
              </a:xfrm>
              <a:prstGeom prst="rect">
                <a:avLst/>
              </a:prstGeom>
              <a:noFill/>
            </p:spPr>
            <p:txBody>
              <a:bodyPr rtlCol="0" wrap="none">
                <a:spAutoFit/>
              </a:bodyPr>
              <a:lstStyle/>
              <a:p>
                <a:pPr>
                  <a:lnSpc>
                    <a:spcPct val="120000"/>
                  </a:lnSpc>
                </a:pPr>
                <a:r>
                  <a:rPr altLang="en-US" b="1" lang="zh-CN"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24" name="Rectangle 23"/>
              <p:cNvSpPr/>
              <p:nvPr/>
            </p:nvSpPr>
            <p:spPr>
              <a:xfrm>
                <a:off x="578142" y="3434508"/>
                <a:ext cx="2475011" cy="645598"/>
              </a:xfrm>
              <a:prstGeom prst="rect">
                <a:avLst/>
              </a:prstGeom>
            </p:spPr>
            <p:txBody>
              <a:bodyPr wrap="square">
                <a:spAutoFit/>
              </a:bodyPr>
              <a:lstStyle/>
              <a:p>
                <a:pPr algn="just">
                  <a:lnSpc>
                    <a:spcPct val="120000"/>
                  </a:lnSpc>
                </a:pPr>
                <a:r>
                  <a:rPr altLang="zh-CN" lang="en-US" sz="6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grpSp>
      </p:grpSp>
      <p:grpSp>
        <p:nvGrpSpPr>
          <p:cNvPr id="5" name="Group 29"/>
          <p:cNvGrpSpPr/>
          <p:nvPr/>
        </p:nvGrpSpPr>
        <p:grpSpPr>
          <a:xfrm>
            <a:off x="347534" y="814649"/>
            <a:ext cx="6939022" cy="3570170"/>
            <a:chOff x="0" y="730879"/>
            <a:chExt cx="10652441" cy="5479705"/>
          </a:xfrm>
        </p:grpSpPr>
        <p:grpSp>
          <p:nvGrpSpPr>
            <p:cNvPr id="15" name="Group 4"/>
            <p:cNvGrpSpPr/>
            <p:nvPr/>
          </p:nvGrpSpPr>
          <p:grpSpPr>
            <a:xfrm>
              <a:off x="0" y="730879"/>
              <a:ext cx="10652441" cy="5479705"/>
              <a:chOff x="-4093176" y="-217744"/>
              <a:chExt cx="14178398" cy="7293488"/>
            </a:xfrm>
          </p:grpSpPr>
          <p:sp>
            <p:nvSpPr>
              <p:cNvPr id="6" name="Block Arc 5"/>
              <p:cNvSpPr/>
              <p:nvPr/>
            </p:nvSpPr>
            <p:spPr>
              <a:xfrm>
                <a:off x="-4093176" y="-217744"/>
                <a:ext cx="7293488" cy="7293488"/>
              </a:xfrm>
              <a:prstGeom prst="blockArc">
                <a:avLst>
                  <a:gd fmla="val 18900000" name="adj1"/>
                  <a:gd fmla="val 2700000" name="adj2"/>
                  <a:gd fmla="val 296" name="adj3"/>
                </a:avLst>
              </a:prstGeom>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pPr algn="just">
                  <a:lnSpc>
                    <a:spcPct val="120000"/>
                  </a:lnSpc>
                </a:pPr>
                <a:endParaRPr altLang="en-US" lang="zh-CN"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7" name="Freeform 6"/>
              <p:cNvSpPr/>
              <p:nvPr/>
            </p:nvSpPr>
            <p:spPr>
              <a:xfrm>
                <a:off x="2784110" y="1261532"/>
                <a:ext cx="7301111" cy="1083733"/>
              </a:xfrm>
              <a:custGeom>
                <a:gdLst>
                  <a:gd fmla="*/ 0 w 7301111" name="connsiteX0"/>
                  <a:gd fmla="*/ 0 h 1083733" name="connsiteY0"/>
                  <a:gd fmla="*/ 7301111 w 7301111" name="connsiteX1"/>
                  <a:gd fmla="*/ 0 h 1083733" name="connsiteY1"/>
                  <a:gd fmla="*/ 7301111 w 7301111" name="connsiteX2"/>
                  <a:gd fmla="*/ 1083733 h 1083733" name="connsiteY2"/>
                  <a:gd fmla="*/ 0 w 7301111" name="connsiteX3"/>
                  <a:gd fmla="*/ 1083733 h 1083733" name="connsiteY3"/>
                  <a:gd fmla="*/ 0 w 7301111" name="connsiteX4"/>
                  <a:gd fmla="*/ 0 h 108373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083733" w="7301110">
                    <a:moveTo>
                      <a:pt x="0" y="0"/>
                    </a:moveTo>
                    <a:lnTo>
                      <a:pt x="7301111" y="0"/>
                    </a:lnTo>
                    <a:lnTo>
                      <a:pt x="7301111" y="1083733"/>
                    </a:lnTo>
                    <a:lnTo>
                      <a:pt x="0" y="1083733"/>
                    </a:lnTo>
                    <a:lnTo>
                      <a:pt x="0" y="0"/>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30274" lIns="787848" numCol="1" rIns="130274" spcCol="1270" spcFirstLastPara="0" tIns="130274" vert="horz" wrap="square">
                <a:noAutofit/>
              </a:bodyPr>
              <a:lstStyle/>
              <a:p>
                <a:pPr algn="just" defTabSz="1621389">
                  <a:lnSpc>
                    <a:spcPct val="120000"/>
                  </a:lnSpc>
                </a:pPr>
                <a:endParaRPr lang="en-GB"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 name="Oval 7"/>
              <p:cNvSpPr/>
              <p:nvPr/>
            </p:nvSpPr>
            <p:spPr>
              <a:xfrm>
                <a:off x="2106777" y="1126066"/>
                <a:ext cx="1354666" cy="1354666"/>
              </a:xfrm>
              <a:prstGeom prst="ellipse">
                <a:avLst/>
              </a:prstGeom>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just">
                  <a:lnSpc>
                    <a:spcPct val="120000"/>
                  </a:lnSpc>
                </a:pPr>
                <a:endParaRPr altLang="en-US" lang="zh-CN"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 name="Freeform 8"/>
              <p:cNvSpPr/>
              <p:nvPr/>
            </p:nvSpPr>
            <p:spPr>
              <a:xfrm>
                <a:off x="3178048" y="2887132"/>
                <a:ext cx="6907174" cy="1083733"/>
              </a:xfrm>
              <a:custGeom>
                <a:gdLst>
                  <a:gd fmla="*/ 0 w 6907174" name="connsiteX0"/>
                  <a:gd fmla="*/ 0 h 1083733" name="connsiteY0"/>
                  <a:gd fmla="*/ 6907174 w 6907174" name="connsiteX1"/>
                  <a:gd fmla="*/ 0 h 1083733" name="connsiteY1"/>
                  <a:gd fmla="*/ 6907174 w 6907174" name="connsiteX2"/>
                  <a:gd fmla="*/ 1083733 h 1083733" name="connsiteY2"/>
                  <a:gd fmla="*/ 0 w 6907174" name="connsiteX3"/>
                  <a:gd fmla="*/ 1083733 h 1083733" name="connsiteY3"/>
                  <a:gd fmla="*/ 0 w 6907174" name="connsiteX4"/>
                  <a:gd fmla="*/ 0 h 108373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083733" w="6907173">
                    <a:moveTo>
                      <a:pt x="0" y="0"/>
                    </a:moveTo>
                    <a:lnTo>
                      <a:pt x="6907174" y="0"/>
                    </a:lnTo>
                    <a:lnTo>
                      <a:pt x="6907174" y="1083733"/>
                    </a:lnTo>
                    <a:lnTo>
                      <a:pt x="0" y="1083733"/>
                    </a:lnTo>
                    <a:lnTo>
                      <a:pt x="0" y="0"/>
                    </a:lnTo>
                    <a:close/>
                  </a:path>
                </a:pathLst>
              </a:custGeom>
              <a:solidFill>
                <a:schemeClr val="accent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30274" lIns="787848" numCol="1" rIns="130274" spcCol="1270" spcFirstLastPara="0" tIns="130274" vert="horz" wrap="square">
                <a:noAutofit/>
              </a:bodyPr>
              <a:lstStyle/>
              <a:p>
                <a:pPr algn="just" defTabSz="1621389">
                  <a:lnSpc>
                    <a:spcPct val="120000"/>
                  </a:lnSpc>
                </a:pPr>
                <a:endParaRPr lang="en-GB"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0" name="Oval 9"/>
              <p:cNvSpPr/>
              <p:nvPr/>
            </p:nvSpPr>
            <p:spPr>
              <a:xfrm>
                <a:off x="2500714" y="2751666"/>
                <a:ext cx="1354666" cy="1354666"/>
              </a:xfrm>
              <a:prstGeom prst="ellipse">
                <a:avLst/>
              </a:prstGeom>
              <a:ln>
                <a:solidFill>
                  <a:schemeClr val="accent2"/>
                </a:solid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just">
                  <a:lnSpc>
                    <a:spcPct val="120000"/>
                  </a:lnSpc>
                </a:pPr>
                <a:endParaRPr altLang="en-US" lang="zh-CN"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1" name="Freeform 10"/>
              <p:cNvSpPr/>
              <p:nvPr/>
            </p:nvSpPr>
            <p:spPr>
              <a:xfrm>
                <a:off x="2784110" y="4512732"/>
                <a:ext cx="7301111" cy="1083733"/>
              </a:xfrm>
              <a:custGeom>
                <a:gdLst>
                  <a:gd fmla="*/ 0 w 7301111" name="connsiteX0"/>
                  <a:gd fmla="*/ 0 h 1083733" name="connsiteY0"/>
                  <a:gd fmla="*/ 7301111 w 7301111" name="connsiteX1"/>
                  <a:gd fmla="*/ 0 h 1083733" name="connsiteY1"/>
                  <a:gd fmla="*/ 7301111 w 7301111" name="connsiteX2"/>
                  <a:gd fmla="*/ 1083733 h 1083733" name="connsiteY2"/>
                  <a:gd fmla="*/ 0 w 7301111" name="connsiteX3"/>
                  <a:gd fmla="*/ 1083733 h 1083733" name="connsiteY3"/>
                  <a:gd fmla="*/ 0 w 7301111" name="connsiteX4"/>
                  <a:gd fmla="*/ 0 h 108373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083733" w="7301110">
                    <a:moveTo>
                      <a:pt x="0" y="0"/>
                    </a:moveTo>
                    <a:lnTo>
                      <a:pt x="7301111" y="0"/>
                    </a:lnTo>
                    <a:lnTo>
                      <a:pt x="7301111" y="1083733"/>
                    </a:lnTo>
                    <a:lnTo>
                      <a:pt x="0" y="1083733"/>
                    </a:lnTo>
                    <a:lnTo>
                      <a:pt x="0" y="0"/>
                    </a:lnTo>
                    <a:close/>
                  </a:path>
                </a:pathLst>
              </a:custGeom>
              <a:solidFill>
                <a:schemeClr val="accent4"/>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30274" lIns="787848" numCol="1" rIns="130274" spcCol="1270" spcFirstLastPara="0" tIns="130274" vert="horz" wrap="square">
                <a:noAutofit/>
              </a:bodyPr>
              <a:lstStyle/>
              <a:p>
                <a:pPr algn="just" defTabSz="1621389">
                  <a:lnSpc>
                    <a:spcPct val="120000"/>
                  </a:lnSpc>
                </a:pPr>
                <a:endParaRPr lang="en-GB"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2" name="Oval 11"/>
              <p:cNvSpPr/>
              <p:nvPr/>
            </p:nvSpPr>
            <p:spPr>
              <a:xfrm>
                <a:off x="2106777" y="4377266"/>
                <a:ext cx="1354666" cy="1354666"/>
              </a:xfrm>
              <a:prstGeom prst="ellipse">
                <a:avLst/>
              </a:prstGeom>
              <a:ln>
                <a:solidFill>
                  <a:schemeClr val="accent4"/>
                </a:solid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just">
                  <a:lnSpc>
                    <a:spcPct val="120000"/>
                  </a:lnSpc>
                </a:pPr>
                <a:endParaRPr altLang="en-US" lang="zh-CN" sz="600">
                  <a:latin charset="0" panose="020b0604020202020204" pitchFamily="34" typeface="Arial"/>
                  <a:ea charset="-122" panose="020b0503020204020204" pitchFamily="34" typeface="微软雅黑"/>
                  <a:cs typeface="+mn-ea"/>
                  <a:sym charset="0" panose="020b0604020202020204" pitchFamily="34" typeface="Arial"/>
                </a:endParaRPr>
              </a:p>
            </p:txBody>
          </p:sp>
        </p:grpSp>
        <p:sp>
          <p:nvSpPr>
            <p:cNvPr id="19" name="TextBox 18"/>
            <p:cNvSpPr txBox="1"/>
            <p:nvPr/>
          </p:nvSpPr>
          <p:spPr>
            <a:xfrm>
              <a:off x="4817072" y="2036133"/>
              <a:ext cx="670676" cy="645598"/>
            </a:xfrm>
            <a:prstGeom prst="rect">
              <a:avLst/>
            </a:prstGeom>
            <a:noFill/>
          </p:spPr>
          <p:txBody>
            <a:bodyPr rtlCol="0" wrap="none">
              <a:spAutoFit/>
            </a:bodyPr>
            <a:lstStyle/>
            <a:p>
              <a:pPr algn="ctr">
                <a:lnSpc>
                  <a:spcPct val="120000"/>
                </a:lnSpc>
              </a:pPr>
              <a:r>
                <a:rPr b="1" lang="en-US">
                  <a:solidFill>
                    <a:schemeClr val="accent1"/>
                  </a:solidFill>
                  <a:latin charset="0" panose="020b0604020202020204" pitchFamily="34" typeface="Arial"/>
                  <a:ea charset="-122" panose="020b0503020204020204" pitchFamily="34" typeface="微软雅黑"/>
                  <a:cs typeface="+mn-ea"/>
                  <a:sym charset="0" panose="020b0604020202020204" pitchFamily="34" typeface="Arial"/>
                </a:rPr>
                <a:t>01</a:t>
              </a:r>
            </a:p>
          </p:txBody>
        </p:sp>
        <p:sp>
          <p:nvSpPr>
            <p:cNvPr id="20" name="TextBox 19"/>
            <p:cNvSpPr txBox="1"/>
            <p:nvPr/>
          </p:nvSpPr>
          <p:spPr>
            <a:xfrm>
              <a:off x="5126712" y="3261652"/>
              <a:ext cx="670676" cy="645598"/>
            </a:xfrm>
            <a:prstGeom prst="rect">
              <a:avLst/>
            </a:prstGeom>
            <a:noFill/>
          </p:spPr>
          <p:txBody>
            <a:bodyPr rtlCol="0" wrap="none">
              <a:spAutoFit/>
            </a:bodyPr>
            <a:lstStyle/>
            <a:p>
              <a:pPr algn="ctr">
                <a:lnSpc>
                  <a:spcPct val="120000"/>
                </a:lnSpc>
              </a:pPr>
              <a:r>
                <a:rPr b="1" lang="en-US">
                  <a:solidFill>
                    <a:schemeClr val="accent2"/>
                  </a:solidFill>
                  <a:latin charset="0" panose="020b0604020202020204" pitchFamily="34" typeface="Arial"/>
                  <a:ea charset="-122" panose="020b0503020204020204" pitchFamily="34" typeface="微软雅黑"/>
                  <a:cs typeface="+mn-ea"/>
                  <a:sym charset="0" panose="020b0604020202020204" pitchFamily="34" typeface="Arial"/>
                </a:rPr>
                <a:t>02</a:t>
              </a:r>
            </a:p>
          </p:txBody>
        </p:sp>
        <p:sp>
          <p:nvSpPr>
            <p:cNvPr id="21" name="TextBox 20"/>
            <p:cNvSpPr txBox="1"/>
            <p:nvPr/>
          </p:nvSpPr>
          <p:spPr>
            <a:xfrm>
              <a:off x="4830742" y="4478807"/>
              <a:ext cx="670676" cy="645598"/>
            </a:xfrm>
            <a:prstGeom prst="rect">
              <a:avLst/>
            </a:prstGeom>
            <a:noFill/>
          </p:spPr>
          <p:txBody>
            <a:bodyPr rtlCol="0" wrap="none">
              <a:spAutoFit/>
            </a:bodyPr>
            <a:lstStyle/>
            <a:p>
              <a:pPr algn="ctr">
                <a:lnSpc>
                  <a:spcPct val="120000"/>
                </a:lnSpc>
              </a:pPr>
              <a:r>
                <a:rPr b="1" lang="en-US">
                  <a:solidFill>
                    <a:schemeClr val="accent4"/>
                  </a:solidFill>
                  <a:latin charset="0" panose="020b0604020202020204" pitchFamily="34" typeface="Arial"/>
                  <a:ea charset="-122" panose="020b0503020204020204" pitchFamily="34" typeface="微软雅黑"/>
                  <a:cs typeface="+mn-ea"/>
                  <a:sym charset="0" panose="020b0604020202020204" pitchFamily="34" typeface="Arial"/>
                </a:rPr>
                <a:t>03</a:t>
              </a:r>
            </a:p>
          </p:txBody>
        </p:sp>
        <p:sp>
          <p:nvSpPr>
            <p:cNvPr id="26" name="Rectangle 25"/>
            <p:cNvSpPr/>
            <p:nvPr/>
          </p:nvSpPr>
          <p:spPr>
            <a:xfrm>
              <a:off x="6098114" y="1985454"/>
              <a:ext cx="3988455" cy="477181"/>
            </a:xfrm>
            <a:prstGeom prst="rect">
              <a:avLst/>
            </a:prstGeom>
          </p:spPr>
          <p:txBody>
            <a:bodyPr wrap="square">
              <a:spAutoFit/>
            </a:bodyPr>
            <a:lstStyle/>
            <a:p>
              <a:pPr algn="just">
                <a:lnSpc>
                  <a:spcPct val="120000"/>
                </a:lnSpc>
              </a:pPr>
              <a:r>
                <a:rPr altLang="zh-CN" lang="en-US" sz="6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27" name="Rectangle 26"/>
            <p:cNvSpPr/>
            <p:nvPr/>
          </p:nvSpPr>
          <p:spPr>
            <a:xfrm>
              <a:off x="6098114" y="3175850"/>
              <a:ext cx="3988455" cy="477181"/>
            </a:xfrm>
            <a:prstGeom prst="rect">
              <a:avLst/>
            </a:prstGeom>
          </p:spPr>
          <p:txBody>
            <a:bodyPr wrap="square">
              <a:spAutoFit/>
            </a:bodyPr>
            <a:lstStyle/>
            <a:p>
              <a:pPr algn="just">
                <a:lnSpc>
                  <a:spcPct val="120000"/>
                </a:lnSpc>
              </a:pPr>
              <a:r>
                <a:rPr altLang="zh-CN" lang="en-US" sz="6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28" name="Rectangle 27"/>
            <p:cNvSpPr/>
            <p:nvPr/>
          </p:nvSpPr>
          <p:spPr>
            <a:xfrm>
              <a:off x="6098114" y="4428125"/>
              <a:ext cx="3988455" cy="477181"/>
            </a:xfrm>
            <a:prstGeom prst="rect">
              <a:avLst/>
            </a:prstGeom>
          </p:spPr>
          <p:txBody>
            <a:bodyPr wrap="square">
              <a:spAutoFit/>
            </a:bodyPr>
            <a:lstStyle/>
            <a:p>
              <a:pPr algn="just">
                <a:lnSpc>
                  <a:spcPct val="120000"/>
                </a:lnSpc>
              </a:pPr>
              <a:r>
                <a:rPr altLang="zh-CN" lang="en-US" sz="6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grpSp>
      <p:sp>
        <p:nvSpPr>
          <p:cNvPr id="29" name="Rectangle 28"/>
          <p:cNvSpPr/>
          <p:nvPr/>
        </p:nvSpPr>
        <p:spPr>
          <a:xfrm>
            <a:off x="1792404" y="3985673"/>
            <a:ext cx="5494151" cy="284488"/>
          </a:xfrm>
          <a:prstGeom prst="rect">
            <a:avLst/>
          </a:prstGeom>
        </p:spPr>
        <p:txBody>
          <a:bodyPr bIns="32516" lIns="65032" rIns="65032" tIns="32516" wrap="square">
            <a:spAutoFit/>
          </a:bodyPr>
          <a:lstStyle/>
          <a:p>
            <a:pPr algn="just">
              <a:lnSpc>
                <a:spcPct val="120000"/>
              </a:lnSpc>
              <a:defRPr/>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directly.Please replace text, click add relevant headline, modify the text content, also can copy your content to this directly.</a:t>
            </a:r>
          </a:p>
        </p:txBody>
      </p:sp>
    </p:spTree>
    <p:extLst>
      <p:ext uri="{BB962C8B-B14F-4D97-AF65-F5344CB8AC3E}">
        <p14:creationId val="2893661663"/>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8">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0-#ppt_w/2"/>
                                          </p:val>
                                        </p:tav>
                                        <p:tav tm="100000">
                                          <p:val>
                                            <p:strVal val="#ppt_x"/>
                                          </p:val>
                                        </p:tav>
                                      </p:tavLst>
                                    </p:anim>
                                    <p:anim calcmode="lin" valueType="num">
                                      <p:cBhvr additive="base">
                                        <p:cTn dur="500" fill="hold" id="8"/>
                                        <p:tgtEl>
                                          <p:spTgt spid="2"/>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id="10" nodeType="afterEffect" presetClass="entr" presetID="2" presetSubtype="8">
                                  <p:stCondLst>
                                    <p:cond delay="0"/>
                                  </p:stCondLst>
                                  <p:childTnLst>
                                    <p:set>
                                      <p:cBhvr>
                                        <p:cTn dur="1" fill="hold" id="11">
                                          <p:stCondLst>
                                            <p:cond delay="0"/>
                                          </p:stCondLst>
                                        </p:cTn>
                                        <p:tgtEl>
                                          <p:spTgt spid="5"/>
                                        </p:tgtEl>
                                        <p:attrNameLst>
                                          <p:attrName>style.visibility</p:attrName>
                                        </p:attrNameLst>
                                      </p:cBhvr>
                                      <p:to>
                                        <p:strVal val="visible"/>
                                      </p:to>
                                    </p:set>
                                    <p:anim calcmode="lin" valueType="num">
                                      <p:cBhvr additive="base">
                                        <p:cTn dur="500" fill="hold" id="12"/>
                                        <p:tgtEl>
                                          <p:spTgt spid="5"/>
                                        </p:tgtEl>
                                        <p:attrNameLst>
                                          <p:attrName>ppt_x</p:attrName>
                                        </p:attrNameLst>
                                      </p:cBhvr>
                                      <p:tavLst>
                                        <p:tav tm="0">
                                          <p:val>
                                            <p:strVal val="0-#ppt_w/2"/>
                                          </p:val>
                                        </p:tav>
                                        <p:tav tm="100000">
                                          <p:val>
                                            <p:strVal val="#ppt_x"/>
                                          </p:val>
                                        </p:tav>
                                      </p:tavLst>
                                    </p:anim>
                                    <p:anim calcmode="lin" valueType="num">
                                      <p:cBhvr additive="base">
                                        <p:cTn dur="500" fill="hold" id="13"/>
                                        <p:tgtEl>
                                          <p:spTgt spid="5"/>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1000"/>
                            </p:stCondLst>
                            <p:childTnLst>
                              <p:par>
                                <p:cTn fill="hold" grpId="0" id="15" nodeType="afterEffect" presetClass="entr" presetID="16" presetSubtype="21">
                                  <p:stCondLst>
                                    <p:cond delay="0"/>
                                  </p:stCondLst>
                                  <p:childTnLst>
                                    <p:set>
                                      <p:cBhvr>
                                        <p:cTn dur="1" fill="hold" id="16">
                                          <p:stCondLst>
                                            <p:cond delay="0"/>
                                          </p:stCondLst>
                                        </p:cTn>
                                        <p:tgtEl>
                                          <p:spTgt spid="29"/>
                                        </p:tgtEl>
                                        <p:attrNameLst>
                                          <p:attrName>style.visibility</p:attrName>
                                        </p:attrNameLst>
                                      </p:cBhvr>
                                      <p:to>
                                        <p:strVal val="visible"/>
                                      </p:to>
                                    </p:set>
                                    <p:animEffect filter="barn(inVertical)" transition="in">
                                      <p:cBhvr>
                                        <p:cTn dur="500" id="17"/>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9"/>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3797" name="Line 5"/>
          <p:cNvSpPr>
            <a:spLocks noChangeShapeType="1"/>
          </p:cNvSpPr>
          <p:nvPr/>
        </p:nvSpPr>
        <p:spPr bwMode="auto">
          <a:xfrm flipV="1">
            <a:off x="1260876" y="3288025"/>
            <a:ext cx="3970483" cy="0"/>
          </a:xfrm>
          <a:prstGeom prst="line">
            <a:avLst/>
          </a:prstGeom>
          <a:noFill/>
          <a:ln w="38100">
            <a:solidFill>
              <a:schemeClr val="bg1">
                <a:lumMod val="65000"/>
              </a:schemeClr>
            </a:solidFill>
            <a:prstDash val="dash"/>
            <a:round/>
            <a:headEnd len="med" type="diamond" w="med"/>
            <a:tailEnd len="med" type="diamond" w="med"/>
          </a:ln>
          <a:extLst>
            <a:ext uri="{909E8E84-426E-40DD-AFC4-6F175D3DCCD1}">
              <a14:hiddenFill>
                <a:noFill/>
              </a14:hiddenFill>
            </a:ext>
          </a:extLst>
        </p:spPr>
        <p:txBody>
          <a:bodyPr anchor="ctr" bIns="0" lIns="0" rIns="0" tIns="0"/>
          <a:lstStyle/>
          <a:p>
            <a:pPr algn="ctr"/>
            <a:endParaRPr altLang="en-US"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3798" name="AutoShape 6"/>
          <p:cNvSpPr/>
          <p:nvPr/>
        </p:nvSpPr>
        <p:spPr bwMode="auto">
          <a:xfrm>
            <a:off x="2096151" y="1305060"/>
            <a:ext cx="318403" cy="230356"/>
          </a:xfrm>
          <a:custGeom>
            <a:gdLst>
              <a:gd fmla="*/ 476250 w 21600" name="T0"/>
              <a:gd fmla="*/ 344488 h 21600" name="T1"/>
              <a:gd fmla="*/ 476250 w 21600" name="T2"/>
              <a:gd fmla="*/ 344488 h 21600" name="T3"/>
              <a:gd fmla="*/ 476250 w 21600" name="T4"/>
              <a:gd fmla="*/ 344488 h 21600" name="T5"/>
              <a:gd fmla="*/ 476250 w 21600" name="T6"/>
              <a:gd fmla="*/ 344488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600" y="0"/>
                </a:lnTo>
                <a:lnTo>
                  <a:pt x="21600"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zh-CN" lang="es-ES"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80%</a:t>
            </a:r>
          </a:p>
        </p:txBody>
      </p:sp>
      <p:sp>
        <p:nvSpPr>
          <p:cNvPr id="33799" name="AutoShape 7"/>
          <p:cNvSpPr/>
          <p:nvPr/>
        </p:nvSpPr>
        <p:spPr bwMode="auto">
          <a:xfrm>
            <a:off x="1569196" y="1837956"/>
            <a:ext cx="317873" cy="230356"/>
          </a:xfrm>
          <a:custGeom>
            <a:gdLst>
              <a:gd fmla="*/ 475457 w 21600" name="T0"/>
              <a:gd fmla="*/ 344488 h 21600" name="T1"/>
              <a:gd fmla="*/ 475457 w 21600" name="T2"/>
              <a:gd fmla="*/ 344488 h 21600" name="T3"/>
              <a:gd fmla="*/ 475457 w 21600" name="T4"/>
              <a:gd fmla="*/ 344488 h 21600" name="T5"/>
              <a:gd fmla="*/ 475457 w 21600" name="T6"/>
              <a:gd fmla="*/ 344488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600" y="0"/>
                </a:lnTo>
                <a:lnTo>
                  <a:pt x="21600"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zh-CN" lang="es-ES"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45%</a:t>
            </a:r>
          </a:p>
        </p:txBody>
      </p:sp>
      <p:sp>
        <p:nvSpPr>
          <p:cNvPr id="33800" name="AutoShape 8"/>
          <p:cNvSpPr/>
          <p:nvPr/>
        </p:nvSpPr>
        <p:spPr bwMode="auto">
          <a:xfrm>
            <a:off x="2623640" y="2164381"/>
            <a:ext cx="318403" cy="230356"/>
          </a:xfrm>
          <a:custGeom>
            <a:gdLst>
              <a:gd fmla="*/ 476250 w 21600" name="T0"/>
              <a:gd fmla="*/ 344488 h 21600" name="T1"/>
              <a:gd fmla="*/ 476250 w 21600" name="T2"/>
              <a:gd fmla="*/ 344488 h 21600" name="T3"/>
              <a:gd fmla="*/ 476250 w 21600" name="T4"/>
              <a:gd fmla="*/ 344488 h 21600" name="T5"/>
              <a:gd fmla="*/ 476250 w 21600" name="T6"/>
              <a:gd fmla="*/ 344488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600" y="0"/>
                </a:lnTo>
                <a:lnTo>
                  <a:pt x="21600"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zh-CN" lang="es-ES"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25%</a:t>
            </a:r>
          </a:p>
        </p:txBody>
      </p:sp>
      <p:sp>
        <p:nvSpPr>
          <p:cNvPr id="33801" name="AutoShape 9"/>
          <p:cNvSpPr/>
          <p:nvPr/>
        </p:nvSpPr>
        <p:spPr bwMode="auto">
          <a:xfrm>
            <a:off x="3190927" y="1552932"/>
            <a:ext cx="318403" cy="230886"/>
          </a:xfrm>
          <a:custGeom>
            <a:gdLst>
              <a:gd fmla="*/ 476250 w 21600" name="T0"/>
              <a:gd fmla="*/ 345281 h 21600" name="T1"/>
              <a:gd fmla="*/ 476250 w 21600" name="T2"/>
              <a:gd fmla="*/ 345281 h 21600" name="T3"/>
              <a:gd fmla="*/ 476250 w 21600" name="T4"/>
              <a:gd fmla="*/ 345281 h 21600" name="T5"/>
              <a:gd fmla="*/ 476250 w 21600" name="T6"/>
              <a:gd fmla="*/ 345281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600" y="0"/>
                </a:lnTo>
                <a:lnTo>
                  <a:pt x="21600"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zh-CN" lang="es-ES"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70%</a:t>
            </a:r>
          </a:p>
        </p:txBody>
      </p:sp>
      <p:sp>
        <p:nvSpPr>
          <p:cNvPr id="33802" name="AutoShape 10"/>
          <p:cNvSpPr/>
          <p:nvPr/>
        </p:nvSpPr>
        <p:spPr bwMode="auto">
          <a:xfrm>
            <a:off x="3678083" y="1880417"/>
            <a:ext cx="318403" cy="230356"/>
          </a:xfrm>
          <a:custGeom>
            <a:gdLst>
              <a:gd fmla="*/ 476250 w 21600" name="T0"/>
              <a:gd fmla="*/ 344488 h 21600" name="T1"/>
              <a:gd fmla="*/ 476250 w 21600" name="T2"/>
              <a:gd fmla="*/ 344488 h 21600" name="T3"/>
              <a:gd fmla="*/ 476250 w 21600" name="T4"/>
              <a:gd fmla="*/ 344488 h 21600" name="T5"/>
              <a:gd fmla="*/ 476250 w 21600" name="T6"/>
              <a:gd fmla="*/ 344488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600" y="0"/>
                </a:lnTo>
                <a:lnTo>
                  <a:pt x="21600"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zh-CN" lang="es-ES"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35%</a:t>
            </a:r>
          </a:p>
        </p:txBody>
      </p:sp>
      <p:sp>
        <p:nvSpPr>
          <p:cNvPr id="33803" name="AutoShape 11"/>
          <p:cNvSpPr/>
          <p:nvPr/>
        </p:nvSpPr>
        <p:spPr bwMode="auto">
          <a:xfrm>
            <a:off x="1952125" y="3490210"/>
            <a:ext cx="596906" cy="127998"/>
          </a:xfrm>
          <a:custGeom>
            <a:gdLst>
              <a:gd fmla="*/ 669925 w 21600" name="T0"/>
              <a:gd fmla="*/ 245269 h 21600" name="T1"/>
              <a:gd fmla="*/ 669925 w 21600" name="T2"/>
              <a:gd fmla="*/ 245269 h 21600" name="T3"/>
              <a:gd fmla="*/ 669925 w 21600" name="T4"/>
              <a:gd fmla="*/ 245269 h 21600" name="T5"/>
              <a:gd fmla="*/ 669925 w 21600" name="T6"/>
              <a:gd fmla="*/ 245269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599"/>
                </a:lnTo>
                <a:lnTo>
                  <a:pt x="0" y="21599"/>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en-US" lang="zh-CN" sz="8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33804" name="AutoShape 12"/>
          <p:cNvSpPr/>
          <p:nvPr/>
        </p:nvSpPr>
        <p:spPr bwMode="auto">
          <a:xfrm>
            <a:off x="1433128" y="3490210"/>
            <a:ext cx="596906" cy="127998"/>
          </a:xfrm>
          <a:custGeom>
            <a:gdLst>
              <a:gd fmla="*/ 669925 w 21600" name="T0"/>
              <a:gd fmla="*/ 245269 h 21600" name="T1"/>
              <a:gd fmla="*/ 669925 w 21600" name="T2"/>
              <a:gd fmla="*/ 245269 h 21600" name="T3"/>
              <a:gd fmla="*/ 669925 w 21600" name="T4"/>
              <a:gd fmla="*/ 245269 h 21600" name="T5"/>
              <a:gd fmla="*/ 669925 w 21600" name="T6"/>
              <a:gd fmla="*/ 245269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599"/>
                </a:lnTo>
                <a:lnTo>
                  <a:pt x="0" y="21599"/>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en-US" lang="zh-CN" sz="8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33805" name="AutoShape 13"/>
          <p:cNvSpPr/>
          <p:nvPr/>
        </p:nvSpPr>
        <p:spPr bwMode="auto">
          <a:xfrm>
            <a:off x="2479082" y="3490210"/>
            <a:ext cx="596906" cy="127998"/>
          </a:xfrm>
          <a:custGeom>
            <a:gdLst>
              <a:gd fmla="*/ 669925 w 21600" name="T0"/>
              <a:gd fmla="*/ 245269 h 21600" name="T1"/>
              <a:gd fmla="*/ 669925 w 21600" name="T2"/>
              <a:gd fmla="*/ 245269 h 21600" name="T3"/>
              <a:gd fmla="*/ 669925 w 21600" name="T4"/>
              <a:gd fmla="*/ 245269 h 21600" name="T5"/>
              <a:gd fmla="*/ 669925 w 21600" name="T6"/>
              <a:gd fmla="*/ 245269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599"/>
                </a:lnTo>
                <a:lnTo>
                  <a:pt x="0" y="21599"/>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en-US" lang="zh-CN" sz="8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33806" name="AutoShape 14"/>
          <p:cNvSpPr/>
          <p:nvPr/>
        </p:nvSpPr>
        <p:spPr bwMode="auto">
          <a:xfrm>
            <a:off x="3003915" y="3490210"/>
            <a:ext cx="596906" cy="127998"/>
          </a:xfrm>
          <a:custGeom>
            <a:gdLst>
              <a:gd fmla="*/ 669925 w 21600" name="T0"/>
              <a:gd fmla="*/ 245269 h 21600" name="T1"/>
              <a:gd fmla="*/ 669925 w 21600" name="T2"/>
              <a:gd fmla="*/ 245269 h 21600" name="T3"/>
              <a:gd fmla="*/ 669925 w 21600" name="T4"/>
              <a:gd fmla="*/ 245269 h 21600" name="T5"/>
              <a:gd fmla="*/ 669925 w 21600" name="T6"/>
              <a:gd fmla="*/ 245269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599"/>
                </a:lnTo>
                <a:lnTo>
                  <a:pt x="0" y="21599"/>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en-US" lang="zh-CN" sz="8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33807" name="AutoShape 15"/>
          <p:cNvSpPr/>
          <p:nvPr/>
        </p:nvSpPr>
        <p:spPr bwMode="auto">
          <a:xfrm>
            <a:off x="3534056" y="3490210"/>
            <a:ext cx="596906" cy="127998"/>
          </a:xfrm>
          <a:custGeom>
            <a:gdLst>
              <a:gd fmla="*/ 669925 w 21600" name="T0"/>
              <a:gd fmla="*/ 245269 h 21600" name="T1"/>
              <a:gd fmla="*/ 669925 w 21600" name="T2"/>
              <a:gd fmla="*/ 245269 h 21600" name="T3"/>
              <a:gd fmla="*/ 669925 w 21600" name="T4"/>
              <a:gd fmla="*/ 245269 h 21600" name="T5"/>
              <a:gd fmla="*/ 669925 w 21600" name="T6"/>
              <a:gd fmla="*/ 245269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599"/>
                </a:lnTo>
                <a:lnTo>
                  <a:pt x="0" y="21599"/>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en-US" lang="zh-CN" sz="8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33808" name="AutoShape 16"/>
          <p:cNvSpPr/>
          <p:nvPr/>
        </p:nvSpPr>
        <p:spPr bwMode="auto">
          <a:xfrm>
            <a:off x="4177975" y="1550809"/>
            <a:ext cx="318403" cy="230356"/>
          </a:xfrm>
          <a:custGeom>
            <a:gdLst>
              <a:gd fmla="*/ 476250 w 21600" name="T0"/>
              <a:gd fmla="*/ 344488 h 21600" name="T1"/>
              <a:gd fmla="*/ 476250 w 21600" name="T2"/>
              <a:gd fmla="*/ 344488 h 21600" name="T3"/>
              <a:gd fmla="*/ 476250 w 21600" name="T4"/>
              <a:gd fmla="*/ 344488 h 21600" name="T5"/>
              <a:gd fmla="*/ 476250 w 21600" name="T6"/>
              <a:gd fmla="*/ 344488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600" y="0"/>
                </a:lnTo>
                <a:lnTo>
                  <a:pt x="21600"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zh-CN" lang="es-ES"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70%</a:t>
            </a:r>
          </a:p>
        </p:txBody>
      </p:sp>
      <p:sp>
        <p:nvSpPr>
          <p:cNvPr id="33809" name="AutoShape 17"/>
          <p:cNvSpPr/>
          <p:nvPr/>
        </p:nvSpPr>
        <p:spPr bwMode="auto">
          <a:xfrm>
            <a:off x="4049957" y="3487555"/>
            <a:ext cx="596199" cy="127998"/>
          </a:xfrm>
          <a:custGeom>
            <a:gdLst>
              <a:gd fmla="*/ 669131 w 21600" name="T0"/>
              <a:gd fmla="*/ 245269 h 21600" name="T1"/>
              <a:gd fmla="*/ 669131 w 21600" name="T2"/>
              <a:gd fmla="*/ 245269 h 21600" name="T3"/>
              <a:gd fmla="*/ 669131 w 21600" name="T4"/>
              <a:gd fmla="*/ 245269 h 21600" name="T5"/>
              <a:gd fmla="*/ 669131 w 21600" name="T6"/>
              <a:gd fmla="*/ 245269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599"/>
                </a:lnTo>
                <a:lnTo>
                  <a:pt x="0" y="21599"/>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en-US" lang="zh-CN" sz="8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33810" name="AutoShape 18"/>
          <p:cNvSpPr/>
          <p:nvPr/>
        </p:nvSpPr>
        <p:spPr bwMode="auto">
          <a:xfrm>
            <a:off x="1589362" y="2137843"/>
            <a:ext cx="275419" cy="1249968"/>
          </a:xfrm>
          <a:prstGeom prst="roundRect">
            <a:avLst>
              <a:gd fmla="val 50000" name="adj"/>
            </a:avLst>
          </a:prstGeom>
          <a:solidFill>
            <a:schemeClr val="accent1"/>
          </a:solidFill>
          <a:ln cap="flat" cmpd="sng" w="25400">
            <a:solidFill>
              <a:srgbClr val="000000">
                <a:alpha val="0"/>
              </a:srgbClr>
            </a:solidFill>
            <a:prstDash val="solid"/>
            <a:miter lim="0"/>
          </a:ln>
          <a:effectLst/>
          <a:extLst>
            <a:ext uri="{AF507438-7753-43e0-B8FC-AC1667EBCBE1}"/>
          </a:extLst>
        </p:spPr>
        <p:txBody>
          <a:bodyPr anchor="ctr" bIns="0" lIns="0" rIns="0" tIns="0"/>
          <a:lstStyle/>
          <a:p>
            <a:pPr algn="ctr" defTabSz="195271">
              <a:lnSpc>
                <a:spcPct val="120000"/>
              </a:lnSpc>
              <a:defRPr/>
            </a:pPr>
            <a:endParaRPr lang="es-ES" sz="600">
              <a:solidFill>
                <a:schemeClr val="bg1">
                  <a:lumMod val="65000"/>
                </a:schemeClr>
              </a:solidFill>
              <a:effectLst>
                <a:outerShdw algn="tl" blurRad="38100" dir="2700000" dist="38100">
                  <a:srgbClr val="000000"/>
                </a:outerShdw>
              </a:effectLst>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3811" name="AutoShape 19"/>
          <p:cNvSpPr/>
          <p:nvPr/>
        </p:nvSpPr>
        <p:spPr bwMode="auto">
          <a:xfrm>
            <a:off x="2116849" y="1532231"/>
            <a:ext cx="275419" cy="1855579"/>
          </a:xfrm>
          <a:prstGeom prst="roundRect">
            <a:avLst>
              <a:gd fmla="val 50000" name="adj"/>
            </a:avLst>
          </a:prstGeom>
          <a:solidFill>
            <a:schemeClr val="accent2"/>
          </a:solidFill>
          <a:ln cap="flat" cmpd="sng" w="25400">
            <a:solidFill>
              <a:srgbClr val="000000">
                <a:alpha val="0"/>
              </a:srgbClr>
            </a:solidFill>
            <a:prstDash val="solid"/>
            <a:miter lim="0"/>
          </a:ln>
          <a:effectLst/>
          <a:extLst>
            <a:ext uri="{AF507438-7753-43e0-B8FC-AC1667EBCBE1}"/>
          </a:extLst>
        </p:spPr>
        <p:txBody>
          <a:bodyPr anchor="ctr" bIns="0" lIns="0" rIns="0" tIns="0"/>
          <a:lstStyle/>
          <a:p>
            <a:pPr algn="ctr" defTabSz="195271">
              <a:lnSpc>
                <a:spcPct val="120000"/>
              </a:lnSpc>
              <a:defRPr/>
            </a:pPr>
            <a:endParaRPr lang="es-ES" sz="600">
              <a:solidFill>
                <a:schemeClr val="bg1">
                  <a:lumMod val="65000"/>
                </a:schemeClr>
              </a:solidFill>
              <a:effectLst>
                <a:outerShdw algn="tl" blurRad="38100" dir="2700000" dist="38100">
                  <a:srgbClr val="000000"/>
                </a:outerShdw>
              </a:effectLst>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3812" name="AutoShape 20"/>
          <p:cNvSpPr/>
          <p:nvPr/>
        </p:nvSpPr>
        <p:spPr bwMode="auto">
          <a:xfrm>
            <a:off x="2644336" y="2463738"/>
            <a:ext cx="275419" cy="924074"/>
          </a:xfrm>
          <a:prstGeom prst="roundRect">
            <a:avLst>
              <a:gd fmla="val 50000" name="adj"/>
            </a:avLst>
          </a:prstGeom>
          <a:solidFill>
            <a:schemeClr val="accent3"/>
          </a:solidFill>
          <a:ln cap="flat" cmpd="sng" w="25400">
            <a:solidFill>
              <a:srgbClr val="000000">
                <a:alpha val="0"/>
              </a:srgbClr>
            </a:solidFill>
            <a:prstDash val="solid"/>
            <a:miter lim="0"/>
          </a:ln>
          <a:effectLst/>
          <a:extLst>
            <a:ext uri="{AF507438-7753-43e0-B8FC-AC1667EBCBE1}"/>
          </a:extLst>
        </p:spPr>
        <p:txBody>
          <a:bodyPr anchor="ctr" bIns="0" lIns="0" rIns="0" tIns="0"/>
          <a:lstStyle/>
          <a:p>
            <a:pPr algn="ctr" defTabSz="195271">
              <a:lnSpc>
                <a:spcPct val="120000"/>
              </a:lnSpc>
              <a:defRPr/>
            </a:pPr>
            <a:endParaRPr lang="es-ES" sz="600">
              <a:solidFill>
                <a:schemeClr val="bg1">
                  <a:lumMod val="65000"/>
                </a:schemeClr>
              </a:solidFill>
              <a:effectLst>
                <a:outerShdw algn="tl" blurRad="38100" dir="2700000" dist="38100">
                  <a:srgbClr val="000000"/>
                </a:outerShdw>
              </a:effectLst>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3813" name="AutoShape 21"/>
          <p:cNvSpPr/>
          <p:nvPr/>
        </p:nvSpPr>
        <p:spPr bwMode="auto">
          <a:xfrm>
            <a:off x="3171822" y="1834772"/>
            <a:ext cx="275419" cy="1553040"/>
          </a:xfrm>
          <a:prstGeom prst="roundRect">
            <a:avLst>
              <a:gd fmla="val 50000" name="adj"/>
            </a:avLst>
          </a:prstGeom>
          <a:solidFill>
            <a:schemeClr val="accent4"/>
          </a:solidFill>
          <a:ln cap="flat" cmpd="sng" w="25400">
            <a:solidFill>
              <a:srgbClr val="000000">
                <a:alpha val="0"/>
              </a:srgbClr>
            </a:solidFill>
            <a:prstDash val="solid"/>
            <a:miter lim="0"/>
          </a:ln>
          <a:effectLst/>
          <a:extLst>
            <a:ext uri="{AF507438-7753-43e0-B8FC-AC1667EBCBE1}"/>
          </a:extLst>
        </p:spPr>
        <p:txBody>
          <a:bodyPr anchor="ctr" bIns="0" lIns="0" rIns="0" tIns="0"/>
          <a:lstStyle/>
          <a:p>
            <a:pPr algn="ctr" defTabSz="195271">
              <a:lnSpc>
                <a:spcPct val="120000"/>
              </a:lnSpc>
              <a:defRPr/>
            </a:pPr>
            <a:endParaRPr lang="es-ES" sz="600">
              <a:solidFill>
                <a:schemeClr val="bg1">
                  <a:lumMod val="65000"/>
                </a:schemeClr>
              </a:solidFill>
              <a:effectLst>
                <a:outerShdw algn="tl" blurRad="38100" dir="2700000" dist="38100">
                  <a:srgbClr val="000000"/>
                </a:outerShdw>
              </a:effectLst>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3814" name="AutoShape 22"/>
          <p:cNvSpPr/>
          <p:nvPr/>
        </p:nvSpPr>
        <p:spPr bwMode="auto">
          <a:xfrm>
            <a:off x="3699842" y="2137843"/>
            <a:ext cx="274888" cy="1249968"/>
          </a:xfrm>
          <a:prstGeom prst="roundRect">
            <a:avLst>
              <a:gd fmla="val 50000" name="adj"/>
            </a:avLst>
          </a:prstGeom>
          <a:solidFill>
            <a:schemeClr val="accent5"/>
          </a:solidFill>
          <a:ln cap="flat" cmpd="sng" w="25400">
            <a:solidFill>
              <a:srgbClr val="000000">
                <a:alpha val="0"/>
              </a:srgbClr>
            </a:solidFill>
            <a:prstDash val="solid"/>
            <a:miter lim="0"/>
          </a:ln>
          <a:effectLst/>
          <a:extLst>
            <a:ext uri="{AF507438-7753-43e0-B8FC-AC1667EBCBE1}"/>
          </a:extLst>
        </p:spPr>
        <p:txBody>
          <a:bodyPr anchor="ctr" bIns="0" lIns="0" rIns="0" tIns="0"/>
          <a:lstStyle/>
          <a:p>
            <a:pPr algn="ctr" defTabSz="195271">
              <a:lnSpc>
                <a:spcPct val="120000"/>
              </a:lnSpc>
              <a:defRPr/>
            </a:pPr>
            <a:endParaRPr lang="es-ES" sz="600">
              <a:solidFill>
                <a:schemeClr val="bg1">
                  <a:lumMod val="65000"/>
                </a:schemeClr>
              </a:solidFill>
              <a:effectLst>
                <a:outerShdw algn="tl" blurRad="38100" dir="2700000" dist="38100">
                  <a:srgbClr val="000000"/>
                </a:outerShdw>
              </a:effectLst>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3815" name="AutoShape 23"/>
          <p:cNvSpPr/>
          <p:nvPr/>
        </p:nvSpPr>
        <p:spPr bwMode="auto">
          <a:xfrm>
            <a:off x="4200795" y="1826811"/>
            <a:ext cx="274888" cy="1553040"/>
          </a:xfrm>
          <a:prstGeom prst="roundRect">
            <a:avLst>
              <a:gd fmla="val 50000" name="adj"/>
            </a:avLst>
          </a:prstGeom>
          <a:solidFill>
            <a:schemeClr val="accent6"/>
          </a:solidFill>
          <a:ln cap="flat" cmpd="sng" w="25400">
            <a:solidFill>
              <a:srgbClr val="000000">
                <a:alpha val="0"/>
              </a:srgbClr>
            </a:solidFill>
            <a:prstDash val="solid"/>
            <a:miter lim="0"/>
          </a:ln>
          <a:effectLst/>
          <a:extLst>
            <a:ext uri="{AF507438-7753-43e0-B8FC-AC1667EBCBE1}"/>
          </a:extLst>
        </p:spPr>
        <p:txBody>
          <a:bodyPr anchor="ctr" bIns="0" lIns="0" rIns="0" tIns="0"/>
          <a:lstStyle/>
          <a:p>
            <a:pPr algn="ctr" defTabSz="195271">
              <a:lnSpc>
                <a:spcPct val="120000"/>
              </a:lnSpc>
              <a:defRPr/>
            </a:pPr>
            <a:endParaRPr lang="es-ES" sz="600">
              <a:solidFill>
                <a:schemeClr val="bg1">
                  <a:lumMod val="65000"/>
                </a:schemeClr>
              </a:solidFill>
              <a:effectLst>
                <a:outerShdw algn="tl" blurRad="38100" dir="2700000" dist="38100">
                  <a:srgbClr val="000000"/>
                </a:outerShdw>
              </a:effectLst>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3816" name="AutoShape 24"/>
          <p:cNvSpPr/>
          <p:nvPr/>
        </p:nvSpPr>
        <p:spPr bwMode="auto">
          <a:xfrm>
            <a:off x="4778696" y="2137843"/>
            <a:ext cx="274888" cy="1249968"/>
          </a:xfrm>
          <a:prstGeom prst="roundRect">
            <a:avLst>
              <a:gd fmla="val 50000" name="adj"/>
            </a:avLst>
          </a:prstGeom>
          <a:solidFill>
            <a:schemeClr val="accent1"/>
          </a:solidFill>
          <a:ln cap="flat" cmpd="sng" w="25400">
            <a:solidFill>
              <a:srgbClr val="000000">
                <a:alpha val="0"/>
              </a:srgbClr>
            </a:solidFill>
            <a:prstDash val="solid"/>
            <a:miter lim="0"/>
          </a:ln>
          <a:effectLst/>
          <a:extLst>
            <a:ext uri="{AF507438-7753-43e0-B8FC-AC1667EBCBE1}"/>
          </a:extLst>
        </p:spPr>
        <p:txBody>
          <a:bodyPr anchor="ctr" bIns="0" lIns="0" rIns="0" tIns="0"/>
          <a:lstStyle/>
          <a:p>
            <a:pPr algn="ctr" defTabSz="195271">
              <a:lnSpc>
                <a:spcPct val="120000"/>
              </a:lnSpc>
              <a:defRPr/>
            </a:pPr>
            <a:endParaRPr lang="es-ES" sz="600">
              <a:solidFill>
                <a:schemeClr val="bg1">
                  <a:lumMod val="65000"/>
                </a:schemeClr>
              </a:solidFill>
              <a:effectLst>
                <a:outerShdw algn="tl" blurRad="38100" dir="2700000" dist="38100">
                  <a:srgbClr val="000000"/>
                </a:outerShdw>
              </a:effectLst>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3817" name="AutoShape 25"/>
          <p:cNvSpPr/>
          <p:nvPr/>
        </p:nvSpPr>
        <p:spPr bwMode="auto">
          <a:xfrm>
            <a:off x="4756407" y="1880417"/>
            <a:ext cx="318403" cy="230356"/>
          </a:xfrm>
          <a:custGeom>
            <a:gdLst>
              <a:gd fmla="*/ 476250 w 21600" name="T0"/>
              <a:gd fmla="*/ 344488 h 21600" name="T1"/>
              <a:gd fmla="*/ 476250 w 21600" name="T2"/>
              <a:gd fmla="*/ 344488 h 21600" name="T3"/>
              <a:gd fmla="*/ 476250 w 21600" name="T4"/>
              <a:gd fmla="*/ 344488 h 21600" name="T5"/>
              <a:gd fmla="*/ 476250 w 21600" name="T6"/>
              <a:gd fmla="*/ 344488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600" y="0"/>
                </a:lnTo>
                <a:lnTo>
                  <a:pt x="21600"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zh-CN" lang="es-ES"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35%</a:t>
            </a:r>
          </a:p>
        </p:txBody>
      </p:sp>
      <p:sp>
        <p:nvSpPr>
          <p:cNvPr id="33818" name="AutoShape 26"/>
          <p:cNvSpPr/>
          <p:nvPr/>
        </p:nvSpPr>
        <p:spPr bwMode="auto">
          <a:xfrm>
            <a:off x="4627327" y="3487555"/>
            <a:ext cx="596199" cy="127998"/>
          </a:xfrm>
          <a:custGeom>
            <a:gdLst>
              <a:gd fmla="*/ 669131 w 21600" name="T0"/>
              <a:gd fmla="*/ 245269 h 21600" name="T1"/>
              <a:gd fmla="*/ 669131 w 21600" name="T2"/>
              <a:gd fmla="*/ 245269 h 21600" name="T3"/>
              <a:gd fmla="*/ 669131 w 21600" name="T4"/>
              <a:gd fmla="*/ 245269 h 21600" name="T5"/>
              <a:gd fmla="*/ 669131 w 21600" name="T6"/>
              <a:gd fmla="*/ 245269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599"/>
                </a:lnTo>
                <a:lnTo>
                  <a:pt x="0" y="21599"/>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p>
            <a:pPr algn="ctr">
              <a:lnSpc>
                <a:spcPct val="120000"/>
              </a:lnSpc>
            </a:pPr>
            <a:r>
              <a:rPr altLang="en-US" lang="zh-CN" sz="8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文字内容</a:t>
            </a:r>
          </a:p>
        </p:txBody>
      </p:sp>
      <p:sp>
        <p:nvSpPr>
          <p:cNvPr id="33819" name="AutoShape 27"/>
          <p:cNvSpPr/>
          <p:nvPr/>
        </p:nvSpPr>
        <p:spPr bwMode="auto">
          <a:xfrm>
            <a:off x="5676590" y="1789126"/>
            <a:ext cx="2220329" cy="658368"/>
          </a:xfrm>
          <a:custGeom>
            <a:gdLst>
              <a:gd fmla="*/ 3321050 w 21600" name="T0"/>
              <a:gd fmla="*/ 2540000 h 21600" name="T1"/>
              <a:gd fmla="*/ 3321050 w 21600" name="T2"/>
              <a:gd fmla="*/ 2540000 h 21600" name="T3"/>
              <a:gd fmla="*/ 3321050 w 21600" name="T4"/>
              <a:gd fmla="*/ 2540000 h 21600" name="T5"/>
              <a:gd fmla="*/ 3321050 w 21600" name="T6"/>
              <a:gd fmla="*/ 2540000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algn="ctr">
              <a:defRPr sz="4600">
                <a:solidFill>
                  <a:srgbClr val="000000"/>
                </a:solidFill>
                <a:latin charset="0" typeface="Gill Sans"/>
                <a:ea charset="-128" panose="020b0600070205080204" pitchFamily="34" typeface="MS PGothic"/>
                <a:cs charset="0" typeface="Gill Sans"/>
                <a:sym charset="0" typeface="Gill Sans"/>
              </a:defRPr>
            </a:lvl1pPr>
            <a:lvl2pPr algn="ctr" indent="-285750" marL="742950">
              <a:defRPr sz="4600">
                <a:solidFill>
                  <a:srgbClr val="000000"/>
                </a:solidFill>
                <a:latin charset="0" typeface="Gill Sans"/>
                <a:ea charset="0" typeface="Gill Sans"/>
                <a:cs charset="0" typeface="Gill Sans"/>
                <a:sym charset="0" typeface="Gill Sans"/>
              </a:defRPr>
            </a:lvl2pPr>
            <a:lvl3pPr algn="ctr" indent="-228600" marL="1143000">
              <a:defRPr sz="4600">
                <a:solidFill>
                  <a:srgbClr val="000000"/>
                </a:solidFill>
                <a:latin charset="0" typeface="Gill Sans"/>
                <a:ea charset="0" typeface="Gill Sans"/>
                <a:cs charset="0" typeface="Gill Sans"/>
                <a:sym charset="0" typeface="Gill Sans"/>
              </a:defRPr>
            </a:lvl3pPr>
            <a:lvl4pPr algn="ctr" indent="-228600" marL="1600200">
              <a:defRPr sz="4600">
                <a:solidFill>
                  <a:srgbClr val="000000"/>
                </a:solidFill>
                <a:latin charset="0" typeface="Gill Sans"/>
                <a:ea charset="0" typeface="Gill Sans"/>
                <a:cs charset="0" typeface="Gill Sans"/>
                <a:sym charset="0" typeface="Gill Sans"/>
              </a:defRPr>
            </a:lvl4pPr>
            <a:lvl5pPr algn="ctr" indent="-228600" marL="2057400">
              <a:defRPr sz="4600">
                <a:solidFill>
                  <a:srgbClr val="000000"/>
                </a:solidFill>
                <a:latin charset="0" typeface="Gill Sans"/>
                <a:ea charset="0" typeface="Gill Sans"/>
                <a:cs charset="0" typeface="Gill Sans"/>
                <a:sym charset="0" typeface="Gill Sans"/>
              </a:defRPr>
            </a:lvl5pPr>
            <a:lvl6pPr algn="ctr" defTabSz="825500" eaLnBrk="0" fontAlgn="base" hangingPunct="0" indent="-228600" marL="2514600">
              <a:spcBef>
                <a:spcPct val="0"/>
              </a:spcBef>
              <a:spcAft>
                <a:spcPct val="0"/>
              </a:spcAft>
              <a:defRPr sz="4600">
                <a:solidFill>
                  <a:srgbClr val="000000"/>
                </a:solidFill>
                <a:latin charset="0" typeface="Gill Sans"/>
                <a:ea charset="0" typeface="Gill Sans"/>
                <a:cs charset="0" typeface="Gill Sans"/>
                <a:sym charset="0" typeface="Gill Sans"/>
              </a:defRPr>
            </a:lvl6pPr>
            <a:lvl7pPr algn="ctr" defTabSz="825500" eaLnBrk="0" fontAlgn="base" hangingPunct="0" indent="-228600" marL="2971800">
              <a:spcBef>
                <a:spcPct val="0"/>
              </a:spcBef>
              <a:spcAft>
                <a:spcPct val="0"/>
              </a:spcAft>
              <a:defRPr sz="4600">
                <a:solidFill>
                  <a:srgbClr val="000000"/>
                </a:solidFill>
                <a:latin charset="0" typeface="Gill Sans"/>
                <a:ea charset="0" typeface="Gill Sans"/>
                <a:cs charset="0" typeface="Gill Sans"/>
                <a:sym charset="0" typeface="Gill Sans"/>
              </a:defRPr>
            </a:lvl7pPr>
            <a:lvl8pPr algn="ctr" defTabSz="825500" eaLnBrk="0" fontAlgn="base" hangingPunct="0" indent="-228600" marL="3429000">
              <a:spcBef>
                <a:spcPct val="0"/>
              </a:spcBef>
              <a:spcAft>
                <a:spcPct val="0"/>
              </a:spcAft>
              <a:defRPr sz="4600">
                <a:solidFill>
                  <a:srgbClr val="000000"/>
                </a:solidFill>
                <a:latin charset="0" typeface="Gill Sans"/>
                <a:ea charset="0" typeface="Gill Sans"/>
                <a:cs charset="0" typeface="Gill Sans"/>
                <a:sym charset="0" typeface="Gill Sans"/>
              </a:defRPr>
            </a:lvl8pPr>
            <a:lvl9pPr algn="ctr" defTabSz="825500" eaLnBrk="0" fontAlgn="base" hangingPunct="0" indent="-228600" marL="3886200">
              <a:spcBef>
                <a:spcPct val="0"/>
              </a:spcBef>
              <a:spcAft>
                <a:spcPct val="0"/>
              </a:spcAft>
              <a:defRPr sz="4600">
                <a:solidFill>
                  <a:srgbClr val="000000"/>
                </a:solidFill>
                <a:latin charset="0" typeface="Gill Sans"/>
                <a:ea charset="0" typeface="Gill Sans"/>
                <a:cs charset="0" typeface="Gill Sans"/>
                <a:sym charset="0" typeface="Gill Sans"/>
              </a:defRPr>
            </a:lvl9pPr>
          </a:lstStyle>
          <a:p>
            <a:pPr algn="l">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a:t>
            </a:r>
          </a:p>
        </p:txBody>
      </p:sp>
      <p:sp>
        <p:nvSpPr>
          <p:cNvPr id="33820" name="AutoShape 28"/>
          <p:cNvSpPr/>
          <p:nvPr/>
        </p:nvSpPr>
        <p:spPr bwMode="auto">
          <a:xfrm>
            <a:off x="5676590" y="1608662"/>
            <a:ext cx="1041664" cy="182880"/>
          </a:xfrm>
          <a:custGeom>
            <a:gdLst>
              <a:gd fmla="*/ 2813050 w 21600" name="T0"/>
              <a:gd fmla="*/ 177800 h 21600" name="T1"/>
              <a:gd fmla="*/ 2813050 w 21600" name="T2"/>
              <a:gd fmla="*/ 177800 h 21600" name="T3"/>
              <a:gd fmla="*/ 2813050 w 21600" name="T4"/>
              <a:gd fmla="*/ 177800 h 21600" name="T5"/>
              <a:gd fmla="*/ 2813050 w 21600" name="T6"/>
              <a:gd fmla="*/ 177800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lgn="ctr" defTabSz="647700">
              <a:defRPr sz="5800">
                <a:solidFill>
                  <a:srgbClr val="000000"/>
                </a:solidFill>
                <a:latin charset="0" typeface="Gill Sans"/>
                <a:ea charset="-128" panose="020b0600070205080204" pitchFamily="34" typeface="MS PGothic"/>
                <a:sym charset="0" typeface="Gill Sans"/>
              </a:defRPr>
            </a:lvl1pPr>
            <a:lvl2pPr algn="ctr" defTabSz="647700">
              <a:defRPr sz="5800">
                <a:solidFill>
                  <a:srgbClr val="000000"/>
                </a:solidFill>
                <a:latin charset="0" typeface="Gill Sans"/>
                <a:ea charset="-128" panose="020b0600070205080204" pitchFamily="34" typeface="MS PGothic"/>
                <a:sym charset="0" typeface="Gill Sans"/>
              </a:defRPr>
            </a:lvl2pPr>
            <a:lvl3pPr algn="ctr" defTabSz="647700">
              <a:defRPr sz="5800">
                <a:solidFill>
                  <a:srgbClr val="000000"/>
                </a:solidFill>
                <a:latin charset="0" typeface="Gill Sans"/>
                <a:ea charset="-128" panose="020b0600070205080204" pitchFamily="34" typeface="MS PGothic"/>
                <a:sym charset="0" typeface="Gill Sans"/>
              </a:defRPr>
            </a:lvl3pPr>
            <a:lvl4pPr algn="ctr" defTabSz="647700">
              <a:defRPr sz="5800">
                <a:solidFill>
                  <a:srgbClr val="000000"/>
                </a:solidFill>
                <a:latin charset="0" typeface="Gill Sans"/>
                <a:ea charset="-128" panose="020b0600070205080204" pitchFamily="34" typeface="MS PGothic"/>
                <a:sym charset="0" typeface="Gill Sans"/>
              </a:defRPr>
            </a:lvl4pPr>
            <a:lvl5pPr algn="ctr" defTabSz="647700">
              <a:defRPr sz="5800">
                <a:solidFill>
                  <a:srgbClr val="000000"/>
                </a:solidFill>
                <a:latin charset="0" typeface="Gill Sans"/>
                <a:ea charset="-128" panose="020b0600070205080204" pitchFamily="34" typeface="MS PGothic"/>
                <a:sym charset="0" typeface="Gill Sans"/>
              </a:defRPr>
            </a:lvl5pPr>
            <a:lvl6pPr algn="ctr" defTabSz="647700" eaLnBrk="0" fontAlgn="base" hangingPunct="0" indent="457200" marL="1828800">
              <a:spcBef>
                <a:spcPct val="0"/>
              </a:spcBef>
              <a:spcAft>
                <a:spcPct val="0"/>
              </a:spcAft>
              <a:defRPr sz="5800">
                <a:solidFill>
                  <a:srgbClr val="000000"/>
                </a:solidFill>
                <a:latin charset="0" typeface="Gill Sans"/>
                <a:ea charset="-128" panose="020b0600070205080204" pitchFamily="34" typeface="MS PGothic"/>
                <a:sym charset="0" typeface="Gill Sans"/>
              </a:defRPr>
            </a:lvl6pPr>
            <a:lvl7pPr algn="ctr" defTabSz="647700" eaLnBrk="0" fontAlgn="base" hangingPunct="0" indent="457200" marL="2286000">
              <a:spcBef>
                <a:spcPct val="0"/>
              </a:spcBef>
              <a:spcAft>
                <a:spcPct val="0"/>
              </a:spcAft>
              <a:defRPr sz="5800">
                <a:solidFill>
                  <a:srgbClr val="000000"/>
                </a:solidFill>
                <a:latin charset="0" typeface="Gill Sans"/>
                <a:ea charset="-128" panose="020b0600070205080204" pitchFamily="34" typeface="MS PGothic"/>
                <a:sym charset="0" typeface="Gill Sans"/>
              </a:defRPr>
            </a:lvl7pPr>
            <a:lvl8pPr algn="ctr" defTabSz="647700" eaLnBrk="0" fontAlgn="base" hangingPunct="0" indent="457200" marL="2743200">
              <a:spcBef>
                <a:spcPct val="0"/>
              </a:spcBef>
              <a:spcAft>
                <a:spcPct val="0"/>
              </a:spcAft>
              <a:defRPr sz="5800">
                <a:solidFill>
                  <a:srgbClr val="000000"/>
                </a:solidFill>
                <a:latin charset="0" typeface="Gill Sans"/>
                <a:ea charset="-128" panose="020b0600070205080204" pitchFamily="34" typeface="MS PGothic"/>
                <a:sym charset="0" typeface="Gill Sans"/>
              </a:defRPr>
            </a:lvl8pPr>
            <a:lvl9pPr algn="ctr" defTabSz="647700" eaLnBrk="0" fontAlgn="base" hangingPunct="0" indent="457200" marL="3200400">
              <a:spcBef>
                <a:spcPct val="0"/>
              </a:spcBef>
              <a:spcAft>
                <a:spcPct val="0"/>
              </a:spcAft>
              <a:defRPr sz="5800">
                <a:solidFill>
                  <a:srgbClr val="000000"/>
                </a:solidFill>
                <a:latin charset="0" typeface="Gill Sans"/>
                <a:ea charset="-128" panose="020b0600070205080204" pitchFamily="34" typeface="MS PGothic"/>
                <a:sym charset="0" typeface="Gill Sans"/>
              </a:defRPr>
            </a:lvl9pPr>
          </a:lstStyle>
          <a:p>
            <a:pPr algn="just">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33821" name="AutoShape 29"/>
          <p:cNvSpPr/>
          <p:nvPr/>
        </p:nvSpPr>
        <p:spPr bwMode="auto">
          <a:xfrm>
            <a:off x="1244425" y="4022081"/>
            <a:ext cx="6656740" cy="416126"/>
          </a:xfrm>
          <a:custGeom>
            <a:gdLst>
              <a:gd fmla="*/ 9956800 w 21600" name="T0"/>
              <a:gd fmla="*/ 476250 h 21600" name="T1"/>
              <a:gd fmla="*/ 9956800 w 21600" name="T2"/>
              <a:gd fmla="*/ 476250 h 21600" name="T3"/>
              <a:gd fmla="*/ 9956800 w 21600" name="T4"/>
              <a:gd fmla="*/ 476250 h 21600" name="T5"/>
              <a:gd fmla="*/ 9956800 w 21600" name="T6"/>
              <a:gd fmla="*/ 476250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lstStyle>
            <a:lvl1pPr algn="ctr" defTabSz="647700">
              <a:defRPr sz="4600">
                <a:solidFill>
                  <a:srgbClr val="000000"/>
                </a:solidFill>
                <a:latin charset="0" typeface="Gill Sans"/>
                <a:ea charset="-128" panose="020b0600070205080204" pitchFamily="34" typeface="MS PGothic"/>
                <a:cs charset="0" typeface="Gill Sans"/>
                <a:sym charset="0" typeface="Gill Sans"/>
              </a:defRPr>
            </a:lvl1pPr>
            <a:lvl2pPr algn="ctr" defTabSz="647700" indent="-285750" marL="742950">
              <a:defRPr sz="4600">
                <a:solidFill>
                  <a:srgbClr val="000000"/>
                </a:solidFill>
                <a:latin charset="0" typeface="Gill Sans"/>
                <a:ea charset="0" typeface="Gill Sans"/>
                <a:cs charset="0" typeface="Gill Sans"/>
                <a:sym charset="0" typeface="Gill Sans"/>
              </a:defRPr>
            </a:lvl2pPr>
            <a:lvl3pPr algn="ctr" defTabSz="647700" indent="-228600" marL="1143000">
              <a:defRPr sz="4600">
                <a:solidFill>
                  <a:srgbClr val="000000"/>
                </a:solidFill>
                <a:latin charset="0" typeface="Gill Sans"/>
                <a:ea charset="0" typeface="Gill Sans"/>
                <a:cs charset="0" typeface="Gill Sans"/>
                <a:sym charset="0" typeface="Gill Sans"/>
              </a:defRPr>
            </a:lvl3pPr>
            <a:lvl4pPr algn="ctr" defTabSz="647700" indent="-228600" marL="1600200">
              <a:defRPr sz="4600">
                <a:solidFill>
                  <a:srgbClr val="000000"/>
                </a:solidFill>
                <a:latin charset="0" typeface="Gill Sans"/>
                <a:ea charset="0" typeface="Gill Sans"/>
                <a:cs charset="0" typeface="Gill Sans"/>
                <a:sym charset="0" typeface="Gill Sans"/>
              </a:defRPr>
            </a:lvl4pPr>
            <a:lvl5pPr algn="ctr" defTabSz="647700" indent="-228600" marL="2057400">
              <a:defRPr sz="4600">
                <a:solidFill>
                  <a:srgbClr val="000000"/>
                </a:solidFill>
                <a:latin charset="0" typeface="Gill Sans"/>
                <a:ea charset="0" typeface="Gill Sans"/>
                <a:cs charset="0" typeface="Gill Sans"/>
                <a:sym charset="0" typeface="Gill Sans"/>
              </a:defRPr>
            </a:lvl5pPr>
            <a:lvl6pPr algn="ctr" defTabSz="647700" eaLnBrk="0" fontAlgn="base" hangingPunct="0" indent="-228600" marL="2514600">
              <a:spcBef>
                <a:spcPct val="0"/>
              </a:spcBef>
              <a:spcAft>
                <a:spcPct val="0"/>
              </a:spcAft>
              <a:defRPr sz="4600">
                <a:solidFill>
                  <a:srgbClr val="000000"/>
                </a:solidFill>
                <a:latin charset="0" typeface="Gill Sans"/>
                <a:ea charset="0" typeface="Gill Sans"/>
                <a:cs charset="0" typeface="Gill Sans"/>
                <a:sym charset="0" typeface="Gill Sans"/>
              </a:defRPr>
            </a:lvl6pPr>
            <a:lvl7pPr algn="ctr" defTabSz="647700" eaLnBrk="0" fontAlgn="base" hangingPunct="0" indent="-228600" marL="2971800">
              <a:spcBef>
                <a:spcPct val="0"/>
              </a:spcBef>
              <a:spcAft>
                <a:spcPct val="0"/>
              </a:spcAft>
              <a:defRPr sz="4600">
                <a:solidFill>
                  <a:srgbClr val="000000"/>
                </a:solidFill>
                <a:latin charset="0" typeface="Gill Sans"/>
                <a:ea charset="0" typeface="Gill Sans"/>
                <a:cs charset="0" typeface="Gill Sans"/>
                <a:sym charset="0" typeface="Gill Sans"/>
              </a:defRPr>
            </a:lvl7pPr>
            <a:lvl8pPr algn="ctr" defTabSz="647700" eaLnBrk="0" fontAlgn="base" hangingPunct="0" indent="-228600" marL="3429000">
              <a:spcBef>
                <a:spcPct val="0"/>
              </a:spcBef>
              <a:spcAft>
                <a:spcPct val="0"/>
              </a:spcAft>
              <a:defRPr sz="4600">
                <a:solidFill>
                  <a:srgbClr val="000000"/>
                </a:solidFill>
                <a:latin charset="0" typeface="Gill Sans"/>
                <a:ea charset="0" typeface="Gill Sans"/>
                <a:cs charset="0" typeface="Gill Sans"/>
                <a:sym charset="0" typeface="Gill Sans"/>
              </a:defRPr>
            </a:lvl8pPr>
            <a:lvl9pPr algn="ctr" defTabSz="647700" eaLnBrk="0" fontAlgn="base" hangingPunct="0" indent="-228600" marL="3886200">
              <a:spcBef>
                <a:spcPct val="0"/>
              </a:spcBef>
              <a:spcAft>
                <a:spcPct val="0"/>
              </a:spcAft>
              <a:defRPr sz="4600">
                <a:solidFill>
                  <a:srgbClr val="000000"/>
                </a:solidFill>
                <a:latin charset="0" typeface="Gill Sans"/>
                <a:ea charset="0" typeface="Gill Sans"/>
                <a:cs charset="0" typeface="Gill Sans"/>
                <a:sym charset="0" typeface="Gill Sans"/>
              </a:defRPr>
            </a:lvl9pPr>
          </a:lstStyle>
          <a:p>
            <a:pPr algn="l">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a:t>
            </a:r>
          </a:p>
        </p:txBody>
      </p:sp>
      <p:sp>
        <p:nvSpPr>
          <p:cNvPr id="33822" name="AutoShape 30"/>
          <p:cNvSpPr/>
          <p:nvPr/>
        </p:nvSpPr>
        <p:spPr bwMode="auto">
          <a:xfrm>
            <a:off x="3577320" y="3716167"/>
            <a:ext cx="1313876" cy="182880"/>
          </a:xfrm>
          <a:custGeom>
            <a:gdLst>
              <a:gd fmla="*/ 2813050 w 21600" name="T0"/>
              <a:gd fmla="*/ 177800 h 21600" name="T1"/>
              <a:gd fmla="*/ 2813050 w 21600" name="T2"/>
              <a:gd fmla="*/ 177800 h 21600" name="T3"/>
              <a:gd fmla="*/ 2813050 w 21600" name="T4"/>
              <a:gd fmla="*/ 177800 h 21600" name="T5"/>
              <a:gd fmla="*/ 2813050 w 21600" name="T6"/>
              <a:gd fmla="*/ 177800 h 21600" name="T7"/>
              <a:gd fmla="*/ 0 60000 65536" name="T8"/>
              <a:gd fmla="*/ 0 60000 65536" name="T9"/>
              <a:gd fmla="*/ 0 60000 65536" name="T10"/>
              <a:gd fmla="*/ 0 60000 65536" name="T11"/>
              <a:gd fmla="*/ 0 w 21600" name="T12"/>
              <a:gd fmla="*/ 0 h 21600" name="T13"/>
              <a:gd fmla="*/ 21600 w 21600" name="T14"/>
              <a:gd fmla="*/ 21600 h 21600" name="T15"/>
            </a:gdLst>
            <a:cxnLst>
              <a:cxn ang="T8">
                <a:pos x="T0" y="T1"/>
              </a:cxn>
              <a:cxn ang="T9">
                <a:pos x="T2" y="T3"/>
              </a:cxn>
              <a:cxn ang="T10">
                <a:pos x="T4" y="T5"/>
              </a:cxn>
              <a:cxn ang="T11">
                <a:pos x="T6" y="T7"/>
              </a:cxn>
            </a:cxnLst>
            <a:rect b="T15" l="T12" r="T14" t="T13"/>
            <a:pathLst>
              <a:path h="21600" w="21600">
                <a:moveTo>
                  <a:pt x="0" y="0"/>
                </a:moveTo>
                <a:lnTo>
                  <a:pt x="21599" y="0"/>
                </a:lnTo>
                <a:lnTo>
                  <a:pt x="21599" y="21600"/>
                </a:lnTo>
                <a:lnTo>
                  <a:pt x="0" y="21600"/>
                </a:lnTo>
                <a:lnTo>
                  <a:pt x="0" y="0"/>
                </a:lnTo>
                <a:close/>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lgn="ctr" defTabSz="647700">
              <a:defRPr sz="5800">
                <a:solidFill>
                  <a:srgbClr val="000000"/>
                </a:solidFill>
                <a:latin charset="0" typeface="Gill Sans"/>
                <a:ea charset="-128" panose="020b0600070205080204" pitchFamily="34" typeface="MS PGothic"/>
                <a:sym charset="0" typeface="Gill Sans"/>
              </a:defRPr>
            </a:lvl1pPr>
            <a:lvl2pPr algn="ctr" defTabSz="647700">
              <a:defRPr sz="5800">
                <a:solidFill>
                  <a:srgbClr val="000000"/>
                </a:solidFill>
                <a:latin charset="0" typeface="Gill Sans"/>
                <a:ea charset="-128" panose="020b0600070205080204" pitchFamily="34" typeface="MS PGothic"/>
                <a:sym charset="0" typeface="Gill Sans"/>
              </a:defRPr>
            </a:lvl2pPr>
            <a:lvl3pPr algn="ctr" defTabSz="647700">
              <a:defRPr sz="5800">
                <a:solidFill>
                  <a:srgbClr val="000000"/>
                </a:solidFill>
                <a:latin charset="0" typeface="Gill Sans"/>
                <a:ea charset="-128" panose="020b0600070205080204" pitchFamily="34" typeface="MS PGothic"/>
                <a:sym charset="0" typeface="Gill Sans"/>
              </a:defRPr>
            </a:lvl3pPr>
            <a:lvl4pPr algn="ctr" defTabSz="647700">
              <a:defRPr sz="5800">
                <a:solidFill>
                  <a:srgbClr val="000000"/>
                </a:solidFill>
                <a:latin charset="0" typeface="Gill Sans"/>
                <a:ea charset="-128" panose="020b0600070205080204" pitchFamily="34" typeface="MS PGothic"/>
                <a:sym charset="0" typeface="Gill Sans"/>
              </a:defRPr>
            </a:lvl4pPr>
            <a:lvl5pPr algn="ctr" defTabSz="647700">
              <a:defRPr sz="5800">
                <a:solidFill>
                  <a:srgbClr val="000000"/>
                </a:solidFill>
                <a:latin charset="0" typeface="Gill Sans"/>
                <a:ea charset="-128" panose="020b0600070205080204" pitchFamily="34" typeface="MS PGothic"/>
                <a:sym charset="0" typeface="Gill Sans"/>
              </a:defRPr>
            </a:lvl5pPr>
            <a:lvl6pPr algn="ctr" defTabSz="647700" eaLnBrk="0" fontAlgn="base" hangingPunct="0" indent="457200" marL="1828800">
              <a:spcBef>
                <a:spcPct val="0"/>
              </a:spcBef>
              <a:spcAft>
                <a:spcPct val="0"/>
              </a:spcAft>
              <a:defRPr sz="5800">
                <a:solidFill>
                  <a:srgbClr val="000000"/>
                </a:solidFill>
                <a:latin charset="0" typeface="Gill Sans"/>
                <a:ea charset="-128" panose="020b0600070205080204" pitchFamily="34" typeface="MS PGothic"/>
                <a:sym charset="0" typeface="Gill Sans"/>
              </a:defRPr>
            </a:lvl6pPr>
            <a:lvl7pPr algn="ctr" defTabSz="647700" eaLnBrk="0" fontAlgn="base" hangingPunct="0" indent="457200" marL="2286000">
              <a:spcBef>
                <a:spcPct val="0"/>
              </a:spcBef>
              <a:spcAft>
                <a:spcPct val="0"/>
              </a:spcAft>
              <a:defRPr sz="5800">
                <a:solidFill>
                  <a:srgbClr val="000000"/>
                </a:solidFill>
                <a:latin charset="0" typeface="Gill Sans"/>
                <a:ea charset="-128" panose="020b0600070205080204" pitchFamily="34" typeface="MS PGothic"/>
                <a:sym charset="0" typeface="Gill Sans"/>
              </a:defRPr>
            </a:lvl7pPr>
            <a:lvl8pPr algn="ctr" defTabSz="647700" eaLnBrk="0" fontAlgn="base" hangingPunct="0" indent="457200" marL="2743200">
              <a:spcBef>
                <a:spcPct val="0"/>
              </a:spcBef>
              <a:spcAft>
                <a:spcPct val="0"/>
              </a:spcAft>
              <a:defRPr sz="5800">
                <a:solidFill>
                  <a:srgbClr val="000000"/>
                </a:solidFill>
                <a:latin charset="0" typeface="Gill Sans"/>
                <a:ea charset="-128" panose="020b0600070205080204" pitchFamily="34" typeface="MS PGothic"/>
                <a:sym charset="0" typeface="Gill Sans"/>
              </a:defRPr>
            </a:lvl8pPr>
            <a:lvl9pPr algn="ctr" defTabSz="647700" eaLnBrk="0" fontAlgn="base" hangingPunct="0" indent="457200" marL="3200400">
              <a:spcBef>
                <a:spcPct val="0"/>
              </a:spcBef>
              <a:spcAft>
                <a:spcPct val="0"/>
              </a:spcAft>
              <a:defRPr sz="5800">
                <a:solidFill>
                  <a:srgbClr val="000000"/>
                </a:solidFill>
                <a:latin charset="0" typeface="Gill Sans"/>
                <a:ea charset="-128" panose="020b0600070205080204" pitchFamily="34" typeface="MS PGothic"/>
                <a:sym charset="0" typeface="Gill Sans"/>
              </a:defRPr>
            </a:lvl9pPr>
          </a:lstStyle>
          <a:p>
            <a:pPr algn="just">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Tree>
    <p:extLst>
      <p:ext uri="{BB962C8B-B14F-4D97-AF65-F5344CB8AC3E}">
        <p14:creationId val="1041695508"/>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4">
                                  <p:stCondLst>
                                    <p:cond delay="0"/>
                                  </p:stCondLst>
                                  <p:childTnLst>
                                    <p:set>
                                      <p:cBhvr>
                                        <p:cTn dur="1" fill="hold" id="6">
                                          <p:stCondLst>
                                            <p:cond delay="0"/>
                                          </p:stCondLst>
                                        </p:cTn>
                                        <p:tgtEl>
                                          <p:spTgt spid="33810"/>
                                        </p:tgtEl>
                                        <p:attrNameLst>
                                          <p:attrName>style.visibility</p:attrName>
                                        </p:attrNameLst>
                                      </p:cBhvr>
                                      <p:to>
                                        <p:strVal val="visible"/>
                                      </p:to>
                                    </p:set>
                                    <p:animEffect filter="wipe(down)" transition="in">
                                      <p:cBhvr>
                                        <p:cTn dur="500" id="7"/>
                                        <p:tgtEl>
                                          <p:spTgt spid="33810"/>
                                        </p:tgtEl>
                                      </p:cBhvr>
                                    </p:animEffect>
                                  </p:childTnLst>
                                </p:cTn>
                              </p:par>
                            </p:childTnLst>
                          </p:cTn>
                        </p:par>
                        <p:par>
                          <p:cTn fill="hold" id="8" nodeType="afterGroup">
                            <p:stCondLst>
                              <p:cond delay="500"/>
                            </p:stCondLst>
                            <p:childTnLst>
                              <p:par>
                                <p:cTn fill="hold" grpId="0" id="9" nodeType="afterEffect" presetClass="entr" presetID="22" presetSubtype="4">
                                  <p:stCondLst>
                                    <p:cond delay="0"/>
                                  </p:stCondLst>
                                  <p:childTnLst>
                                    <p:set>
                                      <p:cBhvr>
                                        <p:cTn dur="1" fill="hold" id="10">
                                          <p:stCondLst>
                                            <p:cond delay="0"/>
                                          </p:stCondLst>
                                        </p:cTn>
                                        <p:tgtEl>
                                          <p:spTgt spid="33811"/>
                                        </p:tgtEl>
                                        <p:attrNameLst>
                                          <p:attrName>style.visibility</p:attrName>
                                        </p:attrNameLst>
                                      </p:cBhvr>
                                      <p:to>
                                        <p:strVal val="visible"/>
                                      </p:to>
                                    </p:set>
                                    <p:animEffect filter="wipe(down)" transition="in">
                                      <p:cBhvr>
                                        <p:cTn dur="500" id="11"/>
                                        <p:tgtEl>
                                          <p:spTgt spid="33811"/>
                                        </p:tgtEl>
                                      </p:cBhvr>
                                    </p:animEffect>
                                  </p:childTnLst>
                                </p:cTn>
                              </p:par>
                            </p:childTnLst>
                          </p:cTn>
                        </p:par>
                        <p:par>
                          <p:cTn fill="hold" id="12" nodeType="afterGroup">
                            <p:stCondLst>
                              <p:cond delay="1000"/>
                            </p:stCondLst>
                            <p:childTnLst>
                              <p:par>
                                <p:cTn fill="hold" grpId="0" id="13" nodeType="afterEffect" presetClass="entr" presetID="22" presetSubtype="4">
                                  <p:stCondLst>
                                    <p:cond delay="0"/>
                                  </p:stCondLst>
                                  <p:childTnLst>
                                    <p:set>
                                      <p:cBhvr>
                                        <p:cTn dur="1" fill="hold" id="14">
                                          <p:stCondLst>
                                            <p:cond delay="0"/>
                                          </p:stCondLst>
                                        </p:cTn>
                                        <p:tgtEl>
                                          <p:spTgt spid="33813"/>
                                        </p:tgtEl>
                                        <p:attrNameLst>
                                          <p:attrName>style.visibility</p:attrName>
                                        </p:attrNameLst>
                                      </p:cBhvr>
                                      <p:to>
                                        <p:strVal val="visible"/>
                                      </p:to>
                                    </p:set>
                                    <p:animEffect filter="wipe(down)" transition="in">
                                      <p:cBhvr>
                                        <p:cTn dur="500" id="15"/>
                                        <p:tgtEl>
                                          <p:spTgt spid="33813"/>
                                        </p:tgtEl>
                                      </p:cBhvr>
                                    </p:animEffect>
                                  </p:childTnLst>
                                </p:cTn>
                              </p:par>
                            </p:childTnLst>
                          </p:cTn>
                        </p:par>
                        <p:par>
                          <p:cTn fill="hold" id="16" nodeType="afterGroup">
                            <p:stCondLst>
                              <p:cond delay="1500"/>
                            </p:stCondLst>
                            <p:childTnLst>
                              <p:par>
                                <p:cTn fill="hold" grpId="0" id="17" nodeType="afterEffect" presetClass="entr" presetID="22" presetSubtype="4">
                                  <p:stCondLst>
                                    <p:cond delay="0"/>
                                  </p:stCondLst>
                                  <p:childTnLst>
                                    <p:set>
                                      <p:cBhvr>
                                        <p:cTn dur="1" fill="hold" id="18">
                                          <p:stCondLst>
                                            <p:cond delay="0"/>
                                          </p:stCondLst>
                                        </p:cTn>
                                        <p:tgtEl>
                                          <p:spTgt spid="33814"/>
                                        </p:tgtEl>
                                        <p:attrNameLst>
                                          <p:attrName>style.visibility</p:attrName>
                                        </p:attrNameLst>
                                      </p:cBhvr>
                                      <p:to>
                                        <p:strVal val="visible"/>
                                      </p:to>
                                    </p:set>
                                    <p:animEffect filter="wipe(down)" transition="in">
                                      <p:cBhvr>
                                        <p:cTn dur="500" id="19"/>
                                        <p:tgtEl>
                                          <p:spTgt spid="33814"/>
                                        </p:tgtEl>
                                      </p:cBhvr>
                                    </p:animEffect>
                                  </p:childTnLst>
                                </p:cTn>
                              </p:par>
                            </p:childTnLst>
                          </p:cTn>
                        </p:par>
                        <p:par>
                          <p:cTn fill="hold" id="20" nodeType="afterGroup">
                            <p:stCondLst>
                              <p:cond delay="2000"/>
                            </p:stCondLst>
                            <p:childTnLst>
                              <p:par>
                                <p:cTn fill="hold" grpId="0" id="21" nodeType="afterEffect" presetClass="entr" presetID="22" presetSubtype="4">
                                  <p:stCondLst>
                                    <p:cond delay="0"/>
                                  </p:stCondLst>
                                  <p:childTnLst>
                                    <p:set>
                                      <p:cBhvr>
                                        <p:cTn dur="1" fill="hold" id="22">
                                          <p:stCondLst>
                                            <p:cond delay="0"/>
                                          </p:stCondLst>
                                        </p:cTn>
                                        <p:tgtEl>
                                          <p:spTgt spid="33815"/>
                                        </p:tgtEl>
                                        <p:attrNameLst>
                                          <p:attrName>style.visibility</p:attrName>
                                        </p:attrNameLst>
                                      </p:cBhvr>
                                      <p:to>
                                        <p:strVal val="visible"/>
                                      </p:to>
                                    </p:set>
                                    <p:animEffect filter="wipe(down)" transition="in">
                                      <p:cBhvr>
                                        <p:cTn dur="500" id="23"/>
                                        <p:tgtEl>
                                          <p:spTgt spid="33815"/>
                                        </p:tgtEl>
                                      </p:cBhvr>
                                    </p:animEffect>
                                  </p:childTnLst>
                                </p:cTn>
                              </p:par>
                            </p:childTnLst>
                          </p:cTn>
                        </p:par>
                        <p:par>
                          <p:cTn fill="hold" id="24" nodeType="afterGroup">
                            <p:stCondLst>
                              <p:cond delay="2500"/>
                            </p:stCondLst>
                            <p:childTnLst>
                              <p:par>
                                <p:cTn fill="hold" grpId="0" id="25" nodeType="afterEffect" presetClass="entr" presetID="22" presetSubtype="4">
                                  <p:stCondLst>
                                    <p:cond delay="0"/>
                                  </p:stCondLst>
                                  <p:childTnLst>
                                    <p:set>
                                      <p:cBhvr>
                                        <p:cTn dur="1" fill="hold" id="26">
                                          <p:stCondLst>
                                            <p:cond delay="0"/>
                                          </p:stCondLst>
                                        </p:cTn>
                                        <p:tgtEl>
                                          <p:spTgt spid="33816"/>
                                        </p:tgtEl>
                                        <p:attrNameLst>
                                          <p:attrName>style.visibility</p:attrName>
                                        </p:attrNameLst>
                                      </p:cBhvr>
                                      <p:to>
                                        <p:strVal val="visible"/>
                                      </p:to>
                                    </p:set>
                                    <p:animEffect filter="wipe(down)" transition="in">
                                      <p:cBhvr>
                                        <p:cTn dur="500" id="27"/>
                                        <p:tgtEl>
                                          <p:spTgt spid="33816"/>
                                        </p:tgtEl>
                                      </p:cBhvr>
                                    </p:animEffect>
                                  </p:childTnLst>
                                </p:cTn>
                              </p:par>
                            </p:childTnLst>
                          </p:cTn>
                        </p:par>
                        <p:par>
                          <p:cTn fill="hold" id="28" nodeType="afterGroup">
                            <p:stCondLst>
                              <p:cond delay="3000"/>
                            </p:stCondLst>
                            <p:childTnLst>
                              <p:par>
                                <p:cTn fill="hold" grpId="0" id="29" nodeType="afterEffect" presetClass="entr" presetID="9" presetSubtype="0">
                                  <p:stCondLst>
                                    <p:cond delay="0"/>
                                  </p:stCondLst>
                                  <p:childTnLst>
                                    <p:set>
                                      <p:cBhvr>
                                        <p:cTn dur="1" fill="hold" id="30">
                                          <p:stCondLst>
                                            <p:cond delay="0"/>
                                          </p:stCondLst>
                                        </p:cTn>
                                        <p:tgtEl>
                                          <p:spTgt spid="33812"/>
                                        </p:tgtEl>
                                        <p:attrNameLst>
                                          <p:attrName>style.visibility</p:attrName>
                                        </p:attrNameLst>
                                      </p:cBhvr>
                                      <p:to>
                                        <p:strVal val="visible"/>
                                      </p:to>
                                    </p:set>
                                    <p:animEffect filter="dissolve" transition="in">
                                      <p:cBhvr>
                                        <p:cTn dur="500" id="31"/>
                                        <p:tgtEl>
                                          <p:spTgt spid="33812"/>
                                        </p:tgtEl>
                                      </p:cBhvr>
                                    </p:animEffect>
                                  </p:childTnLst>
                                </p:cTn>
                              </p:par>
                            </p:childTnLst>
                          </p:cTn>
                        </p:par>
                        <p:par>
                          <p:cTn fill="hold" id="32" nodeType="afterGroup">
                            <p:stCondLst>
                              <p:cond delay="3500"/>
                            </p:stCondLst>
                            <p:childTnLst>
                              <p:par>
                                <p:cTn fill="hold" grpId="0" id="33" nodeType="afterEffect" presetClass="entr" presetID="9" presetSubtype="0">
                                  <p:stCondLst>
                                    <p:cond delay="0"/>
                                  </p:stCondLst>
                                  <p:childTnLst>
                                    <p:set>
                                      <p:cBhvr>
                                        <p:cTn dur="1" fill="hold" id="34">
                                          <p:stCondLst>
                                            <p:cond delay="0"/>
                                          </p:stCondLst>
                                        </p:cTn>
                                        <p:tgtEl>
                                          <p:spTgt spid="33821"/>
                                        </p:tgtEl>
                                        <p:attrNameLst>
                                          <p:attrName>style.visibility</p:attrName>
                                        </p:attrNameLst>
                                      </p:cBhvr>
                                      <p:to>
                                        <p:strVal val="visible"/>
                                      </p:to>
                                    </p:set>
                                    <p:animEffect filter="dissolve" transition="in">
                                      <p:cBhvr>
                                        <p:cTn dur="500" id="35"/>
                                        <p:tgtEl>
                                          <p:spTgt spid="33821"/>
                                        </p:tgtEl>
                                      </p:cBhvr>
                                    </p:animEffect>
                                  </p:childTnLst>
                                </p:cTn>
                              </p:par>
                            </p:childTnLst>
                          </p:cTn>
                        </p:par>
                        <p:par>
                          <p:cTn fill="hold" id="36" nodeType="afterGroup">
                            <p:stCondLst>
                              <p:cond delay="4000"/>
                            </p:stCondLst>
                            <p:childTnLst>
                              <p:par>
                                <p:cTn fill="hold" grpId="0" id="37" nodeType="afterEffect" presetClass="entr" presetID="9" presetSubtype="0">
                                  <p:stCondLst>
                                    <p:cond delay="0"/>
                                  </p:stCondLst>
                                  <p:childTnLst>
                                    <p:set>
                                      <p:cBhvr>
                                        <p:cTn dur="1" fill="hold" id="38">
                                          <p:stCondLst>
                                            <p:cond delay="0"/>
                                          </p:stCondLst>
                                        </p:cTn>
                                        <p:tgtEl>
                                          <p:spTgt spid="33820"/>
                                        </p:tgtEl>
                                        <p:attrNameLst>
                                          <p:attrName>style.visibility</p:attrName>
                                        </p:attrNameLst>
                                      </p:cBhvr>
                                      <p:to>
                                        <p:strVal val="visible"/>
                                      </p:to>
                                    </p:set>
                                    <p:animEffect filter="dissolve" transition="in">
                                      <p:cBhvr>
                                        <p:cTn dur="500" id="39"/>
                                        <p:tgtEl>
                                          <p:spTgt spid="33820"/>
                                        </p:tgtEl>
                                      </p:cBhvr>
                                    </p:animEffect>
                                  </p:childTnLst>
                                </p:cTn>
                              </p:par>
                            </p:childTnLst>
                          </p:cTn>
                        </p:par>
                        <p:par>
                          <p:cTn fill="hold" id="40" nodeType="afterGroup">
                            <p:stCondLst>
                              <p:cond delay="4500"/>
                            </p:stCondLst>
                            <p:childTnLst>
                              <p:par>
                                <p:cTn fill="hold" grpId="0" id="41" nodeType="afterEffect" presetClass="entr" presetID="9" presetSubtype="0">
                                  <p:stCondLst>
                                    <p:cond delay="0"/>
                                  </p:stCondLst>
                                  <p:childTnLst>
                                    <p:set>
                                      <p:cBhvr>
                                        <p:cTn dur="1" fill="hold" id="42">
                                          <p:stCondLst>
                                            <p:cond delay="0"/>
                                          </p:stCondLst>
                                        </p:cTn>
                                        <p:tgtEl>
                                          <p:spTgt spid="33822"/>
                                        </p:tgtEl>
                                        <p:attrNameLst>
                                          <p:attrName>style.visibility</p:attrName>
                                        </p:attrNameLst>
                                      </p:cBhvr>
                                      <p:to>
                                        <p:strVal val="visible"/>
                                      </p:to>
                                    </p:set>
                                    <p:animEffect filter="dissolve" transition="in">
                                      <p:cBhvr>
                                        <p:cTn dur="500" id="43"/>
                                        <p:tgtEl>
                                          <p:spTgt spid="33822"/>
                                        </p:tgtEl>
                                      </p:cBhvr>
                                    </p:animEffect>
                                  </p:childTnLst>
                                </p:cTn>
                              </p:par>
                            </p:childTnLst>
                          </p:cTn>
                        </p:par>
                        <p:par>
                          <p:cTn fill="hold" id="44" nodeType="afterGroup">
                            <p:stCondLst>
                              <p:cond delay="5000"/>
                            </p:stCondLst>
                            <p:childTnLst>
                              <p:par>
                                <p:cTn fill="hold" grpId="0" id="45" nodeType="afterEffect" presetClass="entr" presetID="9" presetSubtype="0">
                                  <p:stCondLst>
                                    <p:cond delay="0"/>
                                  </p:stCondLst>
                                  <p:childTnLst>
                                    <p:set>
                                      <p:cBhvr>
                                        <p:cTn dur="1" fill="hold" id="46">
                                          <p:stCondLst>
                                            <p:cond delay="0"/>
                                          </p:stCondLst>
                                        </p:cTn>
                                        <p:tgtEl>
                                          <p:spTgt spid="33797"/>
                                        </p:tgtEl>
                                        <p:attrNameLst>
                                          <p:attrName>style.visibility</p:attrName>
                                        </p:attrNameLst>
                                      </p:cBhvr>
                                      <p:to>
                                        <p:strVal val="visible"/>
                                      </p:to>
                                    </p:set>
                                    <p:animEffect filter="dissolve" transition="in">
                                      <p:cBhvr>
                                        <p:cTn dur="500" id="47"/>
                                        <p:tgtEl>
                                          <p:spTgt spid="33797"/>
                                        </p:tgtEl>
                                      </p:cBhvr>
                                    </p:animEffect>
                                  </p:childTnLst>
                                </p:cTn>
                              </p:par>
                            </p:childTnLst>
                          </p:cTn>
                        </p:par>
                        <p:par>
                          <p:cTn fill="hold" id="48" nodeType="afterGroup">
                            <p:stCondLst>
                              <p:cond delay="5500"/>
                            </p:stCondLst>
                            <p:childTnLst>
                              <p:par>
                                <p:cTn fill="hold" grpId="0" id="49" nodeType="afterEffect" presetClass="entr" presetID="9" presetSubtype="0">
                                  <p:stCondLst>
                                    <p:cond delay="0"/>
                                  </p:stCondLst>
                                  <p:childTnLst>
                                    <p:set>
                                      <p:cBhvr>
                                        <p:cTn dur="1" fill="hold" id="50">
                                          <p:stCondLst>
                                            <p:cond delay="0"/>
                                          </p:stCondLst>
                                        </p:cTn>
                                        <p:tgtEl>
                                          <p:spTgt spid="33803"/>
                                        </p:tgtEl>
                                        <p:attrNameLst>
                                          <p:attrName>style.visibility</p:attrName>
                                        </p:attrNameLst>
                                      </p:cBhvr>
                                      <p:to>
                                        <p:strVal val="visible"/>
                                      </p:to>
                                    </p:set>
                                    <p:animEffect filter="dissolve" transition="in">
                                      <p:cBhvr>
                                        <p:cTn dur="500" id="51"/>
                                        <p:tgtEl>
                                          <p:spTgt spid="33803"/>
                                        </p:tgtEl>
                                      </p:cBhvr>
                                    </p:animEffect>
                                  </p:childTnLst>
                                </p:cTn>
                              </p:par>
                            </p:childTnLst>
                          </p:cTn>
                        </p:par>
                        <p:par>
                          <p:cTn fill="hold" id="52" nodeType="afterGroup">
                            <p:stCondLst>
                              <p:cond delay="6000"/>
                            </p:stCondLst>
                            <p:childTnLst>
                              <p:par>
                                <p:cTn fill="hold" grpId="0" id="53" nodeType="afterEffect" presetClass="entr" presetID="9" presetSubtype="0">
                                  <p:stCondLst>
                                    <p:cond delay="0"/>
                                  </p:stCondLst>
                                  <p:childTnLst>
                                    <p:set>
                                      <p:cBhvr>
                                        <p:cTn dur="1" fill="hold" id="54">
                                          <p:stCondLst>
                                            <p:cond delay="0"/>
                                          </p:stCondLst>
                                        </p:cTn>
                                        <p:tgtEl>
                                          <p:spTgt spid="33804"/>
                                        </p:tgtEl>
                                        <p:attrNameLst>
                                          <p:attrName>style.visibility</p:attrName>
                                        </p:attrNameLst>
                                      </p:cBhvr>
                                      <p:to>
                                        <p:strVal val="visible"/>
                                      </p:to>
                                    </p:set>
                                    <p:animEffect filter="dissolve" transition="in">
                                      <p:cBhvr>
                                        <p:cTn dur="500" id="55"/>
                                        <p:tgtEl>
                                          <p:spTgt spid="33804"/>
                                        </p:tgtEl>
                                      </p:cBhvr>
                                    </p:animEffect>
                                  </p:childTnLst>
                                </p:cTn>
                              </p:par>
                            </p:childTnLst>
                          </p:cTn>
                        </p:par>
                        <p:par>
                          <p:cTn fill="hold" id="56" nodeType="afterGroup">
                            <p:stCondLst>
                              <p:cond delay="6500"/>
                            </p:stCondLst>
                            <p:childTnLst>
                              <p:par>
                                <p:cTn fill="hold" grpId="0" id="57" nodeType="afterEffect" presetClass="entr" presetID="9" presetSubtype="0">
                                  <p:stCondLst>
                                    <p:cond delay="0"/>
                                  </p:stCondLst>
                                  <p:childTnLst>
                                    <p:set>
                                      <p:cBhvr>
                                        <p:cTn dur="1" fill="hold" id="58">
                                          <p:stCondLst>
                                            <p:cond delay="0"/>
                                          </p:stCondLst>
                                        </p:cTn>
                                        <p:tgtEl>
                                          <p:spTgt spid="33805"/>
                                        </p:tgtEl>
                                        <p:attrNameLst>
                                          <p:attrName>style.visibility</p:attrName>
                                        </p:attrNameLst>
                                      </p:cBhvr>
                                      <p:to>
                                        <p:strVal val="visible"/>
                                      </p:to>
                                    </p:set>
                                    <p:animEffect filter="dissolve" transition="in">
                                      <p:cBhvr>
                                        <p:cTn dur="500" id="59"/>
                                        <p:tgtEl>
                                          <p:spTgt spid="33805"/>
                                        </p:tgtEl>
                                      </p:cBhvr>
                                    </p:animEffect>
                                  </p:childTnLst>
                                </p:cTn>
                              </p:par>
                            </p:childTnLst>
                          </p:cTn>
                        </p:par>
                        <p:par>
                          <p:cTn fill="hold" id="60" nodeType="afterGroup">
                            <p:stCondLst>
                              <p:cond delay="7000"/>
                            </p:stCondLst>
                            <p:childTnLst>
                              <p:par>
                                <p:cTn fill="hold" grpId="0" id="61" nodeType="afterEffect" presetClass="entr" presetID="9" presetSubtype="0">
                                  <p:stCondLst>
                                    <p:cond delay="0"/>
                                  </p:stCondLst>
                                  <p:childTnLst>
                                    <p:set>
                                      <p:cBhvr>
                                        <p:cTn dur="1" fill="hold" id="62">
                                          <p:stCondLst>
                                            <p:cond delay="0"/>
                                          </p:stCondLst>
                                        </p:cTn>
                                        <p:tgtEl>
                                          <p:spTgt spid="33806"/>
                                        </p:tgtEl>
                                        <p:attrNameLst>
                                          <p:attrName>style.visibility</p:attrName>
                                        </p:attrNameLst>
                                      </p:cBhvr>
                                      <p:to>
                                        <p:strVal val="visible"/>
                                      </p:to>
                                    </p:set>
                                    <p:animEffect filter="dissolve" transition="in">
                                      <p:cBhvr>
                                        <p:cTn dur="500" id="63"/>
                                        <p:tgtEl>
                                          <p:spTgt spid="33806"/>
                                        </p:tgtEl>
                                      </p:cBhvr>
                                    </p:animEffect>
                                  </p:childTnLst>
                                </p:cTn>
                              </p:par>
                            </p:childTnLst>
                          </p:cTn>
                        </p:par>
                        <p:par>
                          <p:cTn fill="hold" id="64" nodeType="afterGroup">
                            <p:stCondLst>
                              <p:cond delay="7500"/>
                            </p:stCondLst>
                            <p:childTnLst>
                              <p:par>
                                <p:cTn fill="hold" grpId="0" id="65" nodeType="afterEffect" presetClass="entr" presetID="9" presetSubtype="0">
                                  <p:stCondLst>
                                    <p:cond delay="0"/>
                                  </p:stCondLst>
                                  <p:childTnLst>
                                    <p:set>
                                      <p:cBhvr>
                                        <p:cTn dur="1" fill="hold" id="66">
                                          <p:stCondLst>
                                            <p:cond delay="0"/>
                                          </p:stCondLst>
                                        </p:cTn>
                                        <p:tgtEl>
                                          <p:spTgt spid="33807"/>
                                        </p:tgtEl>
                                        <p:attrNameLst>
                                          <p:attrName>style.visibility</p:attrName>
                                        </p:attrNameLst>
                                      </p:cBhvr>
                                      <p:to>
                                        <p:strVal val="visible"/>
                                      </p:to>
                                    </p:set>
                                    <p:animEffect filter="dissolve" transition="in">
                                      <p:cBhvr>
                                        <p:cTn dur="500" id="67"/>
                                        <p:tgtEl>
                                          <p:spTgt spid="33807"/>
                                        </p:tgtEl>
                                      </p:cBhvr>
                                    </p:animEffect>
                                  </p:childTnLst>
                                </p:cTn>
                              </p:par>
                            </p:childTnLst>
                          </p:cTn>
                        </p:par>
                        <p:par>
                          <p:cTn fill="hold" id="68" nodeType="afterGroup">
                            <p:stCondLst>
                              <p:cond delay="8000"/>
                            </p:stCondLst>
                            <p:childTnLst>
                              <p:par>
                                <p:cTn fill="hold" grpId="0" id="69" nodeType="afterEffect" presetClass="entr" presetID="9" presetSubtype="0">
                                  <p:stCondLst>
                                    <p:cond delay="0"/>
                                  </p:stCondLst>
                                  <p:childTnLst>
                                    <p:set>
                                      <p:cBhvr>
                                        <p:cTn dur="1" fill="hold" id="70">
                                          <p:stCondLst>
                                            <p:cond delay="0"/>
                                          </p:stCondLst>
                                        </p:cTn>
                                        <p:tgtEl>
                                          <p:spTgt spid="33809"/>
                                        </p:tgtEl>
                                        <p:attrNameLst>
                                          <p:attrName>style.visibility</p:attrName>
                                        </p:attrNameLst>
                                      </p:cBhvr>
                                      <p:to>
                                        <p:strVal val="visible"/>
                                      </p:to>
                                    </p:set>
                                    <p:animEffect filter="dissolve" transition="in">
                                      <p:cBhvr>
                                        <p:cTn dur="500" id="71"/>
                                        <p:tgtEl>
                                          <p:spTgt spid="33809"/>
                                        </p:tgtEl>
                                      </p:cBhvr>
                                    </p:animEffect>
                                  </p:childTnLst>
                                </p:cTn>
                              </p:par>
                            </p:childTnLst>
                          </p:cTn>
                        </p:par>
                        <p:par>
                          <p:cTn fill="hold" id="72" nodeType="afterGroup">
                            <p:stCondLst>
                              <p:cond delay="8500"/>
                            </p:stCondLst>
                            <p:childTnLst>
                              <p:par>
                                <p:cTn fill="hold" grpId="0" id="73" nodeType="afterEffect" presetClass="entr" presetID="9" presetSubtype="0">
                                  <p:stCondLst>
                                    <p:cond delay="0"/>
                                  </p:stCondLst>
                                  <p:childTnLst>
                                    <p:set>
                                      <p:cBhvr>
                                        <p:cTn dur="1" fill="hold" id="74">
                                          <p:stCondLst>
                                            <p:cond delay="0"/>
                                          </p:stCondLst>
                                        </p:cTn>
                                        <p:tgtEl>
                                          <p:spTgt spid="33818"/>
                                        </p:tgtEl>
                                        <p:attrNameLst>
                                          <p:attrName>style.visibility</p:attrName>
                                        </p:attrNameLst>
                                      </p:cBhvr>
                                      <p:to>
                                        <p:strVal val="visible"/>
                                      </p:to>
                                    </p:set>
                                    <p:animEffect filter="dissolve" transition="in">
                                      <p:cBhvr>
                                        <p:cTn dur="500" id="75"/>
                                        <p:tgtEl>
                                          <p:spTgt spid="33818"/>
                                        </p:tgtEl>
                                      </p:cBhvr>
                                    </p:animEffect>
                                  </p:childTnLst>
                                </p:cTn>
                              </p:par>
                            </p:childTnLst>
                          </p:cTn>
                        </p:par>
                        <p:par>
                          <p:cTn fill="hold" id="76" nodeType="afterGroup">
                            <p:stCondLst>
                              <p:cond delay="9000"/>
                            </p:stCondLst>
                            <p:childTnLst>
                              <p:par>
                                <p:cTn fill="hold" grpId="0" id="77" nodeType="afterEffect" presetClass="entr" presetID="9" presetSubtype="0">
                                  <p:stCondLst>
                                    <p:cond delay="0"/>
                                  </p:stCondLst>
                                  <p:childTnLst>
                                    <p:set>
                                      <p:cBhvr>
                                        <p:cTn dur="1" fill="hold" id="78">
                                          <p:stCondLst>
                                            <p:cond delay="0"/>
                                          </p:stCondLst>
                                        </p:cTn>
                                        <p:tgtEl>
                                          <p:spTgt spid="33819"/>
                                        </p:tgtEl>
                                        <p:attrNameLst>
                                          <p:attrName>style.visibility</p:attrName>
                                        </p:attrNameLst>
                                      </p:cBhvr>
                                      <p:to>
                                        <p:strVal val="visible"/>
                                      </p:to>
                                    </p:set>
                                    <p:animEffect filter="dissolve" transition="in">
                                      <p:cBhvr>
                                        <p:cTn dur="500" id="79"/>
                                        <p:tgtEl>
                                          <p:spTgt spid="33819"/>
                                        </p:tgtEl>
                                      </p:cBhvr>
                                    </p:animEffect>
                                  </p:childTnLst>
                                </p:cTn>
                              </p:par>
                            </p:childTnLst>
                          </p:cTn>
                        </p:par>
                        <p:par>
                          <p:cTn fill="hold" id="80" nodeType="afterGroup">
                            <p:stCondLst>
                              <p:cond delay="9500"/>
                            </p:stCondLst>
                            <p:childTnLst>
                              <p:par>
                                <p:cTn fill="hold" grpId="0" id="81" nodeType="afterEffect" presetClass="entr" presetID="9" presetSubtype="0">
                                  <p:stCondLst>
                                    <p:cond delay="0"/>
                                  </p:stCondLst>
                                  <p:childTnLst>
                                    <p:set>
                                      <p:cBhvr>
                                        <p:cTn dur="1" fill="hold" id="82">
                                          <p:stCondLst>
                                            <p:cond delay="0"/>
                                          </p:stCondLst>
                                        </p:cTn>
                                        <p:tgtEl>
                                          <p:spTgt spid="33798"/>
                                        </p:tgtEl>
                                        <p:attrNameLst>
                                          <p:attrName>style.visibility</p:attrName>
                                        </p:attrNameLst>
                                      </p:cBhvr>
                                      <p:to>
                                        <p:strVal val="visible"/>
                                      </p:to>
                                    </p:set>
                                    <p:animEffect filter="dissolve" transition="in">
                                      <p:cBhvr>
                                        <p:cTn dur="500" id="83"/>
                                        <p:tgtEl>
                                          <p:spTgt spid="33798"/>
                                        </p:tgtEl>
                                      </p:cBhvr>
                                    </p:animEffect>
                                  </p:childTnLst>
                                </p:cTn>
                              </p:par>
                            </p:childTnLst>
                          </p:cTn>
                        </p:par>
                        <p:par>
                          <p:cTn fill="hold" id="84" nodeType="afterGroup">
                            <p:stCondLst>
                              <p:cond delay="10000"/>
                            </p:stCondLst>
                            <p:childTnLst>
                              <p:par>
                                <p:cTn fill="hold" grpId="0" id="85" nodeType="afterEffect" presetClass="entr" presetID="9" presetSubtype="0">
                                  <p:stCondLst>
                                    <p:cond delay="0"/>
                                  </p:stCondLst>
                                  <p:childTnLst>
                                    <p:set>
                                      <p:cBhvr>
                                        <p:cTn dur="1" fill="hold" id="86">
                                          <p:stCondLst>
                                            <p:cond delay="0"/>
                                          </p:stCondLst>
                                        </p:cTn>
                                        <p:tgtEl>
                                          <p:spTgt spid="33799"/>
                                        </p:tgtEl>
                                        <p:attrNameLst>
                                          <p:attrName>style.visibility</p:attrName>
                                        </p:attrNameLst>
                                      </p:cBhvr>
                                      <p:to>
                                        <p:strVal val="visible"/>
                                      </p:to>
                                    </p:set>
                                    <p:animEffect filter="dissolve" transition="in">
                                      <p:cBhvr>
                                        <p:cTn dur="500" id="87"/>
                                        <p:tgtEl>
                                          <p:spTgt spid="33799"/>
                                        </p:tgtEl>
                                      </p:cBhvr>
                                    </p:animEffect>
                                  </p:childTnLst>
                                </p:cTn>
                              </p:par>
                            </p:childTnLst>
                          </p:cTn>
                        </p:par>
                        <p:par>
                          <p:cTn fill="hold" id="88" nodeType="afterGroup">
                            <p:stCondLst>
                              <p:cond delay="10500"/>
                            </p:stCondLst>
                            <p:childTnLst>
                              <p:par>
                                <p:cTn fill="hold" grpId="0" id="89" nodeType="afterEffect" presetClass="entr" presetID="9" presetSubtype="0">
                                  <p:stCondLst>
                                    <p:cond delay="0"/>
                                  </p:stCondLst>
                                  <p:childTnLst>
                                    <p:set>
                                      <p:cBhvr>
                                        <p:cTn dur="1" fill="hold" id="90">
                                          <p:stCondLst>
                                            <p:cond delay="0"/>
                                          </p:stCondLst>
                                        </p:cTn>
                                        <p:tgtEl>
                                          <p:spTgt spid="33800"/>
                                        </p:tgtEl>
                                        <p:attrNameLst>
                                          <p:attrName>style.visibility</p:attrName>
                                        </p:attrNameLst>
                                      </p:cBhvr>
                                      <p:to>
                                        <p:strVal val="visible"/>
                                      </p:to>
                                    </p:set>
                                    <p:animEffect filter="dissolve" transition="in">
                                      <p:cBhvr>
                                        <p:cTn dur="500" id="91"/>
                                        <p:tgtEl>
                                          <p:spTgt spid="33800"/>
                                        </p:tgtEl>
                                      </p:cBhvr>
                                    </p:animEffect>
                                  </p:childTnLst>
                                </p:cTn>
                              </p:par>
                            </p:childTnLst>
                          </p:cTn>
                        </p:par>
                        <p:par>
                          <p:cTn fill="hold" id="92" nodeType="afterGroup">
                            <p:stCondLst>
                              <p:cond delay="11000"/>
                            </p:stCondLst>
                            <p:childTnLst>
                              <p:par>
                                <p:cTn fill="hold" grpId="0" id="93" nodeType="afterEffect" presetClass="entr" presetID="9" presetSubtype="0">
                                  <p:stCondLst>
                                    <p:cond delay="0"/>
                                  </p:stCondLst>
                                  <p:childTnLst>
                                    <p:set>
                                      <p:cBhvr>
                                        <p:cTn dur="1" fill="hold" id="94">
                                          <p:stCondLst>
                                            <p:cond delay="0"/>
                                          </p:stCondLst>
                                        </p:cTn>
                                        <p:tgtEl>
                                          <p:spTgt spid="33801"/>
                                        </p:tgtEl>
                                        <p:attrNameLst>
                                          <p:attrName>style.visibility</p:attrName>
                                        </p:attrNameLst>
                                      </p:cBhvr>
                                      <p:to>
                                        <p:strVal val="visible"/>
                                      </p:to>
                                    </p:set>
                                    <p:animEffect filter="dissolve" transition="in">
                                      <p:cBhvr>
                                        <p:cTn dur="500" id="95"/>
                                        <p:tgtEl>
                                          <p:spTgt spid="33801"/>
                                        </p:tgtEl>
                                      </p:cBhvr>
                                    </p:animEffect>
                                  </p:childTnLst>
                                </p:cTn>
                              </p:par>
                            </p:childTnLst>
                          </p:cTn>
                        </p:par>
                        <p:par>
                          <p:cTn fill="hold" id="96" nodeType="afterGroup">
                            <p:stCondLst>
                              <p:cond delay="11500"/>
                            </p:stCondLst>
                            <p:childTnLst>
                              <p:par>
                                <p:cTn fill="hold" grpId="0" id="97" nodeType="afterEffect" presetClass="entr" presetID="9" presetSubtype="0">
                                  <p:stCondLst>
                                    <p:cond delay="0"/>
                                  </p:stCondLst>
                                  <p:childTnLst>
                                    <p:set>
                                      <p:cBhvr>
                                        <p:cTn dur="1" fill="hold" id="98">
                                          <p:stCondLst>
                                            <p:cond delay="0"/>
                                          </p:stCondLst>
                                        </p:cTn>
                                        <p:tgtEl>
                                          <p:spTgt spid="33802"/>
                                        </p:tgtEl>
                                        <p:attrNameLst>
                                          <p:attrName>style.visibility</p:attrName>
                                        </p:attrNameLst>
                                      </p:cBhvr>
                                      <p:to>
                                        <p:strVal val="visible"/>
                                      </p:to>
                                    </p:set>
                                    <p:animEffect filter="dissolve" transition="in">
                                      <p:cBhvr>
                                        <p:cTn dur="500" id="99"/>
                                        <p:tgtEl>
                                          <p:spTgt spid="33802"/>
                                        </p:tgtEl>
                                      </p:cBhvr>
                                    </p:animEffect>
                                  </p:childTnLst>
                                </p:cTn>
                              </p:par>
                            </p:childTnLst>
                          </p:cTn>
                        </p:par>
                        <p:par>
                          <p:cTn fill="hold" id="100" nodeType="afterGroup">
                            <p:stCondLst>
                              <p:cond delay="12000"/>
                            </p:stCondLst>
                            <p:childTnLst>
                              <p:par>
                                <p:cTn fill="hold" grpId="0" id="101" nodeType="afterEffect" presetClass="entr" presetID="9" presetSubtype="0">
                                  <p:stCondLst>
                                    <p:cond delay="0"/>
                                  </p:stCondLst>
                                  <p:childTnLst>
                                    <p:set>
                                      <p:cBhvr>
                                        <p:cTn dur="1" fill="hold" id="102">
                                          <p:stCondLst>
                                            <p:cond delay="0"/>
                                          </p:stCondLst>
                                        </p:cTn>
                                        <p:tgtEl>
                                          <p:spTgt spid="33808"/>
                                        </p:tgtEl>
                                        <p:attrNameLst>
                                          <p:attrName>style.visibility</p:attrName>
                                        </p:attrNameLst>
                                      </p:cBhvr>
                                      <p:to>
                                        <p:strVal val="visible"/>
                                      </p:to>
                                    </p:set>
                                    <p:animEffect filter="dissolve" transition="in">
                                      <p:cBhvr>
                                        <p:cTn dur="500" id="103"/>
                                        <p:tgtEl>
                                          <p:spTgt spid="33808"/>
                                        </p:tgtEl>
                                      </p:cBhvr>
                                    </p:animEffect>
                                  </p:childTnLst>
                                </p:cTn>
                              </p:par>
                            </p:childTnLst>
                          </p:cTn>
                        </p:par>
                        <p:par>
                          <p:cTn fill="hold" id="104" nodeType="afterGroup">
                            <p:stCondLst>
                              <p:cond delay="12500"/>
                            </p:stCondLst>
                            <p:childTnLst>
                              <p:par>
                                <p:cTn fill="hold" grpId="0" id="105" nodeType="afterEffect" presetClass="entr" presetID="9" presetSubtype="0">
                                  <p:stCondLst>
                                    <p:cond delay="0"/>
                                  </p:stCondLst>
                                  <p:childTnLst>
                                    <p:set>
                                      <p:cBhvr>
                                        <p:cTn dur="1" fill="hold" id="106">
                                          <p:stCondLst>
                                            <p:cond delay="0"/>
                                          </p:stCondLst>
                                        </p:cTn>
                                        <p:tgtEl>
                                          <p:spTgt spid="33817"/>
                                        </p:tgtEl>
                                        <p:attrNameLst>
                                          <p:attrName>style.visibility</p:attrName>
                                        </p:attrNameLst>
                                      </p:cBhvr>
                                      <p:to>
                                        <p:strVal val="visible"/>
                                      </p:to>
                                    </p:set>
                                    <p:animEffect filter="dissolve" transition="in">
                                      <p:cBhvr>
                                        <p:cTn dur="500" id="107"/>
                                        <p:tgtEl>
                                          <p:spTgt spid="338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3797"/>
      <p:bldP grpId="0" spid="33798"/>
      <p:bldP grpId="0" spid="33799"/>
      <p:bldP grpId="0" spid="33800"/>
      <p:bldP grpId="0" spid="33801"/>
      <p:bldP grpId="0" spid="33802"/>
      <p:bldP grpId="0" spid="33803"/>
      <p:bldP grpId="0" spid="33804"/>
      <p:bldP grpId="0" spid="33805"/>
      <p:bldP grpId="0" spid="33806"/>
      <p:bldP grpId="0" spid="33807"/>
      <p:bldP grpId="0" spid="33808"/>
      <p:bldP grpId="0" spid="33809"/>
      <p:bldP grpId="0" spid="33810"/>
      <p:bldP grpId="0" spid="33811"/>
      <p:bldP grpId="0" spid="33812"/>
      <p:bldP grpId="0" spid="33813"/>
      <p:bldP grpId="0" spid="33814"/>
      <p:bldP grpId="0" spid="33815"/>
      <p:bldP grpId="0" spid="33816"/>
      <p:bldP grpId="0" spid="33817"/>
      <p:bldP grpId="0" spid="33818"/>
      <p:bldP grpId="0" spid="33819"/>
      <p:bldP grpId="0" spid="33820"/>
      <p:bldP grpId="0" spid="33821"/>
      <p:bldP grpId="0" spid="33822"/>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1" name="Shape 1869"/>
          <p:cNvSpPr/>
          <p:nvPr/>
        </p:nvSpPr>
        <p:spPr>
          <a:xfrm rot="10800000">
            <a:off x="2935354" y="1282955"/>
            <a:ext cx="3274881" cy="1633901"/>
          </a:xfrm>
          <a:custGeom>
            <a:cxnLst>
              <a:cxn ang="0">
                <a:pos x="wd2" y="hd2"/>
              </a:cxn>
              <a:cxn ang="5400000">
                <a:pos x="wd2" y="hd2"/>
              </a:cxn>
              <a:cxn ang="10800000">
                <a:pos x="wd2" y="hd2"/>
              </a:cxn>
              <a:cxn ang="16200000">
                <a:pos x="wd2" y="hd2"/>
              </a:cxn>
            </a:cxnLst>
            <a:rect b="b" l="0" r="r" t="0"/>
            <a:pathLst>
              <a:path extrusionOk="0" h="21600" w="21600">
                <a:moveTo>
                  <a:pt x="10800" y="0"/>
                </a:moveTo>
                <a:cubicBezTo>
                  <a:pt x="8036" y="0"/>
                  <a:pt x="5272" y="2114"/>
                  <a:pt x="3163" y="6342"/>
                </a:cubicBezTo>
                <a:cubicBezTo>
                  <a:pt x="1060" y="10557"/>
                  <a:pt x="7" y="16076"/>
                  <a:pt x="0" y="21600"/>
                </a:cubicBezTo>
                <a:lnTo>
                  <a:pt x="21600" y="21600"/>
                </a:lnTo>
                <a:cubicBezTo>
                  <a:pt x="21593" y="16076"/>
                  <a:pt x="20540" y="10557"/>
                  <a:pt x="18437" y="6342"/>
                </a:cubicBezTo>
                <a:cubicBezTo>
                  <a:pt x="16328" y="2114"/>
                  <a:pt x="13564" y="0"/>
                  <a:pt x="10800" y="0"/>
                </a:cubicBezTo>
                <a:close/>
              </a:path>
            </a:pathLst>
          </a:custGeom>
          <a:solidFill>
            <a:schemeClr val="accent5"/>
          </a:solidFill>
          <a:ln w="12700">
            <a:miter lim="400000"/>
          </a:ln>
        </p:spPr>
        <p:txBody>
          <a:bodyPr anchor="ctr" bIns="14289" lIns="14289" rIns="14289" tIns="14289"/>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
        <p:nvSpPr>
          <p:cNvPr id="4" name="Text Placeholder 3"/>
          <p:cNvSpPr>
            <a:spLocks noGrp="1"/>
          </p:cNvSpPr>
          <p:nvPr>
            <p:ph idx="4294967295" sz="quarter" type="body"/>
          </p:nvPr>
        </p:nvSpPr>
        <p:spPr>
          <a:xfrm>
            <a:off x="7742238" y="1605820"/>
            <a:ext cx="1403350" cy="841248"/>
          </a:xfrm>
          <a:prstGeom prst="rect">
            <a:avLst/>
          </a:prstGeom>
        </p:spPr>
        <p:txBody>
          <a:bodyPr anchor="ctr" bIns="0" lIns="0" rIns="0" tIns="0">
            <a:spAutoFit/>
          </a:bodyPr>
          <a:lstStyle/>
          <a:p>
            <a:pPr algn="ctr" indent="0" marL="0">
              <a:lnSpc>
                <a:spcPct val="120000"/>
              </a:lnSpc>
              <a:spcBef>
                <a:spcPts val="450"/>
              </a:spcBef>
              <a:buNone/>
            </a:pPr>
            <a:r>
              <a:rPr altLang="en-US" lang="zh-CN" sz="2300">
                <a:solidFill>
                  <a:srgbClr val="FFFFFF"/>
                </a:solidFill>
                <a:latin charset="-122" panose="020b0503020204020204" pitchFamily="34" typeface="微软雅黑"/>
                <a:ea charset="-122" panose="020b0503020204020204" pitchFamily="34" typeface="微软雅黑"/>
                <a:cs charset="0" panose="020b0306030504020204" pitchFamily="34" typeface="Open Sans Light"/>
                <a:sym charset="0" panose="020b0604020202020204" pitchFamily="34" typeface="Arial"/>
              </a:rPr>
              <a:t>请替换文字内容</a:t>
            </a:r>
          </a:p>
        </p:txBody>
      </p:sp>
      <p:sp>
        <p:nvSpPr>
          <p:cNvPr id="10" name="Shape 1851"/>
          <p:cNvSpPr/>
          <p:nvPr/>
        </p:nvSpPr>
        <p:spPr>
          <a:xfrm>
            <a:off x="1416762" y="2189241"/>
            <a:ext cx="1102800" cy="1828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spAutoFit/>
          </a:bodyPr>
          <a:lstStyle>
            <a:lvl1pPr>
              <a:lnSpc>
                <a:spcPct val="120000"/>
              </a:lnSpc>
              <a:defRPr sz="3500">
                <a:solidFill>
                  <a:srgbClr val="53585F"/>
                </a:solidFill>
              </a:defRPr>
            </a:lvl1pPr>
          </a:lstStyle>
          <a:p>
            <a:pPr algn="ctr">
              <a:defRPr sz="1800">
                <a:solidFill>
                  <a:srgbClr val="000000"/>
                </a:solidFill>
              </a:defRPr>
            </a:pPr>
            <a:r>
              <a:rPr altLang="en-US" lang="zh-CN" sz="1000">
                <a:solidFill>
                  <a:schemeClr val="bg1">
                    <a:lumMod val="65000"/>
                  </a:schemeClr>
                </a:solidFill>
                <a:latin charset="-122" panose="020b0503020204020204" pitchFamily="34" typeface="微软雅黑"/>
                <a:ea charset="-122" panose="020b0503020204020204" pitchFamily="34" typeface="微软雅黑"/>
                <a:cs charset="0" panose="020b0606030504020204" pitchFamily="34" typeface="Open Sans"/>
                <a:sym charset="0" panose="020b0604020202020204" pitchFamily="34" typeface="Arial"/>
              </a:rPr>
              <a:t>请替换文字内容</a:t>
            </a:r>
          </a:p>
        </p:txBody>
      </p:sp>
      <p:sp>
        <p:nvSpPr>
          <p:cNvPr id="11" name="Shape 1852"/>
          <p:cNvSpPr/>
          <p:nvPr/>
        </p:nvSpPr>
        <p:spPr>
          <a:xfrm>
            <a:off x="1631146" y="1275453"/>
            <a:ext cx="674031" cy="67415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9052" lIns="19052" numCol="1" rIns="19052" tIns="19052" wrap="square">
            <a:noAutofit/>
          </a:bodyPr>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
        <p:nvSpPr>
          <p:cNvPr id="12" name="Shape 1853"/>
          <p:cNvSpPr/>
          <p:nvPr/>
        </p:nvSpPr>
        <p:spPr>
          <a:xfrm>
            <a:off x="1828593" y="1498908"/>
            <a:ext cx="279135" cy="227246"/>
          </a:xfrm>
          <a:custGeom>
            <a:cxnLst>
              <a:cxn ang="0">
                <a:pos x="wd2" y="hd2"/>
              </a:cxn>
              <a:cxn ang="5400000">
                <a:pos x="wd2" y="hd2"/>
              </a:cxn>
              <a:cxn ang="10800000">
                <a:pos x="wd2" y="hd2"/>
              </a:cxn>
              <a:cxn ang="16200000">
                <a:pos x="wd2" y="hd2"/>
              </a:cxn>
            </a:cxnLst>
            <a:rect b="b" l="0" r="r" t="0"/>
            <a:pathLst>
              <a:path extrusionOk="0" h="21024" w="20480">
                <a:moveTo>
                  <a:pt x="18800" y="1728"/>
                </a:moveTo>
                <a:cubicBezTo>
                  <a:pt x="16810" y="-576"/>
                  <a:pt x="13583" y="-576"/>
                  <a:pt x="11591" y="1728"/>
                </a:cubicBezTo>
                <a:lnTo>
                  <a:pt x="10239" y="3293"/>
                </a:lnTo>
                <a:lnTo>
                  <a:pt x="8887" y="1728"/>
                </a:lnTo>
                <a:cubicBezTo>
                  <a:pt x="6897" y="-576"/>
                  <a:pt x="3670" y="-576"/>
                  <a:pt x="1680" y="1728"/>
                </a:cubicBezTo>
                <a:cubicBezTo>
                  <a:pt x="-560" y="4320"/>
                  <a:pt x="-560" y="8522"/>
                  <a:pt x="1680" y="11115"/>
                </a:cubicBezTo>
                <a:lnTo>
                  <a:pt x="10239" y="21024"/>
                </a:lnTo>
                <a:lnTo>
                  <a:pt x="18800" y="11115"/>
                </a:lnTo>
                <a:cubicBezTo>
                  <a:pt x="21040" y="8522"/>
                  <a:pt x="21040" y="4320"/>
                  <a:pt x="18800" y="1728"/>
                </a:cubicBezTo>
                <a:close/>
              </a:path>
            </a:pathLst>
          </a:custGeom>
          <a:solidFill>
            <a:srgbClr val="FFFFFF"/>
          </a:solidFill>
          <a:ln cap="flat" w="12700">
            <a:noFill/>
            <a:miter lim="400000"/>
          </a:ln>
          <a:effectLst/>
        </p:spPr>
        <p:txBody>
          <a:bodyPr anchor="ctr" bIns="0" lIns="0" numCol="1" rIns="0" tIns="0" wrap="square">
            <a:noAutofit/>
          </a:bodyPr>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
        <p:nvSpPr>
          <p:cNvPr id="13" name="Shape 1855"/>
          <p:cNvSpPr/>
          <p:nvPr/>
        </p:nvSpPr>
        <p:spPr>
          <a:xfrm>
            <a:off x="2511160" y="3917529"/>
            <a:ext cx="1261491" cy="438912"/>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lvl1pPr>
              <a:lnSpc>
                <a:spcPct val="120000"/>
              </a:lnSpc>
              <a:spcBef>
                <a:spcPts val="4500"/>
              </a:spcBef>
              <a:defRPr sz="2000">
                <a:solidFill>
                  <a:srgbClr val="53585F"/>
                </a:solidFill>
              </a:defRPr>
            </a:lvl1pPr>
          </a:lstStyle>
          <a:p>
            <a:pPr algn="just">
              <a:defRPr sz="1800">
                <a:solidFill>
                  <a:srgbClr val="000000"/>
                </a:solidFill>
              </a:defRPr>
            </a:pPr>
            <a:r>
              <a:rPr altLang="zh-CN" lang="en-US" sz="600">
                <a:solidFill>
                  <a:schemeClr val="bg1">
                    <a:lumMod val="65000"/>
                  </a:schemeClr>
                </a:solidFill>
                <a:latin charset="-122" panose="020b0503020204020204" pitchFamily="34" typeface="微软雅黑"/>
                <a:ea charset="-122" panose="020b0503020204020204" pitchFamily="34" typeface="微软雅黑"/>
                <a:cs charset="0" panose="020b0606030504020204" pitchFamily="34" typeface="Open Sans"/>
                <a:sym charset="0" panose="020b0604020202020204" pitchFamily="34" typeface="Arial"/>
              </a:rPr>
              <a:t>Please replace text, click add relevant headline, modify the text content, also can copy your content to this directly.</a:t>
            </a:r>
          </a:p>
        </p:txBody>
      </p:sp>
      <p:sp>
        <p:nvSpPr>
          <p:cNvPr id="14" name="Shape 1856"/>
          <p:cNvSpPr/>
          <p:nvPr/>
        </p:nvSpPr>
        <p:spPr>
          <a:xfrm>
            <a:off x="2590506" y="3702494"/>
            <a:ext cx="1102800" cy="182880"/>
          </a:xfrm>
          <a:prstGeom prst="rect">
            <a:avLst/>
          </a:prstGeom>
          <a:ln w="12700">
            <a:miter lim="400000"/>
          </a:ln>
          <a:extLst>
            <a:ext uri="{C572A759-6A51-4108-AA02-DFA0A04FC94B}">
              <ma14:wrappingTextBoxFlag xmlns:ma14="http://schemas.microsoft.com/office/mac/drawingml/2011/main" val="1"/>
            </a:ext>
          </a:extLst>
        </p:spPr>
        <p:txBody>
          <a:bodyPr anchor="ctr" bIns="0" lIns="0" rIns="0" tIns="0">
            <a:spAutoFit/>
          </a:bodyPr>
          <a:lstStyle>
            <a:lvl1pPr>
              <a:lnSpc>
                <a:spcPct val="120000"/>
              </a:lnSpc>
              <a:defRPr sz="3500">
                <a:solidFill>
                  <a:srgbClr val="53585F"/>
                </a:solidFill>
              </a:defRPr>
            </a:lvl1pPr>
          </a:lstStyle>
          <a:p>
            <a:pPr algn="ctr">
              <a:defRPr sz="1800">
                <a:solidFill>
                  <a:srgbClr val="000000"/>
                </a:solidFill>
              </a:defRPr>
            </a:pPr>
            <a:r>
              <a:rPr altLang="en-US" lang="zh-CN" sz="1000">
                <a:solidFill>
                  <a:schemeClr val="bg1">
                    <a:lumMod val="65000"/>
                  </a:schemeClr>
                </a:solidFill>
                <a:latin charset="-122" panose="020b0503020204020204" pitchFamily="34" typeface="微软雅黑"/>
                <a:ea charset="-122" panose="020b0503020204020204" pitchFamily="34" typeface="微软雅黑"/>
                <a:cs charset="0" panose="020b0606030504020204" pitchFamily="34" typeface="Open Sans"/>
                <a:sym charset="0" panose="020b0604020202020204" pitchFamily="34" typeface="Arial"/>
              </a:rPr>
              <a:t>请替换文字内容</a:t>
            </a:r>
          </a:p>
        </p:txBody>
      </p:sp>
      <p:sp>
        <p:nvSpPr>
          <p:cNvPr id="15" name="Shape 1857"/>
          <p:cNvSpPr/>
          <p:nvPr/>
        </p:nvSpPr>
        <p:spPr>
          <a:xfrm>
            <a:off x="2802621" y="2786435"/>
            <a:ext cx="678570" cy="67869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w="12700">
            <a:miter lim="400000"/>
          </a:ln>
        </p:spPr>
        <p:txBody>
          <a:bodyPr anchor="ctr" bIns="19052" lIns="19052" rIns="19052" tIns="19052"/>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
        <p:nvSpPr>
          <p:cNvPr id="18" name="Shape 1859"/>
          <p:cNvSpPr/>
          <p:nvPr/>
        </p:nvSpPr>
        <p:spPr>
          <a:xfrm>
            <a:off x="5328102" y="3935807"/>
            <a:ext cx="1261491" cy="438912"/>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lnSpc>
                <a:spcPct val="120000"/>
              </a:lnSpc>
              <a:spcBef>
                <a:spcPts val="4500"/>
              </a:spcBef>
              <a:defRPr sz="2000">
                <a:solidFill>
                  <a:srgbClr val="53585F"/>
                </a:solidFill>
              </a:defRPr>
            </a:lvl1pPr>
          </a:lstStyle>
          <a:p>
            <a:pPr algn="just">
              <a:defRPr sz="1800">
                <a:solidFill>
                  <a:srgbClr val="000000"/>
                </a:solidFill>
              </a:defRPr>
            </a:pPr>
            <a:r>
              <a:rPr altLang="zh-CN" lang="en-US" sz="600">
                <a:solidFill>
                  <a:schemeClr val="bg1">
                    <a:lumMod val="65000"/>
                  </a:schemeClr>
                </a:solidFill>
                <a:latin charset="-122" panose="020b0503020204020204" pitchFamily="34" typeface="微软雅黑"/>
                <a:ea charset="-122" panose="020b0503020204020204" pitchFamily="34" typeface="微软雅黑"/>
                <a:cs charset="0" panose="020b0606030504020204" pitchFamily="34" typeface="Open Sans"/>
                <a:sym charset="0" panose="020b0604020202020204" pitchFamily="34" typeface="Arial"/>
              </a:rPr>
              <a:t>Please replace text, click add relevant headline, modify the text content, also can copy your content to this directly.</a:t>
            </a:r>
          </a:p>
        </p:txBody>
      </p:sp>
      <p:sp>
        <p:nvSpPr>
          <p:cNvPr id="19" name="Shape 1860"/>
          <p:cNvSpPr/>
          <p:nvPr/>
        </p:nvSpPr>
        <p:spPr>
          <a:xfrm>
            <a:off x="5407447" y="3720771"/>
            <a:ext cx="1102800" cy="1828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spAutoFit/>
          </a:bodyPr>
          <a:lstStyle>
            <a:lvl1pPr>
              <a:lnSpc>
                <a:spcPct val="120000"/>
              </a:lnSpc>
              <a:defRPr sz="3500">
                <a:solidFill>
                  <a:srgbClr val="53585F"/>
                </a:solidFill>
              </a:defRPr>
            </a:lvl1pPr>
          </a:lstStyle>
          <a:p>
            <a:pPr algn="ctr">
              <a:defRPr sz="1800">
                <a:solidFill>
                  <a:srgbClr val="000000"/>
                </a:solidFill>
              </a:defRPr>
            </a:pPr>
            <a:r>
              <a:rPr altLang="en-US" lang="zh-CN" sz="1000">
                <a:solidFill>
                  <a:schemeClr val="bg1">
                    <a:lumMod val="65000"/>
                  </a:schemeClr>
                </a:solidFill>
                <a:latin charset="-122" panose="020b0503020204020204" pitchFamily="34" typeface="微软雅黑"/>
                <a:ea charset="-122" panose="020b0503020204020204" pitchFamily="34" typeface="微软雅黑"/>
                <a:cs charset="0" panose="020b0606030504020204" pitchFamily="34" typeface="Open Sans"/>
                <a:sym charset="0" panose="020b0604020202020204" pitchFamily="34" typeface="Arial"/>
              </a:rPr>
              <a:t>请替换文字内容</a:t>
            </a:r>
          </a:p>
        </p:txBody>
      </p:sp>
      <p:sp>
        <p:nvSpPr>
          <p:cNvPr id="20" name="Shape 1861"/>
          <p:cNvSpPr/>
          <p:nvPr/>
        </p:nvSpPr>
        <p:spPr>
          <a:xfrm>
            <a:off x="5621121" y="2806270"/>
            <a:ext cx="675455" cy="675583"/>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3"/>
          </a:solidFill>
          <a:ln cap="flat" w="12700">
            <a:noFill/>
            <a:miter lim="400000"/>
          </a:ln>
          <a:effectLst/>
        </p:spPr>
        <p:txBody>
          <a:bodyPr anchor="ctr" bIns="19052" lIns="19052" numCol="1" rIns="19052" tIns="19052" wrap="square">
            <a:noAutofit/>
          </a:bodyPr>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
        <p:nvSpPr>
          <p:cNvPr id="21" name="Shape 1862"/>
          <p:cNvSpPr/>
          <p:nvPr/>
        </p:nvSpPr>
        <p:spPr>
          <a:xfrm>
            <a:off x="5829665" y="3003558"/>
            <a:ext cx="258363" cy="231141"/>
          </a:xfrm>
          <a:custGeom>
            <a:cxnLst>
              <a:cxn ang="0">
                <a:pos x="wd2" y="hd2"/>
              </a:cxn>
              <a:cxn ang="5400000">
                <a:pos x="wd2" y="hd2"/>
              </a:cxn>
              <a:cxn ang="10800000">
                <a:pos x="wd2" y="hd2"/>
              </a:cxn>
              <a:cxn ang="16200000">
                <a:pos x="wd2" y="hd2"/>
              </a:cxn>
            </a:cxnLst>
            <a:rect b="b" l="0" r="r" t="0"/>
            <a:pathLst>
              <a:path extrusionOk="0" h="21458" w="21177">
                <a:moveTo>
                  <a:pt x="20906" y="11130"/>
                </a:moveTo>
                <a:lnTo>
                  <a:pt x="11466" y="425"/>
                </a:lnTo>
                <a:cubicBezTo>
                  <a:pt x="10983" y="-142"/>
                  <a:pt x="10193" y="-142"/>
                  <a:pt x="9710" y="425"/>
                </a:cubicBezTo>
                <a:lnTo>
                  <a:pt x="271" y="11130"/>
                </a:lnTo>
                <a:cubicBezTo>
                  <a:pt x="-212" y="11696"/>
                  <a:pt x="-32" y="12160"/>
                  <a:pt x="671" y="12160"/>
                </a:cubicBezTo>
                <a:lnTo>
                  <a:pt x="2638" y="12160"/>
                </a:lnTo>
                <a:lnTo>
                  <a:pt x="2638" y="20381"/>
                </a:lnTo>
                <a:cubicBezTo>
                  <a:pt x="2638" y="20976"/>
                  <a:pt x="2661" y="21458"/>
                  <a:pt x="3609" y="21458"/>
                </a:cubicBezTo>
                <a:lnTo>
                  <a:pt x="8190" y="21458"/>
                </a:lnTo>
                <a:lnTo>
                  <a:pt x="8190" y="13214"/>
                </a:lnTo>
                <a:lnTo>
                  <a:pt x="12986" y="13214"/>
                </a:lnTo>
                <a:lnTo>
                  <a:pt x="12986" y="21458"/>
                </a:lnTo>
                <a:lnTo>
                  <a:pt x="17795" y="21458"/>
                </a:lnTo>
                <a:cubicBezTo>
                  <a:pt x="18518" y="21458"/>
                  <a:pt x="18538" y="20976"/>
                  <a:pt x="18538" y="20381"/>
                </a:cubicBezTo>
                <a:lnTo>
                  <a:pt x="18538" y="12160"/>
                </a:lnTo>
                <a:lnTo>
                  <a:pt x="20505" y="12160"/>
                </a:lnTo>
                <a:cubicBezTo>
                  <a:pt x="21208" y="12160"/>
                  <a:pt x="21388" y="11696"/>
                  <a:pt x="20906" y="11130"/>
                </a:cubicBezTo>
                <a:close/>
              </a:path>
            </a:pathLst>
          </a:custGeom>
          <a:solidFill>
            <a:srgbClr val="FFFFFF"/>
          </a:solidFill>
          <a:ln cap="flat" w="12700">
            <a:noFill/>
            <a:miter lim="400000"/>
          </a:ln>
          <a:effectLst/>
        </p:spPr>
        <p:txBody>
          <a:bodyPr anchor="ctr" bIns="0" lIns="0" numCol="1" rIns="0" tIns="0" wrap="square">
            <a:noAutofit/>
          </a:bodyPr>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
        <p:nvSpPr>
          <p:cNvPr id="23" name="Shape 1864"/>
          <p:cNvSpPr/>
          <p:nvPr/>
        </p:nvSpPr>
        <p:spPr>
          <a:xfrm>
            <a:off x="6542743" y="2404277"/>
            <a:ext cx="1261491" cy="438912"/>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lnSpc>
                <a:spcPct val="120000"/>
              </a:lnSpc>
              <a:spcBef>
                <a:spcPts val="4500"/>
              </a:spcBef>
              <a:defRPr sz="2000">
                <a:solidFill>
                  <a:srgbClr val="53585F"/>
                </a:solidFill>
              </a:defRPr>
            </a:lvl1pPr>
          </a:lstStyle>
          <a:p>
            <a:pPr algn="just">
              <a:defRPr sz="1800">
                <a:solidFill>
                  <a:srgbClr val="000000"/>
                </a:solidFill>
              </a:defRPr>
            </a:pPr>
            <a:r>
              <a:rPr altLang="zh-CN" lang="en-US" sz="600">
                <a:solidFill>
                  <a:schemeClr val="bg1">
                    <a:lumMod val="65000"/>
                  </a:schemeClr>
                </a:solidFill>
                <a:latin charset="-122" panose="020b0503020204020204" pitchFamily="34" typeface="微软雅黑"/>
                <a:ea charset="-122" panose="020b0503020204020204" pitchFamily="34" typeface="微软雅黑"/>
                <a:cs charset="0" panose="020b0606030504020204" pitchFamily="34" typeface="Open Sans"/>
                <a:sym charset="0" panose="020b0604020202020204" pitchFamily="34" typeface="Arial"/>
              </a:rPr>
              <a:t>Please replace text, click add relevant headline, modify the text content, also can copy your content to this directly.</a:t>
            </a:r>
          </a:p>
        </p:txBody>
      </p:sp>
      <p:sp>
        <p:nvSpPr>
          <p:cNvPr id="24" name="Shape 1865"/>
          <p:cNvSpPr/>
          <p:nvPr/>
        </p:nvSpPr>
        <p:spPr>
          <a:xfrm>
            <a:off x="6622088" y="2189242"/>
            <a:ext cx="1102800" cy="1828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spAutoFit/>
          </a:bodyPr>
          <a:lstStyle>
            <a:lvl1pPr>
              <a:lnSpc>
                <a:spcPct val="120000"/>
              </a:lnSpc>
              <a:defRPr sz="3500">
                <a:solidFill>
                  <a:srgbClr val="53585F"/>
                </a:solidFill>
              </a:defRPr>
            </a:lvl1pPr>
          </a:lstStyle>
          <a:p>
            <a:pPr algn="ctr">
              <a:defRPr sz="1800">
                <a:solidFill>
                  <a:srgbClr val="000000"/>
                </a:solidFill>
              </a:defRPr>
            </a:pPr>
            <a:r>
              <a:rPr altLang="en-US" lang="zh-CN" sz="1000">
                <a:solidFill>
                  <a:schemeClr val="bg1">
                    <a:lumMod val="65000"/>
                  </a:schemeClr>
                </a:solidFill>
                <a:latin charset="-122" panose="020b0503020204020204" pitchFamily="34" typeface="微软雅黑"/>
                <a:ea charset="-122" panose="020b0503020204020204" pitchFamily="34" typeface="微软雅黑"/>
                <a:cs charset="0" panose="020b0606030504020204" pitchFamily="34" typeface="Open Sans"/>
                <a:sym charset="0" panose="020b0604020202020204" pitchFamily="34" typeface="Arial"/>
              </a:rPr>
              <a:t>请替换文字内容</a:t>
            </a:r>
          </a:p>
        </p:txBody>
      </p:sp>
      <p:sp>
        <p:nvSpPr>
          <p:cNvPr id="25" name="Shape 1866"/>
          <p:cNvSpPr/>
          <p:nvPr/>
        </p:nvSpPr>
        <p:spPr>
          <a:xfrm>
            <a:off x="6835762" y="1274741"/>
            <a:ext cx="675455" cy="675583"/>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4"/>
          </a:solidFill>
          <a:ln cap="flat" w="12700">
            <a:noFill/>
            <a:miter lim="400000"/>
          </a:ln>
          <a:effectLst/>
        </p:spPr>
        <p:txBody>
          <a:bodyPr anchor="ctr" bIns="19052" lIns="19052" numCol="1" rIns="19052" tIns="19052" wrap="square">
            <a:noAutofit/>
          </a:bodyPr>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
        <p:nvSpPr>
          <p:cNvPr id="28" name="Shape 1857"/>
          <p:cNvSpPr/>
          <p:nvPr/>
        </p:nvSpPr>
        <p:spPr>
          <a:xfrm>
            <a:off x="2802621" y="2786901"/>
            <a:ext cx="678570" cy="67869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w="12700">
            <a:miter lim="400000"/>
          </a:ln>
        </p:spPr>
        <p:txBody>
          <a:bodyPr anchor="ctr" bIns="19052" lIns="19052" rIns="19052" tIns="19052"/>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
        <p:nvSpPr>
          <p:cNvPr id="16" name="Shape 1858"/>
          <p:cNvSpPr/>
          <p:nvPr/>
        </p:nvSpPr>
        <p:spPr>
          <a:xfrm>
            <a:off x="3059462" y="2975619"/>
            <a:ext cx="164886" cy="300332"/>
          </a:xfrm>
          <a:custGeom>
            <a:cxnLst>
              <a:cxn ang="0">
                <a:pos x="wd2" y="hd2"/>
              </a:cxn>
              <a:cxn ang="5400000">
                <a:pos x="wd2" y="hd2"/>
              </a:cxn>
              <a:cxn ang="10800000">
                <a:pos x="wd2" y="hd2"/>
              </a:cxn>
              <a:cxn ang="16200000">
                <a:pos x="wd2" y="hd2"/>
              </a:cxn>
            </a:cxnLst>
            <a:rect b="b" l="0" r="r" t="0"/>
            <a:pathLst>
              <a:path extrusionOk="0" h="21600" w="21600">
                <a:moveTo>
                  <a:pt x="20407" y="3476"/>
                </a:moveTo>
                <a:cubicBezTo>
                  <a:pt x="16335" y="5612"/>
                  <a:pt x="16335" y="5612"/>
                  <a:pt x="16335" y="5612"/>
                </a:cubicBezTo>
                <a:cubicBezTo>
                  <a:pt x="14486" y="4583"/>
                  <a:pt x="12660" y="4068"/>
                  <a:pt x="10835" y="4068"/>
                </a:cubicBezTo>
                <a:cubicBezTo>
                  <a:pt x="9782" y="4068"/>
                  <a:pt x="8916" y="4222"/>
                  <a:pt x="8237" y="4531"/>
                </a:cubicBezTo>
                <a:cubicBezTo>
                  <a:pt x="7582" y="4827"/>
                  <a:pt x="7231" y="5188"/>
                  <a:pt x="7231" y="5587"/>
                </a:cubicBezTo>
                <a:cubicBezTo>
                  <a:pt x="7231" y="5921"/>
                  <a:pt x="7535" y="6256"/>
                  <a:pt x="8120" y="6591"/>
                </a:cubicBezTo>
                <a:cubicBezTo>
                  <a:pt x="8706" y="6938"/>
                  <a:pt x="9876" y="7299"/>
                  <a:pt x="11631" y="7685"/>
                </a:cubicBezTo>
                <a:cubicBezTo>
                  <a:pt x="14743" y="8380"/>
                  <a:pt x="16873" y="8972"/>
                  <a:pt x="18020" y="9461"/>
                </a:cubicBezTo>
                <a:cubicBezTo>
                  <a:pt x="19166" y="9950"/>
                  <a:pt x="20055" y="10530"/>
                  <a:pt x="20687" y="11225"/>
                </a:cubicBezTo>
                <a:cubicBezTo>
                  <a:pt x="21296" y="11907"/>
                  <a:pt x="21600" y="12679"/>
                  <a:pt x="21600" y="13529"/>
                </a:cubicBezTo>
                <a:cubicBezTo>
                  <a:pt x="21600" y="14379"/>
                  <a:pt x="21272" y="15177"/>
                  <a:pt x="20617" y="15897"/>
                </a:cubicBezTo>
                <a:cubicBezTo>
                  <a:pt x="19962" y="16618"/>
                  <a:pt x="19096" y="17198"/>
                  <a:pt x="18066" y="17622"/>
                </a:cubicBezTo>
                <a:cubicBezTo>
                  <a:pt x="17037" y="18034"/>
                  <a:pt x="15539" y="18356"/>
                  <a:pt x="13573" y="18575"/>
                </a:cubicBezTo>
                <a:cubicBezTo>
                  <a:pt x="13573" y="21600"/>
                  <a:pt x="13573" y="21600"/>
                  <a:pt x="13573" y="21600"/>
                </a:cubicBezTo>
                <a:cubicBezTo>
                  <a:pt x="9618" y="21600"/>
                  <a:pt x="9618" y="21600"/>
                  <a:pt x="9618" y="21600"/>
                </a:cubicBezTo>
                <a:cubicBezTo>
                  <a:pt x="9618" y="18652"/>
                  <a:pt x="9618" y="18652"/>
                  <a:pt x="9618" y="18652"/>
                </a:cubicBezTo>
                <a:cubicBezTo>
                  <a:pt x="7793" y="18536"/>
                  <a:pt x="6225" y="18292"/>
                  <a:pt x="4938" y="17906"/>
                </a:cubicBezTo>
                <a:cubicBezTo>
                  <a:pt x="3159" y="17378"/>
                  <a:pt x="1521" y="16670"/>
                  <a:pt x="0" y="15795"/>
                </a:cubicBezTo>
                <a:cubicBezTo>
                  <a:pt x="4002" y="13593"/>
                  <a:pt x="4002" y="13593"/>
                  <a:pt x="4002" y="13593"/>
                </a:cubicBezTo>
                <a:cubicBezTo>
                  <a:pt x="6576" y="15061"/>
                  <a:pt x="9057" y="15795"/>
                  <a:pt x="11444" y="15795"/>
                </a:cubicBezTo>
                <a:cubicBezTo>
                  <a:pt x="12684" y="15795"/>
                  <a:pt x="13714" y="15563"/>
                  <a:pt x="14603" y="15112"/>
                </a:cubicBezTo>
                <a:cubicBezTo>
                  <a:pt x="15469" y="14649"/>
                  <a:pt x="15913" y="14121"/>
                  <a:pt x="15913" y="13503"/>
                </a:cubicBezTo>
                <a:cubicBezTo>
                  <a:pt x="15913" y="12975"/>
                  <a:pt x="15633" y="12525"/>
                  <a:pt x="15071" y="12126"/>
                </a:cubicBezTo>
                <a:cubicBezTo>
                  <a:pt x="14509" y="11740"/>
                  <a:pt x="13386" y="11341"/>
                  <a:pt x="11748" y="10929"/>
                </a:cubicBezTo>
                <a:cubicBezTo>
                  <a:pt x="8401" y="10105"/>
                  <a:pt x="6155" y="9436"/>
                  <a:pt x="4961" y="8946"/>
                </a:cubicBezTo>
                <a:cubicBezTo>
                  <a:pt x="3791" y="8470"/>
                  <a:pt x="2902" y="7917"/>
                  <a:pt x="2317" y="7312"/>
                </a:cubicBezTo>
                <a:cubicBezTo>
                  <a:pt x="1732" y="6707"/>
                  <a:pt x="1451" y="6063"/>
                  <a:pt x="1451" y="5368"/>
                </a:cubicBezTo>
                <a:cubicBezTo>
                  <a:pt x="1451" y="4235"/>
                  <a:pt x="2223" y="3257"/>
                  <a:pt x="3768" y="2446"/>
                </a:cubicBezTo>
                <a:cubicBezTo>
                  <a:pt x="5312" y="1635"/>
                  <a:pt x="7255" y="1197"/>
                  <a:pt x="9618" y="1133"/>
                </a:cubicBezTo>
                <a:cubicBezTo>
                  <a:pt x="9618" y="0"/>
                  <a:pt x="9618" y="0"/>
                  <a:pt x="9618" y="0"/>
                </a:cubicBezTo>
                <a:cubicBezTo>
                  <a:pt x="13573" y="0"/>
                  <a:pt x="13573" y="0"/>
                  <a:pt x="13573" y="0"/>
                </a:cubicBezTo>
                <a:cubicBezTo>
                  <a:pt x="13573" y="1287"/>
                  <a:pt x="13573" y="1287"/>
                  <a:pt x="13573" y="1287"/>
                </a:cubicBezTo>
                <a:cubicBezTo>
                  <a:pt x="14954" y="1455"/>
                  <a:pt x="16101" y="1686"/>
                  <a:pt x="17037" y="1982"/>
                </a:cubicBezTo>
                <a:cubicBezTo>
                  <a:pt x="17996" y="2278"/>
                  <a:pt x="19119" y="2780"/>
                  <a:pt x="20407" y="3476"/>
                </a:cubicBezTo>
                <a:close/>
              </a:path>
            </a:pathLst>
          </a:custGeom>
          <a:solidFill>
            <a:srgbClr val="FFFFFF"/>
          </a:solidFill>
          <a:ln w="12700">
            <a:miter lim="400000"/>
          </a:ln>
        </p:spPr>
        <p:txBody>
          <a:bodyPr bIns="0" lIns="0" rIns="0" tIns="0"/>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
        <p:nvSpPr>
          <p:cNvPr id="26" name="Shape 1867"/>
          <p:cNvSpPr/>
          <p:nvPr/>
        </p:nvSpPr>
        <p:spPr>
          <a:xfrm>
            <a:off x="7054199" y="1487669"/>
            <a:ext cx="238579" cy="249725"/>
          </a:xfrm>
          <a:custGeom>
            <a:cxnLst>
              <a:cxn ang="0">
                <a:pos x="wd2" y="hd2"/>
              </a:cxn>
              <a:cxn ang="5400000">
                <a:pos x="wd2" y="hd2"/>
              </a:cxn>
              <a:cxn ang="10800000">
                <a:pos x="wd2" y="hd2"/>
              </a:cxn>
              <a:cxn ang="16200000">
                <a:pos x="wd2" y="hd2"/>
              </a:cxn>
            </a:cxnLst>
            <a:rect b="b" l="0" r="r" t="0"/>
            <a:pathLst>
              <a:path extrusionOk="0" h="20933" w="20781">
                <a:moveTo>
                  <a:pt x="18450" y="13962"/>
                </a:moveTo>
                <a:cubicBezTo>
                  <a:pt x="18104" y="14098"/>
                  <a:pt x="15778" y="12331"/>
                  <a:pt x="14291" y="9001"/>
                </a:cubicBezTo>
                <a:cubicBezTo>
                  <a:pt x="12804" y="5669"/>
                  <a:pt x="12992" y="2625"/>
                  <a:pt x="13337" y="2491"/>
                </a:cubicBezTo>
                <a:cubicBezTo>
                  <a:pt x="13683" y="2355"/>
                  <a:pt x="15952" y="4486"/>
                  <a:pt x="17438" y="7816"/>
                </a:cubicBezTo>
                <a:cubicBezTo>
                  <a:pt x="18925" y="11146"/>
                  <a:pt x="18797" y="13826"/>
                  <a:pt x="18450" y="13962"/>
                </a:cubicBezTo>
                <a:close/>
                <a:moveTo>
                  <a:pt x="19117" y="7012"/>
                </a:moveTo>
                <a:cubicBezTo>
                  <a:pt x="17204" y="2727"/>
                  <a:pt x="14125" y="-537"/>
                  <a:pt x="12567" y="74"/>
                </a:cubicBezTo>
                <a:cubicBezTo>
                  <a:pt x="9922" y="1108"/>
                  <a:pt x="14143" y="6078"/>
                  <a:pt x="1154" y="11160"/>
                </a:cubicBezTo>
                <a:cubicBezTo>
                  <a:pt x="32" y="11600"/>
                  <a:pt x="-253" y="13356"/>
                  <a:pt x="217" y="14406"/>
                </a:cubicBezTo>
                <a:cubicBezTo>
                  <a:pt x="685" y="15456"/>
                  <a:pt x="2220" y="16502"/>
                  <a:pt x="3342" y="16062"/>
                </a:cubicBezTo>
                <a:cubicBezTo>
                  <a:pt x="3537" y="15987"/>
                  <a:pt x="4250" y="15766"/>
                  <a:pt x="4250" y="15766"/>
                </a:cubicBezTo>
                <a:cubicBezTo>
                  <a:pt x="5051" y="16802"/>
                  <a:pt x="5889" y="16187"/>
                  <a:pt x="6186" y="16845"/>
                </a:cubicBezTo>
                <a:cubicBezTo>
                  <a:pt x="6544" y="17635"/>
                  <a:pt x="7322" y="19353"/>
                  <a:pt x="7586" y="19939"/>
                </a:cubicBezTo>
                <a:cubicBezTo>
                  <a:pt x="7850" y="20522"/>
                  <a:pt x="8450" y="21063"/>
                  <a:pt x="8885" y="20905"/>
                </a:cubicBezTo>
                <a:cubicBezTo>
                  <a:pt x="9318" y="20745"/>
                  <a:pt x="10797" y="20203"/>
                  <a:pt x="11362" y="19997"/>
                </a:cubicBezTo>
                <a:cubicBezTo>
                  <a:pt x="11927" y="19790"/>
                  <a:pt x="12062" y="19306"/>
                  <a:pt x="11889" y="18922"/>
                </a:cubicBezTo>
                <a:cubicBezTo>
                  <a:pt x="11703" y="18510"/>
                  <a:pt x="10939" y="18390"/>
                  <a:pt x="10721" y="17908"/>
                </a:cubicBezTo>
                <a:cubicBezTo>
                  <a:pt x="10503" y="17428"/>
                  <a:pt x="9791" y="15886"/>
                  <a:pt x="9586" y="15400"/>
                </a:cubicBezTo>
                <a:cubicBezTo>
                  <a:pt x="9308" y="14739"/>
                  <a:pt x="9899" y="14201"/>
                  <a:pt x="10759" y="14116"/>
                </a:cubicBezTo>
                <a:cubicBezTo>
                  <a:pt x="16671" y="13522"/>
                  <a:pt x="17775" y="17037"/>
                  <a:pt x="19789" y="16249"/>
                </a:cubicBezTo>
                <a:cubicBezTo>
                  <a:pt x="21347" y="15640"/>
                  <a:pt x="21030" y="11296"/>
                  <a:pt x="19117" y="7012"/>
                </a:cubicBezTo>
                <a:close/>
              </a:path>
            </a:pathLst>
          </a:custGeom>
          <a:solidFill>
            <a:srgbClr val="FFFFFF"/>
          </a:solidFill>
          <a:ln cap="flat" w="12700">
            <a:noFill/>
            <a:miter lim="400000"/>
          </a:ln>
          <a:effectLst/>
        </p:spPr>
        <p:txBody>
          <a:bodyPr anchor="ctr" bIns="0" lIns="0" numCol="1" rIns="0" tIns="0" wrap="square">
            <a:noAutofit/>
          </a:bodyPr>
          <a:lstStyle/>
          <a:p>
            <a:pPr>
              <a:lnSpc>
                <a:spcPct val="120000"/>
              </a:lnSpc>
            </a:pPr>
            <a:endParaRPr sz="1300">
              <a:solidFill>
                <a:srgbClr val="53585F"/>
              </a:solidFill>
              <a:latin charset="-122" panose="020b0503020204020204" pitchFamily="34" typeface="微软雅黑"/>
              <a:ea charset="-122" panose="020b0503020204020204" pitchFamily="34" typeface="微软雅黑"/>
              <a:sym charset="0" panose="020b0604020202020204" pitchFamily="34" typeface="Arial"/>
            </a:endParaRPr>
          </a:p>
        </p:txBody>
      </p:sp>
    </p:spTree>
    <p:extLst>
      <p:ext uri="{BB962C8B-B14F-4D97-AF65-F5344CB8AC3E}">
        <p14:creationId val="2477928128"/>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31"/>
                                        </p:tgtEl>
                                        <p:attrNameLst>
                                          <p:attrName>style.visibility</p:attrName>
                                        </p:attrNameLst>
                                      </p:cBhvr>
                                      <p:to>
                                        <p:strVal val="visible"/>
                                      </p:to>
                                    </p:set>
                                    <p:animEffect filter="fade" transition="in">
                                      <p:cBhvr>
                                        <p:cTn dur="500" id="7"/>
                                        <p:tgtEl>
                                          <p:spTgt spid="31"/>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4">
                                            <p:txEl>
                                              <p:pRg end="0" st="0"/>
                                            </p:txEl>
                                          </p:spTgt>
                                        </p:tgtEl>
                                        <p:attrNameLst>
                                          <p:attrName>style.visibility</p:attrName>
                                        </p:attrNameLst>
                                      </p:cBhvr>
                                      <p:to>
                                        <p:strVal val="visible"/>
                                      </p:to>
                                    </p:set>
                                    <p:animEffect filter="fade" transition="in">
                                      <p:cBhvr>
                                        <p:cTn dur="500" id="11"/>
                                        <p:tgtEl>
                                          <p:spTgt spid="4">
                                            <p:txEl>
                                              <p:pRg end="0" st="0"/>
                                            </p:txEl>
                                          </p:spTgt>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25"/>
                                        </p:tgtEl>
                                        <p:attrNameLst>
                                          <p:attrName>style.visibility</p:attrName>
                                        </p:attrNameLst>
                                      </p:cBhvr>
                                      <p:to>
                                        <p:strVal val="visible"/>
                                      </p:to>
                                    </p:set>
                                    <p:animEffect filter="fade" transition="in">
                                      <p:cBhvr>
                                        <p:cTn dur="500" id="15"/>
                                        <p:tgtEl>
                                          <p:spTgt spid="25"/>
                                        </p:tgtEl>
                                      </p:cBhvr>
                                    </p:animEffect>
                                  </p:childTnLst>
                                </p:cTn>
                              </p:par>
                              <p:par>
                                <p:cTn fill="hold" grpId="0" id="16" nodeType="withEffect" presetClass="entr" presetID="10" presetSubtype="0">
                                  <p:stCondLst>
                                    <p:cond delay="0"/>
                                  </p:stCondLst>
                                  <p:childTnLst>
                                    <p:set>
                                      <p:cBhvr>
                                        <p:cTn dur="1" fill="hold" id="17">
                                          <p:stCondLst>
                                            <p:cond delay="0"/>
                                          </p:stCondLst>
                                        </p:cTn>
                                        <p:tgtEl>
                                          <p:spTgt spid="26"/>
                                        </p:tgtEl>
                                        <p:attrNameLst>
                                          <p:attrName>style.visibility</p:attrName>
                                        </p:attrNameLst>
                                      </p:cBhvr>
                                      <p:to>
                                        <p:strVal val="visible"/>
                                      </p:to>
                                    </p:set>
                                    <p:animEffect filter="fade" transition="in">
                                      <p:cBhvr>
                                        <p:cTn dur="500" id="18"/>
                                        <p:tgtEl>
                                          <p:spTgt spid="26"/>
                                        </p:tgtEl>
                                      </p:cBhvr>
                                    </p:animEffect>
                                  </p:childTnLst>
                                </p:cTn>
                              </p:par>
                            </p:childTnLst>
                          </p:cTn>
                        </p:par>
                        <p:par>
                          <p:cTn fill="hold" id="19" nodeType="afterGroup">
                            <p:stCondLst>
                              <p:cond delay="1500"/>
                            </p:stCondLst>
                            <p:childTnLst>
                              <p:par>
                                <p:cTn fill="hold" grpId="0" id="20" nodeType="afterEffect" presetClass="entr" presetID="18" presetSubtype="6">
                                  <p:stCondLst>
                                    <p:cond delay="0"/>
                                  </p:stCondLst>
                                  <p:childTnLst>
                                    <p:set>
                                      <p:cBhvr>
                                        <p:cTn dur="1" fill="hold" id="21">
                                          <p:stCondLst>
                                            <p:cond delay="0"/>
                                          </p:stCondLst>
                                        </p:cTn>
                                        <p:tgtEl>
                                          <p:spTgt spid="24"/>
                                        </p:tgtEl>
                                        <p:attrNameLst>
                                          <p:attrName>style.visibility</p:attrName>
                                        </p:attrNameLst>
                                      </p:cBhvr>
                                      <p:to>
                                        <p:strVal val="visible"/>
                                      </p:to>
                                    </p:set>
                                    <p:animEffect filter="strips(downRight)" transition="in">
                                      <p:cBhvr>
                                        <p:cTn dur="500" id="22"/>
                                        <p:tgtEl>
                                          <p:spTgt spid="24"/>
                                        </p:tgtEl>
                                      </p:cBhvr>
                                    </p:animEffect>
                                  </p:childTnLst>
                                </p:cTn>
                              </p:par>
                              <p:par>
                                <p:cTn fill="hold" grpId="0" id="23" nodeType="withEffect" presetClass="entr" presetID="18" presetSubtype="6">
                                  <p:stCondLst>
                                    <p:cond delay="0"/>
                                  </p:stCondLst>
                                  <p:childTnLst>
                                    <p:set>
                                      <p:cBhvr>
                                        <p:cTn dur="1" fill="hold" id="24">
                                          <p:stCondLst>
                                            <p:cond delay="0"/>
                                          </p:stCondLst>
                                        </p:cTn>
                                        <p:tgtEl>
                                          <p:spTgt spid="23"/>
                                        </p:tgtEl>
                                        <p:attrNameLst>
                                          <p:attrName>style.visibility</p:attrName>
                                        </p:attrNameLst>
                                      </p:cBhvr>
                                      <p:to>
                                        <p:strVal val="visible"/>
                                      </p:to>
                                    </p:set>
                                    <p:animEffect filter="strips(downRight)" transition="in">
                                      <p:cBhvr>
                                        <p:cTn dur="500" id="25"/>
                                        <p:tgtEl>
                                          <p:spTgt spid="23"/>
                                        </p:tgtEl>
                                      </p:cBhvr>
                                    </p:animEffect>
                                  </p:childTnLst>
                                </p:cTn>
                              </p:par>
                            </p:childTnLst>
                          </p:cTn>
                        </p:par>
                        <p:par>
                          <p:cTn fill="hold" id="26" nodeType="afterGroup">
                            <p:stCondLst>
                              <p:cond delay="2000"/>
                            </p:stCondLst>
                            <p:childTnLst>
                              <p:par>
                                <p:cTn fill="hold" grpId="0" id="27" nodeType="afterEffect" presetClass="entr" presetID="10" presetSubtype="0">
                                  <p:stCondLst>
                                    <p:cond delay="0"/>
                                  </p:stCondLst>
                                  <p:childTnLst>
                                    <p:set>
                                      <p:cBhvr>
                                        <p:cTn dur="1" fill="hold" id="28">
                                          <p:stCondLst>
                                            <p:cond delay="0"/>
                                          </p:stCondLst>
                                        </p:cTn>
                                        <p:tgtEl>
                                          <p:spTgt spid="20"/>
                                        </p:tgtEl>
                                        <p:attrNameLst>
                                          <p:attrName>style.visibility</p:attrName>
                                        </p:attrNameLst>
                                      </p:cBhvr>
                                      <p:to>
                                        <p:strVal val="visible"/>
                                      </p:to>
                                    </p:set>
                                    <p:animEffect filter="fade" transition="in">
                                      <p:cBhvr>
                                        <p:cTn dur="500" id="29"/>
                                        <p:tgtEl>
                                          <p:spTgt spid="20"/>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21"/>
                                        </p:tgtEl>
                                        <p:attrNameLst>
                                          <p:attrName>style.visibility</p:attrName>
                                        </p:attrNameLst>
                                      </p:cBhvr>
                                      <p:to>
                                        <p:strVal val="visible"/>
                                      </p:to>
                                    </p:set>
                                    <p:animEffect filter="fade" transition="in">
                                      <p:cBhvr>
                                        <p:cTn dur="500" id="32"/>
                                        <p:tgtEl>
                                          <p:spTgt spid="21"/>
                                        </p:tgtEl>
                                      </p:cBhvr>
                                    </p:animEffect>
                                  </p:childTnLst>
                                </p:cTn>
                              </p:par>
                            </p:childTnLst>
                          </p:cTn>
                        </p:par>
                        <p:par>
                          <p:cTn fill="hold" id="33" nodeType="afterGroup">
                            <p:stCondLst>
                              <p:cond delay="2500"/>
                            </p:stCondLst>
                            <p:childTnLst>
                              <p:par>
                                <p:cTn fill="hold" grpId="0" id="34" nodeType="afterEffect" presetClass="entr" presetID="18" presetSubtype="6">
                                  <p:stCondLst>
                                    <p:cond delay="0"/>
                                  </p:stCondLst>
                                  <p:childTnLst>
                                    <p:set>
                                      <p:cBhvr>
                                        <p:cTn dur="1" fill="hold" id="35">
                                          <p:stCondLst>
                                            <p:cond delay="0"/>
                                          </p:stCondLst>
                                        </p:cTn>
                                        <p:tgtEl>
                                          <p:spTgt spid="19"/>
                                        </p:tgtEl>
                                        <p:attrNameLst>
                                          <p:attrName>style.visibility</p:attrName>
                                        </p:attrNameLst>
                                      </p:cBhvr>
                                      <p:to>
                                        <p:strVal val="visible"/>
                                      </p:to>
                                    </p:set>
                                    <p:animEffect filter="strips(downRight)" transition="in">
                                      <p:cBhvr>
                                        <p:cTn dur="500" id="36"/>
                                        <p:tgtEl>
                                          <p:spTgt spid="19"/>
                                        </p:tgtEl>
                                      </p:cBhvr>
                                    </p:animEffect>
                                  </p:childTnLst>
                                </p:cTn>
                              </p:par>
                              <p:par>
                                <p:cTn fill="hold" grpId="0" id="37" nodeType="withEffect" presetClass="entr" presetID="18" presetSubtype="6">
                                  <p:stCondLst>
                                    <p:cond delay="0"/>
                                  </p:stCondLst>
                                  <p:childTnLst>
                                    <p:set>
                                      <p:cBhvr>
                                        <p:cTn dur="1" fill="hold" id="38">
                                          <p:stCondLst>
                                            <p:cond delay="0"/>
                                          </p:stCondLst>
                                        </p:cTn>
                                        <p:tgtEl>
                                          <p:spTgt spid="18"/>
                                        </p:tgtEl>
                                        <p:attrNameLst>
                                          <p:attrName>style.visibility</p:attrName>
                                        </p:attrNameLst>
                                      </p:cBhvr>
                                      <p:to>
                                        <p:strVal val="visible"/>
                                      </p:to>
                                    </p:set>
                                    <p:animEffect filter="strips(downRight)" transition="in">
                                      <p:cBhvr>
                                        <p:cTn dur="500" id="39"/>
                                        <p:tgtEl>
                                          <p:spTgt spid="18"/>
                                        </p:tgtEl>
                                      </p:cBhvr>
                                    </p:animEffect>
                                  </p:childTnLst>
                                </p:cTn>
                              </p:par>
                            </p:childTnLst>
                          </p:cTn>
                        </p:par>
                        <p:par>
                          <p:cTn fill="hold" id="40" nodeType="afterGroup">
                            <p:stCondLst>
                              <p:cond delay="3000"/>
                            </p:stCondLst>
                            <p:childTnLst>
                              <p:par>
                                <p:cTn fill="hold" grpId="0" id="41" nodeType="afterEffect" presetClass="entr" presetID="10" presetSubtype="0">
                                  <p:stCondLst>
                                    <p:cond delay="0"/>
                                  </p:stCondLst>
                                  <p:childTnLst>
                                    <p:set>
                                      <p:cBhvr>
                                        <p:cTn dur="1" fill="hold" id="42">
                                          <p:stCondLst>
                                            <p:cond delay="0"/>
                                          </p:stCondLst>
                                        </p:cTn>
                                        <p:tgtEl>
                                          <p:spTgt spid="15"/>
                                        </p:tgtEl>
                                        <p:attrNameLst>
                                          <p:attrName>style.visibility</p:attrName>
                                        </p:attrNameLst>
                                      </p:cBhvr>
                                      <p:to>
                                        <p:strVal val="visible"/>
                                      </p:to>
                                    </p:set>
                                    <p:animEffect filter="fade" transition="in">
                                      <p:cBhvr>
                                        <p:cTn dur="500" id="43"/>
                                        <p:tgtEl>
                                          <p:spTgt spid="15"/>
                                        </p:tgtEl>
                                      </p:cBhvr>
                                    </p:animEffect>
                                  </p:childTnLst>
                                </p:cTn>
                              </p:par>
                              <p:par>
                                <p:cTn fill="hold" grpId="0" id="44" nodeType="withEffect" presetClass="entr" presetID="10" presetSubtype="0">
                                  <p:stCondLst>
                                    <p:cond delay="0"/>
                                  </p:stCondLst>
                                  <p:childTnLst>
                                    <p:set>
                                      <p:cBhvr>
                                        <p:cTn dur="1" fill="hold" id="45">
                                          <p:stCondLst>
                                            <p:cond delay="0"/>
                                          </p:stCondLst>
                                        </p:cTn>
                                        <p:tgtEl>
                                          <p:spTgt spid="16"/>
                                        </p:tgtEl>
                                        <p:attrNameLst>
                                          <p:attrName>style.visibility</p:attrName>
                                        </p:attrNameLst>
                                      </p:cBhvr>
                                      <p:to>
                                        <p:strVal val="visible"/>
                                      </p:to>
                                    </p:set>
                                    <p:animEffect filter="fade" transition="in">
                                      <p:cBhvr>
                                        <p:cTn dur="500" id="46"/>
                                        <p:tgtEl>
                                          <p:spTgt spid="16"/>
                                        </p:tgtEl>
                                      </p:cBhvr>
                                    </p:animEffect>
                                  </p:childTnLst>
                                </p:cTn>
                              </p:par>
                            </p:childTnLst>
                          </p:cTn>
                        </p:par>
                        <p:par>
                          <p:cTn fill="hold" id="47" nodeType="afterGroup">
                            <p:stCondLst>
                              <p:cond delay="3500"/>
                            </p:stCondLst>
                            <p:childTnLst>
                              <p:par>
                                <p:cTn fill="hold" grpId="0" id="48" nodeType="afterEffect" presetClass="entr" presetID="18" presetSubtype="6">
                                  <p:stCondLst>
                                    <p:cond delay="0"/>
                                  </p:stCondLst>
                                  <p:childTnLst>
                                    <p:set>
                                      <p:cBhvr>
                                        <p:cTn dur="1" fill="hold" id="49">
                                          <p:stCondLst>
                                            <p:cond delay="0"/>
                                          </p:stCondLst>
                                        </p:cTn>
                                        <p:tgtEl>
                                          <p:spTgt spid="14"/>
                                        </p:tgtEl>
                                        <p:attrNameLst>
                                          <p:attrName>style.visibility</p:attrName>
                                        </p:attrNameLst>
                                      </p:cBhvr>
                                      <p:to>
                                        <p:strVal val="visible"/>
                                      </p:to>
                                    </p:set>
                                    <p:animEffect filter="strips(downRight)" transition="in">
                                      <p:cBhvr>
                                        <p:cTn dur="500" id="50"/>
                                        <p:tgtEl>
                                          <p:spTgt spid="14"/>
                                        </p:tgtEl>
                                      </p:cBhvr>
                                    </p:animEffect>
                                  </p:childTnLst>
                                </p:cTn>
                              </p:par>
                              <p:par>
                                <p:cTn fill="hold" grpId="0" id="51" nodeType="withEffect" presetClass="entr" presetID="18" presetSubtype="6">
                                  <p:stCondLst>
                                    <p:cond delay="0"/>
                                  </p:stCondLst>
                                  <p:childTnLst>
                                    <p:set>
                                      <p:cBhvr>
                                        <p:cTn dur="1" fill="hold" id="52">
                                          <p:stCondLst>
                                            <p:cond delay="0"/>
                                          </p:stCondLst>
                                        </p:cTn>
                                        <p:tgtEl>
                                          <p:spTgt spid="13"/>
                                        </p:tgtEl>
                                        <p:attrNameLst>
                                          <p:attrName>style.visibility</p:attrName>
                                        </p:attrNameLst>
                                      </p:cBhvr>
                                      <p:to>
                                        <p:strVal val="visible"/>
                                      </p:to>
                                    </p:set>
                                    <p:animEffect filter="strips(downRight)" transition="in">
                                      <p:cBhvr>
                                        <p:cTn dur="500" id="53"/>
                                        <p:tgtEl>
                                          <p:spTgt spid="13"/>
                                        </p:tgtEl>
                                      </p:cBhvr>
                                    </p:animEffect>
                                  </p:childTnLst>
                                </p:cTn>
                              </p:par>
                            </p:childTnLst>
                          </p:cTn>
                        </p:par>
                        <p:par>
                          <p:cTn fill="hold" id="54" nodeType="afterGroup">
                            <p:stCondLst>
                              <p:cond delay="4000"/>
                            </p:stCondLst>
                            <p:childTnLst>
                              <p:par>
                                <p:cTn fill="hold" grpId="0" id="55" nodeType="afterEffect" presetClass="entr" presetID="10" presetSubtype="0">
                                  <p:stCondLst>
                                    <p:cond delay="0"/>
                                  </p:stCondLst>
                                  <p:childTnLst>
                                    <p:set>
                                      <p:cBhvr>
                                        <p:cTn dur="1" fill="hold" id="56">
                                          <p:stCondLst>
                                            <p:cond delay="0"/>
                                          </p:stCondLst>
                                        </p:cTn>
                                        <p:tgtEl>
                                          <p:spTgt spid="11"/>
                                        </p:tgtEl>
                                        <p:attrNameLst>
                                          <p:attrName>style.visibility</p:attrName>
                                        </p:attrNameLst>
                                      </p:cBhvr>
                                      <p:to>
                                        <p:strVal val="visible"/>
                                      </p:to>
                                    </p:set>
                                    <p:animEffect filter="fade" transition="in">
                                      <p:cBhvr>
                                        <p:cTn dur="500" id="57"/>
                                        <p:tgtEl>
                                          <p:spTgt spid="11"/>
                                        </p:tgtEl>
                                      </p:cBhvr>
                                    </p:animEffect>
                                  </p:childTnLst>
                                </p:cTn>
                              </p:par>
                              <p:par>
                                <p:cTn fill="hold" grpId="0" id="58" nodeType="withEffect" presetClass="entr" presetID="10" presetSubtype="0">
                                  <p:stCondLst>
                                    <p:cond delay="0"/>
                                  </p:stCondLst>
                                  <p:childTnLst>
                                    <p:set>
                                      <p:cBhvr>
                                        <p:cTn dur="1" fill="hold" id="59">
                                          <p:stCondLst>
                                            <p:cond delay="0"/>
                                          </p:stCondLst>
                                        </p:cTn>
                                        <p:tgtEl>
                                          <p:spTgt spid="12"/>
                                        </p:tgtEl>
                                        <p:attrNameLst>
                                          <p:attrName>style.visibility</p:attrName>
                                        </p:attrNameLst>
                                      </p:cBhvr>
                                      <p:to>
                                        <p:strVal val="visible"/>
                                      </p:to>
                                    </p:set>
                                    <p:animEffect filter="fade" transition="in">
                                      <p:cBhvr>
                                        <p:cTn dur="500" id="60"/>
                                        <p:tgtEl>
                                          <p:spTgt spid="12"/>
                                        </p:tgtEl>
                                      </p:cBhvr>
                                    </p:animEffect>
                                  </p:childTnLst>
                                </p:cTn>
                              </p:par>
                            </p:childTnLst>
                          </p:cTn>
                        </p:par>
                        <p:par>
                          <p:cTn fill="hold" id="61" nodeType="afterGroup">
                            <p:stCondLst>
                              <p:cond delay="4500"/>
                            </p:stCondLst>
                            <p:childTnLst>
                              <p:par>
                                <p:cTn fill="hold" grpId="0" id="62" nodeType="afterEffect" presetClass="entr" presetID="18" presetSubtype="6">
                                  <p:stCondLst>
                                    <p:cond delay="0"/>
                                  </p:stCondLst>
                                  <p:childTnLst>
                                    <p:set>
                                      <p:cBhvr>
                                        <p:cTn dur="1" fill="hold" id="63">
                                          <p:stCondLst>
                                            <p:cond delay="0"/>
                                          </p:stCondLst>
                                        </p:cTn>
                                        <p:tgtEl>
                                          <p:spTgt spid="10"/>
                                        </p:tgtEl>
                                        <p:attrNameLst>
                                          <p:attrName>style.visibility</p:attrName>
                                        </p:attrNameLst>
                                      </p:cBhvr>
                                      <p:to>
                                        <p:strVal val="visible"/>
                                      </p:to>
                                    </p:set>
                                    <p:animEffect filter="strips(downRight)" transition="in">
                                      <p:cBhvr>
                                        <p:cTn dur="500" id="64"/>
                                        <p:tgtEl>
                                          <p:spTgt spid="10"/>
                                        </p:tgtEl>
                                      </p:cBhvr>
                                    </p:animEffect>
                                  </p:childTnLst>
                                </p:cTn>
                              </p:par>
                              <p:par>
                                <p:cTn fill="hold" grpId="0" id="65" nodeType="withEffect" presetClass="entr" presetID="1" presetSubtype="0">
                                  <p:stCondLst>
                                    <p:cond delay="0"/>
                                  </p:stCondLst>
                                  <p:childTnLst>
                                    <p:set>
                                      <p:cBhvr>
                                        <p:cTn dur="1" fill="hold" id="66">
                                          <p:stCondLst>
                                            <p:cond delay="0"/>
                                          </p:stCondLst>
                                        </p:cTn>
                                        <p:tgtEl>
                                          <p:spTgt spid="28"/>
                                        </p:tgtEl>
                                        <p:attrNameLst>
                                          <p:attrName>style.visibility</p:attrName>
                                        </p:attrNameLst>
                                      </p:cBhvr>
                                      <p:to>
                                        <p:strVal val="visible"/>
                                      </p:to>
                                    </p:set>
                                  </p:childTnLst>
                                </p:cTn>
                              </p:par>
                              <p:par>
                                <p:cTn fill="remove" grpId="1" id="67" nodeType="withEffect" presetClass="emph" presetID="27" presetSubtype="0">
                                  <p:stCondLst>
                                    <p:cond delay="0"/>
                                  </p:stCondLst>
                                  <p:childTnLst>
                                    <p:animClr clrSpc="rgb" dir="cw">
                                      <p:cBhvr override="childStyle">
                                        <p:cTn autoRev="1" dur="250" fill="remove" id="68"/>
                                        <p:tgtEl>
                                          <p:spTgt spid="28"/>
                                        </p:tgtEl>
                                        <p:attrNameLst>
                                          <p:attrName>style.color</p:attrName>
                                        </p:attrNameLst>
                                      </p:cBhvr>
                                      <p:to>
                                        <a:schemeClr val="bg1"/>
                                      </p:to>
                                    </p:animClr>
                                    <p:animClr clrSpc="rgb" dir="cw">
                                      <p:cBhvr>
                                        <p:cTn autoRev="1" dur="250" fill="remove" id="69"/>
                                        <p:tgtEl>
                                          <p:spTgt spid="28"/>
                                        </p:tgtEl>
                                        <p:attrNameLst>
                                          <p:attrName>fillcolor</p:attrName>
                                        </p:attrNameLst>
                                      </p:cBhvr>
                                      <p:to>
                                        <a:schemeClr val="bg1"/>
                                      </p:to>
                                    </p:animClr>
                                    <p:set>
                                      <p:cBhvr>
                                        <p:cTn autoRev="1" dur="250" fill="remove" id="70"/>
                                        <p:tgtEl>
                                          <p:spTgt spid="28"/>
                                        </p:tgtEl>
                                        <p:attrNameLst>
                                          <p:attrName>fill.type</p:attrName>
                                        </p:attrNameLst>
                                      </p:cBhvr>
                                      <p:to>
                                        <p:strVal val="solid"/>
                                      </p:to>
                                    </p:set>
                                    <p:set>
                                      <p:cBhvr>
                                        <p:cTn autoRev="1" dur="250" fill="remove" id="71"/>
                                        <p:tgtEl>
                                          <p:spTgt spid="28"/>
                                        </p:tgtEl>
                                        <p:attrNameLst>
                                          <p:attrName>fill.on</p:attrName>
                                        </p:attrNameLst>
                                      </p:cBhvr>
                                      <p:to>
                                        <p:strVal val="tru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1"/>
      <p:bldP build="p" grpId="0" spid="4"/>
      <p:bldP grpId="0" spid="10"/>
      <p:bldP grpId="0" spid="11"/>
      <p:bldP grpId="0" spid="12"/>
      <p:bldP grpId="0" spid="13"/>
      <p:bldP grpId="0" spid="14"/>
      <p:bldP grpId="0" spid="15"/>
      <p:bldP grpId="0" spid="18"/>
      <p:bldP grpId="0" spid="19"/>
      <p:bldP grpId="0" spid="20"/>
      <p:bldP grpId="0" spid="21"/>
      <p:bldP grpId="0" spid="23"/>
      <p:bldP grpId="0" spid="24"/>
      <p:bldP grpId="0" spid="25"/>
      <p:bldP grpId="0" spid="28"/>
      <p:bldP grpId="1" spid="28"/>
      <p:bldP grpId="0" spid="16"/>
      <p:bldP grpId="0" spid="26"/>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73"/>
          <p:cNvGrpSpPr/>
          <p:nvPr/>
        </p:nvGrpSpPr>
        <p:grpSpPr>
          <a:xfrm>
            <a:off x="2521310" y="1697833"/>
            <a:ext cx="4188409" cy="534821"/>
            <a:chOff x="2855577" y="2033074"/>
            <a:chExt cx="6485661" cy="828001"/>
          </a:xfrm>
        </p:grpSpPr>
        <p:sp>
          <p:nvSpPr>
            <p:cNvPr id="75" name="Rectangle 74"/>
            <p:cNvSpPr>
              <a:spLocks noChangeArrowheads="1"/>
            </p:cNvSpPr>
            <p:nvPr/>
          </p:nvSpPr>
          <p:spPr bwMode="auto">
            <a:xfrm>
              <a:off x="2855577" y="2038513"/>
              <a:ext cx="5853118" cy="779235"/>
            </a:xfrm>
            <a:prstGeom prst="rect">
              <a:avLst/>
            </a:prstGeom>
            <a:solidFill>
              <a:schemeClr val="bg1">
                <a:lumMod val="95000"/>
              </a:schemeClr>
            </a:solidFill>
            <a:ln w="9525">
              <a:noFill/>
              <a:miter lim="800000"/>
            </a:ln>
          </p:spPr>
          <p:txBody>
            <a:bodyPr anchor="ctr" wrap="square"/>
            <a:lstStyle/>
            <a:p>
              <a:pPr>
                <a:lnSpc>
                  <a:spcPct val="120000"/>
                </a:lnSpc>
              </a:pPr>
              <a:endParaRPr altLang="en-US" lang="zh-CN"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76" name="Text Box 13"/>
            <p:cNvSpPr txBox="1">
              <a:spLocks noChangeArrowheads="1"/>
            </p:cNvSpPr>
            <p:nvPr/>
          </p:nvSpPr>
          <p:spPr bwMode="auto">
            <a:xfrm>
              <a:off x="4562599" y="2254653"/>
              <a:ext cx="2740917" cy="509637"/>
            </a:xfrm>
            <a:prstGeom prst="rect">
              <a:avLst/>
            </a:prstGeom>
            <a:noFill/>
            <a:ln algn="ctr" w="9525">
              <a:noFill/>
              <a:miter lim="800000"/>
            </a:ln>
          </p:spPr>
          <p:txBody>
            <a:bodyPr bIns="0" lIns="0" rIns="0" tIns="0" wrap="square">
              <a:spAutoFit/>
            </a:bodyPr>
            <a:lstStyle/>
            <a:p>
              <a:pPr>
                <a:lnSpc>
                  <a:spcPct val="120000"/>
                </a:lnSpc>
              </a:pPr>
              <a:r>
                <a:rPr altLang="zh-CN" lang="en-US"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rPr>
                <a:t>Please replace text, click add relevant headline, modify the text content, also can copy your content to this directly.</a:t>
              </a:r>
            </a:p>
          </p:txBody>
        </p:sp>
        <p:sp>
          <p:nvSpPr>
            <p:cNvPr id="77" name="Oval 76"/>
            <p:cNvSpPr/>
            <p:nvPr/>
          </p:nvSpPr>
          <p:spPr>
            <a:xfrm>
              <a:off x="8513238" y="2033074"/>
              <a:ext cx="828000" cy="828001"/>
            </a:xfrm>
            <a:prstGeom prst="ellipse">
              <a:avLst/>
            </a:prstGeom>
            <a:solidFill>
              <a:schemeClr val="bg1">
                <a:lumMod val="95000"/>
              </a:schemeClr>
            </a:solidFill>
            <a:ln w="1143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lstStyle/>
            <a:p>
              <a:pPr algn="ctr">
                <a:lnSpc>
                  <a:spcPct val="120000"/>
                </a:lnSpc>
              </a:pPr>
              <a:endParaRPr lang="id-ID"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78" name="TextBox 77"/>
            <p:cNvSpPr txBox="1"/>
            <p:nvPr/>
          </p:nvSpPr>
          <p:spPr>
            <a:xfrm flipH="1">
              <a:off x="8628463" y="2172239"/>
              <a:ext cx="602367" cy="481324"/>
            </a:xfrm>
            <a:prstGeom prst="rect">
              <a:avLst/>
            </a:prstGeom>
            <a:noFill/>
          </p:spPr>
          <p:txBody>
            <a:bodyPr bIns="0" lIns="0" rIns="0" rtlCol="0" tIns="0" wrap="square">
              <a:spAutoFit/>
            </a:bodyPr>
            <a:lstStyle/>
            <a:p>
              <a:pPr algn="ctr">
                <a:lnSpc>
                  <a:spcPct val="120000"/>
                </a:lnSpc>
              </a:pPr>
              <a:r>
                <a:rPr lang="id-ID" sz="17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rPr>
                <a:t>01</a:t>
              </a:r>
            </a:p>
          </p:txBody>
        </p:sp>
      </p:grpSp>
      <p:grpSp>
        <p:nvGrpSpPr>
          <p:cNvPr id="3" name="Group 78"/>
          <p:cNvGrpSpPr/>
          <p:nvPr/>
        </p:nvGrpSpPr>
        <p:grpSpPr>
          <a:xfrm>
            <a:off x="2845819" y="2166940"/>
            <a:ext cx="3452383" cy="534821"/>
            <a:chOff x="3358070" y="2759339"/>
            <a:chExt cx="5345942" cy="828000"/>
          </a:xfrm>
        </p:grpSpPr>
        <p:sp>
          <p:nvSpPr>
            <p:cNvPr id="80" name="Rectangle 79"/>
            <p:cNvSpPr>
              <a:spLocks noChangeArrowheads="1"/>
            </p:cNvSpPr>
            <p:nvPr/>
          </p:nvSpPr>
          <p:spPr bwMode="auto">
            <a:xfrm>
              <a:off x="3358070" y="2759339"/>
              <a:ext cx="4916431" cy="779234"/>
            </a:xfrm>
            <a:prstGeom prst="rect">
              <a:avLst/>
            </a:prstGeom>
            <a:solidFill>
              <a:schemeClr val="bg1">
                <a:lumMod val="85000"/>
              </a:schemeClr>
            </a:solidFill>
            <a:ln w="9525">
              <a:noFill/>
              <a:miter lim="800000"/>
            </a:ln>
          </p:spPr>
          <p:txBody>
            <a:bodyPr anchor="ctr" wrap="square"/>
            <a:lstStyle/>
            <a:p>
              <a:pPr>
                <a:lnSpc>
                  <a:spcPct val="120000"/>
                </a:lnSpc>
              </a:pPr>
              <a:endParaRPr altLang="en-US" lang="zh-CN">
                <a:solidFill>
                  <a:schemeClr val="bg1">
                    <a:lumMod val="50000"/>
                  </a:schemeClr>
                </a:solidFill>
                <a:sym charset="0" panose="020b0604020202020204" pitchFamily="34" typeface="Arial"/>
              </a:endParaRPr>
            </a:p>
          </p:txBody>
        </p:sp>
        <p:sp>
          <p:nvSpPr>
            <p:cNvPr id="81" name="Text Box 12"/>
            <p:cNvSpPr txBox="1">
              <a:spLocks noChangeArrowheads="1"/>
            </p:cNvSpPr>
            <p:nvPr/>
          </p:nvSpPr>
          <p:spPr bwMode="auto">
            <a:xfrm>
              <a:off x="4868345" y="2967588"/>
              <a:ext cx="2787212" cy="509637"/>
            </a:xfrm>
            <a:prstGeom prst="rect">
              <a:avLst/>
            </a:prstGeom>
            <a:noFill/>
            <a:ln algn="ctr" w="9525">
              <a:noFill/>
              <a:miter lim="800000"/>
            </a:ln>
          </p:spPr>
          <p:txBody>
            <a:bodyPr bIns="0" lIns="0" rIns="0" tIns="0" wrap="square">
              <a:spAutoFit/>
            </a:bodyPr>
            <a:lstStyle/>
            <a:p>
              <a:pPr>
                <a:lnSpc>
                  <a:spcPct val="120000"/>
                </a:lnSpc>
              </a:pPr>
              <a:r>
                <a:rPr altLang="zh-CN" lang="en-US"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rPr>
                <a:t>Please replace text, click add relevant headline, modify the text content, also can copy your content to this directly.</a:t>
              </a:r>
            </a:p>
          </p:txBody>
        </p:sp>
        <p:sp>
          <p:nvSpPr>
            <p:cNvPr id="82" name="Oval 81"/>
            <p:cNvSpPr/>
            <p:nvPr/>
          </p:nvSpPr>
          <p:spPr>
            <a:xfrm>
              <a:off x="7876012" y="2759339"/>
              <a:ext cx="828000" cy="828000"/>
            </a:xfrm>
            <a:prstGeom prst="ellipse">
              <a:avLst/>
            </a:prstGeom>
            <a:solidFill>
              <a:schemeClr val="bg1">
                <a:lumMod val="95000"/>
              </a:schemeClr>
            </a:solidFill>
            <a:ln w="1143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lstStyle/>
            <a:p>
              <a:pPr algn="ctr">
                <a:lnSpc>
                  <a:spcPct val="120000"/>
                </a:lnSpc>
              </a:pPr>
              <a:endParaRPr lang="id-ID"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83" name="TextBox 82"/>
            <p:cNvSpPr txBox="1"/>
            <p:nvPr/>
          </p:nvSpPr>
          <p:spPr>
            <a:xfrm flipH="1">
              <a:off x="7991238" y="2930477"/>
              <a:ext cx="602368" cy="481323"/>
            </a:xfrm>
            <a:prstGeom prst="rect">
              <a:avLst/>
            </a:prstGeom>
            <a:noFill/>
          </p:spPr>
          <p:txBody>
            <a:bodyPr bIns="0" lIns="0" rIns="0" rtlCol="0" tIns="0" wrap="square">
              <a:spAutoFit/>
            </a:bodyPr>
            <a:lstStyle/>
            <a:p>
              <a:pPr algn="ctr">
                <a:lnSpc>
                  <a:spcPct val="120000"/>
                </a:lnSpc>
              </a:pPr>
              <a:r>
                <a:rPr lang="id-ID" sz="17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rPr>
                <a:t>02</a:t>
              </a:r>
            </a:p>
          </p:txBody>
        </p:sp>
      </p:grpSp>
      <p:grpSp>
        <p:nvGrpSpPr>
          <p:cNvPr id="4" name="Group 83"/>
          <p:cNvGrpSpPr/>
          <p:nvPr/>
        </p:nvGrpSpPr>
        <p:grpSpPr>
          <a:xfrm>
            <a:off x="3215396" y="2661175"/>
            <a:ext cx="3476119" cy="534821"/>
            <a:chOff x="3930355" y="3524505"/>
            <a:chExt cx="5382696" cy="828000"/>
          </a:xfrm>
        </p:grpSpPr>
        <p:sp>
          <p:nvSpPr>
            <p:cNvPr id="85" name="Rectangle 84"/>
            <p:cNvSpPr>
              <a:spLocks noChangeArrowheads="1"/>
            </p:cNvSpPr>
            <p:nvPr/>
          </p:nvSpPr>
          <p:spPr bwMode="auto">
            <a:xfrm>
              <a:off x="3930355" y="3539901"/>
              <a:ext cx="4778340" cy="756667"/>
            </a:xfrm>
            <a:prstGeom prst="rect">
              <a:avLst/>
            </a:prstGeom>
            <a:solidFill>
              <a:schemeClr val="bg1">
                <a:lumMod val="95000"/>
              </a:schemeClr>
            </a:solidFill>
            <a:ln w="9525">
              <a:noFill/>
              <a:miter lim="800000"/>
            </a:ln>
          </p:spPr>
          <p:txBody>
            <a:bodyPr anchor="ctr" wrap="square"/>
            <a:lstStyle/>
            <a:p>
              <a:pPr>
                <a:lnSpc>
                  <a:spcPct val="120000"/>
                </a:lnSpc>
              </a:pPr>
              <a:endParaRPr altLang="en-US" lang="zh-CN"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86" name="Text Box 11"/>
            <p:cNvSpPr txBox="1">
              <a:spLocks noChangeArrowheads="1"/>
            </p:cNvSpPr>
            <p:nvPr/>
          </p:nvSpPr>
          <p:spPr bwMode="auto">
            <a:xfrm>
              <a:off x="5235870" y="3792275"/>
              <a:ext cx="2943248" cy="509637"/>
            </a:xfrm>
            <a:prstGeom prst="rect">
              <a:avLst/>
            </a:prstGeom>
            <a:noFill/>
            <a:ln algn="ctr" w="9525">
              <a:noFill/>
              <a:miter lim="800000"/>
            </a:ln>
          </p:spPr>
          <p:txBody>
            <a:bodyPr bIns="0" lIns="0" rIns="0" tIns="0" wrap="square">
              <a:spAutoFit/>
            </a:bodyPr>
            <a:lstStyle/>
            <a:p>
              <a:pPr>
                <a:lnSpc>
                  <a:spcPct val="120000"/>
                </a:lnSpc>
              </a:pPr>
              <a:r>
                <a:rPr altLang="zh-CN" lang="en-US"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rPr>
                <a:t>Please replace text, click add relevant headline, modify the text content, also can copy your content to this directly.</a:t>
              </a:r>
            </a:p>
          </p:txBody>
        </p:sp>
        <p:sp>
          <p:nvSpPr>
            <p:cNvPr id="87" name="Oval 86"/>
            <p:cNvSpPr/>
            <p:nvPr/>
          </p:nvSpPr>
          <p:spPr>
            <a:xfrm>
              <a:off x="8485051" y="3524505"/>
              <a:ext cx="828000" cy="828000"/>
            </a:xfrm>
            <a:prstGeom prst="ellipse">
              <a:avLst/>
            </a:prstGeom>
            <a:solidFill>
              <a:schemeClr val="bg1">
                <a:lumMod val="95000"/>
              </a:schemeClr>
            </a:solidFill>
            <a:ln w="1143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lstStyle/>
            <a:p>
              <a:pPr algn="ctr">
                <a:lnSpc>
                  <a:spcPct val="120000"/>
                </a:lnSpc>
              </a:pPr>
              <a:endParaRPr lang="id-ID"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88" name="TextBox 87"/>
            <p:cNvSpPr txBox="1"/>
            <p:nvPr/>
          </p:nvSpPr>
          <p:spPr>
            <a:xfrm flipH="1">
              <a:off x="8600278" y="3679658"/>
              <a:ext cx="602367" cy="481323"/>
            </a:xfrm>
            <a:prstGeom prst="rect">
              <a:avLst/>
            </a:prstGeom>
            <a:noFill/>
          </p:spPr>
          <p:txBody>
            <a:bodyPr bIns="0" lIns="0" rIns="0" rtlCol="0" tIns="0" wrap="square">
              <a:spAutoFit/>
            </a:bodyPr>
            <a:lstStyle/>
            <a:p>
              <a:pPr algn="ctr">
                <a:lnSpc>
                  <a:spcPct val="120000"/>
                </a:lnSpc>
              </a:pPr>
              <a:r>
                <a:rPr lang="id-ID" sz="17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rPr>
                <a:t>03</a:t>
              </a:r>
            </a:p>
          </p:txBody>
        </p:sp>
      </p:grpSp>
      <p:grpSp>
        <p:nvGrpSpPr>
          <p:cNvPr id="5" name="Group 88"/>
          <p:cNvGrpSpPr/>
          <p:nvPr/>
        </p:nvGrpSpPr>
        <p:grpSpPr>
          <a:xfrm>
            <a:off x="3682127" y="3140837"/>
            <a:ext cx="3541952" cy="651660"/>
            <a:chOff x="4653076" y="4295241"/>
            <a:chExt cx="5484638" cy="1008890"/>
          </a:xfrm>
        </p:grpSpPr>
        <p:sp>
          <p:nvSpPr>
            <p:cNvPr id="90" name="Rectangle 89"/>
            <p:cNvSpPr>
              <a:spLocks noChangeArrowheads="1"/>
            </p:cNvSpPr>
            <p:nvPr/>
          </p:nvSpPr>
          <p:spPr bwMode="auto">
            <a:xfrm>
              <a:off x="4653076" y="4295241"/>
              <a:ext cx="4927020" cy="1008890"/>
            </a:xfrm>
            <a:prstGeom prst="rect">
              <a:avLst/>
            </a:prstGeom>
            <a:solidFill>
              <a:schemeClr val="bg1">
                <a:lumMod val="85000"/>
              </a:schemeClr>
            </a:solidFill>
            <a:ln w="9525">
              <a:noFill/>
              <a:miter lim="800000"/>
            </a:ln>
          </p:spPr>
          <p:txBody>
            <a:bodyPr anchor="ctr" wrap="square"/>
            <a:lstStyle/>
            <a:p>
              <a:pPr>
                <a:lnSpc>
                  <a:spcPct val="120000"/>
                </a:lnSpc>
              </a:pPr>
              <a:endParaRPr altLang="en-US" lang="zh-CN"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91" name="Text Box 10"/>
            <p:cNvSpPr txBox="1">
              <a:spLocks noChangeArrowheads="1"/>
            </p:cNvSpPr>
            <p:nvPr/>
          </p:nvSpPr>
          <p:spPr bwMode="auto">
            <a:xfrm>
              <a:off x="5701991" y="4657168"/>
              <a:ext cx="3060627" cy="509638"/>
            </a:xfrm>
            <a:prstGeom prst="rect">
              <a:avLst/>
            </a:prstGeom>
            <a:noFill/>
            <a:ln algn="ctr" w="9525">
              <a:noFill/>
              <a:miter lim="800000"/>
            </a:ln>
          </p:spPr>
          <p:txBody>
            <a:bodyPr bIns="0" lIns="0" rIns="0" tIns="0" wrap="square">
              <a:spAutoFit/>
            </a:bodyPr>
            <a:lstStyle/>
            <a:p>
              <a:pPr>
                <a:lnSpc>
                  <a:spcPct val="120000"/>
                </a:lnSpc>
              </a:pPr>
              <a:r>
                <a:rPr altLang="zh-CN" lang="en-US"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rPr>
                <a:t>Please replace text, click add relevant headline, modify the text content, also can copy your content to this directly.</a:t>
              </a:r>
            </a:p>
          </p:txBody>
        </p:sp>
        <p:sp>
          <p:nvSpPr>
            <p:cNvPr id="92" name="Oval 91"/>
            <p:cNvSpPr>
              <a:spLocks noChangeAspect="1"/>
            </p:cNvSpPr>
            <p:nvPr/>
          </p:nvSpPr>
          <p:spPr>
            <a:xfrm>
              <a:off x="9166975" y="4314980"/>
              <a:ext cx="970739" cy="970739"/>
            </a:xfrm>
            <a:prstGeom prst="ellipse">
              <a:avLst/>
            </a:prstGeom>
            <a:solidFill>
              <a:schemeClr val="bg1">
                <a:lumMod val="95000"/>
              </a:schemeClr>
            </a:solidFill>
            <a:ln w="1143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lstStyle/>
            <a:p>
              <a:pPr algn="ctr">
                <a:lnSpc>
                  <a:spcPct val="120000"/>
                </a:lnSpc>
              </a:pPr>
              <a:endParaRPr lang="id-ID" sz="6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93" name="TextBox 92"/>
            <p:cNvSpPr txBox="1">
              <a:spLocks noChangeAspect="1"/>
            </p:cNvSpPr>
            <p:nvPr/>
          </p:nvSpPr>
          <p:spPr>
            <a:xfrm flipH="1">
              <a:off x="9320237" y="4558038"/>
              <a:ext cx="658862" cy="481324"/>
            </a:xfrm>
            <a:prstGeom prst="rect">
              <a:avLst/>
            </a:prstGeom>
            <a:noFill/>
          </p:spPr>
          <p:txBody>
            <a:bodyPr bIns="0" lIns="0" rIns="0" rtlCol="0" tIns="0" wrap="square">
              <a:spAutoFit/>
            </a:bodyPr>
            <a:lstStyle/>
            <a:p>
              <a:pPr algn="ctr">
                <a:lnSpc>
                  <a:spcPct val="120000"/>
                </a:lnSpc>
              </a:pPr>
              <a:r>
                <a:rPr lang="id-ID" sz="1700">
                  <a:solidFill>
                    <a:schemeClr val="bg1">
                      <a:lumMod val="50000"/>
                    </a:schemeClr>
                  </a:solidFill>
                  <a:latin charset="0" panose="020b0604020202020204" pitchFamily="34" typeface="Arial"/>
                  <a:ea charset="-122" panose="020b0503020204020204" pitchFamily="34" typeface="微软雅黑"/>
                  <a:sym charset="0" panose="020b0604020202020204" pitchFamily="34" typeface="Arial"/>
                </a:rPr>
                <a:t>04</a:t>
              </a:r>
            </a:p>
          </p:txBody>
        </p:sp>
      </p:grpSp>
      <p:sp>
        <p:nvSpPr>
          <p:cNvPr id="45" name="TextBox 44"/>
          <p:cNvSpPr txBox="1"/>
          <p:nvPr/>
        </p:nvSpPr>
        <p:spPr>
          <a:xfrm>
            <a:off x="1098990" y="4237513"/>
            <a:ext cx="6956396" cy="329184"/>
          </a:xfrm>
          <a:prstGeom prst="rect">
            <a:avLst/>
          </a:prstGeom>
          <a:noFill/>
        </p:spPr>
        <p:txBody>
          <a:bodyPr bIns="0" lIns="0" numCol="1" rIns="0" spcCol="256032" tIns="0" wrap="square">
            <a:spAutoFit/>
          </a:bodyPr>
          <a:lstStyle/>
          <a:p>
            <a:pPr>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a:t>
            </a:r>
          </a:p>
        </p:txBody>
      </p:sp>
      <p:cxnSp>
        <p:nvCxnSpPr>
          <p:cNvPr id="46" name="Straight Connector 45"/>
          <p:cNvCxnSpPr/>
          <p:nvPr/>
        </p:nvCxnSpPr>
        <p:spPr>
          <a:xfrm>
            <a:off x="1156795" y="4172960"/>
            <a:ext cx="6806443" cy="0"/>
          </a:xfrm>
          <a:prstGeom prst="line">
            <a:avLst/>
          </a:prstGeom>
          <a:ln w="12700">
            <a:solidFill>
              <a:schemeClr val="bg1">
                <a:lumMod val="65000"/>
              </a:schemeClr>
            </a:solidFill>
            <a:prstDash val="sysDot"/>
            <a:headEnd len="sm" type="oval" w="sm"/>
            <a:tailEnd len="sm" type="oval" w="sm"/>
          </a:ln>
        </p:spPr>
        <p:style>
          <a:lnRef idx="1">
            <a:schemeClr val="accent1"/>
          </a:lnRef>
          <a:fillRef idx="0">
            <a:schemeClr val="accent1"/>
          </a:fillRef>
          <a:effectRef idx="0">
            <a:schemeClr val="accent1"/>
          </a:effectRef>
          <a:fontRef idx="minor">
            <a:schemeClr val="tx1"/>
          </a:fontRef>
        </p:style>
      </p:cxnSp>
      <p:grpSp>
        <p:nvGrpSpPr>
          <p:cNvPr id="6" name="Group 30"/>
          <p:cNvGrpSpPr/>
          <p:nvPr/>
        </p:nvGrpSpPr>
        <p:grpSpPr>
          <a:xfrm>
            <a:off x="1222421" y="1395239"/>
            <a:ext cx="2761658" cy="2420014"/>
            <a:chOff x="-115" y="653"/>
            <a:chExt cx="3913" cy="3610"/>
          </a:xfrm>
        </p:grpSpPr>
        <p:grpSp>
          <p:nvGrpSpPr>
            <p:cNvPr id="7" name="Group 15"/>
            <p:cNvGrpSpPr/>
            <p:nvPr/>
          </p:nvGrpSpPr>
          <p:grpSpPr>
            <a:xfrm>
              <a:off x="-115" y="3057"/>
              <a:ext cx="3913" cy="1206"/>
              <a:chOff x="61" y="3092"/>
              <a:chExt cx="2912" cy="957"/>
            </a:xfrm>
          </p:grpSpPr>
          <p:sp>
            <p:nvSpPr>
              <p:cNvPr id="61" name="Freeform 16"/>
              <p:cNvSpPr/>
              <p:nvPr/>
            </p:nvSpPr>
            <p:spPr bwMode="gray">
              <a:xfrm>
                <a:off x="351" y="3097"/>
                <a:ext cx="2242" cy="346"/>
              </a:xfrm>
              <a:custGeom>
                <a:gdLst>
                  <a:gd fmla="*/ 0 w 2208" name="T0"/>
                  <a:gd fmla="*/ 1672 h 303" name="T1"/>
                  <a:gd fmla="*/ 2412 w 2208" name="T2"/>
                  <a:gd fmla="*/ 1698 h 303" name="T3"/>
                  <a:gd fmla="*/ 2693 w 2208" name="T4"/>
                  <a:gd fmla="*/ 0 h 303" name="T5"/>
                  <a:gd fmla="*/ 842 w 2208" name="T6"/>
                  <a:gd fmla="*/ 159 h 303" name="T7"/>
                  <a:gd fmla="*/ 0 w 2208" name="T8"/>
                  <a:gd fmla="*/ 1672 h 303" name="T9"/>
                  <a:gd fmla="*/ 0 60000 65536" name="T10"/>
                  <a:gd fmla="*/ 0 60000 65536" name="T11"/>
                  <a:gd fmla="*/ 0 60000 65536" name="T12"/>
                  <a:gd fmla="*/ 0 60000 65536" name="T13"/>
                  <a:gd fmla="*/ 0 60000 65536" name="T14"/>
                  <a:gd fmla="*/ 0 w 2208" name="T15"/>
                  <a:gd fmla="*/ 0 h 303" name="T16"/>
                  <a:gd fmla="*/ 2208 w 2208" name="T17"/>
                  <a:gd fmla="*/ 303 h 303" name="T18"/>
                </a:gdLst>
                <a:cxnLst>
                  <a:cxn ang="T10">
                    <a:pos x="T0" y="T1"/>
                  </a:cxn>
                  <a:cxn ang="T11">
                    <a:pos x="T2" y="T3"/>
                  </a:cxn>
                  <a:cxn ang="T12">
                    <a:pos x="T4" y="T5"/>
                  </a:cxn>
                  <a:cxn ang="T13">
                    <a:pos x="T6" y="T7"/>
                  </a:cxn>
                  <a:cxn ang="T14">
                    <a:pos x="T8" y="T9"/>
                  </a:cxn>
                </a:cxnLst>
                <a:rect b="T18" l="T15" r="T17" t="T16"/>
                <a:pathLst>
                  <a:path h="303" w="2208">
                    <a:moveTo>
                      <a:pt x="0" y="298"/>
                    </a:moveTo>
                    <a:lnTo>
                      <a:pt x="1979" y="302"/>
                    </a:lnTo>
                    <a:lnTo>
                      <a:pt x="2207" y="0"/>
                    </a:lnTo>
                    <a:lnTo>
                      <a:pt x="690" y="28"/>
                    </a:lnTo>
                    <a:lnTo>
                      <a:pt x="0" y="298"/>
                    </a:lnTo>
                  </a:path>
                </a:pathLst>
              </a:custGeom>
              <a:solidFill>
                <a:schemeClr val="accent5">
                  <a:lumMod val="60000"/>
                  <a:lumOff val="40000"/>
                </a:schemeClr>
              </a:solidFill>
              <a:ln cap="rnd" w="3175">
                <a:noFill/>
                <a:round/>
              </a:ln>
            </p:spPr>
            <p:txBody>
              <a:bodyPr/>
              <a:lstStyle/>
              <a:p>
                <a:pPr>
                  <a:lnSpc>
                    <a:spcPct val="120000"/>
                  </a:lnSpc>
                  <a:defRPr/>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sp>
            <p:nvSpPr>
              <p:cNvPr id="62" name="Freeform 17"/>
              <p:cNvSpPr/>
              <p:nvPr/>
            </p:nvSpPr>
            <p:spPr bwMode="gray">
              <a:xfrm>
                <a:off x="61" y="3429"/>
                <a:ext cx="2597" cy="617"/>
              </a:xfrm>
              <a:custGeom>
                <a:gdLst>
                  <a:gd fmla="*/ 0 w 2557" name="T0"/>
                  <a:gd fmla="*/ 3186 h 538" name="T1"/>
                  <a:gd fmla="*/ 3128 w 2557" name="T2"/>
                  <a:gd fmla="*/ 3182 h 538" name="T3"/>
                  <a:gd fmla="*/ 2767 w 2557" name="T4"/>
                  <a:gd fmla="*/ 1 h 538" name="T5"/>
                  <a:gd fmla="*/ 353 w 2557" name="T6"/>
                  <a:gd fmla="*/ 0 h 538" name="T7"/>
                  <a:gd fmla="*/ 0 w 2557" name="T8"/>
                  <a:gd fmla="*/ 3186 h 538" name="T9"/>
                  <a:gd fmla="*/ 0 60000 65536" name="T10"/>
                  <a:gd fmla="*/ 0 60000 65536" name="T11"/>
                  <a:gd fmla="*/ 0 60000 65536" name="T12"/>
                  <a:gd fmla="*/ 0 60000 65536" name="T13"/>
                  <a:gd fmla="*/ 0 60000 65536" name="T14"/>
                  <a:gd fmla="*/ 0 w 2557" name="T15"/>
                  <a:gd fmla="*/ 0 h 538" name="T16"/>
                  <a:gd fmla="*/ 2557 w 2557" name="T17"/>
                  <a:gd fmla="*/ 538 h 538" name="T18"/>
                </a:gdLst>
                <a:cxnLst>
                  <a:cxn ang="T10">
                    <a:pos x="T0" y="T1"/>
                  </a:cxn>
                  <a:cxn ang="T11">
                    <a:pos x="T2" y="T3"/>
                  </a:cxn>
                  <a:cxn ang="T12">
                    <a:pos x="T4" y="T5"/>
                  </a:cxn>
                  <a:cxn ang="T13">
                    <a:pos x="T6" y="T7"/>
                  </a:cxn>
                  <a:cxn ang="T14">
                    <a:pos x="T8" y="T9"/>
                  </a:cxn>
                </a:cxnLst>
                <a:rect b="T18" l="T15" r="T17" t="T16"/>
                <a:pathLst>
                  <a:path h="538" w="2557">
                    <a:moveTo>
                      <a:pt x="0" y="537"/>
                    </a:moveTo>
                    <a:lnTo>
                      <a:pt x="2556" y="536"/>
                    </a:lnTo>
                    <a:lnTo>
                      <a:pt x="2262" y="1"/>
                    </a:lnTo>
                    <a:lnTo>
                      <a:pt x="288" y="0"/>
                    </a:lnTo>
                    <a:lnTo>
                      <a:pt x="0" y="537"/>
                    </a:lnTo>
                  </a:path>
                </a:pathLst>
              </a:custGeom>
              <a:solidFill>
                <a:schemeClr val="accent5">
                  <a:lumMod val="75000"/>
                </a:schemeClr>
              </a:solidFill>
              <a:ln cap="rnd" w="3175">
                <a:noFill/>
                <a:round/>
              </a:ln>
            </p:spPr>
            <p:txBody>
              <a:bodyPr/>
              <a:lstStyle/>
              <a:p>
                <a:pPr>
                  <a:lnSpc>
                    <a:spcPct val="120000"/>
                  </a:lnSpc>
                  <a:defRPr/>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sp>
            <p:nvSpPr>
              <p:cNvPr id="63" name="Freeform 18"/>
              <p:cNvSpPr/>
              <p:nvPr/>
            </p:nvSpPr>
            <p:spPr bwMode="gray">
              <a:xfrm>
                <a:off x="2352" y="3092"/>
                <a:ext cx="621" cy="957"/>
              </a:xfrm>
              <a:custGeom>
                <a:gdLst>
                  <a:gd fmla="*/ 366 w 612" name="T0"/>
                  <a:gd fmla="*/ 4837 h 836" name="T1"/>
                  <a:gd fmla="*/ 739 w 612" name="T2"/>
                  <a:gd fmla="*/ 2755 h 836" name="T3"/>
                  <a:gd fmla="*/ 273 w 612" name="T4"/>
                  <a:gd fmla="*/ 0 h 836" name="T5"/>
                  <a:gd fmla="*/ 0 w 612" name="T6"/>
                  <a:gd fmla="*/ 1753 h 836" name="T7"/>
                  <a:gd fmla="*/ 366 w 612" name="T8"/>
                  <a:gd fmla="*/ 4837 h 836" name="T9"/>
                  <a:gd fmla="*/ 0 60000 65536" name="T10"/>
                  <a:gd fmla="*/ 0 60000 65536" name="T11"/>
                  <a:gd fmla="*/ 0 60000 65536" name="T12"/>
                  <a:gd fmla="*/ 0 60000 65536" name="T13"/>
                  <a:gd fmla="*/ 0 60000 65536" name="T14"/>
                  <a:gd fmla="*/ 0 w 612" name="T15"/>
                  <a:gd fmla="*/ 0 h 836" name="T16"/>
                  <a:gd fmla="*/ 612 w 612" name="T17"/>
                  <a:gd fmla="*/ 836 h 836" name="T18"/>
                </a:gdLst>
                <a:cxnLst>
                  <a:cxn ang="T10">
                    <a:pos x="T0" y="T1"/>
                  </a:cxn>
                  <a:cxn ang="T11">
                    <a:pos x="T2" y="T3"/>
                  </a:cxn>
                  <a:cxn ang="T12">
                    <a:pos x="T4" y="T5"/>
                  </a:cxn>
                  <a:cxn ang="T13">
                    <a:pos x="T6" y="T7"/>
                  </a:cxn>
                  <a:cxn ang="T14">
                    <a:pos x="T8" y="T9"/>
                  </a:cxn>
                </a:cxnLst>
                <a:rect b="T18" l="T15" r="T17" t="T16"/>
                <a:pathLst>
                  <a:path h="836" w="612">
                    <a:moveTo>
                      <a:pt x="302" y="835"/>
                    </a:moveTo>
                    <a:lnTo>
                      <a:pt x="611" y="476"/>
                    </a:lnTo>
                    <a:lnTo>
                      <a:pt x="226" y="0"/>
                    </a:lnTo>
                    <a:lnTo>
                      <a:pt x="0" y="302"/>
                    </a:lnTo>
                    <a:lnTo>
                      <a:pt x="302" y="835"/>
                    </a:lnTo>
                  </a:path>
                </a:pathLst>
              </a:custGeom>
              <a:solidFill>
                <a:schemeClr val="accent5"/>
              </a:solidFill>
              <a:ln cap="rnd" w="3175">
                <a:noFill/>
                <a:round/>
              </a:ln>
            </p:spPr>
            <p:txBody>
              <a:bodyPr/>
              <a:lstStyle/>
              <a:p>
                <a:pPr>
                  <a:lnSpc>
                    <a:spcPct val="120000"/>
                  </a:lnSpc>
                  <a:defRPr/>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grpSp>
        <p:grpSp>
          <p:nvGrpSpPr>
            <p:cNvPr id="8" name="Group 19"/>
            <p:cNvGrpSpPr/>
            <p:nvPr/>
          </p:nvGrpSpPr>
          <p:grpSpPr>
            <a:xfrm>
              <a:off x="305" y="2403"/>
              <a:ext cx="2912" cy="963"/>
              <a:chOff x="305" y="2403"/>
              <a:chExt cx="2912" cy="963"/>
            </a:xfrm>
          </p:grpSpPr>
          <p:sp>
            <p:nvSpPr>
              <p:cNvPr id="58" name="Freeform 20"/>
              <p:cNvSpPr/>
              <p:nvPr/>
            </p:nvSpPr>
            <p:spPr bwMode="gray">
              <a:xfrm>
                <a:off x="595" y="2403"/>
                <a:ext cx="2242" cy="346"/>
              </a:xfrm>
              <a:custGeom>
                <a:gdLst>
                  <a:gd fmla="*/ 0 w 2208" name="T0"/>
                  <a:gd fmla="*/ 2180 h 303" name="T1"/>
                  <a:gd fmla="*/ 2487 w 2208" name="T2"/>
                  <a:gd fmla="*/ 2214 h 303" name="T3"/>
                  <a:gd fmla="*/ 2776 w 2208" name="T4"/>
                  <a:gd fmla="*/ 0 h 303" name="T5"/>
                  <a:gd fmla="*/ 868 w 2208" name="T6"/>
                  <a:gd fmla="*/ 208 h 303" name="T7"/>
                  <a:gd fmla="*/ 0 w 2208" name="T8"/>
                  <a:gd fmla="*/ 2180 h 303" name="T9"/>
                  <a:gd fmla="*/ 0 60000 65536" name="T10"/>
                  <a:gd fmla="*/ 0 60000 65536" name="T11"/>
                  <a:gd fmla="*/ 0 60000 65536" name="T12"/>
                  <a:gd fmla="*/ 0 60000 65536" name="T13"/>
                  <a:gd fmla="*/ 0 60000 65536" name="T14"/>
                  <a:gd fmla="*/ 0 w 2208" name="T15"/>
                  <a:gd fmla="*/ 0 h 303" name="T16"/>
                  <a:gd fmla="*/ 2208 w 2208" name="T17"/>
                  <a:gd fmla="*/ 303 h 303" name="T18"/>
                </a:gdLst>
                <a:cxnLst>
                  <a:cxn ang="T10">
                    <a:pos x="T0" y="T1"/>
                  </a:cxn>
                  <a:cxn ang="T11">
                    <a:pos x="T2" y="T3"/>
                  </a:cxn>
                  <a:cxn ang="T12">
                    <a:pos x="T4" y="T5"/>
                  </a:cxn>
                  <a:cxn ang="T13">
                    <a:pos x="T6" y="T7"/>
                  </a:cxn>
                  <a:cxn ang="T14">
                    <a:pos x="T8" y="T9"/>
                  </a:cxn>
                </a:cxnLst>
                <a:rect b="T18" l="T15" r="T17" t="T16"/>
                <a:pathLst>
                  <a:path h="303" w="2208">
                    <a:moveTo>
                      <a:pt x="0" y="298"/>
                    </a:moveTo>
                    <a:lnTo>
                      <a:pt x="1979" y="302"/>
                    </a:lnTo>
                    <a:lnTo>
                      <a:pt x="2207" y="0"/>
                    </a:lnTo>
                    <a:lnTo>
                      <a:pt x="690" y="28"/>
                    </a:lnTo>
                    <a:lnTo>
                      <a:pt x="0" y="298"/>
                    </a:lnTo>
                  </a:path>
                </a:pathLst>
              </a:custGeom>
              <a:solidFill>
                <a:schemeClr val="accent4">
                  <a:lumMod val="60000"/>
                  <a:lumOff val="40000"/>
                </a:schemeClr>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sp>
            <p:nvSpPr>
              <p:cNvPr id="59" name="Freeform 21"/>
              <p:cNvSpPr/>
              <p:nvPr/>
            </p:nvSpPr>
            <p:spPr bwMode="gray">
              <a:xfrm>
                <a:off x="305" y="2746"/>
                <a:ext cx="2597" cy="617"/>
              </a:xfrm>
              <a:custGeom>
                <a:gdLst>
                  <a:gd fmla="*/ 0 w 2557" name="T0"/>
                  <a:gd fmla="*/ 4191 h 538" name="T1"/>
                  <a:gd fmla="*/ 3227 w 2557" name="T2"/>
                  <a:gd fmla="*/ 4185 h 538" name="T3"/>
                  <a:gd fmla="*/ 2854 w 2557" name="T4"/>
                  <a:gd fmla="*/ 1 h 538" name="T5"/>
                  <a:gd fmla="*/ 365 w 2557" name="T6"/>
                  <a:gd fmla="*/ 0 h 538" name="T7"/>
                  <a:gd fmla="*/ 0 w 2557" name="T8"/>
                  <a:gd fmla="*/ 4191 h 538" name="T9"/>
                  <a:gd fmla="*/ 0 60000 65536" name="T10"/>
                  <a:gd fmla="*/ 0 60000 65536" name="T11"/>
                  <a:gd fmla="*/ 0 60000 65536" name="T12"/>
                  <a:gd fmla="*/ 0 60000 65536" name="T13"/>
                  <a:gd fmla="*/ 0 60000 65536" name="T14"/>
                  <a:gd fmla="*/ 0 w 2557" name="T15"/>
                  <a:gd fmla="*/ 0 h 538" name="T16"/>
                  <a:gd fmla="*/ 2557 w 2557" name="T17"/>
                  <a:gd fmla="*/ 538 h 538" name="T18"/>
                </a:gdLst>
                <a:cxnLst>
                  <a:cxn ang="T10">
                    <a:pos x="T0" y="T1"/>
                  </a:cxn>
                  <a:cxn ang="T11">
                    <a:pos x="T2" y="T3"/>
                  </a:cxn>
                  <a:cxn ang="T12">
                    <a:pos x="T4" y="T5"/>
                  </a:cxn>
                  <a:cxn ang="T13">
                    <a:pos x="T6" y="T7"/>
                  </a:cxn>
                  <a:cxn ang="T14">
                    <a:pos x="T8" y="T9"/>
                  </a:cxn>
                </a:cxnLst>
                <a:rect b="T18" l="T15" r="T17" t="T16"/>
                <a:pathLst>
                  <a:path h="538" w="2557">
                    <a:moveTo>
                      <a:pt x="0" y="537"/>
                    </a:moveTo>
                    <a:lnTo>
                      <a:pt x="2556" y="536"/>
                    </a:lnTo>
                    <a:lnTo>
                      <a:pt x="2262" y="1"/>
                    </a:lnTo>
                    <a:lnTo>
                      <a:pt x="288" y="0"/>
                    </a:lnTo>
                    <a:lnTo>
                      <a:pt x="0" y="537"/>
                    </a:lnTo>
                  </a:path>
                </a:pathLst>
              </a:custGeom>
              <a:solidFill>
                <a:schemeClr val="accent4">
                  <a:lumMod val="75000"/>
                </a:schemeClr>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sp>
            <p:nvSpPr>
              <p:cNvPr id="60" name="Freeform 22"/>
              <p:cNvSpPr/>
              <p:nvPr/>
            </p:nvSpPr>
            <p:spPr bwMode="gray">
              <a:xfrm>
                <a:off x="2596" y="2409"/>
                <a:ext cx="621" cy="957"/>
              </a:xfrm>
              <a:custGeom>
                <a:gdLst>
                  <a:gd fmla="*/ 376 w 612" name="T0"/>
                  <a:gd fmla="*/ 6338 h 836" name="T1"/>
                  <a:gd fmla="*/ 761 w 612" name="T2"/>
                  <a:gd fmla="*/ 3611 h 836" name="T3"/>
                  <a:gd fmla="*/ 281 w 612" name="T4"/>
                  <a:gd fmla="*/ 0 h 836" name="T5"/>
                  <a:gd fmla="*/ 0 w 612" name="T6"/>
                  <a:gd fmla="*/ 2297 h 836" name="T7"/>
                  <a:gd fmla="*/ 376 w 612" name="T8"/>
                  <a:gd fmla="*/ 6338 h 836" name="T9"/>
                  <a:gd fmla="*/ 0 60000 65536" name="T10"/>
                  <a:gd fmla="*/ 0 60000 65536" name="T11"/>
                  <a:gd fmla="*/ 0 60000 65536" name="T12"/>
                  <a:gd fmla="*/ 0 60000 65536" name="T13"/>
                  <a:gd fmla="*/ 0 60000 65536" name="T14"/>
                  <a:gd fmla="*/ 0 w 612" name="T15"/>
                  <a:gd fmla="*/ 0 h 836" name="T16"/>
                  <a:gd fmla="*/ 612 w 612" name="T17"/>
                  <a:gd fmla="*/ 836 h 836" name="T18"/>
                </a:gdLst>
                <a:cxnLst>
                  <a:cxn ang="T10">
                    <a:pos x="T0" y="T1"/>
                  </a:cxn>
                  <a:cxn ang="T11">
                    <a:pos x="T2" y="T3"/>
                  </a:cxn>
                  <a:cxn ang="T12">
                    <a:pos x="T4" y="T5"/>
                  </a:cxn>
                  <a:cxn ang="T13">
                    <a:pos x="T6" y="T7"/>
                  </a:cxn>
                  <a:cxn ang="T14">
                    <a:pos x="T8" y="T9"/>
                  </a:cxn>
                </a:cxnLst>
                <a:rect b="T18" l="T15" r="T17" t="T16"/>
                <a:pathLst>
                  <a:path h="836" w="612">
                    <a:moveTo>
                      <a:pt x="302" y="835"/>
                    </a:moveTo>
                    <a:lnTo>
                      <a:pt x="611" y="476"/>
                    </a:lnTo>
                    <a:lnTo>
                      <a:pt x="226" y="0"/>
                    </a:lnTo>
                    <a:lnTo>
                      <a:pt x="0" y="302"/>
                    </a:lnTo>
                    <a:lnTo>
                      <a:pt x="302" y="835"/>
                    </a:lnTo>
                  </a:path>
                </a:pathLst>
              </a:custGeom>
              <a:solidFill>
                <a:schemeClr val="accent4"/>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grpSp>
        <p:grpSp>
          <p:nvGrpSpPr>
            <p:cNvPr id="9" name="Group 23"/>
            <p:cNvGrpSpPr/>
            <p:nvPr/>
          </p:nvGrpSpPr>
          <p:grpSpPr>
            <a:xfrm>
              <a:off x="635" y="1825"/>
              <a:ext cx="2150" cy="838"/>
              <a:chOff x="635" y="1825"/>
              <a:chExt cx="2150" cy="838"/>
            </a:xfrm>
          </p:grpSpPr>
          <p:sp>
            <p:nvSpPr>
              <p:cNvPr id="55" name="Freeform 24"/>
              <p:cNvSpPr/>
              <p:nvPr/>
            </p:nvSpPr>
            <p:spPr bwMode="gray">
              <a:xfrm>
                <a:off x="2261" y="1825"/>
                <a:ext cx="524" cy="838"/>
              </a:xfrm>
              <a:custGeom>
                <a:gdLst>
                  <a:gd fmla="*/ 0 w 516" name="T0"/>
                  <a:gd fmla="*/ 1526 h 732" name="T1"/>
                  <a:gd fmla="*/ 371 w 516" name="T2"/>
                  <a:gd fmla="*/ 5559 h 732" name="T3"/>
                  <a:gd fmla="*/ 648 w 516" name="T4"/>
                  <a:gd fmla="*/ 3374 h 732" name="T5"/>
                  <a:gd fmla="*/ 198 w 516" name="T6"/>
                  <a:gd fmla="*/ 0 h 732" name="T7"/>
                  <a:gd fmla="*/ 0 w 516" name="T8"/>
                  <a:gd fmla="*/ 1526 h 732" name="T9"/>
                  <a:gd fmla="*/ 0 60000 65536" name="T10"/>
                  <a:gd fmla="*/ 0 60000 65536" name="T11"/>
                  <a:gd fmla="*/ 0 60000 65536" name="T12"/>
                  <a:gd fmla="*/ 0 60000 65536" name="T13"/>
                  <a:gd fmla="*/ 0 60000 65536" name="T14"/>
                  <a:gd fmla="*/ 0 w 516" name="T15"/>
                  <a:gd fmla="*/ 0 h 732" name="T16"/>
                  <a:gd fmla="*/ 516 w 516" name="T17"/>
                  <a:gd fmla="*/ 732 h 732" name="T18"/>
                </a:gdLst>
                <a:cxnLst>
                  <a:cxn ang="T10">
                    <a:pos x="T0" y="T1"/>
                  </a:cxn>
                  <a:cxn ang="T11">
                    <a:pos x="T2" y="T3"/>
                  </a:cxn>
                  <a:cxn ang="T12">
                    <a:pos x="T4" y="T5"/>
                  </a:cxn>
                  <a:cxn ang="T13">
                    <a:pos x="T6" y="T7"/>
                  </a:cxn>
                  <a:cxn ang="T14">
                    <a:pos x="T8" y="T9"/>
                  </a:cxn>
                </a:cxnLst>
                <a:rect b="T18" l="T15" r="T17" t="T16"/>
                <a:pathLst>
                  <a:path h="732" w="516">
                    <a:moveTo>
                      <a:pt x="0" y="201"/>
                    </a:moveTo>
                    <a:lnTo>
                      <a:pt x="294" y="731"/>
                    </a:lnTo>
                    <a:lnTo>
                      <a:pt x="515" y="444"/>
                    </a:lnTo>
                    <a:lnTo>
                      <a:pt x="156" y="0"/>
                    </a:lnTo>
                    <a:lnTo>
                      <a:pt x="0" y="201"/>
                    </a:lnTo>
                  </a:path>
                </a:pathLst>
              </a:custGeom>
              <a:solidFill>
                <a:schemeClr val="accent3"/>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sp>
            <p:nvSpPr>
              <p:cNvPr id="56" name="Freeform 25"/>
              <p:cNvSpPr/>
              <p:nvPr/>
            </p:nvSpPr>
            <p:spPr bwMode="gray">
              <a:xfrm>
                <a:off x="915" y="1825"/>
                <a:ext cx="1504" cy="226"/>
              </a:xfrm>
              <a:custGeom>
                <a:gdLst>
                  <a:gd fmla="*/ 0 w 1481" name="T0"/>
                  <a:gd fmla="*/ 1541 h 197" name="T1"/>
                  <a:gd fmla="*/ 1675 w 1481" name="T2"/>
                  <a:gd fmla="*/ 1541 h 197" name="T3"/>
                  <a:gd fmla="*/ 1865 w 1481" name="T4"/>
                  <a:gd fmla="*/ 0 h 197" name="T5"/>
                  <a:gd fmla="*/ 463 w 1481" name="T6"/>
                  <a:gd fmla="*/ 3 h 197" name="T7"/>
                  <a:gd fmla="*/ 0 w 1481" name="T8"/>
                  <a:gd fmla="*/ 1541 h 197" name="T9"/>
                  <a:gd fmla="*/ 0 60000 65536" name="T10"/>
                  <a:gd fmla="*/ 0 60000 65536" name="T11"/>
                  <a:gd fmla="*/ 0 60000 65536" name="T12"/>
                  <a:gd fmla="*/ 0 60000 65536" name="T13"/>
                  <a:gd fmla="*/ 0 60000 65536" name="T14"/>
                  <a:gd fmla="*/ 0 w 1481" name="T15"/>
                  <a:gd fmla="*/ 0 h 197" name="T16"/>
                  <a:gd fmla="*/ 1481 w 1481" name="T17"/>
                  <a:gd fmla="*/ 197 h 197" name="T18"/>
                </a:gdLst>
                <a:cxnLst>
                  <a:cxn ang="T10">
                    <a:pos x="T0" y="T1"/>
                  </a:cxn>
                  <a:cxn ang="T11">
                    <a:pos x="T2" y="T3"/>
                  </a:cxn>
                  <a:cxn ang="T12">
                    <a:pos x="T4" y="T5"/>
                  </a:cxn>
                  <a:cxn ang="T13">
                    <a:pos x="T6" y="T7"/>
                  </a:cxn>
                  <a:cxn ang="T14">
                    <a:pos x="T8" y="T9"/>
                  </a:cxn>
                </a:cxnLst>
                <a:rect b="T18" l="T15" r="T17" t="T16"/>
                <a:pathLst>
                  <a:path h="197" w="1481">
                    <a:moveTo>
                      <a:pt x="0" y="196"/>
                    </a:moveTo>
                    <a:lnTo>
                      <a:pt x="1329" y="196"/>
                    </a:lnTo>
                    <a:lnTo>
                      <a:pt x="1480" y="0"/>
                    </a:lnTo>
                    <a:lnTo>
                      <a:pt x="367" y="3"/>
                    </a:lnTo>
                    <a:lnTo>
                      <a:pt x="0" y="196"/>
                    </a:lnTo>
                  </a:path>
                </a:pathLst>
              </a:custGeom>
              <a:solidFill>
                <a:schemeClr val="accent3">
                  <a:lumMod val="60000"/>
                  <a:lumOff val="40000"/>
                </a:schemeClr>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sp>
            <p:nvSpPr>
              <p:cNvPr id="57" name="Freeform 26"/>
              <p:cNvSpPr/>
              <p:nvPr/>
            </p:nvSpPr>
            <p:spPr bwMode="gray">
              <a:xfrm>
                <a:off x="635" y="2051"/>
                <a:ext cx="1935" cy="607"/>
              </a:xfrm>
              <a:custGeom>
                <a:gdLst>
                  <a:gd fmla="*/ 0 w 1906" name="T0"/>
                  <a:gd fmla="*/ 4042 h 530" name="T1"/>
                  <a:gd fmla="*/ 2389 w 1906" name="T2"/>
                  <a:gd fmla="*/ 4042 h 530" name="T3"/>
                  <a:gd fmla="*/ 2014 w 1906" name="T4"/>
                  <a:gd fmla="*/ 0 h 530" name="T5"/>
                  <a:gd fmla="*/ 353 w 1906" name="T6"/>
                  <a:gd fmla="*/ 0 h 530" name="T7"/>
                  <a:gd fmla="*/ 0 w 1906" name="T8"/>
                  <a:gd fmla="*/ 4042 h 530" name="T9"/>
                  <a:gd fmla="*/ 0 60000 65536" name="T10"/>
                  <a:gd fmla="*/ 0 60000 65536" name="T11"/>
                  <a:gd fmla="*/ 0 60000 65536" name="T12"/>
                  <a:gd fmla="*/ 0 60000 65536" name="T13"/>
                  <a:gd fmla="*/ 0 60000 65536" name="T14"/>
                  <a:gd fmla="*/ 0 w 1906" name="T15"/>
                  <a:gd fmla="*/ 0 h 530" name="T16"/>
                  <a:gd fmla="*/ 1906 w 1906" name="T17"/>
                  <a:gd fmla="*/ 530 h 530" name="T18"/>
                </a:gdLst>
                <a:cxnLst>
                  <a:cxn ang="T10">
                    <a:pos x="T0" y="T1"/>
                  </a:cxn>
                  <a:cxn ang="T11">
                    <a:pos x="T2" y="T3"/>
                  </a:cxn>
                  <a:cxn ang="T12">
                    <a:pos x="T4" y="T5"/>
                  </a:cxn>
                  <a:cxn ang="T13">
                    <a:pos x="T6" y="T7"/>
                  </a:cxn>
                  <a:cxn ang="T14">
                    <a:pos x="T8" y="T9"/>
                  </a:cxn>
                </a:cxnLst>
                <a:rect b="T18" l="T15" r="T17" t="T16"/>
                <a:pathLst>
                  <a:path h="530" w="1906">
                    <a:moveTo>
                      <a:pt x="0" y="529"/>
                    </a:moveTo>
                    <a:lnTo>
                      <a:pt x="1905" y="529"/>
                    </a:lnTo>
                    <a:lnTo>
                      <a:pt x="1606" y="0"/>
                    </a:lnTo>
                    <a:lnTo>
                      <a:pt x="282" y="0"/>
                    </a:lnTo>
                    <a:lnTo>
                      <a:pt x="0" y="529"/>
                    </a:lnTo>
                  </a:path>
                </a:pathLst>
              </a:custGeom>
              <a:solidFill>
                <a:schemeClr val="accent3">
                  <a:lumMod val="75000"/>
                </a:schemeClr>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grpSp>
        <p:grpSp>
          <p:nvGrpSpPr>
            <p:cNvPr id="10" name="Group 27"/>
            <p:cNvGrpSpPr/>
            <p:nvPr/>
          </p:nvGrpSpPr>
          <p:grpSpPr>
            <a:xfrm>
              <a:off x="955" y="1234"/>
              <a:ext cx="1404" cy="737"/>
              <a:chOff x="955" y="1234"/>
              <a:chExt cx="1404" cy="737"/>
            </a:xfrm>
          </p:grpSpPr>
          <p:sp>
            <p:nvSpPr>
              <p:cNvPr id="52" name="Freeform 28"/>
              <p:cNvSpPr/>
              <p:nvPr/>
            </p:nvSpPr>
            <p:spPr bwMode="gray">
              <a:xfrm>
                <a:off x="1250" y="1239"/>
                <a:ext cx="742" cy="118"/>
              </a:xfrm>
              <a:custGeom>
                <a:gdLst>
                  <a:gd fmla="*/ 0 w 734" name="T0"/>
                  <a:gd fmla="*/ 661 h 104" name="T1"/>
                  <a:gd fmla="*/ 766 w 734" name="T2"/>
                  <a:gd fmla="*/ 686 h 104" name="T3"/>
                  <a:gd fmla="*/ 862 w 734" name="T4"/>
                  <a:gd fmla="*/ 0 h 104" name="T5"/>
                  <a:gd fmla="*/ 210 w 734" name="T6"/>
                  <a:gd fmla="*/ 0 h 104" name="T7"/>
                  <a:gd fmla="*/ 0 w 734" name="T8"/>
                  <a:gd fmla="*/ 661 h 104" name="T9"/>
                  <a:gd fmla="*/ 0 60000 65536" name="T10"/>
                  <a:gd fmla="*/ 0 60000 65536" name="T11"/>
                  <a:gd fmla="*/ 0 60000 65536" name="T12"/>
                  <a:gd fmla="*/ 0 60000 65536" name="T13"/>
                  <a:gd fmla="*/ 0 60000 65536" name="T14"/>
                  <a:gd fmla="*/ 0 w 734" name="T15"/>
                  <a:gd fmla="*/ 0 h 104" name="T16"/>
                  <a:gd fmla="*/ 734 w 734" name="T17"/>
                  <a:gd fmla="*/ 104 h 104" name="T18"/>
                </a:gdLst>
                <a:cxnLst>
                  <a:cxn ang="T10">
                    <a:pos x="T0" y="T1"/>
                  </a:cxn>
                  <a:cxn ang="T11">
                    <a:pos x="T2" y="T3"/>
                  </a:cxn>
                  <a:cxn ang="T12">
                    <a:pos x="T4" y="T5"/>
                  </a:cxn>
                  <a:cxn ang="T13">
                    <a:pos x="T6" y="T7"/>
                  </a:cxn>
                  <a:cxn ang="T14">
                    <a:pos x="T8" y="T9"/>
                  </a:cxn>
                </a:cxnLst>
                <a:rect b="T18" l="T15" r="T17" t="T16"/>
                <a:pathLst>
                  <a:path h="104" w="734">
                    <a:moveTo>
                      <a:pt x="0" y="100"/>
                    </a:moveTo>
                    <a:lnTo>
                      <a:pt x="652" y="103"/>
                    </a:lnTo>
                    <a:lnTo>
                      <a:pt x="733" y="0"/>
                    </a:lnTo>
                    <a:lnTo>
                      <a:pt x="180" y="0"/>
                    </a:lnTo>
                    <a:lnTo>
                      <a:pt x="0" y="100"/>
                    </a:lnTo>
                  </a:path>
                </a:pathLst>
              </a:custGeom>
              <a:solidFill>
                <a:schemeClr val="accent2">
                  <a:lumMod val="60000"/>
                  <a:lumOff val="40000"/>
                </a:schemeClr>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sp>
            <p:nvSpPr>
              <p:cNvPr id="53" name="Freeform 29"/>
              <p:cNvSpPr/>
              <p:nvPr/>
            </p:nvSpPr>
            <p:spPr bwMode="gray">
              <a:xfrm>
                <a:off x="955" y="1354"/>
                <a:ext cx="1258" cy="617"/>
              </a:xfrm>
              <a:custGeom>
                <a:gdLst>
                  <a:gd fmla="*/ 0 w 1239" name="T0"/>
                  <a:gd fmla="*/ 4191 h 538" name="T1"/>
                  <a:gd fmla="*/ 1554 w 1239" name="T2"/>
                  <a:gd fmla="*/ 4191 h 538" name="T3"/>
                  <a:gd fmla="*/ 1193 w 1239" name="T4"/>
                  <a:gd fmla="*/ 0 h 538" name="T5"/>
                  <a:gd fmla="*/ 361 w 1239" name="T6"/>
                  <a:gd fmla="*/ 0 h 538" name="T7"/>
                  <a:gd fmla="*/ 0 w 1239" name="T8"/>
                  <a:gd fmla="*/ 4191 h 538" name="T9"/>
                  <a:gd fmla="*/ 0 60000 65536" name="T10"/>
                  <a:gd fmla="*/ 0 60000 65536" name="T11"/>
                  <a:gd fmla="*/ 0 60000 65536" name="T12"/>
                  <a:gd fmla="*/ 0 60000 65536" name="T13"/>
                  <a:gd fmla="*/ 0 60000 65536" name="T14"/>
                  <a:gd fmla="*/ 0 w 1239" name="T15"/>
                  <a:gd fmla="*/ 0 h 538" name="T16"/>
                  <a:gd fmla="*/ 1239 w 1239" name="T17"/>
                  <a:gd fmla="*/ 538 h 538" name="T18"/>
                </a:gdLst>
                <a:cxnLst>
                  <a:cxn ang="T10">
                    <a:pos x="T0" y="T1"/>
                  </a:cxn>
                  <a:cxn ang="T11">
                    <a:pos x="T2" y="T3"/>
                  </a:cxn>
                  <a:cxn ang="T12">
                    <a:pos x="T4" y="T5"/>
                  </a:cxn>
                  <a:cxn ang="T13">
                    <a:pos x="T6" y="T7"/>
                  </a:cxn>
                  <a:cxn ang="T14">
                    <a:pos x="T8" y="T9"/>
                  </a:cxn>
                </a:cxnLst>
                <a:rect b="T18" l="T15" r="T17" t="T16"/>
                <a:pathLst>
                  <a:path h="538" w="1239">
                    <a:moveTo>
                      <a:pt x="0" y="537"/>
                    </a:moveTo>
                    <a:lnTo>
                      <a:pt x="1238" y="537"/>
                    </a:lnTo>
                    <a:lnTo>
                      <a:pt x="950" y="0"/>
                    </a:lnTo>
                    <a:lnTo>
                      <a:pt x="288" y="0"/>
                    </a:lnTo>
                    <a:lnTo>
                      <a:pt x="0" y="537"/>
                    </a:lnTo>
                  </a:path>
                </a:pathLst>
              </a:custGeom>
              <a:solidFill>
                <a:schemeClr val="accent2">
                  <a:lumMod val="75000"/>
                </a:schemeClr>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sp>
            <p:nvSpPr>
              <p:cNvPr id="54" name="Freeform 30"/>
              <p:cNvSpPr/>
              <p:nvPr/>
            </p:nvSpPr>
            <p:spPr bwMode="gray">
              <a:xfrm>
                <a:off x="1914" y="1234"/>
                <a:ext cx="445" cy="732"/>
              </a:xfrm>
              <a:custGeom>
                <a:gdLst>
                  <a:gd fmla="*/ 353 w 439" name="T0"/>
                  <a:gd fmla="*/ 5012 h 638" name="T1"/>
                  <a:gd fmla="*/ 536 w 439" name="T2"/>
                  <a:gd fmla="*/ 3467 h 638" name="T3"/>
                  <a:gd fmla="*/ 94 w 439" name="T4"/>
                  <a:gd fmla="*/ 0 h 638" name="T5"/>
                  <a:gd fmla="*/ 0 w 439" name="T6"/>
                  <a:gd fmla="*/ 750 h 638" name="T7"/>
                  <a:gd fmla="*/ 353 w 439" name="T8"/>
                  <a:gd fmla="*/ 5012 h 638" name="T9"/>
                  <a:gd fmla="*/ 0 60000 65536" name="T10"/>
                  <a:gd fmla="*/ 0 60000 65536" name="T11"/>
                  <a:gd fmla="*/ 0 60000 65536" name="T12"/>
                  <a:gd fmla="*/ 0 60000 65536" name="T13"/>
                  <a:gd fmla="*/ 0 60000 65536" name="T14"/>
                  <a:gd fmla="*/ 0 w 439" name="T15"/>
                  <a:gd fmla="*/ 0 h 638" name="T16"/>
                  <a:gd fmla="*/ 439 w 439" name="T17"/>
                  <a:gd fmla="*/ 638 h 638" name="T18"/>
                </a:gdLst>
                <a:cxnLst>
                  <a:cxn ang="T10">
                    <a:pos x="T0" y="T1"/>
                  </a:cxn>
                  <a:cxn ang="T11">
                    <a:pos x="T2" y="T3"/>
                  </a:cxn>
                  <a:cxn ang="T12">
                    <a:pos x="T4" y="T5"/>
                  </a:cxn>
                  <a:cxn ang="T13">
                    <a:pos x="T6" y="T7"/>
                  </a:cxn>
                  <a:cxn ang="T14">
                    <a:pos x="T8" y="T9"/>
                  </a:cxn>
                </a:cxnLst>
                <a:rect b="T18" l="T15" r="T17" t="T16"/>
                <a:pathLst>
                  <a:path h="638" w="439">
                    <a:moveTo>
                      <a:pt x="289" y="637"/>
                    </a:moveTo>
                    <a:lnTo>
                      <a:pt x="438" y="441"/>
                    </a:lnTo>
                    <a:lnTo>
                      <a:pt x="79" y="0"/>
                    </a:lnTo>
                    <a:lnTo>
                      <a:pt x="0" y="96"/>
                    </a:lnTo>
                    <a:lnTo>
                      <a:pt x="289" y="637"/>
                    </a:lnTo>
                  </a:path>
                </a:pathLst>
              </a:custGeom>
              <a:solidFill>
                <a:schemeClr val="accent2"/>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grpSp>
        <p:grpSp>
          <p:nvGrpSpPr>
            <p:cNvPr id="11" name="Group 31"/>
            <p:cNvGrpSpPr/>
            <p:nvPr/>
          </p:nvGrpSpPr>
          <p:grpSpPr>
            <a:xfrm>
              <a:off x="1284" y="653"/>
              <a:ext cx="653" cy="616"/>
              <a:chOff x="1284" y="653"/>
              <a:chExt cx="653" cy="616"/>
            </a:xfrm>
          </p:grpSpPr>
          <p:sp>
            <p:nvSpPr>
              <p:cNvPr id="50" name="Freeform 32"/>
              <p:cNvSpPr/>
              <p:nvPr/>
            </p:nvSpPr>
            <p:spPr bwMode="gray">
              <a:xfrm>
                <a:off x="1284" y="653"/>
                <a:ext cx="598" cy="616"/>
              </a:xfrm>
              <a:custGeom>
                <a:gdLst>
                  <a:gd fmla="*/ 0 w 587" name="T0"/>
                  <a:gd fmla="*/ 4177 h 537" name="T1"/>
                  <a:gd fmla="*/ 773 w 587" name="T2"/>
                  <a:gd fmla="*/ 4203 h 537" name="T3"/>
                  <a:gd fmla="*/ 373 w 587" name="T4"/>
                  <a:gd fmla="*/ 0 h 537" name="T5"/>
                  <a:gd fmla="*/ 0 w 587" name="T6"/>
                  <a:gd fmla="*/ 4177 h 537" name="T7"/>
                  <a:gd fmla="*/ 0 60000 65536" name="T8"/>
                  <a:gd fmla="*/ 0 60000 65536" name="T9"/>
                  <a:gd fmla="*/ 0 60000 65536" name="T10"/>
                  <a:gd fmla="*/ 0 60000 65536" name="T11"/>
                  <a:gd fmla="*/ 0 w 587" name="T12"/>
                  <a:gd fmla="*/ 0 h 537" name="T13"/>
                  <a:gd fmla="*/ 587 w 587" name="T14"/>
                  <a:gd fmla="*/ 537 h 537" name="T15"/>
                </a:gdLst>
                <a:cxnLst>
                  <a:cxn ang="T8">
                    <a:pos x="T0" y="T1"/>
                  </a:cxn>
                  <a:cxn ang="T9">
                    <a:pos x="T2" y="T3"/>
                  </a:cxn>
                  <a:cxn ang="T10">
                    <a:pos x="T4" y="T5"/>
                  </a:cxn>
                  <a:cxn ang="T11">
                    <a:pos x="T6" y="T7"/>
                  </a:cxn>
                </a:cxnLst>
                <a:rect b="T15" l="T12" r="T14" t="T13"/>
                <a:pathLst>
                  <a:path h="537" w="587">
                    <a:moveTo>
                      <a:pt x="0" y="533"/>
                    </a:moveTo>
                    <a:lnTo>
                      <a:pt x="586" y="536"/>
                    </a:lnTo>
                    <a:lnTo>
                      <a:pt x="283" y="0"/>
                    </a:lnTo>
                    <a:lnTo>
                      <a:pt x="0" y="533"/>
                    </a:lnTo>
                  </a:path>
                </a:pathLst>
              </a:custGeom>
              <a:solidFill>
                <a:schemeClr val="accent1">
                  <a:lumMod val="75000"/>
                </a:schemeClr>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sp>
            <p:nvSpPr>
              <p:cNvPr id="51" name="Freeform 33"/>
              <p:cNvSpPr/>
              <p:nvPr/>
            </p:nvSpPr>
            <p:spPr bwMode="gray">
              <a:xfrm>
                <a:off x="1568" y="653"/>
                <a:ext cx="369" cy="613"/>
              </a:xfrm>
              <a:custGeom>
                <a:gdLst>
                  <a:gd fmla="*/ 363 w 364" name="T0"/>
                  <a:gd fmla="*/ 4113 h 535" name="T1"/>
                  <a:gd fmla="*/ 445 w 364" name="T2"/>
                  <a:gd fmla="*/ 3428 h 535" name="T3"/>
                  <a:gd fmla="*/ 0 w 364" name="T4"/>
                  <a:gd fmla="*/ 0 h 535" name="T5"/>
                  <a:gd fmla="*/ 363 w 364" name="T6"/>
                  <a:gd fmla="*/ 4113 h 535" name="T7"/>
                  <a:gd fmla="*/ 0 60000 65536" name="T8"/>
                  <a:gd fmla="*/ 0 60000 65536" name="T9"/>
                  <a:gd fmla="*/ 0 60000 65536" name="T10"/>
                  <a:gd fmla="*/ 0 60000 65536" name="T11"/>
                  <a:gd fmla="*/ 0 w 364" name="T12"/>
                  <a:gd fmla="*/ 0 h 535" name="T13"/>
                  <a:gd fmla="*/ 364 w 364" name="T14"/>
                  <a:gd fmla="*/ 535 h 535" name="T15"/>
                </a:gdLst>
                <a:cxnLst>
                  <a:cxn ang="T8">
                    <a:pos x="T0" y="T1"/>
                  </a:cxn>
                  <a:cxn ang="T9">
                    <a:pos x="T2" y="T3"/>
                  </a:cxn>
                  <a:cxn ang="T10">
                    <a:pos x="T4" y="T5"/>
                  </a:cxn>
                  <a:cxn ang="T11">
                    <a:pos x="T6" y="T7"/>
                  </a:cxn>
                </a:cxnLst>
                <a:rect b="T15" l="T12" r="T14" t="T13"/>
                <a:pathLst>
                  <a:path h="535" w="364">
                    <a:moveTo>
                      <a:pt x="296" y="534"/>
                    </a:moveTo>
                    <a:lnTo>
                      <a:pt x="363" y="445"/>
                    </a:lnTo>
                    <a:lnTo>
                      <a:pt x="0" y="0"/>
                    </a:lnTo>
                    <a:lnTo>
                      <a:pt x="296" y="534"/>
                    </a:lnTo>
                  </a:path>
                </a:pathLst>
              </a:custGeom>
              <a:solidFill>
                <a:schemeClr val="accent1"/>
              </a:solidFill>
              <a:ln cap="rnd" w="12700">
                <a:noFill/>
                <a:round/>
              </a:ln>
            </p:spPr>
            <p:txBody>
              <a:bodyPr/>
              <a:lstStyle/>
              <a:p>
                <a:pPr>
                  <a:lnSpc>
                    <a:spcPct val="120000"/>
                  </a:lnSpc>
                </a:pPr>
                <a:endParaRPr altLang="en-US" lang="zh-CN" sz="1200">
                  <a:latin charset="0" panose="020b0604020202020204" pitchFamily="34" typeface="Arial"/>
                  <a:ea charset="-122" panose="020b0503020204020204" pitchFamily="34" typeface="微软雅黑"/>
                  <a:sym charset="0" panose="020b0604020202020204" pitchFamily="34" typeface="Arial"/>
                </a:endParaRPr>
              </a:p>
            </p:txBody>
          </p:sp>
        </p:grpSp>
      </p:grpSp>
      <p:sp>
        <p:nvSpPr>
          <p:cNvPr id="32" name="Text Box 34"/>
          <p:cNvSpPr txBox="1">
            <a:spLocks noChangeArrowheads="1"/>
          </p:cNvSpPr>
          <p:nvPr/>
        </p:nvSpPr>
        <p:spPr bwMode="auto">
          <a:xfrm>
            <a:off x="2164192" y="2483911"/>
            <a:ext cx="508000" cy="182880"/>
          </a:xfrm>
          <a:prstGeom prst="rect">
            <a:avLst/>
          </a:prstGeom>
          <a:noFill/>
          <a:ln algn="ctr" w="9525">
            <a:noFill/>
            <a:miter lim="800000"/>
          </a:ln>
          <a:effectLst/>
        </p:spPr>
        <p:txBody>
          <a:bodyPr bIns="0" lIns="0" rIns="0" tIns="0" wrap="none">
            <a:spAutoFit/>
          </a:bodyPr>
          <a:lstStyle/>
          <a:p>
            <a:pPr algn="ctr" latinLnBrk="1">
              <a:lnSpc>
                <a:spcPct val="120000"/>
              </a:lnSpc>
              <a:defRPr/>
            </a:pPr>
            <a:r>
              <a:rPr altLang="en-US" kumimoji="1" lang="zh-CN" sz="1000">
                <a:solidFill>
                  <a:schemeClr val="bg1">
                    <a:lumMod val="95000"/>
                  </a:schemeClr>
                </a:solidFill>
                <a:latin charset="0" panose="020b0604020202020204" pitchFamily="34" typeface="Arial"/>
                <a:ea charset="-122" panose="020b0503020204020204" pitchFamily="34" typeface="微软雅黑"/>
                <a:sym charset="0" panose="020b0604020202020204" pitchFamily="34" typeface="Arial"/>
              </a:rPr>
              <a:t>文字内容</a:t>
            </a:r>
          </a:p>
        </p:txBody>
      </p:sp>
      <p:sp>
        <p:nvSpPr>
          <p:cNvPr id="33" name="Text Box 35"/>
          <p:cNvSpPr txBox="1">
            <a:spLocks noChangeArrowheads="1"/>
          </p:cNvSpPr>
          <p:nvPr/>
        </p:nvSpPr>
        <p:spPr bwMode="auto">
          <a:xfrm>
            <a:off x="2164192" y="1978193"/>
            <a:ext cx="508000" cy="182880"/>
          </a:xfrm>
          <a:prstGeom prst="rect">
            <a:avLst/>
          </a:prstGeom>
          <a:noFill/>
          <a:ln algn="ctr" w="9525">
            <a:noFill/>
            <a:miter lim="800000"/>
          </a:ln>
          <a:effectLst/>
        </p:spPr>
        <p:txBody>
          <a:bodyPr bIns="0" lIns="0" rIns="0" tIns="0" wrap="none">
            <a:spAutoFit/>
          </a:bodyPr>
          <a:lstStyle/>
          <a:p>
            <a:pPr algn="ctr" latinLnBrk="1">
              <a:lnSpc>
                <a:spcPct val="120000"/>
              </a:lnSpc>
              <a:defRPr/>
            </a:pPr>
            <a:r>
              <a:rPr altLang="en-US" kumimoji="1" lang="zh-CN" sz="1000">
                <a:solidFill>
                  <a:schemeClr val="bg1">
                    <a:lumMod val="95000"/>
                  </a:schemeClr>
                </a:solidFill>
                <a:latin charset="0" panose="020b0604020202020204" pitchFamily="34" typeface="Arial"/>
                <a:ea charset="-122" panose="020b0503020204020204" pitchFamily="34" typeface="微软雅黑"/>
                <a:sym charset="0" panose="020b0604020202020204" pitchFamily="34" typeface="Arial"/>
              </a:rPr>
              <a:t>文字内容</a:t>
            </a:r>
          </a:p>
        </p:txBody>
      </p:sp>
      <p:sp>
        <p:nvSpPr>
          <p:cNvPr id="41" name="Rectangle 36"/>
          <p:cNvSpPr>
            <a:spLocks noChangeArrowheads="1"/>
          </p:cNvSpPr>
          <p:nvPr/>
        </p:nvSpPr>
        <p:spPr bwMode="auto">
          <a:xfrm>
            <a:off x="2164192" y="3523193"/>
            <a:ext cx="508000" cy="182880"/>
          </a:xfrm>
          <a:prstGeom prst="rect">
            <a:avLst/>
          </a:prstGeom>
          <a:noFill/>
          <a:ln algn="ctr" w="9525">
            <a:noFill/>
            <a:miter lim="800000"/>
          </a:ln>
          <a:effectLst/>
        </p:spPr>
        <p:txBody>
          <a:bodyPr anchor="ctr" bIns="0" lIns="0" rIns="0" tIns="0" wrap="none">
            <a:spAutoFit/>
          </a:bodyPr>
          <a:lstStyle/>
          <a:p>
            <a:pPr algn="ctr" latinLnBrk="1">
              <a:lnSpc>
                <a:spcPct val="120000"/>
              </a:lnSpc>
              <a:defRPr/>
            </a:pPr>
            <a:r>
              <a:rPr altLang="en-US" kumimoji="1" lang="zh-CN" sz="1000">
                <a:solidFill>
                  <a:schemeClr val="bg1">
                    <a:lumMod val="95000"/>
                  </a:schemeClr>
                </a:solidFill>
                <a:latin charset="0" panose="020b0604020202020204" pitchFamily="34" typeface="Arial"/>
                <a:ea charset="-122" panose="020b0503020204020204" pitchFamily="34" typeface="微软雅黑"/>
                <a:sym charset="0" panose="020b0604020202020204" pitchFamily="34" typeface="Arial"/>
              </a:rPr>
              <a:t>文字内容</a:t>
            </a:r>
          </a:p>
        </p:txBody>
      </p:sp>
      <p:sp>
        <p:nvSpPr>
          <p:cNvPr id="42" name="Rectangle 37"/>
          <p:cNvSpPr>
            <a:spLocks noChangeArrowheads="1"/>
          </p:cNvSpPr>
          <p:nvPr/>
        </p:nvSpPr>
        <p:spPr bwMode="auto">
          <a:xfrm>
            <a:off x="2164192" y="2937580"/>
            <a:ext cx="508000" cy="182880"/>
          </a:xfrm>
          <a:prstGeom prst="rect">
            <a:avLst/>
          </a:prstGeom>
          <a:noFill/>
          <a:ln algn="ctr" w="9525">
            <a:noFill/>
            <a:miter lim="800000"/>
          </a:ln>
          <a:effectLst/>
        </p:spPr>
        <p:txBody>
          <a:bodyPr anchor="ctr" bIns="0" lIns="0" rIns="0" tIns="0" wrap="none">
            <a:spAutoFit/>
          </a:bodyPr>
          <a:lstStyle/>
          <a:p>
            <a:pPr algn="ctr" latinLnBrk="1">
              <a:lnSpc>
                <a:spcPct val="120000"/>
              </a:lnSpc>
              <a:defRPr/>
            </a:pPr>
            <a:r>
              <a:rPr altLang="en-US" kumimoji="1" lang="zh-CN" sz="1000">
                <a:solidFill>
                  <a:schemeClr val="bg1">
                    <a:lumMod val="95000"/>
                  </a:schemeClr>
                </a:solidFill>
                <a:latin charset="0" panose="020b0604020202020204" pitchFamily="34" typeface="Arial"/>
                <a:ea charset="-122" panose="020b0503020204020204" pitchFamily="34" typeface="微软雅黑"/>
                <a:sym charset="0" panose="020b0604020202020204" pitchFamily="34" typeface="Arial"/>
              </a:rPr>
              <a:t>文字内容</a:t>
            </a:r>
          </a:p>
        </p:txBody>
      </p:sp>
    </p:spTree>
    <p:extLst>
      <p:ext uri="{BB962C8B-B14F-4D97-AF65-F5344CB8AC3E}">
        <p14:creationId val="4284240872"/>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1">
                                  <p:stCondLst>
                                    <p:cond delay="500"/>
                                  </p:stCondLst>
                                  <p:childTnLst>
                                    <p:set>
                                      <p:cBhvr>
                                        <p:cTn dur="1" fill="hold" id="6">
                                          <p:stCondLst>
                                            <p:cond delay="0"/>
                                          </p:stCondLst>
                                        </p:cTn>
                                        <p:tgtEl>
                                          <p:spTgt spid="6"/>
                                        </p:tgtEl>
                                        <p:attrNameLst>
                                          <p:attrName>style.visibility</p:attrName>
                                        </p:attrNameLst>
                                      </p:cBhvr>
                                      <p:to>
                                        <p:strVal val="visible"/>
                                      </p:to>
                                    </p:set>
                                    <p:anim calcmode="lin" valueType="num">
                                      <p:cBhvr additive="base">
                                        <p:cTn dur="500" fill="hold" id="7"/>
                                        <p:tgtEl>
                                          <p:spTgt spid="6"/>
                                        </p:tgtEl>
                                        <p:attrNameLst>
                                          <p:attrName>ppt_x</p:attrName>
                                        </p:attrNameLst>
                                      </p:cBhvr>
                                      <p:tavLst>
                                        <p:tav tm="0">
                                          <p:val>
                                            <p:strVal val="#ppt_x"/>
                                          </p:val>
                                        </p:tav>
                                        <p:tav tm="100000">
                                          <p:val>
                                            <p:strVal val="#ppt_x"/>
                                          </p:val>
                                        </p:tav>
                                      </p:tavLst>
                                    </p:anim>
                                    <p:anim calcmode="lin" valueType="num">
                                      <p:cBhvr additive="base">
                                        <p:cTn dur="500" fill="hold" id="8"/>
                                        <p:tgtEl>
                                          <p:spTgt spid="6"/>
                                        </p:tgtEl>
                                        <p:attrNameLst>
                                          <p:attrName>ppt_y</p:attrName>
                                        </p:attrNameLst>
                                      </p:cBhvr>
                                      <p:tavLst>
                                        <p:tav tm="0">
                                          <p:val>
                                            <p:strVal val="0-#ppt_h/2"/>
                                          </p:val>
                                        </p:tav>
                                        <p:tav tm="100000">
                                          <p:val>
                                            <p:strVal val="#ppt_y"/>
                                          </p:val>
                                        </p:tav>
                                      </p:tavLst>
                                    </p:anim>
                                  </p:childTnLst>
                                </p:cTn>
                              </p:par>
                              <p:par>
                                <p:cTn fill="hold" grpId="0" id="9" nodeType="withEffect" presetClass="entr" presetID="2" presetSubtype="1">
                                  <p:stCondLst>
                                    <p:cond delay="1000"/>
                                  </p:stCondLst>
                                  <p:childTnLst>
                                    <p:set>
                                      <p:cBhvr>
                                        <p:cTn dur="1" fill="hold" id="10">
                                          <p:stCondLst>
                                            <p:cond delay="0"/>
                                          </p:stCondLst>
                                        </p:cTn>
                                        <p:tgtEl>
                                          <p:spTgt spid="41"/>
                                        </p:tgtEl>
                                        <p:attrNameLst>
                                          <p:attrName>style.visibility</p:attrName>
                                        </p:attrNameLst>
                                      </p:cBhvr>
                                      <p:to>
                                        <p:strVal val="visible"/>
                                      </p:to>
                                    </p:set>
                                    <p:anim calcmode="lin" valueType="num">
                                      <p:cBhvr additive="base">
                                        <p:cTn dur="500" fill="hold" id="11"/>
                                        <p:tgtEl>
                                          <p:spTgt spid="41"/>
                                        </p:tgtEl>
                                        <p:attrNameLst>
                                          <p:attrName>ppt_x</p:attrName>
                                        </p:attrNameLst>
                                      </p:cBhvr>
                                      <p:tavLst>
                                        <p:tav tm="0">
                                          <p:val>
                                            <p:strVal val="#ppt_x"/>
                                          </p:val>
                                        </p:tav>
                                        <p:tav tm="100000">
                                          <p:val>
                                            <p:strVal val="#ppt_x"/>
                                          </p:val>
                                        </p:tav>
                                      </p:tavLst>
                                    </p:anim>
                                    <p:anim calcmode="lin" valueType="num">
                                      <p:cBhvr additive="base">
                                        <p:cTn dur="500" fill="hold" id="12"/>
                                        <p:tgtEl>
                                          <p:spTgt spid="41"/>
                                        </p:tgtEl>
                                        <p:attrNameLst>
                                          <p:attrName>ppt_y</p:attrName>
                                        </p:attrNameLst>
                                      </p:cBhvr>
                                      <p:tavLst>
                                        <p:tav tm="0">
                                          <p:val>
                                            <p:strVal val="0-#ppt_h/2"/>
                                          </p:val>
                                        </p:tav>
                                        <p:tav tm="100000">
                                          <p:val>
                                            <p:strVal val="#ppt_y"/>
                                          </p:val>
                                        </p:tav>
                                      </p:tavLst>
                                    </p:anim>
                                  </p:childTnLst>
                                </p:cTn>
                              </p:par>
                              <p:par>
                                <p:cTn fill="hold" grpId="0" id="13" nodeType="withEffect" presetClass="entr" presetID="2" presetSubtype="1">
                                  <p:stCondLst>
                                    <p:cond delay="1000"/>
                                  </p:stCondLst>
                                  <p:childTnLst>
                                    <p:set>
                                      <p:cBhvr>
                                        <p:cTn dur="1" fill="hold" id="14">
                                          <p:stCondLst>
                                            <p:cond delay="0"/>
                                          </p:stCondLst>
                                        </p:cTn>
                                        <p:tgtEl>
                                          <p:spTgt spid="42"/>
                                        </p:tgtEl>
                                        <p:attrNameLst>
                                          <p:attrName>style.visibility</p:attrName>
                                        </p:attrNameLst>
                                      </p:cBhvr>
                                      <p:to>
                                        <p:strVal val="visible"/>
                                      </p:to>
                                    </p:set>
                                    <p:anim calcmode="lin" valueType="num">
                                      <p:cBhvr additive="base">
                                        <p:cTn dur="500" fill="hold" id="15"/>
                                        <p:tgtEl>
                                          <p:spTgt spid="42"/>
                                        </p:tgtEl>
                                        <p:attrNameLst>
                                          <p:attrName>ppt_x</p:attrName>
                                        </p:attrNameLst>
                                      </p:cBhvr>
                                      <p:tavLst>
                                        <p:tav tm="0">
                                          <p:val>
                                            <p:strVal val="#ppt_x"/>
                                          </p:val>
                                        </p:tav>
                                        <p:tav tm="100000">
                                          <p:val>
                                            <p:strVal val="#ppt_x"/>
                                          </p:val>
                                        </p:tav>
                                      </p:tavLst>
                                    </p:anim>
                                    <p:anim calcmode="lin" valueType="num">
                                      <p:cBhvr additive="base">
                                        <p:cTn dur="500" fill="hold" id="16"/>
                                        <p:tgtEl>
                                          <p:spTgt spid="42"/>
                                        </p:tgtEl>
                                        <p:attrNameLst>
                                          <p:attrName>ppt_y</p:attrName>
                                        </p:attrNameLst>
                                      </p:cBhvr>
                                      <p:tavLst>
                                        <p:tav tm="0">
                                          <p:val>
                                            <p:strVal val="0-#ppt_h/2"/>
                                          </p:val>
                                        </p:tav>
                                        <p:tav tm="100000">
                                          <p:val>
                                            <p:strVal val="#ppt_y"/>
                                          </p:val>
                                        </p:tav>
                                      </p:tavLst>
                                    </p:anim>
                                  </p:childTnLst>
                                </p:cTn>
                              </p:par>
                              <p:par>
                                <p:cTn fill="hold" grpId="0" id="17" nodeType="withEffect" presetClass="entr" presetID="2" presetSubtype="1">
                                  <p:stCondLst>
                                    <p:cond delay="1000"/>
                                  </p:stCondLst>
                                  <p:childTnLst>
                                    <p:set>
                                      <p:cBhvr>
                                        <p:cTn dur="1" fill="hold" id="18">
                                          <p:stCondLst>
                                            <p:cond delay="0"/>
                                          </p:stCondLst>
                                        </p:cTn>
                                        <p:tgtEl>
                                          <p:spTgt spid="32"/>
                                        </p:tgtEl>
                                        <p:attrNameLst>
                                          <p:attrName>style.visibility</p:attrName>
                                        </p:attrNameLst>
                                      </p:cBhvr>
                                      <p:to>
                                        <p:strVal val="visible"/>
                                      </p:to>
                                    </p:set>
                                    <p:anim calcmode="lin" valueType="num">
                                      <p:cBhvr additive="base">
                                        <p:cTn dur="500" fill="hold" id="19"/>
                                        <p:tgtEl>
                                          <p:spTgt spid="32"/>
                                        </p:tgtEl>
                                        <p:attrNameLst>
                                          <p:attrName>ppt_x</p:attrName>
                                        </p:attrNameLst>
                                      </p:cBhvr>
                                      <p:tavLst>
                                        <p:tav tm="0">
                                          <p:val>
                                            <p:strVal val="#ppt_x"/>
                                          </p:val>
                                        </p:tav>
                                        <p:tav tm="100000">
                                          <p:val>
                                            <p:strVal val="#ppt_x"/>
                                          </p:val>
                                        </p:tav>
                                      </p:tavLst>
                                    </p:anim>
                                    <p:anim calcmode="lin" valueType="num">
                                      <p:cBhvr additive="base">
                                        <p:cTn dur="500" fill="hold" id="20"/>
                                        <p:tgtEl>
                                          <p:spTgt spid="32"/>
                                        </p:tgtEl>
                                        <p:attrNameLst>
                                          <p:attrName>ppt_y</p:attrName>
                                        </p:attrNameLst>
                                      </p:cBhvr>
                                      <p:tavLst>
                                        <p:tav tm="0">
                                          <p:val>
                                            <p:strVal val="0-#ppt_h/2"/>
                                          </p:val>
                                        </p:tav>
                                        <p:tav tm="100000">
                                          <p:val>
                                            <p:strVal val="#ppt_y"/>
                                          </p:val>
                                        </p:tav>
                                      </p:tavLst>
                                    </p:anim>
                                  </p:childTnLst>
                                </p:cTn>
                              </p:par>
                              <p:par>
                                <p:cTn fill="hold" grpId="0" id="21" nodeType="withEffect" presetClass="entr" presetID="2" presetSubtype="1">
                                  <p:stCondLst>
                                    <p:cond delay="1000"/>
                                  </p:stCondLst>
                                  <p:childTnLst>
                                    <p:set>
                                      <p:cBhvr>
                                        <p:cTn dur="1" fill="hold" id="22">
                                          <p:stCondLst>
                                            <p:cond delay="0"/>
                                          </p:stCondLst>
                                        </p:cTn>
                                        <p:tgtEl>
                                          <p:spTgt spid="33"/>
                                        </p:tgtEl>
                                        <p:attrNameLst>
                                          <p:attrName>style.visibility</p:attrName>
                                        </p:attrNameLst>
                                      </p:cBhvr>
                                      <p:to>
                                        <p:strVal val="visible"/>
                                      </p:to>
                                    </p:set>
                                    <p:anim calcmode="lin" valueType="num">
                                      <p:cBhvr additive="base">
                                        <p:cTn dur="500" fill="hold" id="23"/>
                                        <p:tgtEl>
                                          <p:spTgt spid="33"/>
                                        </p:tgtEl>
                                        <p:attrNameLst>
                                          <p:attrName>ppt_x</p:attrName>
                                        </p:attrNameLst>
                                      </p:cBhvr>
                                      <p:tavLst>
                                        <p:tav tm="0">
                                          <p:val>
                                            <p:strVal val="#ppt_x"/>
                                          </p:val>
                                        </p:tav>
                                        <p:tav tm="100000">
                                          <p:val>
                                            <p:strVal val="#ppt_x"/>
                                          </p:val>
                                        </p:tav>
                                      </p:tavLst>
                                    </p:anim>
                                    <p:anim calcmode="lin" valueType="num">
                                      <p:cBhvr additive="base">
                                        <p:cTn dur="500" fill="hold" id="24"/>
                                        <p:tgtEl>
                                          <p:spTgt spid="33"/>
                                        </p:tgtEl>
                                        <p:attrNameLst>
                                          <p:attrName>ppt_y</p:attrName>
                                        </p:attrNameLst>
                                      </p:cBhvr>
                                      <p:tavLst>
                                        <p:tav tm="0">
                                          <p:val>
                                            <p:strVal val="0-#ppt_h/2"/>
                                          </p:val>
                                        </p:tav>
                                        <p:tav tm="100000">
                                          <p:val>
                                            <p:strVal val="#ppt_y"/>
                                          </p:val>
                                        </p:tav>
                                      </p:tavLst>
                                    </p:anim>
                                  </p:childTnLst>
                                </p:cTn>
                              </p:par>
                              <p:par>
                                <p:cTn fill="hold" id="25" nodeType="withEffect" presetClass="entr" presetID="22" presetSubtype="8">
                                  <p:stCondLst>
                                    <p:cond delay="1500"/>
                                  </p:stCondLst>
                                  <p:childTnLst>
                                    <p:set>
                                      <p:cBhvr>
                                        <p:cTn dur="1" fill="hold" id="26">
                                          <p:stCondLst>
                                            <p:cond delay="0"/>
                                          </p:stCondLst>
                                        </p:cTn>
                                        <p:tgtEl>
                                          <p:spTgt spid="5"/>
                                        </p:tgtEl>
                                        <p:attrNameLst>
                                          <p:attrName>style.visibility</p:attrName>
                                        </p:attrNameLst>
                                      </p:cBhvr>
                                      <p:to>
                                        <p:strVal val="visible"/>
                                      </p:to>
                                    </p:set>
                                    <p:animEffect filter="wipe(left)" transition="in">
                                      <p:cBhvr>
                                        <p:cTn dur="1000" id="27"/>
                                        <p:tgtEl>
                                          <p:spTgt spid="5"/>
                                        </p:tgtEl>
                                      </p:cBhvr>
                                    </p:animEffect>
                                  </p:childTnLst>
                                </p:cTn>
                              </p:par>
                              <p:par>
                                <p:cTn fill="hold" id="28" nodeType="withEffect" presetClass="entr" presetID="22" presetSubtype="8">
                                  <p:stCondLst>
                                    <p:cond delay="1500"/>
                                  </p:stCondLst>
                                  <p:childTnLst>
                                    <p:set>
                                      <p:cBhvr>
                                        <p:cTn dur="1" fill="hold" id="29">
                                          <p:stCondLst>
                                            <p:cond delay="0"/>
                                          </p:stCondLst>
                                        </p:cTn>
                                        <p:tgtEl>
                                          <p:spTgt spid="4"/>
                                        </p:tgtEl>
                                        <p:attrNameLst>
                                          <p:attrName>style.visibility</p:attrName>
                                        </p:attrNameLst>
                                      </p:cBhvr>
                                      <p:to>
                                        <p:strVal val="visible"/>
                                      </p:to>
                                    </p:set>
                                    <p:animEffect filter="wipe(left)" transition="in">
                                      <p:cBhvr>
                                        <p:cTn dur="1000" id="30"/>
                                        <p:tgtEl>
                                          <p:spTgt spid="4"/>
                                        </p:tgtEl>
                                      </p:cBhvr>
                                    </p:animEffect>
                                  </p:childTnLst>
                                </p:cTn>
                              </p:par>
                              <p:par>
                                <p:cTn fill="hold" id="31" nodeType="withEffect" presetClass="entr" presetID="22" presetSubtype="8">
                                  <p:stCondLst>
                                    <p:cond delay="1500"/>
                                  </p:stCondLst>
                                  <p:childTnLst>
                                    <p:set>
                                      <p:cBhvr>
                                        <p:cTn dur="1" fill="hold" id="32">
                                          <p:stCondLst>
                                            <p:cond delay="0"/>
                                          </p:stCondLst>
                                        </p:cTn>
                                        <p:tgtEl>
                                          <p:spTgt spid="3"/>
                                        </p:tgtEl>
                                        <p:attrNameLst>
                                          <p:attrName>style.visibility</p:attrName>
                                        </p:attrNameLst>
                                      </p:cBhvr>
                                      <p:to>
                                        <p:strVal val="visible"/>
                                      </p:to>
                                    </p:set>
                                    <p:animEffect filter="wipe(left)" transition="in">
                                      <p:cBhvr>
                                        <p:cTn dur="1000" id="33"/>
                                        <p:tgtEl>
                                          <p:spTgt spid="3"/>
                                        </p:tgtEl>
                                      </p:cBhvr>
                                    </p:animEffect>
                                  </p:childTnLst>
                                </p:cTn>
                              </p:par>
                              <p:par>
                                <p:cTn fill="hold" id="34" nodeType="withEffect" presetClass="entr" presetID="22" presetSubtype="8">
                                  <p:stCondLst>
                                    <p:cond delay="1500"/>
                                  </p:stCondLst>
                                  <p:childTnLst>
                                    <p:set>
                                      <p:cBhvr>
                                        <p:cTn dur="1" fill="hold" id="35">
                                          <p:stCondLst>
                                            <p:cond delay="0"/>
                                          </p:stCondLst>
                                        </p:cTn>
                                        <p:tgtEl>
                                          <p:spTgt spid="2"/>
                                        </p:tgtEl>
                                        <p:attrNameLst>
                                          <p:attrName>style.visibility</p:attrName>
                                        </p:attrNameLst>
                                      </p:cBhvr>
                                      <p:to>
                                        <p:strVal val="visible"/>
                                      </p:to>
                                    </p:set>
                                    <p:animEffect filter="wipe(left)" transition="in">
                                      <p:cBhvr>
                                        <p:cTn dur="1000" id="36"/>
                                        <p:tgtEl>
                                          <p:spTgt spid="2"/>
                                        </p:tgtEl>
                                      </p:cBhvr>
                                    </p:animEffect>
                                  </p:childTnLst>
                                </p:cTn>
                              </p:par>
                              <p:par>
                                <p:cTn fill="hold" grpId="0" id="37" nodeType="withEffect" presetClass="entr" presetID="2" presetSubtype="2">
                                  <p:stCondLst>
                                    <p:cond delay="2500"/>
                                  </p:stCondLst>
                                  <p:childTnLst>
                                    <p:set>
                                      <p:cBhvr>
                                        <p:cTn dur="1" fill="hold" id="38">
                                          <p:stCondLst>
                                            <p:cond delay="0"/>
                                          </p:stCondLst>
                                        </p:cTn>
                                        <p:tgtEl>
                                          <p:spTgt spid="45"/>
                                        </p:tgtEl>
                                        <p:attrNameLst>
                                          <p:attrName>style.visibility</p:attrName>
                                        </p:attrNameLst>
                                      </p:cBhvr>
                                      <p:to>
                                        <p:strVal val="visible"/>
                                      </p:to>
                                    </p:set>
                                    <p:anim calcmode="lin" valueType="num">
                                      <p:cBhvr additive="base">
                                        <p:cTn dur="500" fill="hold" id="39"/>
                                        <p:tgtEl>
                                          <p:spTgt spid="45"/>
                                        </p:tgtEl>
                                        <p:attrNameLst>
                                          <p:attrName>ppt_x</p:attrName>
                                        </p:attrNameLst>
                                      </p:cBhvr>
                                      <p:tavLst>
                                        <p:tav tm="0">
                                          <p:val>
                                            <p:strVal val="1+#ppt_w/2"/>
                                          </p:val>
                                        </p:tav>
                                        <p:tav tm="100000">
                                          <p:val>
                                            <p:strVal val="#ppt_x"/>
                                          </p:val>
                                        </p:tav>
                                      </p:tavLst>
                                    </p:anim>
                                    <p:anim calcmode="lin" valueType="num">
                                      <p:cBhvr additive="base">
                                        <p:cTn dur="500" fill="hold" id="40"/>
                                        <p:tgtEl>
                                          <p:spTgt spid="45"/>
                                        </p:tgtEl>
                                        <p:attrNameLst>
                                          <p:attrName>ppt_y</p:attrName>
                                        </p:attrNameLst>
                                      </p:cBhvr>
                                      <p:tavLst>
                                        <p:tav tm="0">
                                          <p:val>
                                            <p:strVal val="#ppt_y"/>
                                          </p:val>
                                        </p:tav>
                                        <p:tav tm="100000">
                                          <p:val>
                                            <p:strVal val="#ppt_y"/>
                                          </p:val>
                                        </p:tav>
                                      </p:tavLst>
                                    </p:anim>
                                  </p:childTnLst>
                                </p:cTn>
                              </p:par>
                              <p:par>
                                <p:cTn fill="hold" id="41" nodeType="withEffect" presetClass="entr" presetID="2" presetSubtype="4">
                                  <p:stCondLst>
                                    <p:cond delay="3000"/>
                                  </p:stCondLst>
                                  <p:childTnLst>
                                    <p:set>
                                      <p:cBhvr>
                                        <p:cTn dur="1" fill="hold" id="42">
                                          <p:stCondLst>
                                            <p:cond delay="0"/>
                                          </p:stCondLst>
                                        </p:cTn>
                                        <p:tgtEl>
                                          <p:spTgt spid="46"/>
                                        </p:tgtEl>
                                        <p:attrNameLst>
                                          <p:attrName>style.visibility</p:attrName>
                                        </p:attrNameLst>
                                      </p:cBhvr>
                                      <p:to>
                                        <p:strVal val="visible"/>
                                      </p:to>
                                    </p:set>
                                    <p:anim calcmode="lin" valueType="num">
                                      <p:cBhvr additive="base">
                                        <p:cTn dur="500" fill="hold" id="43"/>
                                        <p:tgtEl>
                                          <p:spTgt spid="46"/>
                                        </p:tgtEl>
                                        <p:attrNameLst>
                                          <p:attrName>ppt_x</p:attrName>
                                        </p:attrNameLst>
                                      </p:cBhvr>
                                      <p:tavLst>
                                        <p:tav tm="0">
                                          <p:val>
                                            <p:strVal val="#ppt_x"/>
                                          </p:val>
                                        </p:tav>
                                        <p:tav tm="100000">
                                          <p:val>
                                            <p:strVal val="#ppt_x"/>
                                          </p:val>
                                        </p:tav>
                                      </p:tavLst>
                                    </p:anim>
                                    <p:anim calcmode="lin" valueType="num">
                                      <p:cBhvr additive="base">
                                        <p:cTn dur="500" fill="hold" id="44"/>
                                        <p:tgtEl>
                                          <p:spTgt spid="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5"/>
      <p:bldP grpId="0" spid="32"/>
      <p:bldP grpId="0" spid="33"/>
      <p:bldP grpId="0" spid="41"/>
      <p:bldP grpId="0" spid="42"/>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新建文件夹 (3)\17577f82066f5c6副本.jpg" id="16" name="Picture 2"/>
          <p:cNvPicPr>
            <a:picLocks noChangeArrowheads="1" noChangeAspect="1"/>
          </p:cNvPicPr>
          <p:nvPr/>
        </p:nvPicPr>
        <p:blipFill>
          <a:blip r:embed="rId3"/>
          <a:stretch>
            <a:fillRect/>
          </a:stretch>
        </p:blipFill>
        <p:spPr bwMode="auto">
          <a:xfrm>
            <a:off x="1588" y="0"/>
            <a:ext cx="9144000" cy="5148262"/>
          </a:xfrm>
          <a:prstGeom prst="rect">
            <a:avLst/>
          </a:prstGeom>
          <a:noFill/>
        </p:spPr>
      </p:pic>
      <p:sp>
        <p:nvSpPr>
          <p:cNvPr id="17" name="矩形 16"/>
          <p:cNvSpPr/>
          <p:nvPr/>
        </p:nvSpPr>
        <p:spPr>
          <a:xfrm>
            <a:off x="396330" y="412304"/>
            <a:ext cx="8280920" cy="4320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Freeform 8"/>
          <p:cNvSpPr/>
          <p:nvPr/>
        </p:nvSpPr>
        <p:spPr bwMode="auto">
          <a:xfrm>
            <a:off x="1434267" y="1278996"/>
            <a:ext cx="2537012" cy="2534761"/>
          </a:xfrm>
          <a:custGeom>
            <a:gdLst>
              <a:gd fmla="*/ 929 w 1857" name="T0"/>
              <a:gd fmla="*/ 0 h 1855" name="T1"/>
              <a:gd fmla="*/ 1857 w 1857" name="T2"/>
              <a:gd fmla="*/ 928 h 1855" name="T3"/>
              <a:gd fmla="*/ 929 w 1857" name="T4"/>
              <a:gd fmla="*/ 1855 h 1855" name="T5"/>
              <a:gd fmla="*/ 0 w 1857" name="T6"/>
              <a:gd fmla="*/ 928 h 1855" name="T7"/>
              <a:gd fmla="*/ 929 w 1857" name="T8"/>
              <a:gd fmla="*/ 0 h 1855" name="T9"/>
            </a:gdLst>
            <a:cxnLst>
              <a:cxn ang="0">
                <a:pos x="T0" y="T1"/>
              </a:cxn>
              <a:cxn ang="0">
                <a:pos x="T2" y="T3"/>
              </a:cxn>
              <a:cxn ang="0">
                <a:pos x="T4" y="T5"/>
              </a:cxn>
              <a:cxn ang="0">
                <a:pos x="T6" y="T7"/>
              </a:cxn>
              <a:cxn ang="0">
                <a:pos x="T8" y="T9"/>
              </a:cxn>
            </a:cxnLst>
            <a:rect b="b" l="0" r="r" t="0"/>
            <a:pathLst>
              <a:path h="1855" w="1857">
                <a:moveTo>
                  <a:pt x="929" y="0"/>
                </a:moveTo>
                <a:lnTo>
                  <a:pt x="1857" y="928"/>
                </a:lnTo>
                <a:lnTo>
                  <a:pt x="929" y="1855"/>
                </a:lnTo>
                <a:lnTo>
                  <a:pt x="0" y="928"/>
                </a:lnTo>
                <a:lnTo>
                  <a:pt x="929" y="0"/>
                </a:lnTo>
                <a:close/>
              </a:path>
            </a:pathLst>
          </a:custGeom>
          <a:solidFill>
            <a:schemeClr val="accent1"/>
          </a:solidFill>
          <a:ln w="0">
            <a:noFill/>
            <a:prstDash val="solid"/>
            <a:round/>
          </a:ln>
        </p:spPr>
        <p:txBody>
          <a:bodyPr anchor="t" anchorCtr="0" bIns="45723" compatLnSpc="1" lIns="91446" numCol="1" rIns="91446" tIns="45723" vert="horz" wrap="square">
            <a:prstTxWarp prst="textNoShape">
              <a:avLst/>
            </a:prstTxWarp>
          </a:bodyPr>
          <a:lstStyle/>
          <a:p>
            <a:endParaRPr altLang="en-US" lang="zh-CN"/>
          </a:p>
        </p:txBody>
      </p:sp>
      <p:sp>
        <p:nvSpPr>
          <p:cNvPr id="2050" name="文本框 2"/>
          <p:cNvSpPr txBox="1">
            <a:spLocks noChangeArrowheads="1"/>
          </p:cNvSpPr>
          <p:nvPr>
            <p:custDataLst>
              <p:tags r:id="rId4"/>
            </p:custDataLst>
          </p:nvPr>
        </p:nvSpPr>
        <p:spPr bwMode="auto">
          <a:xfrm>
            <a:off x="2099585" y="1742064"/>
            <a:ext cx="1206376" cy="11125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r>
              <a:rPr altLang="zh-CN" b="1" lang="en-US" sz="7300">
                <a:solidFill>
                  <a:schemeClr val="bg1"/>
                </a:solidFill>
                <a:latin charset="0" panose="020b0604020202020204" pitchFamily="34" typeface="Arial"/>
                <a:ea charset="-122" panose="020b0503020204020204" pitchFamily="34" typeface="微软雅黑"/>
                <a:cs charset="0" pitchFamily="18" typeface="Times New Roman"/>
                <a:sym charset="0" panose="020b0604020202020204" pitchFamily="34" typeface="Arial"/>
              </a:rPr>
              <a:t>04</a:t>
            </a:r>
          </a:p>
        </p:txBody>
      </p:sp>
      <p:cxnSp>
        <p:nvCxnSpPr>
          <p:cNvPr id="7" name="直接连接符 6"/>
          <p:cNvCxnSpPr/>
          <p:nvPr>
            <p:custDataLst>
              <p:tags r:id="rId5"/>
            </p:custDataLst>
          </p:nvPr>
        </p:nvCxnSpPr>
        <p:spPr>
          <a:xfrm>
            <a:off x="4413434" y="2572544"/>
            <a:ext cx="2947040" cy="0"/>
          </a:xfrm>
          <a:prstGeom prst="line">
            <a:avLst/>
          </a:prstGeom>
          <a:ln w="12700">
            <a:solidFill>
              <a:schemeClr val="accent1"/>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052" name="文本框 11"/>
          <p:cNvSpPr txBox="1">
            <a:spLocks noChangeArrowheads="1"/>
          </p:cNvSpPr>
          <p:nvPr>
            <p:custDataLst>
              <p:tags r:id="rId6"/>
            </p:custDataLst>
          </p:nvPr>
        </p:nvSpPr>
        <p:spPr bwMode="auto">
          <a:xfrm>
            <a:off x="1469949" y="2752040"/>
            <a:ext cx="2465648" cy="304800"/>
          </a:xfrm>
          <a:prstGeom prst="rect">
            <a:avLst/>
          </a:prstGeom>
          <a:noFill/>
          <a:ln>
            <a:noFill/>
          </a:ln>
          <a:extLst/>
        </p:spPr>
        <p:txBody>
          <a:bodyPr bIns="0" lIns="0" rIns="0" tIns="0" wrap="squar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r>
              <a:rPr altLang="en-US" b="1" lang="zh-CN" sz="2000">
                <a:solidFill>
                  <a:schemeClr val="bg1"/>
                </a:solidFill>
                <a:latin charset="0" panose="020b0604020202020204" pitchFamily="34" typeface="Arial"/>
                <a:ea charset="-122" panose="020b0503020204020204" pitchFamily="34" typeface="微软雅黑"/>
                <a:cs charset="0" pitchFamily="18" typeface="Times New Roman"/>
                <a:sym charset="0" panose="020b0604020202020204" pitchFamily="34" typeface="Arial"/>
              </a:rPr>
              <a:t>章节 PART</a:t>
            </a:r>
          </a:p>
        </p:txBody>
      </p:sp>
      <p:sp>
        <p:nvSpPr>
          <p:cNvPr id="8" name="矩形 7"/>
          <p:cNvSpPr/>
          <p:nvPr/>
        </p:nvSpPr>
        <p:spPr>
          <a:xfrm>
            <a:off x="4413434" y="1955231"/>
            <a:ext cx="3178239" cy="609600"/>
          </a:xfrm>
          <a:prstGeom prst="rect">
            <a:avLst/>
          </a:prstGeom>
        </p:spPr>
        <p:txBody>
          <a:bodyPr bIns="0" lIns="0" rIns="0" tIns="0" wrap="square">
            <a:spAutoFit/>
          </a:bodyPr>
          <a:lstStyle/>
          <a:p>
            <a:pPr lvl="0">
              <a:buNone/>
            </a:pPr>
            <a:r>
              <a:rPr altLang="zh-CN" b="1" lang="zh-CN" sz="4000">
                <a:solidFill>
                  <a:schemeClr val="bg1">
                    <a:lumMod val="50000"/>
                  </a:schemeClr>
                </a:solidFill>
                <a:latin charset="-122" panose="020b0503020204020204" pitchFamily="34" typeface="微软雅黑"/>
                <a:ea charset="-122" panose="020b0503020204020204" pitchFamily="34" typeface="微软雅黑"/>
              </a:rPr>
              <a:t>明年工作计划</a:t>
            </a:r>
          </a:p>
        </p:txBody>
      </p:sp>
      <p:sp>
        <p:nvSpPr>
          <p:cNvPr id="11" name="TextBox 11"/>
          <p:cNvSpPr txBox="1"/>
          <p:nvPr/>
        </p:nvSpPr>
        <p:spPr>
          <a:xfrm>
            <a:off x="4413434" y="2629323"/>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12" name="TextBox 11"/>
          <p:cNvSpPr txBox="1"/>
          <p:nvPr/>
        </p:nvSpPr>
        <p:spPr>
          <a:xfrm>
            <a:off x="5938527" y="2629323"/>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13" name="TextBox 11"/>
          <p:cNvSpPr txBox="1"/>
          <p:nvPr/>
        </p:nvSpPr>
        <p:spPr>
          <a:xfrm>
            <a:off x="4413434" y="2895668"/>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14" name="TextBox 11"/>
          <p:cNvSpPr txBox="1"/>
          <p:nvPr/>
        </p:nvSpPr>
        <p:spPr>
          <a:xfrm>
            <a:off x="5938527" y="2895668"/>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Tree>
    <p:custDataLst>
      <p:tags r:id="rId7"/>
    </p:custDataLst>
    <p:extLst>
      <p:ext uri="{BB962C8B-B14F-4D97-AF65-F5344CB8AC3E}">
        <p14:creationId val="3283193147"/>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16"/>
                                        </p:tgtEl>
                                        <p:attrNameLst>
                                          <p:attrName>style.visibility</p:attrName>
                                        </p:attrNameLst>
                                      </p:cBhvr>
                                      <p:to>
                                        <p:strVal val="visible"/>
                                      </p:to>
                                    </p:set>
                                    <p:anim calcmode="lin" valueType="num">
                                      <p:cBhvr>
                                        <p:cTn dur="1000" fill="hold" id="7"/>
                                        <p:tgtEl>
                                          <p:spTgt spid="16"/>
                                        </p:tgtEl>
                                        <p:attrNameLst>
                                          <p:attrName>ppt_w</p:attrName>
                                        </p:attrNameLst>
                                      </p:cBhvr>
                                      <p:tavLst>
                                        <p:tav tm="0">
                                          <p:val>
                                            <p:strVal val="#ppt_w+.3"/>
                                          </p:val>
                                        </p:tav>
                                        <p:tav tm="100000">
                                          <p:val>
                                            <p:strVal val="#ppt_w"/>
                                          </p:val>
                                        </p:tav>
                                      </p:tavLst>
                                    </p:anim>
                                    <p:anim calcmode="lin" valueType="num">
                                      <p:cBhvr>
                                        <p:cTn dur="1000" fill="hold" id="8"/>
                                        <p:tgtEl>
                                          <p:spTgt spid="16"/>
                                        </p:tgtEl>
                                        <p:attrNameLst>
                                          <p:attrName>ppt_h</p:attrName>
                                        </p:attrNameLst>
                                      </p:cBhvr>
                                      <p:tavLst>
                                        <p:tav tm="0">
                                          <p:val>
                                            <p:strVal val="#ppt_h"/>
                                          </p:val>
                                        </p:tav>
                                        <p:tav tm="100000">
                                          <p:val>
                                            <p:strVal val="#ppt_h"/>
                                          </p:val>
                                        </p:tav>
                                      </p:tavLst>
                                    </p:anim>
                                    <p:animEffect filter="fade" transition="in">
                                      <p:cBhvr>
                                        <p:cTn dur="1000" id="9"/>
                                        <p:tgtEl>
                                          <p:spTgt spid="16"/>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42" presetSubtype="0">
                                  <p:stCondLst>
                                    <p:cond delay="0"/>
                                  </p:stCondLst>
                                  <p:childTnLst>
                                    <p:set>
                                      <p:cBhvr>
                                        <p:cTn dur="1" fill="hold" id="13">
                                          <p:stCondLst>
                                            <p:cond delay="0"/>
                                          </p:stCondLst>
                                        </p:cTn>
                                        <p:tgtEl>
                                          <p:spTgt spid="17"/>
                                        </p:tgtEl>
                                        <p:attrNameLst>
                                          <p:attrName>style.visibility</p:attrName>
                                        </p:attrNameLst>
                                      </p:cBhvr>
                                      <p:to>
                                        <p:strVal val="visible"/>
                                      </p:to>
                                    </p:set>
                                    <p:animEffect filter="fade" transition="in">
                                      <p:cBhvr>
                                        <p:cTn dur="1000" id="14"/>
                                        <p:tgtEl>
                                          <p:spTgt spid="17"/>
                                        </p:tgtEl>
                                      </p:cBhvr>
                                    </p:animEffect>
                                    <p:anim calcmode="lin" valueType="num">
                                      <p:cBhvr>
                                        <p:cTn dur="1000" fill="hold" id="15"/>
                                        <p:tgtEl>
                                          <p:spTgt spid="17"/>
                                        </p:tgtEl>
                                        <p:attrNameLst>
                                          <p:attrName>ppt_x</p:attrName>
                                        </p:attrNameLst>
                                      </p:cBhvr>
                                      <p:tavLst>
                                        <p:tav tm="0">
                                          <p:val>
                                            <p:strVal val="#ppt_x"/>
                                          </p:val>
                                        </p:tav>
                                        <p:tav tm="100000">
                                          <p:val>
                                            <p:strVal val="#ppt_x"/>
                                          </p:val>
                                        </p:tav>
                                      </p:tavLst>
                                    </p:anim>
                                    <p:anim calcmode="lin" valueType="num">
                                      <p:cBhvr>
                                        <p:cTn dur="1000" fill="hold" id="16"/>
                                        <p:tgtEl>
                                          <p:spTgt spid="17"/>
                                        </p:tgtEl>
                                        <p:attrNameLst>
                                          <p:attrName>ppt_y</p:attrName>
                                        </p:attrNameLst>
                                      </p:cBhvr>
                                      <p:tavLst>
                                        <p:tav tm="0">
                                          <p:val>
                                            <p:strVal val="#ppt_y+.1"/>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accel="40000" fill="hold" grpId="0" id="19" nodeType="clickEffect" presetClass="entr" presetID="2" presetSubtype="8">
                                  <p:stCondLst>
                                    <p:cond delay="0"/>
                                  </p:stCondLst>
                                  <p:childTnLst>
                                    <p:set>
                                      <p:cBhvr>
                                        <p:cTn dur="1" fill="hold" id="20">
                                          <p:stCondLst>
                                            <p:cond delay="0"/>
                                          </p:stCondLst>
                                        </p:cTn>
                                        <p:tgtEl>
                                          <p:spTgt spid="15"/>
                                        </p:tgtEl>
                                        <p:attrNameLst>
                                          <p:attrName>style.visibility</p:attrName>
                                        </p:attrNameLst>
                                      </p:cBhvr>
                                      <p:to>
                                        <p:strVal val="visible"/>
                                      </p:to>
                                    </p:set>
                                    <p:anim calcmode="lin" valueType="num">
                                      <p:cBhvr additive="base">
                                        <p:cTn dur="1500" fill="hold" id="21"/>
                                        <p:tgtEl>
                                          <p:spTgt spid="15"/>
                                        </p:tgtEl>
                                        <p:attrNameLst>
                                          <p:attrName>ppt_x</p:attrName>
                                        </p:attrNameLst>
                                      </p:cBhvr>
                                      <p:tavLst>
                                        <p:tav tm="0">
                                          <p:val>
                                            <p:strVal val="0-#ppt_w/2"/>
                                          </p:val>
                                        </p:tav>
                                        <p:tav tm="100000">
                                          <p:val>
                                            <p:strVal val="#ppt_x"/>
                                          </p:val>
                                        </p:tav>
                                      </p:tavLst>
                                    </p:anim>
                                    <p:anim calcmode="lin" valueType="num">
                                      <p:cBhvr additive="base">
                                        <p:cTn dur="1500" fill="hold" id="22"/>
                                        <p:tgtEl>
                                          <p:spTgt spid="15"/>
                                        </p:tgtEl>
                                        <p:attrNameLst>
                                          <p:attrName>ppt_y</p:attrName>
                                        </p:attrNameLst>
                                      </p:cBhvr>
                                      <p:tavLst>
                                        <p:tav tm="0">
                                          <p:val>
                                            <p:strVal val="#ppt_y"/>
                                          </p:val>
                                        </p:tav>
                                        <p:tav tm="100000">
                                          <p:val>
                                            <p:strVal val="#ppt_y"/>
                                          </p:val>
                                        </p:tav>
                                      </p:tavLst>
                                    </p:anim>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2050"/>
                                        </p:tgtEl>
                                        <p:attrNameLst>
                                          <p:attrName>style.visibility</p:attrName>
                                        </p:attrNameLst>
                                      </p:cBhvr>
                                      <p:to>
                                        <p:strVal val="visible"/>
                                      </p:to>
                                    </p:set>
                                    <p:animEffect filter="fade" transition="in">
                                      <p:cBhvr>
                                        <p:cTn dur="500" id="27"/>
                                        <p:tgtEl>
                                          <p:spTgt spid="2050"/>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 presetSubtype="8">
                                  <p:stCondLst>
                                    <p:cond delay="0"/>
                                  </p:stCondLst>
                                  <p:childTnLst>
                                    <p:set>
                                      <p:cBhvr>
                                        <p:cTn dur="1" fill="hold" id="31">
                                          <p:stCondLst>
                                            <p:cond delay="0"/>
                                          </p:stCondLst>
                                        </p:cTn>
                                        <p:tgtEl>
                                          <p:spTgt spid="2052"/>
                                        </p:tgtEl>
                                        <p:attrNameLst>
                                          <p:attrName>style.visibility</p:attrName>
                                        </p:attrNameLst>
                                      </p:cBhvr>
                                      <p:to>
                                        <p:strVal val="visible"/>
                                      </p:to>
                                    </p:set>
                                    <p:anim calcmode="lin" valueType="num">
                                      <p:cBhvr additive="base">
                                        <p:cTn dur="500" fill="hold" id="32"/>
                                        <p:tgtEl>
                                          <p:spTgt spid="2052"/>
                                        </p:tgtEl>
                                        <p:attrNameLst>
                                          <p:attrName>ppt_x</p:attrName>
                                        </p:attrNameLst>
                                      </p:cBhvr>
                                      <p:tavLst>
                                        <p:tav tm="0">
                                          <p:val>
                                            <p:strVal val="0-#ppt_w/2"/>
                                          </p:val>
                                        </p:tav>
                                        <p:tav tm="100000">
                                          <p:val>
                                            <p:strVal val="#ppt_x"/>
                                          </p:val>
                                        </p:tav>
                                      </p:tavLst>
                                    </p:anim>
                                    <p:anim calcmode="lin" valueType="num">
                                      <p:cBhvr additive="base">
                                        <p:cTn dur="500" fill="hold" id="33"/>
                                        <p:tgtEl>
                                          <p:spTgt spid="2052"/>
                                        </p:tgtEl>
                                        <p:attrNameLst>
                                          <p:attrName>ppt_y</p:attrName>
                                        </p:attrNameLst>
                                      </p:cBhvr>
                                      <p:tavLst>
                                        <p:tav tm="0">
                                          <p:val>
                                            <p:strVal val="#ppt_y"/>
                                          </p:val>
                                        </p:tav>
                                        <p:tav tm="100000">
                                          <p:val>
                                            <p:strVal val="#ppt_y"/>
                                          </p:val>
                                        </p:tav>
                                      </p:tavLst>
                                    </p:anim>
                                  </p:childTnLst>
                                </p:cTn>
                              </p:par>
                            </p:childTnLst>
                          </p:cTn>
                        </p:par>
                      </p:childTnLst>
                    </p:cTn>
                  </p:par>
                  <p:par>
                    <p:cTn fill="hold" id="34" nodeType="clickPar">
                      <p:stCondLst>
                        <p:cond delay="indefinite"/>
                      </p:stCondLst>
                      <p:childTnLst>
                        <p:par>
                          <p:cTn fill="hold" id="35" nodeType="afterGroup">
                            <p:stCondLst>
                              <p:cond delay="0"/>
                            </p:stCondLst>
                            <p:childTnLst>
                              <p:par>
                                <p:cTn fill="hold" grpId="0" id="36" nodeType="clickEffect" presetClass="entr" presetID="23" presetSubtype="32">
                                  <p:stCondLst>
                                    <p:cond delay="0"/>
                                  </p:stCondLst>
                                  <p:childTnLst>
                                    <p:set>
                                      <p:cBhvr>
                                        <p:cTn dur="1" fill="hold" id="37">
                                          <p:stCondLst>
                                            <p:cond delay="0"/>
                                          </p:stCondLst>
                                        </p:cTn>
                                        <p:tgtEl>
                                          <p:spTgt spid="8"/>
                                        </p:tgtEl>
                                        <p:attrNameLst>
                                          <p:attrName>style.visibility</p:attrName>
                                        </p:attrNameLst>
                                      </p:cBhvr>
                                      <p:to>
                                        <p:strVal val="visible"/>
                                      </p:to>
                                    </p:set>
                                    <p:anim calcmode="lin" valueType="num">
                                      <p:cBhvr>
                                        <p:cTn dur="500" fill="hold" id="38"/>
                                        <p:tgtEl>
                                          <p:spTgt spid="8"/>
                                        </p:tgtEl>
                                        <p:attrNameLst>
                                          <p:attrName>ppt_w</p:attrName>
                                        </p:attrNameLst>
                                      </p:cBhvr>
                                      <p:tavLst>
                                        <p:tav tm="0">
                                          <p:val>
                                            <p:strVal val="4*#ppt_w"/>
                                          </p:val>
                                        </p:tav>
                                        <p:tav tm="100000">
                                          <p:val>
                                            <p:strVal val="#ppt_w"/>
                                          </p:val>
                                        </p:tav>
                                      </p:tavLst>
                                    </p:anim>
                                    <p:anim calcmode="lin" valueType="num">
                                      <p:cBhvr>
                                        <p:cTn dur="500" fill="hold" id="39"/>
                                        <p:tgtEl>
                                          <p:spTgt spid="8"/>
                                        </p:tgtEl>
                                        <p:attrNameLst>
                                          <p:attrName>ppt_h</p:attrName>
                                        </p:attrNameLst>
                                      </p:cBhvr>
                                      <p:tavLst>
                                        <p:tav tm="0">
                                          <p:val>
                                            <p:strVal val="4*#ppt_h"/>
                                          </p:val>
                                        </p:tav>
                                        <p:tav tm="100000">
                                          <p:val>
                                            <p:strVal val="#ppt_h"/>
                                          </p:val>
                                        </p:tav>
                                      </p:tavLst>
                                    </p:anim>
                                  </p:childTnLst>
                                </p:cTn>
                              </p:par>
                            </p:childTnLst>
                          </p:cTn>
                        </p:par>
                      </p:childTnLst>
                    </p:cTn>
                  </p:par>
                  <p:par>
                    <p:cTn fill="hold" id="40" nodeType="clickPar">
                      <p:stCondLst>
                        <p:cond delay="indefinite"/>
                      </p:stCondLst>
                      <p:childTnLst>
                        <p:par>
                          <p:cTn fill="hold" id="41" nodeType="afterGroup">
                            <p:stCondLst>
                              <p:cond delay="0"/>
                            </p:stCondLst>
                            <p:childTnLst>
                              <p:par>
                                <p:cTn fill="hold" id="42" nodeType="clickEffect" presetClass="entr" presetID="16" presetSubtype="21">
                                  <p:stCondLst>
                                    <p:cond delay="0"/>
                                  </p:stCondLst>
                                  <p:childTnLst>
                                    <p:set>
                                      <p:cBhvr>
                                        <p:cTn dur="1" fill="hold" id="43">
                                          <p:stCondLst>
                                            <p:cond delay="0"/>
                                          </p:stCondLst>
                                        </p:cTn>
                                        <p:tgtEl>
                                          <p:spTgt spid="7"/>
                                        </p:tgtEl>
                                        <p:attrNameLst>
                                          <p:attrName>style.visibility</p:attrName>
                                        </p:attrNameLst>
                                      </p:cBhvr>
                                      <p:to>
                                        <p:strVal val="visible"/>
                                      </p:to>
                                    </p:set>
                                    <p:animEffect filter="barn(inVertical)" transition="in">
                                      <p:cBhvr>
                                        <p:cTn dur="500" id="44"/>
                                        <p:tgtEl>
                                          <p:spTgt spid="7"/>
                                        </p:tgtEl>
                                      </p:cBhvr>
                                    </p:animEffect>
                                  </p:childTnLst>
                                </p:cTn>
                              </p:par>
                            </p:childTnLst>
                          </p:cTn>
                        </p:par>
                        <p:par>
                          <p:cTn fill="hold" id="45" nodeType="afterGroup">
                            <p:stCondLst>
                              <p:cond delay="500"/>
                            </p:stCondLst>
                            <p:childTnLst>
                              <p:par>
                                <p:cTn fill="hold" grpId="0" id="46" nodeType="afterEffect" presetClass="entr" presetID="12" presetSubtype="8">
                                  <p:stCondLst>
                                    <p:cond delay="0"/>
                                  </p:stCondLst>
                                  <p:childTnLst>
                                    <p:set>
                                      <p:cBhvr>
                                        <p:cTn dur="1" fill="hold" id="47">
                                          <p:stCondLst>
                                            <p:cond delay="0"/>
                                          </p:stCondLst>
                                        </p:cTn>
                                        <p:tgtEl>
                                          <p:spTgt spid="11"/>
                                        </p:tgtEl>
                                        <p:attrNameLst>
                                          <p:attrName>style.visibility</p:attrName>
                                        </p:attrNameLst>
                                      </p:cBhvr>
                                      <p:to>
                                        <p:strVal val="visible"/>
                                      </p:to>
                                    </p:set>
                                    <p:anim calcmode="lin" valueType="num">
                                      <p:cBhvr additive="base">
                                        <p:cTn dur="500" id="48"/>
                                        <p:tgtEl>
                                          <p:spTgt spid="11"/>
                                        </p:tgtEl>
                                        <p:attrNameLst>
                                          <p:attrName>ppt_x</p:attrName>
                                        </p:attrNameLst>
                                      </p:cBhvr>
                                      <p:tavLst>
                                        <p:tav tm="0">
                                          <p:val>
                                            <p:strVal val="#ppt_x-#ppt_w*1.125000"/>
                                          </p:val>
                                        </p:tav>
                                        <p:tav tm="100000">
                                          <p:val>
                                            <p:strVal val="#ppt_x"/>
                                          </p:val>
                                        </p:tav>
                                      </p:tavLst>
                                    </p:anim>
                                    <p:animEffect filter="wipe(right)" transition="in">
                                      <p:cBhvr>
                                        <p:cTn dur="500" id="49"/>
                                        <p:tgtEl>
                                          <p:spTgt spid="11"/>
                                        </p:tgtEl>
                                      </p:cBhvr>
                                    </p:animEffect>
                                  </p:childTnLst>
                                </p:cTn>
                              </p:par>
                            </p:childTnLst>
                          </p:cTn>
                        </p:par>
                        <p:par>
                          <p:cTn fill="hold" id="50" nodeType="afterGroup">
                            <p:stCondLst>
                              <p:cond delay="1000"/>
                            </p:stCondLst>
                            <p:childTnLst>
                              <p:par>
                                <p:cTn fill="hold" grpId="0" id="51" nodeType="afterEffect" presetClass="entr" presetID="12" presetSubtype="8">
                                  <p:stCondLst>
                                    <p:cond delay="0"/>
                                  </p:stCondLst>
                                  <p:childTnLst>
                                    <p:set>
                                      <p:cBhvr>
                                        <p:cTn dur="1" fill="hold" id="52">
                                          <p:stCondLst>
                                            <p:cond delay="0"/>
                                          </p:stCondLst>
                                        </p:cTn>
                                        <p:tgtEl>
                                          <p:spTgt spid="12"/>
                                        </p:tgtEl>
                                        <p:attrNameLst>
                                          <p:attrName>style.visibility</p:attrName>
                                        </p:attrNameLst>
                                      </p:cBhvr>
                                      <p:to>
                                        <p:strVal val="visible"/>
                                      </p:to>
                                    </p:set>
                                    <p:anim calcmode="lin" valueType="num">
                                      <p:cBhvr additive="base">
                                        <p:cTn dur="500" id="53"/>
                                        <p:tgtEl>
                                          <p:spTgt spid="12"/>
                                        </p:tgtEl>
                                        <p:attrNameLst>
                                          <p:attrName>ppt_x</p:attrName>
                                        </p:attrNameLst>
                                      </p:cBhvr>
                                      <p:tavLst>
                                        <p:tav tm="0">
                                          <p:val>
                                            <p:strVal val="#ppt_x-#ppt_w*1.125000"/>
                                          </p:val>
                                        </p:tav>
                                        <p:tav tm="100000">
                                          <p:val>
                                            <p:strVal val="#ppt_x"/>
                                          </p:val>
                                        </p:tav>
                                      </p:tavLst>
                                    </p:anim>
                                    <p:animEffect filter="wipe(right)" transition="in">
                                      <p:cBhvr>
                                        <p:cTn dur="500" id="54"/>
                                        <p:tgtEl>
                                          <p:spTgt spid="12"/>
                                        </p:tgtEl>
                                      </p:cBhvr>
                                    </p:animEffect>
                                  </p:childTnLst>
                                </p:cTn>
                              </p:par>
                            </p:childTnLst>
                          </p:cTn>
                        </p:par>
                        <p:par>
                          <p:cTn fill="hold" id="55" nodeType="afterGroup">
                            <p:stCondLst>
                              <p:cond delay="1500"/>
                            </p:stCondLst>
                            <p:childTnLst>
                              <p:par>
                                <p:cTn fill="hold" grpId="0" id="56" nodeType="afterEffect" presetClass="entr" presetID="12" presetSubtype="8">
                                  <p:stCondLst>
                                    <p:cond delay="0"/>
                                  </p:stCondLst>
                                  <p:childTnLst>
                                    <p:set>
                                      <p:cBhvr>
                                        <p:cTn dur="1" fill="hold" id="57">
                                          <p:stCondLst>
                                            <p:cond delay="0"/>
                                          </p:stCondLst>
                                        </p:cTn>
                                        <p:tgtEl>
                                          <p:spTgt spid="13"/>
                                        </p:tgtEl>
                                        <p:attrNameLst>
                                          <p:attrName>style.visibility</p:attrName>
                                        </p:attrNameLst>
                                      </p:cBhvr>
                                      <p:to>
                                        <p:strVal val="visible"/>
                                      </p:to>
                                    </p:set>
                                    <p:anim calcmode="lin" valueType="num">
                                      <p:cBhvr additive="base">
                                        <p:cTn dur="500" id="58"/>
                                        <p:tgtEl>
                                          <p:spTgt spid="13"/>
                                        </p:tgtEl>
                                        <p:attrNameLst>
                                          <p:attrName>ppt_x</p:attrName>
                                        </p:attrNameLst>
                                      </p:cBhvr>
                                      <p:tavLst>
                                        <p:tav tm="0">
                                          <p:val>
                                            <p:strVal val="#ppt_x-#ppt_w*1.125000"/>
                                          </p:val>
                                        </p:tav>
                                        <p:tav tm="100000">
                                          <p:val>
                                            <p:strVal val="#ppt_x"/>
                                          </p:val>
                                        </p:tav>
                                      </p:tavLst>
                                    </p:anim>
                                    <p:animEffect filter="wipe(right)" transition="in">
                                      <p:cBhvr>
                                        <p:cTn dur="500" id="59"/>
                                        <p:tgtEl>
                                          <p:spTgt spid="13"/>
                                        </p:tgtEl>
                                      </p:cBhvr>
                                    </p:animEffect>
                                  </p:childTnLst>
                                </p:cTn>
                              </p:par>
                            </p:childTnLst>
                          </p:cTn>
                        </p:par>
                        <p:par>
                          <p:cTn fill="hold" id="60" nodeType="afterGroup">
                            <p:stCondLst>
                              <p:cond delay="2000"/>
                            </p:stCondLst>
                            <p:childTnLst>
                              <p:par>
                                <p:cTn fill="hold" grpId="0" id="61" nodeType="afterEffect" presetClass="entr" presetID="12" presetSubtype="8">
                                  <p:stCondLst>
                                    <p:cond delay="0"/>
                                  </p:stCondLst>
                                  <p:childTnLst>
                                    <p:set>
                                      <p:cBhvr>
                                        <p:cTn dur="1" fill="hold" id="62">
                                          <p:stCondLst>
                                            <p:cond delay="0"/>
                                          </p:stCondLst>
                                        </p:cTn>
                                        <p:tgtEl>
                                          <p:spTgt spid="14"/>
                                        </p:tgtEl>
                                        <p:attrNameLst>
                                          <p:attrName>style.visibility</p:attrName>
                                        </p:attrNameLst>
                                      </p:cBhvr>
                                      <p:to>
                                        <p:strVal val="visible"/>
                                      </p:to>
                                    </p:set>
                                    <p:anim calcmode="lin" valueType="num">
                                      <p:cBhvr additive="base">
                                        <p:cTn dur="500" id="63"/>
                                        <p:tgtEl>
                                          <p:spTgt spid="14"/>
                                        </p:tgtEl>
                                        <p:attrNameLst>
                                          <p:attrName>ppt_x</p:attrName>
                                        </p:attrNameLst>
                                      </p:cBhvr>
                                      <p:tavLst>
                                        <p:tav tm="0">
                                          <p:val>
                                            <p:strVal val="#ppt_x-#ppt_w*1.125000"/>
                                          </p:val>
                                        </p:tav>
                                        <p:tav tm="100000">
                                          <p:val>
                                            <p:strVal val="#ppt_x"/>
                                          </p:val>
                                        </p:tav>
                                      </p:tavLst>
                                    </p:anim>
                                    <p:animEffect filter="wipe(right)" transition="in">
                                      <p:cBhvr>
                                        <p:cTn dur="500" id="64"/>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5"/>
      <p:bldP grpId="0" spid="2050"/>
      <p:bldP grpId="0" spid="2052"/>
      <p:bldP grpId="0" spid="8"/>
      <p:bldP grpId="0" spid="11"/>
      <p:bldP grpId="0" spid="12"/>
      <p:bldP grpId="0" spid="13"/>
      <p:bldP grpId="0" spid="14"/>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新建文件夹 (3)\17577f82066f5c6副本.jpg" id="1026" name="Picture 2"/>
          <p:cNvPicPr>
            <a:picLocks noChangeArrowheads="1" noChangeAspect="1"/>
          </p:cNvPicPr>
          <p:nvPr/>
        </p:nvPicPr>
        <p:blipFill>
          <a:blip r:embed="rId3"/>
          <a:stretch>
            <a:fillRect/>
          </a:stretch>
        </p:blipFill>
        <p:spPr bwMode="auto">
          <a:xfrm>
            <a:off x="1588" y="0"/>
            <a:ext cx="9144000" cy="5148262"/>
          </a:xfrm>
          <a:prstGeom prst="rect">
            <a:avLst/>
          </a:prstGeom>
          <a:noFill/>
        </p:spPr>
      </p:pic>
      <p:sp>
        <p:nvSpPr>
          <p:cNvPr id="22" name="矩形 21"/>
          <p:cNvSpPr/>
          <p:nvPr/>
        </p:nvSpPr>
        <p:spPr>
          <a:xfrm>
            <a:off x="396330" y="412304"/>
            <a:ext cx="8280920" cy="4320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MH_SubTitle_1"/>
          <p:cNvSpPr/>
          <p:nvPr>
            <p:custDataLst>
              <p:tags r:id="rId4"/>
            </p:custDataLst>
          </p:nvPr>
        </p:nvSpPr>
        <p:spPr>
          <a:xfrm>
            <a:off x="3826424" y="1680641"/>
            <a:ext cx="2854167" cy="528090"/>
          </a:xfrm>
          <a:custGeom>
            <a:gdLst>
              <a:gd fmla="*/ 0 w 4508453" name="connsiteX0"/>
              <a:gd fmla="*/ 484779 h 969560" name="connsiteY0"/>
              <a:gd fmla="*/ 0 w 4508453" name="connsiteX1"/>
              <a:gd fmla="*/ 484780 h 969560" name="connsiteY1"/>
              <a:gd fmla="*/ 0 w 4508453" name="connsiteX2"/>
              <a:gd fmla="*/ 484780 h 969560" name="connsiteY2"/>
              <a:gd fmla="*/ 1260428 w 4508453" name="connsiteX3"/>
              <a:gd fmla="*/ 88141 h 969560" name="connsiteY3"/>
              <a:gd fmla="*/ 1260428 w 4508453" name="connsiteX4"/>
              <a:gd fmla="*/ 890894 h 969560" name="connsiteY4"/>
              <a:gd fmla="*/ 3969982 w 4508453" name="connsiteX5"/>
              <a:gd fmla="*/ 890894 h 969560" name="connsiteY5"/>
              <a:gd fmla="*/ 4411496 w 4508453" name="connsiteX6"/>
              <a:gd fmla="*/ 489518 h 969560" name="connsiteY6"/>
              <a:gd fmla="*/ 4411497 w 4508453" name="connsiteX7"/>
              <a:gd fmla="*/ 489518 h 969560" name="connsiteY7"/>
              <a:gd fmla="*/ 3969983 w 4508453" name="connsiteX8"/>
              <a:gd fmla="*/ 88141 h 969560" name="connsiteY8"/>
              <a:gd fmla="*/ 484780 w 4508453" name="connsiteX9"/>
              <a:gd fmla="*/ 0 h 969560" name="connsiteY9"/>
              <a:gd fmla="*/ 4023673 w 4508453" name="connsiteX10"/>
              <a:gd fmla="*/ 0 h 969560" name="connsiteY10"/>
              <a:gd fmla="*/ 4508453 w 4508453" name="connsiteX11"/>
              <a:gd fmla="*/ 484780 h 969560" name="connsiteY11"/>
              <a:gd fmla="*/ 4508452 w 4508453" name="connsiteX12"/>
              <a:gd fmla="*/ 484780 h 969560" name="connsiteY12"/>
              <a:gd fmla="*/ 4023672 w 4508453" name="connsiteX13"/>
              <a:gd fmla="*/ 969560 h 969560" name="connsiteY13"/>
              <a:gd fmla="*/ 484780 w 4508453" name="connsiteX14"/>
              <a:gd fmla="*/ 969559 h 969560" name="connsiteY14"/>
              <a:gd fmla="*/ 9849 w 4508453" name="connsiteX15"/>
              <a:gd fmla="*/ 582479 h 969560" name="connsiteY15"/>
              <a:gd fmla="*/ 0 w 4508453" name="connsiteX16"/>
              <a:gd fmla="*/ 484780 h 969560" name="connsiteY16"/>
              <a:gd fmla="*/ 9849 w 4508453" name="connsiteX17"/>
              <a:gd fmla="*/ 387080 h 969560" name="connsiteY17"/>
              <a:gd fmla="*/ 484780 w 4508453" name="connsiteX18"/>
              <a:gd fmla="*/ 0 h 969560" name="connsiteY1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b="b" l="l" r="r" t="t"/>
            <a:pathLst>
              <a:path h="969560" w="4508453">
                <a:moveTo>
                  <a:pt x="0" y="484779"/>
                </a:moveTo>
                <a:lnTo>
                  <a:pt x="0" y="484780"/>
                </a:lnTo>
                <a:lnTo>
                  <a:pt x="0" y="484780"/>
                </a:lnTo>
                <a:close/>
                <a:moveTo>
                  <a:pt x="1260428" y="88141"/>
                </a:moveTo>
                <a:lnTo>
                  <a:pt x="1260428" y="890894"/>
                </a:lnTo>
                <a:lnTo>
                  <a:pt x="3969982" y="890894"/>
                </a:lnTo>
                <a:cubicBezTo>
                  <a:pt x="4213824" y="890894"/>
                  <a:pt x="4411496" y="711192"/>
                  <a:pt x="4411496" y="489518"/>
                </a:cubicBezTo>
                <a:lnTo>
                  <a:pt x="4411497" y="489518"/>
                </a:lnTo>
                <a:cubicBezTo>
                  <a:pt x="4411497" y="267843"/>
                  <a:pt x="4213825" y="88141"/>
                  <a:pt x="3969983" y="88141"/>
                </a:cubicBezTo>
                <a:close/>
                <a:moveTo>
                  <a:pt x="484780" y="0"/>
                </a:moveTo>
                <a:lnTo>
                  <a:pt x="4023673" y="0"/>
                </a:lnTo>
                <a:cubicBezTo>
                  <a:pt x="4291410" y="0"/>
                  <a:pt x="4508453" y="217043"/>
                  <a:pt x="4508453" y="484780"/>
                </a:cubicBezTo>
                <a:lnTo>
                  <a:pt x="4508452" y="484780"/>
                </a:lnTo>
                <a:cubicBezTo>
                  <a:pt x="4508452" y="752517"/>
                  <a:pt x="4291409" y="969560"/>
                  <a:pt x="4023672" y="969560"/>
                </a:cubicBezTo>
                <a:lnTo>
                  <a:pt x="484780" y="969559"/>
                </a:lnTo>
                <a:cubicBezTo>
                  <a:pt x="250510" y="969559"/>
                  <a:pt x="55053" y="803386"/>
                  <a:pt x="9849" y="582479"/>
                </a:cubicBezTo>
                <a:lnTo>
                  <a:pt x="0" y="484780"/>
                </a:lnTo>
                <a:lnTo>
                  <a:pt x="9849" y="387080"/>
                </a:lnTo>
                <a:cubicBezTo>
                  <a:pt x="55053" y="166174"/>
                  <a:pt x="250510" y="0"/>
                  <a:pt x="484780" y="0"/>
                </a:cubicBezTo>
                <a:close/>
              </a:path>
            </a:pathLst>
          </a:custGeom>
          <a:solidFill>
            <a:schemeClr val="accent1"/>
          </a:solidFill>
          <a:ln algn="ctr" cap="flat" cmpd="sng" w="25400">
            <a:noFill/>
            <a:prstDash val="solid"/>
          </a:ln>
          <a:effectLst/>
        </p:spPr>
        <p:txBody>
          <a:bodyPr anchor="ctr" anchorCtr="0" bIns="0" lIns="972868" rIns="0" rtlCol="0" tIns="0" wrap="square">
            <a:noAutofit/>
          </a:bodyPr>
          <a:lstStyle/>
          <a:p>
            <a:r>
              <a:rPr altLang="en-US" lang="zh-CN" sz="17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年度工作概述</a:t>
            </a:r>
          </a:p>
        </p:txBody>
      </p:sp>
      <p:sp>
        <p:nvSpPr>
          <p:cNvPr id="25" name="MH_Other_1"/>
          <p:cNvSpPr txBox="1"/>
          <p:nvPr>
            <p:custDataLst>
              <p:tags r:id="rId5"/>
            </p:custDataLst>
          </p:nvPr>
        </p:nvSpPr>
        <p:spPr>
          <a:xfrm flipH="1">
            <a:off x="3979787" y="1715139"/>
            <a:ext cx="601591" cy="426720"/>
          </a:xfrm>
          <a:prstGeom prst="rect">
            <a:avLst/>
          </a:prstGeom>
          <a:noFill/>
          <a:effectLst/>
        </p:spPr>
        <p:txBody>
          <a:bodyPr anchor="t" anchorCtr="0" bIns="0" lIns="0" rIns="0" rtlCol="0" tIns="0" wrap="square">
            <a:spAutoFit/>
          </a:bodyPr>
          <a:lstStyle>
            <a:defPPr>
              <a:defRPr lang="en-US"/>
            </a:defPPr>
            <a:lvl1pPr lvl="0">
              <a:lnSpc>
                <a:spcPct val="80000"/>
              </a:lnSpc>
              <a:defRPr b="1" kern="0" sz="4400">
                <a:ln cmpd="sng" w="18415">
                  <a:noFill/>
                  <a:prstDash val="solid"/>
                </a:ln>
                <a:solidFill>
                  <a:srgbClr val="FFC000"/>
                </a:solidFill>
                <a:latin charset="0" pitchFamily="34" typeface="Agency FB"/>
                <a:ea charset="-122" panose="020b0503020204020204" pitchFamily="34" typeface="微软雅黑"/>
              </a:defRPr>
            </a:lvl1pPr>
          </a:lstStyle>
          <a:p>
            <a:pPr algn="ctr">
              <a:lnSpc>
                <a:spcPct val="100000"/>
              </a:lnSpc>
              <a:defRPr/>
            </a:pPr>
            <a:r>
              <a:rPr altLang="zh-CN" lang="en-US" sz="2800">
                <a:solidFill>
                  <a:srgbClr val="FFFFFF"/>
                </a:solidFill>
                <a:latin charset="0" panose="020b0604020202020204" pitchFamily="34" typeface="Arial"/>
                <a:cs charset="0" pitchFamily="18" typeface="Times New Roman"/>
                <a:sym charset="0" panose="020b0604020202020204" pitchFamily="34" typeface="Arial"/>
              </a:rPr>
              <a:t>01</a:t>
            </a:r>
          </a:p>
        </p:txBody>
      </p:sp>
      <p:sp>
        <p:nvSpPr>
          <p:cNvPr id="26" name="MH_SubTitle_2"/>
          <p:cNvSpPr/>
          <p:nvPr>
            <p:custDataLst>
              <p:tags r:id="rId6"/>
            </p:custDataLst>
          </p:nvPr>
        </p:nvSpPr>
        <p:spPr>
          <a:xfrm flipH="1">
            <a:off x="2464998" y="2387315"/>
            <a:ext cx="2853078" cy="527273"/>
          </a:xfrm>
          <a:custGeom>
            <a:gdLst>
              <a:gd fmla="*/ 0 w 4508453" name="connsiteX0"/>
              <a:gd fmla="*/ 484779 h 969560" name="connsiteY0"/>
              <a:gd fmla="*/ 0 w 4508453" name="connsiteX1"/>
              <a:gd fmla="*/ 484780 h 969560" name="connsiteY1"/>
              <a:gd fmla="*/ 0 w 4508453" name="connsiteX2"/>
              <a:gd fmla="*/ 484780 h 969560" name="connsiteY2"/>
              <a:gd fmla="*/ 3969983 w 4508453" name="connsiteX3"/>
              <a:gd fmla="*/ 88141 h 969560" name="connsiteY3"/>
              <a:gd fmla="*/ 4411497 w 4508453" name="connsiteX4"/>
              <a:gd fmla="*/ 489518 h 969560" name="connsiteY4"/>
              <a:gd fmla="*/ 4411496 w 4508453" name="connsiteX5"/>
              <a:gd fmla="*/ 489518 h 969560" name="connsiteY5"/>
              <a:gd fmla="*/ 3969982 w 4508453" name="connsiteX6"/>
              <a:gd fmla="*/ 890894 h 969560" name="connsiteY6"/>
              <a:gd fmla="*/ 1260428 w 4508453" name="connsiteX7"/>
              <a:gd fmla="*/ 890894 h 969560" name="connsiteY7"/>
              <a:gd fmla="*/ 1260428 w 4508453" name="connsiteX8"/>
              <a:gd fmla="*/ 88141 h 969560" name="connsiteY8"/>
              <a:gd fmla="*/ 4023673 w 4508453" name="connsiteX9"/>
              <a:gd fmla="*/ 0 h 969560" name="connsiteY9"/>
              <a:gd fmla="*/ 484780 w 4508453" name="connsiteX10"/>
              <a:gd fmla="*/ 0 h 969560" name="connsiteY10"/>
              <a:gd fmla="*/ 9849 w 4508453" name="connsiteX11"/>
              <a:gd fmla="*/ 387080 h 969560" name="connsiteY11"/>
              <a:gd fmla="*/ 0 w 4508453" name="connsiteX12"/>
              <a:gd fmla="*/ 484780 h 969560" name="connsiteY12"/>
              <a:gd fmla="*/ 9849 w 4508453" name="connsiteX13"/>
              <a:gd fmla="*/ 582479 h 969560" name="connsiteY13"/>
              <a:gd fmla="*/ 484780 w 4508453" name="connsiteX14"/>
              <a:gd fmla="*/ 969559 h 969560" name="connsiteY14"/>
              <a:gd fmla="*/ 4023672 w 4508453" name="connsiteX15"/>
              <a:gd fmla="*/ 969560 h 969560" name="connsiteY15"/>
              <a:gd fmla="*/ 4508452 w 4508453" name="connsiteX16"/>
              <a:gd fmla="*/ 484780 h 969560" name="connsiteY16"/>
              <a:gd fmla="*/ 4508453 w 4508453" name="connsiteX17"/>
              <a:gd fmla="*/ 484780 h 969560" name="connsiteY17"/>
              <a:gd fmla="*/ 4023673 w 4508453" name="connsiteX18"/>
              <a:gd fmla="*/ 0 h 969560" name="connsiteY1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b="b" l="l" r="r" t="t"/>
            <a:pathLst>
              <a:path h="969560" w="4508453">
                <a:moveTo>
                  <a:pt x="0" y="484779"/>
                </a:moveTo>
                <a:lnTo>
                  <a:pt x="0" y="484780"/>
                </a:lnTo>
                <a:lnTo>
                  <a:pt x="0" y="484780"/>
                </a:lnTo>
                <a:close/>
                <a:moveTo>
                  <a:pt x="3969983" y="88141"/>
                </a:moveTo>
                <a:cubicBezTo>
                  <a:pt x="4213825" y="88141"/>
                  <a:pt x="4411497" y="267843"/>
                  <a:pt x="4411497" y="489518"/>
                </a:cubicBezTo>
                <a:lnTo>
                  <a:pt x="4411496" y="489518"/>
                </a:lnTo>
                <a:cubicBezTo>
                  <a:pt x="4411496" y="711192"/>
                  <a:pt x="4213824" y="890894"/>
                  <a:pt x="3969982" y="890894"/>
                </a:cubicBezTo>
                <a:lnTo>
                  <a:pt x="1260428" y="890894"/>
                </a:lnTo>
                <a:lnTo>
                  <a:pt x="1260428" y="88141"/>
                </a:lnTo>
                <a:close/>
                <a:moveTo>
                  <a:pt x="4023673" y="0"/>
                </a:moveTo>
                <a:lnTo>
                  <a:pt x="484780" y="0"/>
                </a:lnTo>
                <a:cubicBezTo>
                  <a:pt x="250510" y="0"/>
                  <a:pt x="55053" y="166174"/>
                  <a:pt x="9849" y="387080"/>
                </a:cubicBezTo>
                <a:lnTo>
                  <a:pt x="0" y="484780"/>
                </a:lnTo>
                <a:lnTo>
                  <a:pt x="9849" y="582479"/>
                </a:lnTo>
                <a:cubicBezTo>
                  <a:pt x="55053" y="803386"/>
                  <a:pt x="250510" y="969559"/>
                  <a:pt x="484780" y="969559"/>
                </a:cubicBezTo>
                <a:lnTo>
                  <a:pt x="4023672" y="969560"/>
                </a:lnTo>
                <a:cubicBezTo>
                  <a:pt x="4291409" y="969560"/>
                  <a:pt x="4508452" y="752517"/>
                  <a:pt x="4508452" y="484780"/>
                </a:cubicBezTo>
                <a:lnTo>
                  <a:pt x="4508453" y="484780"/>
                </a:lnTo>
                <a:cubicBezTo>
                  <a:pt x="4508453" y="217043"/>
                  <a:pt x="4291410" y="0"/>
                  <a:pt x="4023673" y="0"/>
                </a:cubicBezTo>
                <a:close/>
              </a:path>
            </a:pathLst>
          </a:custGeom>
          <a:solidFill>
            <a:schemeClr val="accent2"/>
          </a:solidFill>
          <a:ln algn="ctr" cap="flat" cmpd="sng" w="25400">
            <a:noFill/>
            <a:prstDash val="solid"/>
          </a:ln>
          <a:effectLst/>
        </p:spPr>
        <p:txBody>
          <a:bodyPr anchor="ctr" bIns="0" lIns="230416" rIns="0" rtlCol="0" tIns="0" wrap="square">
            <a:noAutofit/>
          </a:bodyPr>
          <a:lstStyle/>
          <a:p>
            <a:pPr lvl="0"/>
            <a:r>
              <a:rPr altLang="en-US" lang="zh-CN" sz="17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工作完成情况</a:t>
            </a:r>
          </a:p>
        </p:txBody>
      </p:sp>
      <p:sp>
        <p:nvSpPr>
          <p:cNvPr id="27" name="MH_Other_2"/>
          <p:cNvSpPr txBox="1"/>
          <p:nvPr>
            <p:custDataLst>
              <p:tags r:id="rId7"/>
            </p:custDataLst>
          </p:nvPr>
        </p:nvSpPr>
        <p:spPr>
          <a:xfrm flipH="1">
            <a:off x="4581378" y="2421405"/>
            <a:ext cx="601591" cy="426720"/>
          </a:xfrm>
          <a:prstGeom prst="rect">
            <a:avLst/>
          </a:prstGeom>
          <a:noFill/>
          <a:effectLst/>
        </p:spPr>
        <p:txBody>
          <a:bodyPr anchor="t" anchorCtr="0" bIns="0" lIns="0" rIns="0" rtlCol="0" tIns="0" wrap="square">
            <a:spAutoFit/>
          </a:bodyPr>
          <a:lstStyle>
            <a:defPPr>
              <a:defRPr lang="en-US"/>
            </a:defPPr>
            <a:lvl1pPr lvl="0">
              <a:lnSpc>
                <a:spcPct val="80000"/>
              </a:lnSpc>
              <a:defRPr b="1" kern="0" sz="4400">
                <a:ln cmpd="sng" w="18415">
                  <a:noFill/>
                  <a:prstDash val="solid"/>
                </a:ln>
                <a:solidFill>
                  <a:srgbClr val="FFC000"/>
                </a:solidFill>
                <a:latin charset="0" pitchFamily="34" typeface="Agency FB"/>
                <a:ea charset="-122" panose="020b0503020204020204" pitchFamily="34" typeface="微软雅黑"/>
              </a:defRPr>
            </a:lvl1pPr>
          </a:lstStyle>
          <a:p>
            <a:pPr algn="ctr">
              <a:lnSpc>
                <a:spcPct val="100000"/>
              </a:lnSpc>
              <a:defRPr/>
            </a:pPr>
            <a:r>
              <a:rPr altLang="zh-CN" lang="en-US" sz="2800">
                <a:solidFill>
                  <a:srgbClr val="FFFFFF"/>
                </a:solidFill>
                <a:latin charset="0" panose="020b0604020202020204" pitchFamily="34" typeface="Arial"/>
                <a:cs charset="0" pitchFamily="18" typeface="Times New Roman"/>
                <a:sym charset="0" panose="020b0604020202020204" pitchFamily="34" typeface="Arial"/>
              </a:rPr>
              <a:t>02</a:t>
            </a:r>
          </a:p>
        </p:txBody>
      </p:sp>
      <p:sp>
        <p:nvSpPr>
          <p:cNvPr id="28" name="MH_SubTitle_1"/>
          <p:cNvSpPr/>
          <p:nvPr>
            <p:custDataLst>
              <p:tags r:id="rId8"/>
            </p:custDataLst>
          </p:nvPr>
        </p:nvSpPr>
        <p:spPr>
          <a:xfrm>
            <a:off x="3826424" y="3052445"/>
            <a:ext cx="2854167" cy="528090"/>
          </a:xfrm>
          <a:custGeom>
            <a:gdLst>
              <a:gd fmla="*/ 0 w 4508453" name="connsiteX0"/>
              <a:gd fmla="*/ 484779 h 969560" name="connsiteY0"/>
              <a:gd fmla="*/ 0 w 4508453" name="connsiteX1"/>
              <a:gd fmla="*/ 484780 h 969560" name="connsiteY1"/>
              <a:gd fmla="*/ 0 w 4508453" name="connsiteX2"/>
              <a:gd fmla="*/ 484780 h 969560" name="connsiteY2"/>
              <a:gd fmla="*/ 1260428 w 4508453" name="connsiteX3"/>
              <a:gd fmla="*/ 88141 h 969560" name="connsiteY3"/>
              <a:gd fmla="*/ 1260428 w 4508453" name="connsiteX4"/>
              <a:gd fmla="*/ 890894 h 969560" name="connsiteY4"/>
              <a:gd fmla="*/ 3969982 w 4508453" name="connsiteX5"/>
              <a:gd fmla="*/ 890894 h 969560" name="connsiteY5"/>
              <a:gd fmla="*/ 4411496 w 4508453" name="connsiteX6"/>
              <a:gd fmla="*/ 489518 h 969560" name="connsiteY6"/>
              <a:gd fmla="*/ 4411497 w 4508453" name="connsiteX7"/>
              <a:gd fmla="*/ 489518 h 969560" name="connsiteY7"/>
              <a:gd fmla="*/ 3969983 w 4508453" name="connsiteX8"/>
              <a:gd fmla="*/ 88141 h 969560" name="connsiteY8"/>
              <a:gd fmla="*/ 484780 w 4508453" name="connsiteX9"/>
              <a:gd fmla="*/ 0 h 969560" name="connsiteY9"/>
              <a:gd fmla="*/ 4023673 w 4508453" name="connsiteX10"/>
              <a:gd fmla="*/ 0 h 969560" name="connsiteY10"/>
              <a:gd fmla="*/ 4508453 w 4508453" name="connsiteX11"/>
              <a:gd fmla="*/ 484780 h 969560" name="connsiteY11"/>
              <a:gd fmla="*/ 4508452 w 4508453" name="connsiteX12"/>
              <a:gd fmla="*/ 484780 h 969560" name="connsiteY12"/>
              <a:gd fmla="*/ 4023672 w 4508453" name="connsiteX13"/>
              <a:gd fmla="*/ 969560 h 969560" name="connsiteY13"/>
              <a:gd fmla="*/ 484780 w 4508453" name="connsiteX14"/>
              <a:gd fmla="*/ 969559 h 969560" name="connsiteY14"/>
              <a:gd fmla="*/ 9849 w 4508453" name="connsiteX15"/>
              <a:gd fmla="*/ 582479 h 969560" name="connsiteY15"/>
              <a:gd fmla="*/ 0 w 4508453" name="connsiteX16"/>
              <a:gd fmla="*/ 484780 h 969560" name="connsiteY16"/>
              <a:gd fmla="*/ 9849 w 4508453" name="connsiteX17"/>
              <a:gd fmla="*/ 387080 h 969560" name="connsiteY17"/>
              <a:gd fmla="*/ 484780 w 4508453" name="connsiteX18"/>
              <a:gd fmla="*/ 0 h 969560" name="connsiteY1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b="b" l="l" r="r" t="t"/>
            <a:pathLst>
              <a:path h="969560" w="4508453">
                <a:moveTo>
                  <a:pt x="0" y="484779"/>
                </a:moveTo>
                <a:lnTo>
                  <a:pt x="0" y="484780"/>
                </a:lnTo>
                <a:lnTo>
                  <a:pt x="0" y="484780"/>
                </a:lnTo>
                <a:close/>
                <a:moveTo>
                  <a:pt x="1260428" y="88141"/>
                </a:moveTo>
                <a:lnTo>
                  <a:pt x="1260428" y="890894"/>
                </a:lnTo>
                <a:lnTo>
                  <a:pt x="3969982" y="890894"/>
                </a:lnTo>
                <a:cubicBezTo>
                  <a:pt x="4213824" y="890894"/>
                  <a:pt x="4411496" y="711192"/>
                  <a:pt x="4411496" y="489518"/>
                </a:cubicBezTo>
                <a:lnTo>
                  <a:pt x="4411497" y="489518"/>
                </a:lnTo>
                <a:cubicBezTo>
                  <a:pt x="4411497" y="267843"/>
                  <a:pt x="4213825" y="88141"/>
                  <a:pt x="3969983" y="88141"/>
                </a:cubicBezTo>
                <a:close/>
                <a:moveTo>
                  <a:pt x="484780" y="0"/>
                </a:moveTo>
                <a:lnTo>
                  <a:pt x="4023673" y="0"/>
                </a:lnTo>
                <a:cubicBezTo>
                  <a:pt x="4291410" y="0"/>
                  <a:pt x="4508453" y="217043"/>
                  <a:pt x="4508453" y="484780"/>
                </a:cubicBezTo>
                <a:lnTo>
                  <a:pt x="4508452" y="484780"/>
                </a:lnTo>
                <a:cubicBezTo>
                  <a:pt x="4508452" y="752517"/>
                  <a:pt x="4291409" y="969560"/>
                  <a:pt x="4023672" y="969560"/>
                </a:cubicBezTo>
                <a:lnTo>
                  <a:pt x="484780" y="969559"/>
                </a:lnTo>
                <a:cubicBezTo>
                  <a:pt x="250510" y="969559"/>
                  <a:pt x="55053" y="803386"/>
                  <a:pt x="9849" y="582479"/>
                </a:cubicBezTo>
                <a:lnTo>
                  <a:pt x="0" y="484780"/>
                </a:lnTo>
                <a:lnTo>
                  <a:pt x="9849" y="387080"/>
                </a:lnTo>
                <a:cubicBezTo>
                  <a:pt x="55053" y="166174"/>
                  <a:pt x="250510" y="0"/>
                  <a:pt x="484780" y="0"/>
                </a:cubicBezTo>
                <a:close/>
              </a:path>
            </a:pathLst>
          </a:custGeom>
          <a:solidFill>
            <a:schemeClr val="accent1"/>
          </a:solidFill>
          <a:ln algn="ctr" cap="flat" cmpd="sng" w="25400">
            <a:noFill/>
            <a:prstDash val="solid"/>
          </a:ln>
          <a:effectLst/>
        </p:spPr>
        <p:txBody>
          <a:bodyPr anchor="ctr" anchorCtr="0" bIns="0" lIns="972868" rIns="0" rtlCol="0" tIns="0" wrap="square">
            <a:noAutofit/>
          </a:bodyPr>
          <a:lstStyle/>
          <a:p>
            <a:r>
              <a:rPr altLang="en-US" lang="zh-CN" sz="17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成功项目展示</a:t>
            </a:r>
          </a:p>
        </p:txBody>
      </p:sp>
      <p:sp>
        <p:nvSpPr>
          <p:cNvPr id="29" name="MH_Other_1"/>
          <p:cNvSpPr txBox="1"/>
          <p:nvPr>
            <p:custDataLst>
              <p:tags r:id="rId9"/>
            </p:custDataLst>
          </p:nvPr>
        </p:nvSpPr>
        <p:spPr>
          <a:xfrm flipH="1">
            <a:off x="3979787" y="3086943"/>
            <a:ext cx="601591" cy="426720"/>
          </a:xfrm>
          <a:prstGeom prst="rect">
            <a:avLst/>
          </a:prstGeom>
          <a:noFill/>
          <a:effectLst/>
        </p:spPr>
        <p:txBody>
          <a:bodyPr anchor="t" anchorCtr="0" bIns="0" lIns="0" rIns="0" rtlCol="0" tIns="0" wrap="square">
            <a:spAutoFit/>
          </a:bodyPr>
          <a:lstStyle>
            <a:defPPr>
              <a:defRPr lang="en-US"/>
            </a:defPPr>
            <a:lvl1pPr lvl="0">
              <a:lnSpc>
                <a:spcPct val="80000"/>
              </a:lnSpc>
              <a:defRPr b="1" kern="0" sz="4400">
                <a:ln cmpd="sng" w="18415">
                  <a:noFill/>
                  <a:prstDash val="solid"/>
                </a:ln>
                <a:solidFill>
                  <a:srgbClr val="FFC000"/>
                </a:solidFill>
                <a:latin charset="0" pitchFamily="34" typeface="Agency FB"/>
                <a:ea charset="-122" panose="020b0503020204020204" pitchFamily="34" typeface="微软雅黑"/>
              </a:defRPr>
            </a:lvl1pPr>
          </a:lstStyle>
          <a:p>
            <a:pPr algn="ctr">
              <a:lnSpc>
                <a:spcPct val="100000"/>
              </a:lnSpc>
              <a:defRPr/>
            </a:pPr>
            <a:r>
              <a:rPr altLang="zh-CN" lang="en-US" sz="2800">
                <a:solidFill>
                  <a:srgbClr val="FFFFFF"/>
                </a:solidFill>
                <a:latin charset="0" panose="020b0604020202020204" pitchFamily="34" typeface="Arial"/>
                <a:cs charset="0" pitchFamily="18" typeface="Times New Roman"/>
                <a:sym charset="0" panose="020b0604020202020204" pitchFamily="34" typeface="Arial"/>
              </a:rPr>
              <a:t>03</a:t>
            </a:r>
          </a:p>
        </p:txBody>
      </p:sp>
      <p:sp>
        <p:nvSpPr>
          <p:cNvPr id="30" name="MH_SubTitle_2"/>
          <p:cNvSpPr/>
          <p:nvPr>
            <p:custDataLst>
              <p:tags r:id="rId10"/>
            </p:custDataLst>
          </p:nvPr>
        </p:nvSpPr>
        <p:spPr>
          <a:xfrm flipH="1">
            <a:off x="2464998" y="3759119"/>
            <a:ext cx="2853078" cy="527273"/>
          </a:xfrm>
          <a:custGeom>
            <a:gdLst>
              <a:gd fmla="*/ 0 w 4508453" name="connsiteX0"/>
              <a:gd fmla="*/ 484779 h 969560" name="connsiteY0"/>
              <a:gd fmla="*/ 0 w 4508453" name="connsiteX1"/>
              <a:gd fmla="*/ 484780 h 969560" name="connsiteY1"/>
              <a:gd fmla="*/ 0 w 4508453" name="connsiteX2"/>
              <a:gd fmla="*/ 484780 h 969560" name="connsiteY2"/>
              <a:gd fmla="*/ 3969983 w 4508453" name="connsiteX3"/>
              <a:gd fmla="*/ 88141 h 969560" name="connsiteY3"/>
              <a:gd fmla="*/ 4411497 w 4508453" name="connsiteX4"/>
              <a:gd fmla="*/ 489518 h 969560" name="connsiteY4"/>
              <a:gd fmla="*/ 4411496 w 4508453" name="connsiteX5"/>
              <a:gd fmla="*/ 489518 h 969560" name="connsiteY5"/>
              <a:gd fmla="*/ 3969982 w 4508453" name="connsiteX6"/>
              <a:gd fmla="*/ 890894 h 969560" name="connsiteY6"/>
              <a:gd fmla="*/ 1260428 w 4508453" name="connsiteX7"/>
              <a:gd fmla="*/ 890894 h 969560" name="connsiteY7"/>
              <a:gd fmla="*/ 1260428 w 4508453" name="connsiteX8"/>
              <a:gd fmla="*/ 88141 h 969560" name="connsiteY8"/>
              <a:gd fmla="*/ 4023673 w 4508453" name="connsiteX9"/>
              <a:gd fmla="*/ 0 h 969560" name="connsiteY9"/>
              <a:gd fmla="*/ 484780 w 4508453" name="connsiteX10"/>
              <a:gd fmla="*/ 0 h 969560" name="connsiteY10"/>
              <a:gd fmla="*/ 9849 w 4508453" name="connsiteX11"/>
              <a:gd fmla="*/ 387080 h 969560" name="connsiteY11"/>
              <a:gd fmla="*/ 0 w 4508453" name="connsiteX12"/>
              <a:gd fmla="*/ 484780 h 969560" name="connsiteY12"/>
              <a:gd fmla="*/ 9849 w 4508453" name="connsiteX13"/>
              <a:gd fmla="*/ 582479 h 969560" name="connsiteY13"/>
              <a:gd fmla="*/ 484780 w 4508453" name="connsiteX14"/>
              <a:gd fmla="*/ 969559 h 969560" name="connsiteY14"/>
              <a:gd fmla="*/ 4023672 w 4508453" name="connsiteX15"/>
              <a:gd fmla="*/ 969560 h 969560" name="connsiteY15"/>
              <a:gd fmla="*/ 4508452 w 4508453" name="connsiteX16"/>
              <a:gd fmla="*/ 484780 h 969560" name="connsiteY16"/>
              <a:gd fmla="*/ 4508453 w 4508453" name="connsiteX17"/>
              <a:gd fmla="*/ 484780 h 969560" name="connsiteY17"/>
              <a:gd fmla="*/ 4023673 w 4508453" name="connsiteX18"/>
              <a:gd fmla="*/ 0 h 969560" name="connsiteY1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b="b" l="l" r="r" t="t"/>
            <a:pathLst>
              <a:path h="969560" w="4508453">
                <a:moveTo>
                  <a:pt x="0" y="484779"/>
                </a:moveTo>
                <a:lnTo>
                  <a:pt x="0" y="484780"/>
                </a:lnTo>
                <a:lnTo>
                  <a:pt x="0" y="484780"/>
                </a:lnTo>
                <a:close/>
                <a:moveTo>
                  <a:pt x="3969983" y="88141"/>
                </a:moveTo>
                <a:cubicBezTo>
                  <a:pt x="4213825" y="88141"/>
                  <a:pt x="4411497" y="267843"/>
                  <a:pt x="4411497" y="489518"/>
                </a:cubicBezTo>
                <a:lnTo>
                  <a:pt x="4411496" y="489518"/>
                </a:lnTo>
                <a:cubicBezTo>
                  <a:pt x="4411496" y="711192"/>
                  <a:pt x="4213824" y="890894"/>
                  <a:pt x="3969982" y="890894"/>
                </a:cubicBezTo>
                <a:lnTo>
                  <a:pt x="1260428" y="890894"/>
                </a:lnTo>
                <a:lnTo>
                  <a:pt x="1260428" y="88141"/>
                </a:lnTo>
                <a:close/>
                <a:moveTo>
                  <a:pt x="4023673" y="0"/>
                </a:moveTo>
                <a:lnTo>
                  <a:pt x="484780" y="0"/>
                </a:lnTo>
                <a:cubicBezTo>
                  <a:pt x="250510" y="0"/>
                  <a:pt x="55053" y="166174"/>
                  <a:pt x="9849" y="387080"/>
                </a:cubicBezTo>
                <a:lnTo>
                  <a:pt x="0" y="484780"/>
                </a:lnTo>
                <a:lnTo>
                  <a:pt x="9849" y="582479"/>
                </a:lnTo>
                <a:cubicBezTo>
                  <a:pt x="55053" y="803386"/>
                  <a:pt x="250510" y="969559"/>
                  <a:pt x="484780" y="969559"/>
                </a:cubicBezTo>
                <a:lnTo>
                  <a:pt x="4023672" y="969560"/>
                </a:lnTo>
                <a:cubicBezTo>
                  <a:pt x="4291409" y="969560"/>
                  <a:pt x="4508452" y="752517"/>
                  <a:pt x="4508452" y="484780"/>
                </a:cubicBezTo>
                <a:lnTo>
                  <a:pt x="4508453" y="484780"/>
                </a:lnTo>
                <a:cubicBezTo>
                  <a:pt x="4508453" y="217043"/>
                  <a:pt x="4291410" y="0"/>
                  <a:pt x="4023673" y="0"/>
                </a:cubicBezTo>
                <a:close/>
              </a:path>
            </a:pathLst>
          </a:custGeom>
          <a:solidFill>
            <a:schemeClr val="accent4"/>
          </a:solidFill>
          <a:ln algn="ctr" cap="flat" cmpd="sng" w="25400">
            <a:noFill/>
            <a:prstDash val="solid"/>
          </a:ln>
          <a:effectLst/>
        </p:spPr>
        <p:txBody>
          <a:bodyPr anchor="ctr" bIns="0" lIns="230416" rIns="0" rtlCol="0" tIns="0" wrap="square">
            <a:noAutofit/>
          </a:bodyPr>
          <a:lstStyle/>
          <a:p>
            <a:pPr lvl="0"/>
            <a:r>
              <a:rPr altLang="en-US" lang="zh-CN" sz="17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明年工作计划</a:t>
            </a:r>
          </a:p>
        </p:txBody>
      </p:sp>
      <p:sp>
        <p:nvSpPr>
          <p:cNvPr id="31" name="MH_Other_2"/>
          <p:cNvSpPr txBox="1"/>
          <p:nvPr>
            <p:custDataLst>
              <p:tags r:id="rId11"/>
            </p:custDataLst>
          </p:nvPr>
        </p:nvSpPr>
        <p:spPr>
          <a:xfrm flipH="1">
            <a:off x="4581378" y="3793208"/>
            <a:ext cx="601591" cy="426720"/>
          </a:xfrm>
          <a:prstGeom prst="rect">
            <a:avLst/>
          </a:prstGeom>
          <a:noFill/>
          <a:effectLst/>
        </p:spPr>
        <p:txBody>
          <a:bodyPr anchor="t" anchorCtr="0" bIns="0" lIns="0" rIns="0" rtlCol="0" tIns="0" wrap="square">
            <a:spAutoFit/>
          </a:bodyPr>
          <a:lstStyle>
            <a:defPPr>
              <a:defRPr lang="en-US"/>
            </a:defPPr>
            <a:lvl1pPr lvl="0">
              <a:lnSpc>
                <a:spcPct val="80000"/>
              </a:lnSpc>
              <a:defRPr b="1" kern="0" sz="4400">
                <a:ln cmpd="sng" w="18415">
                  <a:noFill/>
                  <a:prstDash val="solid"/>
                </a:ln>
                <a:solidFill>
                  <a:srgbClr val="FFC000"/>
                </a:solidFill>
                <a:latin charset="0" pitchFamily="34" typeface="Agency FB"/>
                <a:ea charset="-122" panose="020b0503020204020204" pitchFamily="34" typeface="微软雅黑"/>
              </a:defRPr>
            </a:lvl1pPr>
          </a:lstStyle>
          <a:p>
            <a:pPr algn="ctr">
              <a:lnSpc>
                <a:spcPct val="100000"/>
              </a:lnSpc>
              <a:defRPr/>
            </a:pPr>
            <a:r>
              <a:rPr altLang="zh-CN" lang="en-US" sz="2800">
                <a:solidFill>
                  <a:srgbClr val="FFFFFF"/>
                </a:solidFill>
                <a:latin charset="0" panose="020b0604020202020204" pitchFamily="34" typeface="Arial"/>
                <a:cs charset="0" pitchFamily="18" typeface="Times New Roman"/>
                <a:sym charset="0" panose="020b0604020202020204" pitchFamily="34" typeface="Arial"/>
              </a:rPr>
              <a:t>04</a:t>
            </a:r>
          </a:p>
        </p:txBody>
      </p:sp>
      <p:sp>
        <p:nvSpPr>
          <p:cNvPr id="32" name="MH_Others_1"/>
          <p:cNvSpPr txBox="1"/>
          <p:nvPr>
            <p:custDataLst>
              <p:tags r:id="rId12"/>
            </p:custDataLst>
          </p:nvPr>
        </p:nvSpPr>
        <p:spPr>
          <a:xfrm>
            <a:off x="3036439" y="871337"/>
            <a:ext cx="1194506" cy="472440"/>
          </a:xfrm>
          <a:prstGeom prst="rect">
            <a:avLst/>
          </a:prstGeom>
          <a:noFill/>
        </p:spPr>
        <p:txBody>
          <a:bodyPr anchor="ctr" anchorCtr="0" bIns="0" lIns="0" rIns="0" rtlCol="0" tIns="0" vert="horz" wrap="square">
            <a:spAutoFit/>
          </a:bodyPr>
          <a:lstStyle/>
          <a:p>
            <a:pPr algn="ctr"/>
            <a:r>
              <a:rPr altLang="en-US" b="1" lang="zh-CN" sz="31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目  录</a:t>
            </a:r>
          </a:p>
        </p:txBody>
      </p:sp>
      <p:sp>
        <p:nvSpPr>
          <p:cNvPr id="33" name="MH_Others_2"/>
          <p:cNvSpPr txBox="1"/>
          <p:nvPr>
            <p:custDataLst>
              <p:tags r:id="rId13"/>
            </p:custDataLst>
          </p:nvPr>
        </p:nvSpPr>
        <p:spPr>
          <a:xfrm>
            <a:off x="4476624" y="866734"/>
            <a:ext cx="2255066" cy="472440"/>
          </a:xfrm>
          <a:prstGeom prst="rect">
            <a:avLst/>
          </a:prstGeom>
          <a:noFill/>
        </p:spPr>
        <p:txBody>
          <a:bodyPr bIns="0" lIns="0" rIns="0" tIns="0" wrap="square">
            <a:spAutoFit/>
          </a:bodyPr>
          <a:lstStyle/>
          <a:p>
            <a:pPr algn="ctr">
              <a:defRPr/>
            </a:pPr>
            <a:r>
              <a:rPr altLang="zh-CN" b="1" lang="en-US" sz="31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CONTENTS</a:t>
            </a:r>
          </a:p>
        </p:txBody>
      </p:sp>
    </p:spTree>
    <p:extLst>
      <p:ext uri="{BB962C8B-B14F-4D97-AF65-F5344CB8AC3E}">
        <p14:creationId val="1266612953"/>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1026"/>
                                        </p:tgtEl>
                                        <p:attrNameLst>
                                          <p:attrName>style.visibility</p:attrName>
                                        </p:attrNameLst>
                                      </p:cBhvr>
                                      <p:to>
                                        <p:strVal val="visible"/>
                                      </p:to>
                                    </p:set>
                                    <p:anim calcmode="lin" valueType="num">
                                      <p:cBhvr>
                                        <p:cTn dur="1000" fill="hold" id="7"/>
                                        <p:tgtEl>
                                          <p:spTgt spid="1026"/>
                                        </p:tgtEl>
                                        <p:attrNameLst>
                                          <p:attrName>ppt_w</p:attrName>
                                        </p:attrNameLst>
                                      </p:cBhvr>
                                      <p:tavLst>
                                        <p:tav tm="0">
                                          <p:val>
                                            <p:strVal val="#ppt_w+.3"/>
                                          </p:val>
                                        </p:tav>
                                        <p:tav tm="100000">
                                          <p:val>
                                            <p:strVal val="#ppt_w"/>
                                          </p:val>
                                        </p:tav>
                                      </p:tavLst>
                                    </p:anim>
                                    <p:anim calcmode="lin" valueType="num">
                                      <p:cBhvr>
                                        <p:cTn dur="1000" fill="hold" id="8"/>
                                        <p:tgtEl>
                                          <p:spTgt spid="1026"/>
                                        </p:tgtEl>
                                        <p:attrNameLst>
                                          <p:attrName>ppt_h</p:attrName>
                                        </p:attrNameLst>
                                      </p:cBhvr>
                                      <p:tavLst>
                                        <p:tav tm="0">
                                          <p:val>
                                            <p:strVal val="#ppt_h"/>
                                          </p:val>
                                        </p:tav>
                                        <p:tav tm="100000">
                                          <p:val>
                                            <p:strVal val="#ppt_h"/>
                                          </p:val>
                                        </p:tav>
                                      </p:tavLst>
                                    </p:anim>
                                    <p:animEffect filter="fade" transition="in">
                                      <p:cBhvr>
                                        <p:cTn dur="1000" id="9"/>
                                        <p:tgtEl>
                                          <p:spTgt spid="1026"/>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42" presetSubtype="0">
                                  <p:stCondLst>
                                    <p:cond delay="0"/>
                                  </p:stCondLst>
                                  <p:childTnLst>
                                    <p:set>
                                      <p:cBhvr>
                                        <p:cTn dur="1" fill="hold" id="13">
                                          <p:stCondLst>
                                            <p:cond delay="0"/>
                                          </p:stCondLst>
                                        </p:cTn>
                                        <p:tgtEl>
                                          <p:spTgt spid="22"/>
                                        </p:tgtEl>
                                        <p:attrNameLst>
                                          <p:attrName>style.visibility</p:attrName>
                                        </p:attrNameLst>
                                      </p:cBhvr>
                                      <p:to>
                                        <p:strVal val="visible"/>
                                      </p:to>
                                    </p:set>
                                    <p:animEffect filter="fade" transition="in">
                                      <p:cBhvr>
                                        <p:cTn dur="1000" id="14"/>
                                        <p:tgtEl>
                                          <p:spTgt spid="22"/>
                                        </p:tgtEl>
                                      </p:cBhvr>
                                    </p:animEffect>
                                    <p:anim calcmode="lin" valueType="num">
                                      <p:cBhvr>
                                        <p:cTn dur="1000" fill="hold" id="15"/>
                                        <p:tgtEl>
                                          <p:spTgt spid="22"/>
                                        </p:tgtEl>
                                        <p:attrNameLst>
                                          <p:attrName>ppt_x</p:attrName>
                                        </p:attrNameLst>
                                      </p:cBhvr>
                                      <p:tavLst>
                                        <p:tav tm="0">
                                          <p:val>
                                            <p:strVal val="#ppt_x"/>
                                          </p:val>
                                        </p:tav>
                                        <p:tav tm="100000">
                                          <p:val>
                                            <p:strVal val="#ppt_x"/>
                                          </p:val>
                                        </p:tav>
                                      </p:tavLst>
                                    </p:anim>
                                    <p:anim calcmode="lin" valueType="num">
                                      <p:cBhvr>
                                        <p:cTn dur="1000" fill="hold" id="16"/>
                                        <p:tgtEl>
                                          <p:spTgt spid="22"/>
                                        </p:tgtEl>
                                        <p:attrNameLst>
                                          <p:attrName>ppt_y</p:attrName>
                                        </p:attrNameLst>
                                      </p:cBhvr>
                                      <p:tavLst>
                                        <p:tav tm="0">
                                          <p:val>
                                            <p:strVal val="#ppt_y+.1"/>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fill="hold" grpId="0" id="19" nodeType="clickEffect" presetClass="entr" presetID="56" presetSubtype="0">
                                  <p:stCondLst>
                                    <p:cond delay="0"/>
                                  </p:stCondLst>
                                  <p:iterate type="lt">
                                    <p:tmPct val="10000"/>
                                  </p:iterate>
                                  <p:childTnLst>
                                    <p:set>
                                      <p:cBhvr>
                                        <p:cTn dur="1" fill="hold" id="20">
                                          <p:stCondLst>
                                            <p:cond delay="0"/>
                                          </p:stCondLst>
                                        </p:cTn>
                                        <p:tgtEl>
                                          <p:spTgt spid="32"/>
                                        </p:tgtEl>
                                        <p:attrNameLst>
                                          <p:attrName>style.visibility</p:attrName>
                                        </p:attrNameLst>
                                      </p:cBhvr>
                                      <p:to>
                                        <p:strVal val="visible"/>
                                      </p:to>
                                    </p:set>
                                    <p:anim by="(-#ppt_w*2)" calcmode="lin" valueType="num">
                                      <p:cBhvr rctx="PPT">
                                        <p:cTn autoRev="1" dur="500" fill="hold" id="21">
                                          <p:stCondLst>
                                            <p:cond delay="0"/>
                                          </p:stCondLst>
                                        </p:cTn>
                                        <p:tgtEl>
                                          <p:spTgt spid="32"/>
                                        </p:tgtEl>
                                        <p:attrNameLst>
                                          <p:attrName>ppt_w</p:attrName>
                                        </p:attrNameLst>
                                      </p:cBhvr>
                                    </p:anim>
                                    <p:anim by="(#ppt_w*0.50)" calcmode="lin" valueType="num">
                                      <p:cBhvr>
                                        <p:cTn autoRev="1" decel="50000" dur="500" fill="hold" id="22">
                                          <p:stCondLst>
                                            <p:cond delay="0"/>
                                          </p:stCondLst>
                                        </p:cTn>
                                        <p:tgtEl>
                                          <p:spTgt spid="32"/>
                                        </p:tgtEl>
                                        <p:attrNameLst>
                                          <p:attrName>ppt_x</p:attrName>
                                        </p:attrNameLst>
                                      </p:cBhvr>
                                    </p:anim>
                                    <p:anim calcmode="lin" from="(-#ppt_h/2)" to="(#ppt_y)" valueType="num">
                                      <p:cBhvr>
                                        <p:cTn dur="1000" fill="hold" id="23">
                                          <p:stCondLst>
                                            <p:cond delay="0"/>
                                          </p:stCondLst>
                                        </p:cTn>
                                        <p:tgtEl>
                                          <p:spTgt spid="32"/>
                                        </p:tgtEl>
                                        <p:attrNameLst>
                                          <p:attrName>ppt_y</p:attrName>
                                        </p:attrNameLst>
                                      </p:cBhvr>
                                    </p:anim>
                                    <p:animRot by="21600000">
                                      <p:cBhvr>
                                        <p:cTn dur="1000" fill="hold" id="24">
                                          <p:stCondLst>
                                            <p:cond delay="0"/>
                                          </p:stCondLst>
                                        </p:cTn>
                                        <p:tgtEl>
                                          <p:spTgt spid="32"/>
                                        </p:tgtEl>
                                        <p:attrNameLst>
                                          <p:attrName>r</p:attrName>
                                        </p:attrNameLst>
                                      </p:cBhvr>
                                    </p:animRot>
                                  </p:childTnLst>
                                </p:cTn>
                              </p:par>
                              <p:par>
                                <p:cTn fill="hold" grpId="0" id="25" nodeType="withEffect" presetClass="entr" presetID="56" presetSubtype="0">
                                  <p:stCondLst>
                                    <p:cond delay="0"/>
                                  </p:stCondLst>
                                  <p:iterate type="lt">
                                    <p:tmPct val="10000"/>
                                  </p:iterate>
                                  <p:childTnLst>
                                    <p:set>
                                      <p:cBhvr>
                                        <p:cTn dur="1" fill="hold" id="26">
                                          <p:stCondLst>
                                            <p:cond delay="0"/>
                                          </p:stCondLst>
                                        </p:cTn>
                                        <p:tgtEl>
                                          <p:spTgt spid="33"/>
                                        </p:tgtEl>
                                        <p:attrNameLst>
                                          <p:attrName>style.visibility</p:attrName>
                                        </p:attrNameLst>
                                      </p:cBhvr>
                                      <p:to>
                                        <p:strVal val="visible"/>
                                      </p:to>
                                    </p:set>
                                    <p:anim by="(-#ppt_w*2)" calcmode="lin" valueType="num">
                                      <p:cBhvr rctx="PPT">
                                        <p:cTn autoRev="1" dur="500" fill="hold" id="27">
                                          <p:stCondLst>
                                            <p:cond delay="0"/>
                                          </p:stCondLst>
                                        </p:cTn>
                                        <p:tgtEl>
                                          <p:spTgt spid="33"/>
                                        </p:tgtEl>
                                        <p:attrNameLst>
                                          <p:attrName>ppt_w</p:attrName>
                                        </p:attrNameLst>
                                      </p:cBhvr>
                                    </p:anim>
                                    <p:anim by="(#ppt_w*0.50)" calcmode="lin" valueType="num">
                                      <p:cBhvr>
                                        <p:cTn autoRev="1" decel="50000" dur="500" fill="hold" id="28">
                                          <p:stCondLst>
                                            <p:cond delay="0"/>
                                          </p:stCondLst>
                                        </p:cTn>
                                        <p:tgtEl>
                                          <p:spTgt spid="33"/>
                                        </p:tgtEl>
                                        <p:attrNameLst>
                                          <p:attrName>ppt_x</p:attrName>
                                        </p:attrNameLst>
                                      </p:cBhvr>
                                    </p:anim>
                                    <p:anim calcmode="lin" from="(-#ppt_h/2)" to="(#ppt_y)" valueType="num">
                                      <p:cBhvr>
                                        <p:cTn dur="1000" fill="hold" id="29">
                                          <p:stCondLst>
                                            <p:cond delay="0"/>
                                          </p:stCondLst>
                                        </p:cTn>
                                        <p:tgtEl>
                                          <p:spTgt spid="33"/>
                                        </p:tgtEl>
                                        <p:attrNameLst>
                                          <p:attrName>ppt_y</p:attrName>
                                        </p:attrNameLst>
                                      </p:cBhvr>
                                    </p:anim>
                                    <p:animRot by="21600000">
                                      <p:cBhvr>
                                        <p:cTn dur="1000" fill="hold" id="30">
                                          <p:stCondLst>
                                            <p:cond delay="0"/>
                                          </p:stCondLst>
                                        </p:cTn>
                                        <p:tgtEl>
                                          <p:spTgt spid="33"/>
                                        </p:tgtEl>
                                        <p:attrNameLst>
                                          <p:attrName>r</p:attrName>
                                        </p:attrNameLst>
                                      </p:cBhvr>
                                    </p:animRot>
                                  </p:childTnLst>
                                </p:cTn>
                              </p:par>
                            </p:childTnLst>
                          </p:cTn>
                        </p:par>
                      </p:childTnLst>
                    </p:cTn>
                  </p:par>
                  <p:par>
                    <p:cTn fill="hold" id="31" nodeType="clickPar">
                      <p:stCondLst>
                        <p:cond delay="indefinite"/>
                      </p:stCondLst>
                      <p:childTnLst>
                        <p:par>
                          <p:cTn fill="hold" id="32" nodeType="afterGroup">
                            <p:stCondLst>
                              <p:cond delay="0"/>
                            </p:stCondLst>
                            <p:childTnLst>
                              <p:par>
                                <p:cTn fill="hold" grpId="0" id="33" nodeType="clickEffect" presetClass="entr" presetID="2" presetSubtype="2">
                                  <p:stCondLst>
                                    <p:cond delay="0"/>
                                  </p:stCondLst>
                                  <p:childTnLst>
                                    <p:set>
                                      <p:cBhvr>
                                        <p:cTn dur="1" fill="hold" id="34">
                                          <p:stCondLst>
                                            <p:cond delay="0"/>
                                          </p:stCondLst>
                                        </p:cTn>
                                        <p:tgtEl>
                                          <p:spTgt spid="24"/>
                                        </p:tgtEl>
                                        <p:attrNameLst>
                                          <p:attrName>style.visibility</p:attrName>
                                        </p:attrNameLst>
                                      </p:cBhvr>
                                      <p:to>
                                        <p:strVal val="visible"/>
                                      </p:to>
                                    </p:set>
                                    <p:anim calcmode="lin" valueType="num">
                                      <p:cBhvr additive="base">
                                        <p:cTn dur="500" fill="hold" id="35"/>
                                        <p:tgtEl>
                                          <p:spTgt spid="24"/>
                                        </p:tgtEl>
                                        <p:attrNameLst>
                                          <p:attrName>ppt_x</p:attrName>
                                        </p:attrNameLst>
                                      </p:cBhvr>
                                      <p:tavLst>
                                        <p:tav tm="0">
                                          <p:val>
                                            <p:strVal val="1+#ppt_w/2"/>
                                          </p:val>
                                        </p:tav>
                                        <p:tav tm="100000">
                                          <p:val>
                                            <p:strVal val="#ppt_x"/>
                                          </p:val>
                                        </p:tav>
                                      </p:tavLst>
                                    </p:anim>
                                    <p:anim calcmode="lin" valueType="num">
                                      <p:cBhvr additive="base">
                                        <p:cTn dur="500" fill="hold" id="36"/>
                                        <p:tgtEl>
                                          <p:spTgt spid="24"/>
                                        </p:tgtEl>
                                        <p:attrNameLst>
                                          <p:attrName>ppt_y</p:attrName>
                                        </p:attrNameLst>
                                      </p:cBhvr>
                                      <p:tavLst>
                                        <p:tav tm="0">
                                          <p:val>
                                            <p:strVal val="#ppt_y"/>
                                          </p:val>
                                        </p:tav>
                                        <p:tav tm="100000">
                                          <p:val>
                                            <p:strVal val="#ppt_y"/>
                                          </p:val>
                                        </p:tav>
                                      </p:tavLst>
                                    </p:anim>
                                  </p:childTnLst>
                                </p:cTn>
                              </p:par>
                              <p:par>
                                <p:cTn fill="hold" grpId="0" id="37" nodeType="withEffect" presetClass="entr" presetID="2" presetSubtype="2">
                                  <p:stCondLst>
                                    <p:cond delay="0"/>
                                  </p:stCondLst>
                                  <p:childTnLst>
                                    <p:set>
                                      <p:cBhvr>
                                        <p:cTn dur="1" fill="hold" id="38">
                                          <p:stCondLst>
                                            <p:cond delay="0"/>
                                          </p:stCondLst>
                                        </p:cTn>
                                        <p:tgtEl>
                                          <p:spTgt spid="25"/>
                                        </p:tgtEl>
                                        <p:attrNameLst>
                                          <p:attrName>style.visibility</p:attrName>
                                        </p:attrNameLst>
                                      </p:cBhvr>
                                      <p:to>
                                        <p:strVal val="visible"/>
                                      </p:to>
                                    </p:set>
                                    <p:anim calcmode="lin" valueType="num">
                                      <p:cBhvr additive="base">
                                        <p:cTn dur="500" fill="hold" id="39"/>
                                        <p:tgtEl>
                                          <p:spTgt spid="25"/>
                                        </p:tgtEl>
                                        <p:attrNameLst>
                                          <p:attrName>ppt_x</p:attrName>
                                        </p:attrNameLst>
                                      </p:cBhvr>
                                      <p:tavLst>
                                        <p:tav tm="0">
                                          <p:val>
                                            <p:strVal val="1+#ppt_w/2"/>
                                          </p:val>
                                        </p:tav>
                                        <p:tav tm="100000">
                                          <p:val>
                                            <p:strVal val="#ppt_x"/>
                                          </p:val>
                                        </p:tav>
                                      </p:tavLst>
                                    </p:anim>
                                    <p:anim calcmode="lin" valueType="num">
                                      <p:cBhvr additive="base">
                                        <p:cTn dur="500" fill="hold" id="40"/>
                                        <p:tgtEl>
                                          <p:spTgt spid="25"/>
                                        </p:tgtEl>
                                        <p:attrNameLst>
                                          <p:attrName>ppt_y</p:attrName>
                                        </p:attrNameLst>
                                      </p:cBhvr>
                                      <p:tavLst>
                                        <p:tav tm="0">
                                          <p:val>
                                            <p:strVal val="#ppt_y"/>
                                          </p:val>
                                        </p:tav>
                                        <p:tav tm="100000">
                                          <p:val>
                                            <p:strVal val="#ppt_y"/>
                                          </p:val>
                                        </p:tav>
                                      </p:tavLst>
                                    </p:anim>
                                  </p:childTnLst>
                                </p:cTn>
                              </p:par>
                            </p:childTnLst>
                          </p:cTn>
                        </p:par>
                      </p:childTnLst>
                    </p:cTn>
                  </p:par>
                  <p:par>
                    <p:cTn fill="hold" id="41" nodeType="clickPar">
                      <p:stCondLst>
                        <p:cond delay="indefinite"/>
                      </p:stCondLst>
                      <p:childTnLst>
                        <p:par>
                          <p:cTn fill="hold" id="42" nodeType="afterGroup">
                            <p:stCondLst>
                              <p:cond delay="0"/>
                            </p:stCondLst>
                            <p:childTnLst>
                              <p:par>
                                <p:cTn fill="hold" grpId="0" id="43" nodeType="clickEffect" presetClass="entr" presetID="2" presetSubtype="8">
                                  <p:stCondLst>
                                    <p:cond delay="0"/>
                                  </p:stCondLst>
                                  <p:childTnLst>
                                    <p:set>
                                      <p:cBhvr>
                                        <p:cTn dur="1" fill="hold" id="44">
                                          <p:stCondLst>
                                            <p:cond delay="0"/>
                                          </p:stCondLst>
                                        </p:cTn>
                                        <p:tgtEl>
                                          <p:spTgt spid="26"/>
                                        </p:tgtEl>
                                        <p:attrNameLst>
                                          <p:attrName>style.visibility</p:attrName>
                                        </p:attrNameLst>
                                      </p:cBhvr>
                                      <p:to>
                                        <p:strVal val="visible"/>
                                      </p:to>
                                    </p:set>
                                    <p:anim calcmode="lin" valueType="num">
                                      <p:cBhvr additive="base">
                                        <p:cTn dur="500" fill="hold" id="45"/>
                                        <p:tgtEl>
                                          <p:spTgt spid="26"/>
                                        </p:tgtEl>
                                        <p:attrNameLst>
                                          <p:attrName>ppt_x</p:attrName>
                                        </p:attrNameLst>
                                      </p:cBhvr>
                                      <p:tavLst>
                                        <p:tav tm="0">
                                          <p:val>
                                            <p:strVal val="0-#ppt_w/2"/>
                                          </p:val>
                                        </p:tav>
                                        <p:tav tm="100000">
                                          <p:val>
                                            <p:strVal val="#ppt_x"/>
                                          </p:val>
                                        </p:tav>
                                      </p:tavLst>
                                    </p:anim>
                                    <p:anim calcmode="lin" valueType="num">
                                      <p:cBhvr additive="base">
                                        <p:cTn dur="500" fill="hold" id="46"/>
                                        <p:tgtEl>
                                          <p:spTgt spid="26"/>
                                        </p:tgtEl>
                                        <p:attrNameLst>
                                          <p:attrName>ppt_y</p:attrName>
                                        </p:attrNameLst>
                                      </p:cBhvr>
                                      <p:tavLst>
                                        <p:tav tm="0">
                                          <p:val>
                                            <p:strVal val="#ppt_y"/>
                                          </p:val>
                                        </p:tav>
                                        <p:tav tm="100000">
                                          <p:val>
                                            <p:strVal val="#ppt_y"/>
                                          </p:val>
                                        </p:tav>
                                      </p:tavLst>
                                    </p:anim>
                                  </p:childTnLst>
                                </p:cTn>
                              </p:par>
                              <p:par>
                                <p:cTn fill="hold" grpId="0" id="47" nodeType="withEffect" presetClass="entr" presetID="2" presetSubtype="8">
                                  <p:stCondLst>
                                    <p:cond delay="0"/>
                                  </p:stCondLst>
                                  <p:childTnLst>
                                    <p:set>
                                      <p:cBhvr>
                                        <p:cTn dur="1" fill="hold" id="48">
                                          <p:stCondLst>
                                            <p:cond delay="0"/>
                                          </p:stCondLst>
                                        </p:cTn>
                                        <p:tgtEl>
                                          <p:spTgt spid="27"/>
                                        </p:tgtEl>
                                        <p:attrNameLst>
                                          <p:attrName>style.visibility</p:attrName>
                                        </p:attrNameLst>
                                      </p:cBhvr>
                                      <p:to>
                                        <p:strVal val="visible"/>
                                      </p:to>
                                    </p:set>
                                    <p:anim calcmode="lin" valueType="num">
                                      <p:cBhvr additive="base">
                                        <p:cTn dur="500" fill="hold" id="49"/>
                                        <p:tgtEl>
                                          <p:spTgt spid="27"/>
                                        </p:tgtEl>
                                        <p:attrNameLst>
                                          <p:attrName>ppt_x</p:attrName>
                                        </p:attrNameLst>
                                      </p:cBhvr>
                                      <p:tavLst>
                                        <p:tav tm="0">
                                          <p:val>
                                            <p:strVal val="0-#ppt_w/2"/>
                                          </p:val>
                                        </p:tav>
                                        <p:tav tm="100000">
                                          <p:val>
                                            <p:strVal val="#ppt_x"/>
                                          </p:val>
                                        </p:tav>
                                      </p:tavLst>
                                    </p:anim>
                                    <p:anim calcmode="lin" valueType="num">
                                      <p:cBhvr additive="base">
                                        <p:cTn dur="500" fill="hold" id="50"/>
                                        <p:tgtEl>
                                          <p:spTgt spid="27"/>
                                        </p:tgtEl>
                                        <p:attrNameLst>
                                          <p:attrName>ppt_y</p:attrName>
                                        </p:attrNameLst>
                                      </p:cBhvr>
                                      <p:tavLst>
                                        <p:tav tm="0">
                                          <p:val>
                                            <p:strVal val="#ppt_y"/>
                                          </p:val>
                                        </p:tav>
                                        <p:tav tm="100000">
                                          <p:val>
                                            <p:strVal val="#ppt_y"/>
                                          </p:val>
                                        </p:tav>
                                      </p:tavLst>
                                    </p:anim>
                                  </p:childTnLst>
                                </p:cTn>
                              </p:par>
                            </p:childTnLst>
                          </p:cTn>
                        </p:par>
                      </p:childTnLst>
                    </p:cTn>
                  </p:par>
                  <p:par>
                    <p:cTn fill="hold" id="51" nodeType="clickPar">
                      <p:stCondLst>
                        <p:cond delay="indefinite"/>
                      </p:stCondLst>
                      <p:childTnLst>
                        <p:par>
                          <p:cTn fill="hold" id="52" nodeType="afterGroup">
                            <p:stCondLst>
                              <p:cond delay="0"/>
                            </p:stCondLst>
                            <p:childTnLst>
                              <p:par>
                                <p:cTn fill="hold" grpId="0" id="53" nodeType="clickEffect" presetClass="entr" presetID="2" presetSubtype="2">
                                  <p:stCondLst>
                                    <p:cond delay="0"/>
                                  </p:stCondLst>
                                  <p:childTnLst>
                                    <p:set>
                                      <p:cBhvr>
                                        <p:cTn dur="1" fill="hold" id="54">
                                          <p:stCondLst>
                                            <p:cond delay="0"/>
                                          </p:stCondLst>
                                        </p:cTn>
                                        <p:tgtEl>
                                          <p:spTgt spid="28"/>
                                        </p:tgtEl>
                                        <p:attrNameLst>
                                          <p:attrName>style.visibility</p:attrName>
                                        </p:attrNameLst>
                                      </p:cBhvr>
                                      <p:to>
                                        <p:strVal val="visible"/>
                                      </p:to>
                                    </p:set>
                                    <p:anim calcmode="lin" valueType="num">
                                      <p:cBhvr additive="base">
                                        <p:cTn dur="500" fill="hold" id="55"/>
                                        <p:tgtEl>
                                          <p:spTgt spid="28"/>
                                        </p:tgtEl>
                                        <p:attrNameLst>
                                          <p:attrName>ppt_x</p:attrName>
                                        </p:attrNameLst>
                                      </p:cBhvr>
                                      <p:tavLst>
                                        <p:tav tm="0">
                                          <p:val>
                                            <p:strVal val="1+#ppt_w/2"/>
                                          </p:val>
                                        </p:tav>
                                        <p:tav tm="100000">
                                          <p:val>
                                            <p:strVal val="#ppt_x"/>
                                          </p:val>
                                        </p:tav>
                                      </p:tavLst>
                                    </p:anim>
                                    <p:anim calcmode="lin" valueType="num">
                                      <p:cBhvr additive="base">
                                        <p:cTn dur="500" fill="hold" id="56"/>
                                        <p:tgtEl>
                                          <p:spTgt spid="28"/>
                                        </p:tgtEl>
                                        <p:attrNameLst>
                                          <p:attrName>ppt_y</p:attrName>
                                        </p:attrNameLst>
                                      </p:cBhvr>
                                      <p:tavLst>
                                        <p:tav tm="0">
                                          <p:val>
                                            <p:strVal val="#ppt_y"/>
                                          </p:val>
                                        </p:tav>
                                        <p:tav tm="100000">
                                          <p:val>
                                            <p:strVal val="#ppt_y"/>
                                          </p:val>
                                        </p:tav>
                                      </p:tavLst>
                                    </p:anim>
                                  </p:childTnLst>
                                </p:cTn>
                              </p:par>
                              <p:par>
                                <p:cTn fill="hold" grpId="0" id="57" nodeType="withEffect" presetClass="entr" presetID="2" presetSubtype="2">
                                  <p:stCondLst>
                                    <p:cond delay="0"/>
                                  </p:stCondLst>
                                  <p:childTnLst>
                                    <p:set>
                                      <p:cBhvr>
                                        <p:cTn dur="1" fill="hold" id="58">
                                          <p:stCondLst>
                                            <p:cond delay="0"/>
                                          </p:stCondLst>
                                        </p:cTn>
                                        <p:tgtEl>
                                          <p:spTgt spid="29"/>
                                        </p:tgtEl>
                                        <p:attrNameLst>
                                          <p:attrName>style.visibility</p:attrName>
                                        </p:attrNameLst>
                                      </p:cBhvr>
                                      <p:to>
                                        <p:strVal val="visible"/>
                                      </p:to>
                                    </p:set>
                                    <p:anim calcmode="lin" valueType="num">
                                      <p:cBhvr additive="base">
                                        <p:cTn dur="500" fill="hold" id="59"/>
                                        <p:tgtEl>
                                          <p:spTgt spid="29"/>
                                        </p:tgtEl>
                                        <p:attrNameLst>
                                          <p:attrName>ppt_x</p:attrName>
                                        </p:attrNameLst>
                                      </p:cBhvr>
                                      <p:tavLst>
                                        <p:tav tm="0">
                                          <p:val>
                                            <p:strVal val="1+#ppt_w/2"/>
                                          </p:val>
                                        </p:tav>
                                        <p:tav tm="100000">
                                          <p:val>
                                            <p:strVal val="#ppt_x"/>
                                          </p:val>
                                        </p:tav>
                                      </p:tavLst>
                                    </p:anim>
                                    <p:anim calcmode="lin" valueType="num">
                                      <p:cBhvr additive="base">
                                        <p:cTn dur="500" fill="hold" id="60"/>
                                        <p:tgtEl>
                                          <p:spTgt spid="29"/>
                                        </p:tgtEl>
                                        <p:attrNameLst>
                                          <p:attrName>ppt_y</p:attrName>
                                        </p:attrNameLst>
                                      </p:cBhvr>
                                      <p:tavLst>
                                        <p:tav tm="0">
                                          <p:val>
                                            <p:strVal val="#ppt_y"/>
                                          </p:val>
                                        </p:tav>
                                        <p:tav tm="100000">
                                          <p:val>
                                            <p:strVal val="#ppt_y"/>
                                          </p:val>
                                        </p:tav>
                                      </p:tavLst>
                                    </p:anim>
                                  </p:childTnLst>
                                </p:cTn>
                              </p:par>
                            </p:childTnLst>
                          </p:cTn>
                        </p:par>
                      </p:childTnLst>
                    </p:cTn>
                  </p:par>
                  <p:par>
                    <p:cTn fill="hold" id="61" nodeType="clickPar">
                      <p:stCondLst>
                        <p:cond delay="indefinite"/>
                      </p:stCondLst>
                      <p:childTnLst>
                        <p:par>
                          <p:cTn fill="hold" id="62" nodeType="afterGroup">
                            <p:stCondLst>
                              <p:cond delay="0"/>
                            </p:stCondLst>
                            <p:childTnLst>
                              <p:par>
                                <p:cTn fill="hold" grpId="0" id="63" nodeType="clickEffect" presetClass="entr" presetID="2" presetSubtype="8">
                                  <p:stCondLst>
                                    <p:cond delay="0"/>
                                  </p:stCondLst>
                                  <p:childTnLst>
                                    <p:set>
                                      <p:cBhvr>
                                        <p:cTn dur="1" fill="hold" id="64">
                                          <p:stCondLst>
                                            <p:cond delay="0"/>
                                          </p:stCondLst>
                                        </p:cTn>
                                        <p:tgtEl>
                                          <p:spTgt spid="30"/>
                                        </p:tgtEl>
                                        <p:attrNameLst>
                                          <p:attrName>style.visibility</p:attrName>
                                        </p:attrNameLst>
                                      </p:cBhvr>
                                      <p:to>
                                        <p:strVal val="visible"/>
                                      </p:to>
                                    </p:set>
                                    <p:anim calcmode="lin" valueType="num">
                                      <p:cBhvr additive="base">
                                        <p:cTn dur="500" fill="hold" id="65"/>
                                        <p:tgtEl>
                                          <p:spTgt spid="30"/>
                                        </p:tgtEl>
                                        <p:attrNameLst>
                                          <p:attrName>ppt_x</p:attrName>
                                        </p:attrNameLst>
                                      </p:cBhvr>
                                      <p:tavLst>
                                        <p:tav tm="0">
                                          <p:val>
                                            <p:strVal val="0-#ppt_w/2"/>
                                          </p:val>
                                        </p:tav>
                                        <p:tav tm="100000">
                                          <p:val>
                                            <p:strVal val="#ppt_x"/>
                                          </p:val>
                                        </p:tav>
                                      </p:tavLst>
                                    </p:anim>
                                    <p:anim calcmode="lin" valueType="num">
                                      <p:cBhvr additive="base">
                                        <p:cTn dur="500" fill="hold" id="66"/>
                                        <p:tgtEl>
                                          <p:spTgt spid="30"/>
                                        </p:tgtEl>
                                        <p:attrNameLst>
                                          <p:attrName>ppt_y</p:attrName>
                                        </p:attrNameLst>
                                      </p:cBhvr>
                                      <p:tavLst>
                                        <p:tav tm="0">
                                          <p:val>
                                            <p:strVal val="#ppt_y"/>
                                          </p:val>
                                        </p:tav>
                                        <p:tav tm="100000">
                                          <p:val>
                                            <p:strVal val="#ppt_y"/>
                                          </p:val>
                                        </p:tav>
                                      </p:tavLst>
                                    </p:anim>
                                  </p:childTnLst>
                                </p:cTn>
                              </p:par>
                              <p:par>
                                <p:cTn fill="hold" grpId="0" id="67" nodeType="withEffect" presetClass="entr" presetID="2" presetSubtype="8">
                                  <p:stCondLst>
                                    <p:cond delay="0"/>
                                  </p:stCondLst>
                                  <p:childTnLst>
                                    <p:set>
                                      <p:cBhvr>
                                        <p:cTn dur="1" fill="hold" id="68">
                                          <p:stCondLst>
                                            <p:cond delay="0"/>
                                          </p:stCondLst>
                                        </p:cTn>
                                        <p:tgtEl>
                                          <p:spTgt spid="31"/>
                                        </p:tgtEl>
                                        <p:attrNameLst>
                                          <p:attrName>style.visibility</p:attrName>
                                        </p:attrNameLst>
                                      </p:cBhvr>
                                      <p:to>
                                        <p:strVal val="visible"/>
                                      </p:to>
                                    </p:set>
                                    <p:anim calcmode="lin" valueType="num">
                                      <p:cBhvr additive="base">
                                        <p:cTn dur="500" fill="hold" id="69"/>
                                        <p:tgtEl>
                                          <p:spTgt spid="31"/>
                                        </p:tgtEl>
                                        <p:attrNameLst>
                                          <p:attrName>ppt_x</p:attrName>
                                        </p:attrNameLst>
                                      </p:cBhvr>
                                      <p:tavLst>
                                        <p:tav tm="0">
                                          <p:val>
                                            <p:strVal val="0-#ppt_w/2"/>
                                          </p:val>
                                        </p:tav>
                                        <p:tav tm="100000">
                                          <p:val>
                                            <p:strVal val="#ppt_x"/>
                                          </p:val>
                                        </p:tav>
                                      </p:tavLst>
                                    </p:anim>
                                    <p:anim calcmode="lin" valueType="num">
                                      <p:cBhvr additive="base">
                                        <p:cTn dur="500" fill="hold" id="70"/>
                                        <p:tgtEl>
                                          <p:spTgt spid="31"/>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24"/>
      <p:bldP grpId="0" spid="25"/>
      <p:bldP grpId="0" spid="26"/>
      <p:bldP grpId="0" spid="27"/>
      <p:bldP grpId="0" spid="28"/>
      <p:bldP grpId="0" spid="29"/>
      <p:bldP grpId="0" spid="30"/>
      <p:bldP grpId="0" spid="31"/>
      <p:bldP grpId="0" spid="32"/>
      <p:bldP grpId="0" spid="33"/>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Shape 1694"/>
          <p:cNvSpPr/>
          <p:nvPr/>
        </p:nvSpPr>
        <p:spPr>
          <a:xfrm>
            <a:off x="3861596" y="2772820"/>
            <a:ext cx="1948589" cy="1"/>
          </a:xfrm>
          <a:prstGeom prst="line">
            <a:avLst/>
          </a:prstGeom>
          <a:ln w="12700">
            <a:solidFill>
              <a:srgbClr val="A6AAA9"/>
            </a:solidFill>
            <a:miter lim="400000"/>
          </a:ln>
        </p:spPr>
        <p:txBody>
          <a:bodyPr anchor="ctr" bIns="16545" lIns="16545" rIns="16545" tIns="16545"/>
          <a:lstStyle/>
          <a:p>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7" name="Shape 1695"/>
          <p:cNvSpPr/>
          <p:nvPr/>
        </p:nvSpPr>
        <p:spPr>
          <a:xfrm>
            <a:off x="4749764" y="1812890"/>
            <a:ext cx="1948589" cy="191986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accent3"/>
          </a:solidFill>
          <a:ln w="12700">
            <a:miter lim="400000"/>
          </a:ln>
        </p:spPr>
        <p:txBody>
          <a:bodyPr bIns="0" lIns="0" rIns="0" tIns="0"/>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9" name="Shape 1697"/>
          <p:cNvSpPr/>
          <p:nvPr/>
        </p:nvSpPr>
        <p:spPr>
          <a:xfrm>
            <a:off x="2345016" y="2772820"/>
            <a:ext cx="1482104" cy="1"/>
          </a:xfrm>
          <a:prstGeom prst="line">
            <a:avLst/>
          </a:prstGeom>
          <a:ln w="12700">
            <a:solidFill>
              <a:srgbClr val="A6AAA9"/>
            </a:solidFill>
            <a:miter lim="400000"/>
          </a:ln>
        </p:spPr>
        <p:txBody>
          <a:bodyPr anchor="ctr" bIns="16545" lIns="16545" rIns="16545" tIns="16545"/>
          <a:lstStyle/>
          <a:p>
            <a:endParaRPr sz="1100">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10" name="Shape 1698"/>
          <p:cNvSpPr/>
          <p:nvPr/>
        </p:nvSpPr>
        <p:spPr>
          <a:xfrm flipV="1">
            <a:off x="1" y="2772819"/>
            <a:ext cx="2310541" cy="471759"/>
          </a:xfrm>
          <a:prstGeom prst="line">
            <a:avLst/>
          </a:prstGeom>
          <a:ln w="12700">
            <a:solidFill>
              <a:srgbClr val="A6AAA9"/>
            </a:solidFill>
            <a:miter lim="400000"/>
          </a:ln>
        </p:spPr>
        <p:txBody>
          <a:bodyPr anchor="ctr" bIns="16545" lIns="16545" rIns="16545" tIns="16545"/>
          <a:lstStyle/>
          <a:p>
            <a:endParaRPr sz="1100">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12" name="Shape 1701"/>
          <p:cNvSpPr/>
          <p:nvPr/>
        </p:nvSpPr>
        <p:spPr>
          <a:xfrm>
            <a:off x="1723760" y="2178042"/>
            <a:ext cx="1207354" cy="1189555"/>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accent1"/>
          </a:solidFill>
          <a:ln w="12700">
            <a:miter lim="400000"/>
          </a:ln>
        </p:spPr>
        <p:txBody>
          <a:bodyPr bIns="0" lIns="0" rIns="0" tIns="0"/>
          <a:lstStyle/>
          <a:p>
            <a:pPr>
              <a:lnSpc>
                <a:spcPct val="120000"/>
              </a:lnSpc>
            </a:pPr>
            <a:endParaRPr sz="1100">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15" name="Shape 1704"/>
          <p:cNvSpPr/>
          <p:nvPr/>
        </p:nvSpPr>
        <p:spPr>
          <a:xfrm>
            <a:off x="3220665" y="2178042"/>
            <a:ext cx="1207354" cy="1189555"/>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accent2"/>
          </a:solidFill>
          <a:ln w="12700">
            <a:miter lim="400000"/>
          </a:ln>
        </p:spPr>
        <p:txBody>
          <a:bodyPr bIns="0" lIns="0" rIns="0" tIns="0"/>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grpSp>
        <p:nvGrpSpPr>
          <p:cNvPr id="2" name="Group 32"/>
          <p:cNvGrpSpPr/>
          <p:nvPr/>
        </p:nvGrpSpPr>
        <p:grpSpPr>
          <a:xfrm>
            <a:off x="1764823" y="2217241"/>
            <a:ext cx="362614" cy="362683"/>
            <a:chOff x="1785343" y="2477041"/>
            <a:chExt cx="556668" cy="556668"/>
          </a:xfrm>
        </p:grpSpPr>
        <p:sp>
          <p:nvSpPr>
            <p:cNvPr id="16" name="Shape 1705"/>
            <p:cNvSpPr/>
            <p:nvPr/>
          </p:nvSpPr>
          <p:spPr>
            <a:xfrm>
              <a:off x="1785343" y="2477041"/>
              <a:ext cx="556668" cy="556668"/>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lumMod val="75000"/>
              </a:schemeClr>
            </a:solidFill>
            <a:ln w="12700">
              <a:miter lim="400000"/>
            </a:ln>
          </p:spPr>
          <p:txBody>
            <a:bodyPr anchor="ctr" bIns="17447" lIns="17447" rIns="17447" tIns="17447"/>
            <a:lstStyle/>
            <a:p>
              <a:pPr>
                <a:lnSpc>
                  <a:spcPct val="120000"/>
                </a:lnSpc>
              </a:pPr>
              <a:endParaRPr sz="1100">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18" name="Shape 1707"/>
            <p:cNvSpPr/>
            <p:nvPr/>
          </p:nvSpPr>
          <p:spPr>
            <a:xfrm>
              <a:off x="1932937" y="2624635"/>
              <a:ext cx="261480" cy="261480"/>
            </a:xfrm>
            <a:custGeom>
              <a:cxnLst>
                <a:cxn ang="0">
                  <a:pos x="wd2" y="hd2"/>
                </a:cxn>
                <a:cxn ang="5400000">
                  <a:pos x="wd2" y="hd2"/>
                </a:cxn>
                <a:cxn ang="10800000">
                  <a:pos x="wd2" y="hd2"/>
                </a:cxn>
                <a:cxn ang="16200000">
                  <a:pos x="wd2" y="hd2"/>
                </a:cxn>
              </a:cxnLst>
              <a:rect b="b" l="0" r="r" t="0"/>
              <a:pathLst>
                <a:path extrusionOk="0" h="21474" w="21395">
                  <a:moveTo>
                    <a:pt x="2578" y="8409"/>
                  </a:moveTo>
                  <a:cubicBezTo>
                    <a:pt x="2578" y="5193"/>
                    <a:pt x="5174" y="2587"/>
                    <a:pt x="8376" y="2587"/>
                  </a:cubicBezTo>
                  <a:cubicBezTo>
                    <a:pt x="11580" y="2587"/>
                    <a:pt x="14435" y="5451"/>
                    <a:pt x="14435" y="8666"/>
                  </a:cubicBezTo>
                  <a:cubicBezTo>
                    <a:pt x="14435" y="11882"/>
                    <a:pt x="11838" y="14488"/>
                    <a:pt x="8635" y="14488"/>
                  </a:cubicBezTo>
                  <a:cubicBezTo>
                    <a:pt x="5431" y="14488"/>
                    <a:pt x="2578" y="11624"/>
                    <a:pt x="2578" y="8409"/>
                  </a:cubicBezTo>
                  <a:close/>
                  <a:moveTo>
                    <a:pt x="20914" y="18167"/>
                  </a:moveTo>
                  <a:lnTo>
                    <a:pt x="15797" y="13032"/>
                  </a:lnTo>
                  <a:cubicBezTo>
                    <a:pt x="16568" y="11759"/>
                    <a:pt x="17013" y="10265"/>
                    <a:pt x="17013" y="8666"/>
                  </a:cubicBezTo>
                  <a:cubicBezTo>
                    <a:pt x="17013" y="4023"/>
                    <a:pt x="13004" y="0"/>
                    <a:pt x="8376" y="0"/>
                  </a:cubicBezTo>
                  <a:cubicBezTo>
                    <a:pt x="3750" y="0"/>
                    <a:pt x="0" y="3765"/>
                    <a:pt x="0" y="8409"/>
                  </a:cubicBezTo>
                  <a:cubicBezTo>
                    <a:pt x="0" y="13052"/>
                    <a:pt x="4008" y="17075"/>
                    <a:pt x="8635" y="17075"/>
                  </a:cubicBezTo>
                  <a:cubicBezTo>
                    <a:pt x="10173" y="17075"/>
                    <a:pt x="11614" y="16657"/>
                    <a:pt x="12852" y="15931"/>
                  </a:cubicBezTo>
                  <a:lnTo>
                    <a:pt x="17996" y="21094"/>
                  </a:lnTo>
                  <a:cubicBezTo>
                    <a:pt x="18500" y="21600"/>
                    <a:pt x="19317" y="21600"/>
                    <a:pt x="19819" y="21094"/>
                  </a:cubicBezTo>
                  <a:lnTo>
                    <a:pt x="21096" y="19815"/>
                  </a:lnTo>
                  <a:cubicBezTo>
                    <a:pt x="21600" y="19309"/>
                    <a:pt x="21417" y="18672"/>
                    <a:pt x="20914" y="18167"/>
                  </a:cubicBezTo>
                  <a:close/>
                </a:path>
              </a:pathLst>
            </a:custGeom>
            <a:solidFill>
              <a:srgbClr val="FFFFFF"/>
            </a:solidFill>
            <a:ln w="12700">
              <a:miter lim="400000"/>
            </a:ln>
          </p:spPr>
          <p:txBody>
            <a:bodyPr anchor="ctr" bIns="0" lIns="0" rIns="0" tIns="0"/>
            <a:lstStyle/>
            <a:p>
              <a:pPr>
                <a:lnSpc>
                  <a:spcPct val="120000"/>
                </a:lnSpc>
              </a:pPr>
              <a:endParaRPr sz="1100">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grpSp>
      <p:grpSp>
        <p:nvGrpSpPr>
          <p:cNvPr id="3" name="Group 1710"/>
          <p:cNvGrpSpPr/>
          <p:nvPr/>
        </p:nvGrpSpPr>
        <p:grpSpPr>
          <a:xfrm>
            <a:off x="3112926" y="2996857"/>
            <a:ext cx="362614" cy="362683"/>
            <a:chExt cx="1113335" cy="1113335"/>
          </a:xfrm>
        </p:grpSpPr>
        <p:sp>
          <p:nvSpPr>
            <p:cNvPr id="20" name="Shape 1708"/>
            <p:cNvSpPr/>
            <p:nvPr/>
          </p:nvSpPr>
          <p:spPr>
            <a:xfrm>
              <a:off x="0" y="0"/>
              <a:ext cx="1113336" cy="1113336"/>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lumMod val="75000"/>
              </a:schemeClr>
            </a:solidFill>
            <a:ln cap="flat" w="12700">
              <a:noFill/>
              <a:miter lim="400000"/>
            </a:ln>
            <a:effectLst/>
          </p:spPr>
          <p:txBody>
            <a:bodyPr anchor="ctr" bIns="17447" lIns="17447" numCol="1" rIns="17447" tIns="17447" wrap="square">
              <a:noAutofit/>
            </a:bodyPr>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21" name="Shape 1709"/>
            <p:cNvSpPr/>
            <p:nvPr/>
          </p:nvSpPr>
          <p:spPr>
            <a:xfrm>
              <a:off x="293512" y="300601"/>
              <a:ext cx="526312" cy="522960"/>
            </a:xfrm>
            <a:custGeom>
              <a:cxnLst>
                <a:cxn ang="0">
                  <a:pos x="wd2" y="hd2"/>
                </a:cxn>
                <a:cxn ang="5400000">
                  <a:pos x="wd2" y="hd2"/>
                </a:cxn>
                <a:cxn ang="10800000">
                  <a:pos x="wd2" y="hd2"/>
                </a:cxn>
                <a:cxn ang="16200000">
                  <a:pos x="wd2" y="hd2"/>
                </a:cxn>
              </a:cxnLst>
              <a:rect b="b" l="0" r="r" t="0"/>
              <a:pathLst>
                <a:path extrusionOk="0" h="21600" w="21600">
                  <a:moveTo>
                    <a:pt x="16241" y="491"/>
                  </a:moveTo>
                  <a:cubicBezTo>
                    <a:pt x="16241" y="164"/>
                    <a:pt x="16078" y="0"/>
                    <a:pt x="15753" y="0"/>
                  </a:cubicBezTo>
                  <a:cubicBezTo>
                    <a:pt x="5847" y="0"/>
                    <a:pt x="5847" y="0"/>
                    <a:pt x="5847" y="0"/>
                  </a:cubicBezTo>
                  <a:cubicBezTo>
                    <a:pt x="5522" y="0"/>
                    <a:pt x="5359" y="164"/>
                    <a:pt x="5359" y="491"/>
                  </a:cubicBezTo>
                  <a:cubicBezTo>
                    <a:pt x="5359" y="5400"/>
                    <a:pt x="5359" y="5400"/>
                    <a:pt x="5359" y="5400"/>
                  </a:cubicBezTo>
                  <a:cubicBezTo>
                    <a:pt x="16241" y="5400"/>
                    <a:pt x="16241" y="5400"/>
                    <a:pt x="16241" y="5400"/>
                  </a:cubicBezTo>
                  <a:lnTo>
                    <a:pt x="16241" y="491"/>
                  </a:lnTo>
                  <a:close/>
                  <a:moveTo>
                    <a:pt x="16403" y="16691"/>
                  </a:moveTo>
                  <a:cubicBezTo>
                    <a:pt x="16241" y="16527"/>
                    <a:pt x="16078" y="16364"/>
                    <a:pt x="15916" y="16364"/>
                  </a:cubicBezTo>
                  <a:cubicBezTo>
                    <a:pt x="5684" y="16364"/>
                    <a:pt x="5684" y="16364"/>
                    <a:pt x="5684" y="16364"/>
                  </a:cubicBezTo>
                  <a:cubicBezTo>
                    <a:pt x="5522" y="16364"/>
                    <a:pt x="5359" y="16527"/>
                    <a:pt x="5197" y="16691"/>
                  </a:cubicBezTo>
                  <a:cubicBezTo>
                    <a:pt x="3573" y="21109"/>
                    <a:pt x="3573" y="21109"/>
                    <a:pt x="3573" y="21109"/>
                  </a:cubicBezTo>
                  <a:cubicBezTo>
                    <a:pt x="3573" y="21273"/>
                    <a:pt x="3573" y="21273"/>
                    <a:pt x="3735" y="21436"/>
                  </a:cubicBezTo>
                  <a:cubicBezTo>
                    <a:pt x="3735" y="21600"/>
                    <a:pt x="3898" y="21600"/>
                    <a:pt x="4060" y="21600"/>
                  </a:cubicBezTo>
                  <a:cubicBezTo>
                    <a:pt x="17540" y="21600"/>
                    <a:pt x="17540" y="21600"/>
                    <a:pt x="17540" y="21600"/>
                  </a:cubicBezTo>
                  <a:cubicBezTo>
                    <a:pt x="17702" y="21600"/>
                    <a:pt x="17865" y="21600"/>
                    <a:pt x="17865" y="21436"/>
                  </a:cubicBezTo>
                  <a:cubicBezTo>
                    <a:pt x="18027" y="21273"/>
                    <a:pt x="18027" y="21273"/>
                    <a:pt x="18027" y="21109"/>
                  </a:cubicBezTo>
                  <a:lnTo>
                    <a:pt x="16403" y="16691"/>
                  </a:lnTo>
                  <a:close/>
                  <a:moveTo>
                    <a:pt x="4872" y="9164"/>
                  </a:moveTo>
                  <a:cubicBezTo>
                    <a:pt x="4872" y="10964"/>
                    <a:pt x="4872" y="10964"/>
                    <a:pt x="4872" y="10964"/>
                  </a:cubicBezTo>
                  <a:cubicBezTo>
                    <a:pt x="16565" y="10964"/>
                    <a:pt x="16565" y="10964"/>
                    <a:pt x="16565" y="10964"/>
                  </a:cubicBezTo>
                  <a:cubicBezTo>
                    <a:pt x="16565" y="9164"/>
                    <a:pt x="16565" y="9164"/>
                    <a:pt x="16565" y="9164"/>
                  </a:cubicBezTo>
                  <a:cubicBezTo>
                    <a:pt x="16565" y="9164"/>
                    <a:pt x="15266" y="6545"/>
                    <a:pt x="15266" y="6545"/>
                  </a:cubicBezTo>
                  <a:cubicBezTo>
                    <a:pt x="6334" y="6545"/>
                    <a:pt x="6334" y="6545"/>
                    <a:pt x="6334" y="6545"/>
                  </a:cubicBezTo>
                  <a:cubicBezTo>
                    <a:pt x="6334" y="6545"/>
                    <a:pt x="4872" y="9164"/>
                    <a:pt x="4872" y="9164"/>
                  </a:cubicBezTo>
                  <a:close/>
                  <a:moveTo>
                    <a:pt x="10719" y="8345"/>
                  </a:moveTo>
                  <a:cubicBezTo>
                    <a:pt x="11693" y="8345"/>
                    <a:pt x="12505" y="8673"/>
                    <a:pt x="12505" y="9164"/>
                  </a:cubicBezTo>
                  <a:cubicBezTo>
                    <a:pt x="12505" y="9655"/>
                    <a:pt x="11693" y="10145"/>
                    <a:pt x="10719" y="10145"/>
                  </a:cubicBezTo>
                  <a:cubicBezTo>
                    <a:pt x="9907" y="10145"/>
                    <a:pt x="9095" y="9655"/>
                    <a:pt x="9095" y="9164"/>
                  </a:cubicBezTo>
                  <a:cubicBezTo>
                    <a:pt x="9095" y="8673"/>
                    <a:pt x="9907" y="8345"/>
                    <a:pt x="10719" y="8345"/>
                  </a:cubicBezTo>
                  <a:close/>
                  <a:moveTo>
                    <a:pt x="19326" y="6545"/>
                  </a:moveTo>
                  <a:cubicBezTo>
                    <a:pt x="16403" y="6545"/>
                    <a:pt x="16403" y="6545"/>
                    <a:pt x="16403" y="6545"/>
                  </a:cubicBezTo>
                  <a:cubicBezTo>
                    <a:pt x="17540" y="8836"/>
                    <a:pt x="17540" y="8836"/>
                    <a:pt x="17540" y="8836"/>
                  </a:cubicBezTo>
                  <a:cubicBezTo>
                    <a:pt x="17540" y="8836"/>
                    <a:pt x="17540" y="8836"/>
                    <a:pt x="17540" y="8836"/>
                  </a:cubicBezTo>
                  <a:cubicBezTo>
                    <a:pt x="17702" y="8836"/>
                    <a:pt x="17702" y="8836"/>
                    <a:pt x="17702" y="9000"/>
                  </a:cubicBezTo>
                  <a:cubicBezTo>
                    <a:pt x="17702" y="9000"/>
                    <a:pt x="17702" y="11455"/>
                    <a:pt x="17702" y="11455"/>
                  </a:cubicBezTo>
                  <a:cubicBezTo>
                    <a:pt x="17702" y="11782"/>
                    <a:pt x="17540" y="11945"/>
                    <a:pt x="17215" y="11945"/>
                  </a:cubicBezTo>
                  <a:cubicBezTo>
                    <a:pt x="4385" y="11945"/>
                    <a:pt x="4385" y="11945"/>
                    <a:pt x="4385" y="11945"/>
                  </a:cubicBezTo>
                  <a:cubicBezTo>
                    <a:pt x="4060" y="11945"/>
                    <a:pt x="3898" y="11782"/>
                    <a:pt x="3898" y="11455"/>
                  </a:cubicBezTo>
                  <a:cubicBezTo>
                    <a:pt x="3898" y="11455"/>
                    <a:pt x="3898" y="9164"/>
                    <a:pt x="3898" y="9000"/>
                  </a:cubicBezTo>
                  <a:cubicBezTo>
                    <a:pt x="3898" y="8836"/>
                    <a:pt x="3898" y="8836"/>
                    <a:pt x="4060" y="8836"/>
                  </a:cubicBezTo>
                  <a:cubicBezTo>
                    <a:pt x="5197" y="6545"/>
                    <a:pt x="5197" y="6545"/>
                    <a:pt x="5197" y="6545"/>
                  </a:cubicBezTo>
                  <a:cubicBezTo>
                    <a:pt x="2274" y="6545"/>
                    <a:pt x="2274" y="6545"/>
                    <a:pt x="2274" y="6545"/>
                  </a:cubicBezTo>
                  <a:cubicBezTo>
                    <a:pt x="974" y="6545"/>
                    <a:pt x="0" y="7691"/>
                    <a:pt x="0" y="8836"/>
                  </a:cubicBezTo>
                  <a:cubicBezTo>
                    <a:pt x="0" y="16527"/>
                    <a:pt x="0" y="16527"/>
                    <a:pt x="0" y="16527"/>
                  </a:cubicBezTo>
                  <a:cubicBezTo>
                    <a:pt x="0" y="17836"/>
                    <a:pt x="974" y="18818"/>
                    <a:pt x="2274" y="18818"/>
                  </a:cubicBezTo>
                  <a:cubicBezTo>
                    <a:pt x="3086" y="18818"/>
                    <a:pt x="3086" y="18818"/>
                    <a:pt x="3086" y="18818"/>
                  </a:cubicBezTo>
                  <a:cubicBezTo>
                    <a:pt x="4060" y="16200"/>
                    <a:pt x="4060" y="16200"/>
                    <a:pt x="4060" y="16200"/>
                  </a:cubicBezTo>
                  <a:cubicBezTo>
                    <a:pt x="4223" y="15545"/>
                    <a:pt x="5035" y="15055"/>
                    <a:pt x="5684" y="15055"/>
                  </a:cubicBezTo>
                  <a:cubicBezTo>
                    <a:pt x="15916" y="15055"/>
                    <a:pt x="15916" y="15055"/>
                    <a:pt x="15916" y="15055"/>
                  </a:cubicBezTo>
                  <a:cubicBezTo>
                    <a:pt x="16565" y="15055"/>
                    <a:pt x="17377" y="15545"/>
                    <a:pt x="17540" y="16200"/>
                  </a:cubicBezTo>
                  <a:cubicBezTo>
                    <a:pt x="18514" y="18818"/>
                    <a:pt x="18514" y="18818"/>
                    <a:pt x="18514" y="18818"/>
                  </a:cubicBezTo>
                  <a:cubicBezTo>
                    <a:pt x="19326" y="18818"/>
                    <a:pt x="19326" y="18818"/>
                    <a:pt x="19326" y="18818"/>
                  </a:cubicBezTo>
                  <a:cubicBezTo>
                    <a:pt x="20626" y="18818"/>
                    <a:pt x="21600" y="17836"/>
                    <a:pt x="21600" y="16527"/>
                  </a:cubicBezTo>
                  <a:cubicBezTo>
                    <a:pt x="21600" y="8836"/>
                    <a:pt x="21600" y="8836"/>
                    <a:pt x="21600" y="8836"/>
                  </a:cubicBezTo>
                  <a:cubicBezTo>
                    <a:pt x="21600" y="7691"/>
                    <a:pt x="20626" y="6545"/>
                    <a:pt x="19326" y="6545"/>
                  </a:cubicBezTo>
                  <a:close/>
                </a:path>
              </a:pathLst>
            </a:custGeom>
            <a:solidFill>
              <a:srgbClr val="FFFFFF"/>
            </a:solidFill>
            <a:ln cap="flat" w="12700">
              <a:noFill/>
              <a:miter lim="400000"/>
            </a:ln>
            <a:effectLst/>
          </p:spPr>
          <p:txBody>
            <a:bodyPr anchor="t" bIns="0" lIns="0" numCol="1" rIns="0" tIns="0" wrap="square">
              <a:noAutofit/>
            </a:bodyPr>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grpSp>
      <p:grpSp>
        <p:nvGrpSpPr>
          <p:cNvPr id="5" name="Group 37"/>
          <p:cNvGrpSpPr/>
          <p:nvPr/>
        </p:nvGrpSpPr>
        <p:grpSpPr>
          <a:xfrm>
            <a:off x="6178506" y="1908548"/>
            <a:ext cx="532555" cy="532656"/>
            <a:chOff x="8561007" y="2003240"/>
            <a:chExt cx="817551" cy="817551"/>
          </a:xfrm>
        </p:grpSpPr>
        <p:sp>
          <p:nvSpPr>
            <p:cNvPr id="23" name="Shape 1712"/>
            <p:cNvSpPr/>
            <p:nvPr/>
          </p:nvSpPr>
          <p:spPr>
            <a:xfrm rot="19135618">
              <a:off x="8561007" y="2003240"/>
              <a:ext cx="817551" cy="817551"/>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4"/>
            </a:solidFill>
            <a:ln w="12700">
              <a:noFill/>
              <a:miter lim="400000"/>
            </a:ln>
          </p:spPr>
          <p:txBody>
            <a:bodyPr anchor="ctr" bIns="17447" lIns="17447" rIns="17447" tIns="17447"/>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25" name="Shape 1714"/>
            <p:cNvSpPr/>
            <p:nvPr/>
          </p:nvSpPr>
          <p:spPr>
            <a:xfrm>
              <a:off x="8862826" y="2205670"/>
              <a:ext cx="226614" cy="412691"/>
            </a:xfrm>
            <a:custGeom>
              <a:cxnLst>
                <a:cxn ang="0">
                  <a:pos x="wd2" y="hd2"/>
                </a:cxn>
                <a:cxn ang="5400000">
                  <a:pos x="wd2" y="hd2"/>
                </a:cxn>
                <a:cxn ang="10800000">
                  <a:pos x="wd2" y="hd2"/>
                </a:cxn>
                <a:cxn ang="16200000">
                  <a:pos x="wd2" y="hd2"/>
                </a:cxn>
              </a:cxnLst>
              <a:rect b="b" l="0" r="r" t="0"/>
              <a:pathLst>
                <a:path extrusionOk="0" h="21600" w="21600">
                  <a:moveTo>
                    <a:pt x="20407" y="3476"/>
                  </a:moveTo>
                  <a:cubicBezTo>
                    <a:pt x="16335" y="5612"/>
                    <a:pt x="16335" y="5612"/>
                    <a:pt x="16335" y="5612"/>
                  </a:cubicBezTo>
                  <a:cubicBezTo>
                    <a:pt x="14486" y="4583"/>
                    <a:pt x="12660" y="4068"/>
                    <a:pt x="10835" y="4068"/>
                  </a:cubicBezTo>
                  <a:cubicBezTo>
                    <a:pt x="9782" y="4068"/>
                    <a:pt x="8916" y="4222"/>
                    <a:pt x="8237" y="4531"/>
                  </a:cubicBezTo>
                  <a:cubicBezTo>
                    <a:pt x="7582" y="4827"/>
                    <a:pt x="7231" y="5188"/>
                    <a:pt x="7231" y="5587"/>
                  </a:cubicBezTo>
                  <a:cubicBezTo>
                    <a:pt x="7231" y="5921"/>
                    <a:pt x="7535" y="6256"/>
                    <a:pt x="8120" y="6591"/>
                  </a:cubicBezTo>
                  <a:cubicBezTo>
                    <a:pt x="8706" y="6938"/>
                    <a:pt x="9876" y="7299"/>
                    <a:pt x="11631" y="7685"/>
                  </a:cubicBezTo>
                  <a:cubicBezTo>
                    <a:pt x="14743" y="8380"/>
                    <a:pt x="16873" y="8972"/>
                    <a:pt x="18020" y="9461"/>
                  </a:cubicBezTo>
                  <a:cubicBezTo>
                    <a:pt x="19166" y="9950"/>
                    <a:pt x="20055" y="10530"/>
                    <a:pt x="20687" y="11225"/>
                  </a:cubicBezTo>
                  <a:cubicBezTo>
                    <a:pt x="21296" y="11907"/>
                    <a:pt x="21600" y="12679"/>
                    <a:pt x="21600" y="13529"/>
                  </a:cubicBezTo>
                  <a:cubicBezTo>
                    <a:pt x="21600" y="14379"/>
                    <a:pt x="21272" y="15177"/>
                    <a:pt x="20617" y="15897"/>
                  </a:cubicBezTo>
                  <a:cubicBezTo>
                    <a:pt x="19962" y="16618"/>
                    <a:pt x="19096" y="17198"/>
                    <a:pt x="18066" y="17622"/>
                  </a:cubicBezTo>
                  <a:cubicBezTo>
                    <a:pt x="17037" y="18034"/>
                    <a:pt x="15539" y="18356"/>
                    <a:pt x="13573" y="18575"/>
                  </a:cubicBezTo>
                  <a:cubicBezTo>
                    <a:pt x="13573" y="21600"/>
                    <a:pt x="13573" y="21600"/>
                    <a:pt x="13573" y="21600"/>
                  </a:cubicBezTo>
                  <a:cubicBezTo>
                    <a:pt x="9618" y="21600"/>
                    <a:pt x="9618" y="21600"/>
                    <a:pt x="9618" y="21600"/>
                  </a:cubicBezTo>
                  <a:cubicBezTo>
                    <a:pt x="9618" y="18652"/>
                    <a:pt x="9618" y="18652"/>
                    <a:pt x="9618" y="18652"/>
                  </a:cubicBezTo>
                  <a:cubicBezTo>
                    <a:pt x="7793" y="18536"/>
                    <a:pt x="6225" y="18292"/>
                    <a:pt x="4938" y="17906"/>
                  </a:cubicBezTo>
                  <a:cubicBezTo>
                    <a:pt x="3159" y="17378"/>
                    <a:pt x="1521" y="16670"/>
                    <a:pt x="0" y="15795"/>
                  </a:cubicBezTo>
                  <a:cubicBezTo>
                    <a:pt x="4002" y="13593"/>
                    <a:pt x="4002" y="13593"/>
                    <a:pt x="4002" y="13593"/>
                  </a:cubicBezTo>
                  <a:cubicBezTo>
                    <a:pt x="6576" y="15061"/>
                    <a:pt x="9057" y="15795"/>
                    <a:pt x="11444" y="15795"/>
                  </a:cubicBezTo>
                  <a:cubicBezTo>
                    <a:pt x="12684" y="15795"/>
                    <a:pt x="13714" y="15563"/>
                    <a:pt x="14603" y="15112"/>
                  </a:cubicBezTo>
                  <a:cubicBezTo>
                    <a:pt x="15469" y="14649"/>
                    <a:pt x="15913" y="14121"/>
                    <a:pt x="15913" y="13503"/>
                  </a:cubicBezTo>
                  <a:cubicBezTo>
                    <a:pt x="15913" y="12975"/>
                    <a:pt x="15633" y="12525"/>
                    <a:pt x="15071" y="12126"/>
                  </a:cubicBezTo>
                  <a:cubicBezTo>
                    <a:pt x="14509" y="11740"/>
                    <a:pt x="13386" y="11341"/>
                    <a:pt x="11748" y="10929"/>
                  </a:cubicBezTo>
                  <a:cubicBezTo>
                    <a:pt x="8401" y="10105"/>
                    <a:pt x="6155" y="9436"/>
                    <a:pt x="4961" y="8946"/>
                  </a:cubicBezTo>
                  <a:cubicBezTo>
                    <a:pt x="3791" y="8470"/>
                    <a:pt x="2902" y="7917"/>
                    <a:pt x="2317" y="7312"/>
                  </a:cubicBezTo>
                  <a:cubicBezTo>
                    <a:pt x="1732" y="6707"/>
                    <a:pt x="1451" y="6063"/>
                    <a:pt x="1451" y="5368"/>
                  </a:cubicBezTo>
                  <a:cubicBezTo>
                    <a:pt x="1451" y="4235"/>
                    <a:pt x="2223" y="3257"/>
                    <a:pt x="3768" y="2446"/>
                  </a:cubicBezTo>
                  <a:cubicBezTo>
                    <a:pt x="5312" y="1635"/>
                    <a:pt x="7255" y="1197"/>
                    <a:pt x="9618" y="1133"/>
                  </a:cubicBezTo>
                  <a:cubicBezTo>
                    <a:pt x="9618" y="0"/>
                    <a:pt x="9618" y="0"/>
                    <a:pt x="9618" y="0"/>
                  </a:cubicBezTo>
                  <a:cubicBezTo>
                    <a:pt x="13573" y="0"/>
                    <a:pt x="13573" y="0"/>
                    <a:pt x="13573" y="0"/>
                  </a:cubicBezTo>
                  <a:cubicBezTo>
                    <a:pt x="13573" y="1287"/>
                    <a:pt x="13573" y="1287"/>
                    <a:pt x="13573" y="1287"/>
                  </a:cubicBezTo>
                  <a:cubicBezTo>
                    <a:pt x="14954" y="1455"/>
                    <a:pt x="16101" y="1686"/>
                    <a:pt x="17037" y="1982"/>
                  </a:cubicBezTo>
                  <a:cubicBezTo>
                    <a:pt x="17996" y="2278"/>
                    <a:pt x="19119" y="2780"/>
                    <a:pt x="20407" y="3476"/>
                  </a:cubicBezTo>
                  <a:close/>
                </a:path>
              </a:pathLst>
            </a:custGeom>
            <a:solidFill>
              <a:schemeClr val="bg1"/>
            </a:solidFill>
            <a:ln w="12700">
              <a:miter lim="400000"/>
            </a:ln>
          </p:spPr>
          <p:txBody>
            <a:bodyPr bIns="0" lIns="0" rIns="0" tIns="0"/>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grpSp>
      <p:sp>
        <p:nvSpPr>
          <p:cNvPr id="26" name="Shape 1715"/>
          <p:cNvSpPr/>
          <p:nvPr/>
        </p:nvSpPr>
        <p:spPr>
          <a:xfrm>
            <a:off x="6840337" y="1995471"/>
            <a:ext cx="1034501" cy="438912"/>
          </a:xfrm>
          <a:prstGeom prst="rect">
            <a:avLst/>
          </a:prstGeom>
          <a:ln w="12700">
            <a:miter lim="400000"/>
          </a:ln>
          <a:extLst>
            <a:ext uri="{C572A759-6A51-4108-AA02-DFA0A04FC94B}">
              <ma14:wrappingTextBoxFlag xmlns:ma14="http://schemas.microsoft.com/office/mac/drawingml/2011/main" val="1"/>
            </a:ext>
          </a:extLst>
        </p:spPr>
        <p:txBody>
          <a:bodyPr anchor="ctr" bIns="0" lIns="0" rIns="0" tIns="0" wrap="square">
            <a:spAutoFit/>
          </a:bodyPr>
          <a:lstStyle>
            <a:lvl1pPr algn="l">
              <a:lnSpc>
                <a:spcPct val="120000"/>
              </a:lnSpc>
              <a:defRPr sz="3500">
                <a:solidFill>
                  <a:srgbClr val="53585F"/>
                </a:solidFill>
              </a:defRPr>
            </a:lvl1pPr>
          </a:lstStyle>
          <a:p>
            <a:pPr>
              <a:defRPr sz="1800">
                <a:solidFill>
                  <a:srgbClr val="000000"/>
                </a:solidFill>
              </a:defRPr>
            </a:pPr>
            <a:r>
              <a:rPr altLang="zh-CN" lang="en-US" sz="600">
                <a:solidFill>
                  <a:schemeClr val="bg1">
                    <a:lumMod val="65000"/>
                  </a:schemeClr>
                </a:solidFill>
                <a:latin charset="0" panose="020b0604020202020204" pitchFamily="34" typeface="Arial"/>
                <a:ea charset="-122" panose="020b0503020204020204" pitchFamily="34" typeface="微软雅黑"/>
                <a:cs charset="0" panose="020b0606030504020204" pitchFamily="34" typeface="Open Sans"/>
                <a:sym charset="0" panose="020b0604020202020204" pitchFamily="34" typeface="Arial"/>
              </a:rPr>
              <a:t>Please replace text, click add relevant headline, modify the text content, also can copy your content to this directly.</a:t>
            </a:r>
          </a:p>
        </p:txBody>
      </p:sp>
      <p:sp>
        <p:nvSpPr>
          <p:cNvPr id="27" name="Shape 1716"/>
          <p:cNvSpPr/>
          <p:nvPr/>
        </p:nvSpPr>
        <p:spPr>
          <a:xfrm>
            <a:off x="7066806" y="2590313"/>
            <a:ext cx="1018481" cy="438912"/>
          </a:xfrm>
          <a:prstGeom prst="rect">
            <a:avLst/>
          </a:prstGeom>
          <a:ln w="12700">
            <a:miter lim="400000"/>
          </a:ln>
          <a:extLst>
            <a:ext uri="{C572A759-6A51-4108-AA02-DFA0A04FC94B}">
              <ma14:wrappingTextBoxFlag xmlns:ma14="http://schemas.microsoft.com/office/mac/drawingml/2011/main" val="1"/>
            </a:ext>
          </a:extLst>
        </p:spPr>
        <p:txBody>
          <a:bodyPr anchor="ctr" bIns="0" lIns="0" rIns="0" tIns="0" wrap="square">
            <a:spAutoFit/>
          </a:bodyPr>
          <a:lstStyle>
            <a:lvl1pPr algn="l">
              <a:lnSpc>
                <a:spcPct val="120000"/>
              </a:lnSpc>
              <a:defRPr sz="3500">
                <a:solidFill>
                  <a:srgbClr val="53585F"/>
                </a:solidFill>
              </a:defRPr>
            </a:lvl1pPr>
          </a:lstStyle>
          <a:p>
            <a:pPr>
              <a:defRPr sz="1800">
                <a:solidFill>
                  <a:srgbClr val="000000"/>
                </a:solidFill>
              </a:defRPr>
            </a:pPr>
            <a:r>
              <a:rPr altLang="zh-CN" lang="en-US" sz="600">
                <a:solidFill>
                  <a:schemeClr val="bg1">
                    <a:lumMod val="65000"/>
                  </a:schemeClr>
                </a:solidFill>
                <a:latin charset="0" panose="020b0604020202020204" pitchFamily="34" typeface="Arial"/>
                <a:ea charset="-122" panose="020b0503020204020204" pitchFamily="34" typeface="微软雅黑"/>
                <a:cs charset="0" panose="020b0606030504020204" pitchFamily="34" typeface="Open Sans"/>
                <a:sym charset="0" panose="020b0604020202020204" pitchFamily="34" typeface="Arial"/>
              </a:rPr>
              <a:t>Please replace text, click add relevant headline, modify the text content, also can copy your content to this directly.</a:t>
            </a:r>
          </a:p>
        </p:txBody>
      </p:sp>
      <p:sp>
        <p:nvSpPr>
          <p:cNvPr id="28" name="Shape 1717"/>
          <p:cNvSpPr/>
          <p:nvPr/>
        </p:nvSpPr>
        <p:spPr>
          <a:xfrm>
            <a:off x="6861096" y="3191359"/>
            <a:ext cx="1034501" cy="438912"/>
          </a:xfrm>
          <a:prstGeom prst="rect">
            <a:avLst/>
          </a:prstGeom>
          <a:ln w="12700">
            <a:miter lim="400000"/>
          </a:ln>
          <a:extLst>
            <a:ext uri="{C572A759-6A51-4108-AA02-DFA0A04FC94B}">
              <ma14:wrappingTextBoxFlag xmlns:ma14="http://schemas.microsoft.com/office/mac/drawingml/2011/main" val="1"/>
            </a:ext>
          </a:extLst>
        </p:spPr>
        <p:txBody>
          <a:bodyPr anchor="ctr" bIns="0" lIns="0" rIns="0" tIns="0" wrap="square">
            <a:spAutoFit/>
          </a:bodyPr>
          <a:lstStyle>
            <a:lvl1pPr algn="l">
              <a:lnSpc>
                <a:spcPct val="120000"/>
              </a:lnSpc>
              <a:defRPr sz="3500">
                <a:solidFill>
                  <a:srgbClr val="53585F"/>
                </a:solidFill>
              </a:defRPr>
            </a:lvl1pPr>
          </a:lstStyle>
          <a:p>
            <a:pPr>
              <a:defRPr sz="1800">
                <a:solidFill>
                  <a:srgbClr val="000000"/>
                </a:solidFill>
              </a:defRPr>
            </a:pPr>
            <a:r>
              <a:rPr altLang="zh-CN" lang="en-US" sz="600">
                <a:solidFill>
                  <a:schemeClr val="bg1">
                    <a:lumMod val="65000"/>
                  </a:schemeClr>
                </a:solidFill>
                <a:latin charset="0" panose="020b0604020202020204" pitchFamily="34" typeface="Arial"/>
                <a:ea charset="-122" panose="020b0503020204020204" pitchFamily="34" typeface="微软雅黑"/>
                <a:cs charset="0" panose="020b0606030504020204" pitchFamily="34" typeface="Open Sans"/>
                <a:sym charset="0" panose="020b0604020202020204" pitchFamily="34" typeface="Arial"/>
              </a:rPr>
              <a:t>Please replace text, click add relevant headline, modify the text content, also can copy your content to this directly.</a:t>
            </a:r>
          </a:p>
        </p:txBody>
      </p:sp>
      <p:grpSp>
        <p:nvGrpSpPr>
          <p:cNvPr id="8" name="Group 36"/>
          <p:cNvGrpSpPr/>
          <p:nvPr/>
        </p:nvGrpSpPr>
        <p:grpSpPr>
          <a:xfrm>
            <a:off x="6387088" y="2506492"/>
            <a:ext cx="532555" cy="532656"/>
            <a:chOff x="8881213" y="2921000"/>
            <a:chExt cx="817551" cy="817551"/>
          </a:xfrm>
        </p:grpSpPr>
        <p:sp>
          <p:nvSpPr>
            <p:cNvPr id="22" name="Shape 1711"/>
            <p:cNvSpPr/>
            <p:nvPr/>
          </p:nvSpPr>
          <p:spPr>
            <a:xfrm>
              <a:off x="8881213" y="2921000"/>
              <a:ext cx="817551" cy="817551"/>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solidFill>
            <a:ln w="12700">
              <a:noFill/>
              <a:miter lim="400000"/>
            </a:ln>
          </p:spPr>
          <p:txBody>
            <a:bodyPr anchor="ctr" bIns="17447" lIns="17447" rIns="17447" tIns="17447"/>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29" name="Shape 1718"/>
            <p:cNvSpPr/>
            <p:nvPr/>
          </p:nvSpPr>
          <p:spPr>
            <a:xfrm>
              <a:off x="9124190" y="3171029"/>
              <a:ext cx="331596" cy="298435"/>
            </a:xfrm>
            <a:custGeom>
              <a:cxnLst>
                <a:cxn ang="0">
                  <a:pos x="wd2" y="hd2"/>
                </a:cxn>
                <a:cxn ang="5400000">
                  <a:pos x="wd2" y="hd2"/>
                </a:cxn>
                <a:cxn ang="10800000">
                  <a:pos x="wd2" y="hd2"/>
                </a:cxn>
                <a:cxn ang="16200000">
                  <a:pos x="wd2" y="hd2"/>
                </a:cxn>
              </a:cxnLst>
              <a:rect b="b" l="0" r="r" t="0"/>
              <a:pathLst>
                <a:path extrusionOk="0" h="21600" w="21600">
                  <a:moveTo>
                    <a:pt x="19440" y="0"/>
                  </a:moveTo>
                  <a:lnTo>
                    <a:pt x="9720" y="0"/>
                  </a:lnTo>
                  <a:cubicBezTo>
                    <a:pt x="8533" y="0"/>
                    <a:pt x="7560" y="1080"/>
                    <a:pt x="7560" y="2400"/>
                  </a:cubicBezTo>
                  <a:lnTo>
                    <a:pt x="7560" y="12000"/>
                  </a:lnTo>
                  <a:lnTo>
                    <a:pt x="15121" y="12000"/>
                  </a:lnTo>
                  <a:lnTo>
                    <a:pt x="18360" y="15600"/>
                  </a:lnTo>
                  <a:lnTo>
                    <a:pt x="18360" y="12000"/>
                  </a:lnTo>
                  <a:lnTo>
                    <a:pt x="19440" y="12000"/>
                  </a:lnTo>
                  <a:cubicBezTo>
                    <a:pt x="20629" y="12000"/>
                    <a:pt x="21600" y="10920"/>
                    <a:pt x="21600" y="9600"/>
                  </a:cubicBezTo>
                  <a:lnTo>
                    <a:pt x="21600" y="2400"/>
                  </a:lnTo>
                  <a:cubicBezTo>
                    <a:pt x="21600" y="1080"/>
                    <a:pt x="20629" y="0"/>
                    <a:pt x="19440" y="0"/>
                  </a:cubicBezTo>
                  <a:close/>
                  <a:moveTo>
                    <a:pt x="6265" y="13440"/>
                  </a:moveTo>
                  <a:lnTo>
                    <a:pt x="6265" y="6000"/>
                  </a:lnTo>
                  <a:lnTo>
                    <a:pt x="2160" y="6000"/>
                  </a:lnTo>
                  <a:cubicBezTo>
                    <a:pt x="973" y="6000"/>
                    <a:pt x="0" y="7080"/>
                    <a:pt x="0" y="8400"/>
                  </a:cubicBezTo>
                  <a:lnTo>
                    <a:pt x="0" y="15600"/>
                  </a:lnTo>
                  <a:cubicBezTo>
                    <a:pt x="0" y="16920"/>
                    <a:pt x="973" y="18000"/>
                    <a:pt x="2160" y="18000"/>
                  </a:cubicBezTo>
                  <a:lnTo>
                    <a:pt x="3241" y="18000"/>
                  </a:lnTo>
                  <a:lnTo>
                    <a:pt x="3241" y="21600"/>
                  </a:lnTo>
                  <a:lnTo>
                    <a:pt x="6480" y="18000"/>
                  </a:lnTo>
                  <a:lnTo>
                    <a:pt x="11880" y="18000"/>
                  </a:lnTo>
                  <a:cubicBezTo>
                    <a:pt x="13069" y="18000"/>
                    <a:pt x="14040" y="16920"/>
                    <a:pt x="14040" y="15600"/>
                  </a:cubicBezTo>
                  <a:lnTo>
                    <a:pt x="14040" y="13415"/>
                  </a:lnTo>
                  <a:cubicBezTo>
                    <a:pt x="13971" y="13432"/>
                    <a:pt x="13898" y="13440"/>
                    <a:pt x="13824" y="13440"/>
                  </a:cubicBezTo>
                  <a:cubicBezTo>
                    <a:pt x="13824" y="13440"/>
                    <a:pt x="6265" y="13440"/>
                    <a:pt x="6265" y="13440"/>
                  </a:cubicBezTo>
                  <a:close/>
                </a:path>
              </a:pathLst>
            </a:custGeom>
            <a:solidFill>
              <a:schemeClr val="bg1"/>
            </a:solidFill>
            <a:ln w="12700">
              <a:miter lim="400000"/>
            </a:ln>
          </p:spPr>
          <p:txBody>
            <a:bodyPr anchor="ctr" bIns="0" lIns="0" rIns="0" tIns="0"/>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grpSp>
      <p:grpSp>
        <p:nvGrpSpPr>
          <p:cNvPr id="11" name="Group 35"/>
          <p:cNvGrpSpPr/>
          <p:nvPr/>
        </p:nvGrpSpPr>
        <p:grpSpPr>
          <a:xfrm>
            <a:off x="6182642" y="3092024"/>
            <a:ext cx="532555" cy="532656"/>
            <a:chOff x="8567357" y="3819709"/>
            <a:chExt cx="817551" cy="817551"/>
          </a:xfrm>
        </p:grpSpPr>
        <p:sp>
          <p:nvSpPr>
            <p:cNvPr id="24" name="Shape 1713"/>
            <p:cNvSpPr/>
            <p:nvPr/>
          </p:nvSpPr>
          <p:spPr>
            <a:xfrm flipH="1" rot="18610256">
              <a:off x="8567357" y="3819709"/>
              <a:ext cx="817551" cy="817551"/>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6"/>
            </a:solidFill>
            <a:ln w="12700">
              <a:noFill/>
              <a:miter lim="400000"/>
            </a:ln>
          </p:spPr>
          <p:txBody>
            <a:bodyPr anchor="ctr" bIns="17447" lIns="17447" rIns="17447" tIns="17447"/>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sp>
          <p:nvSpPr>
            <p:cNvPr id="30" name="Shape 1719"/>
            <p:cNvSpPr/>
            <p:nvPr/>
          </p:nvSpPr>
          <p:spPr>
            <a:xfrm>
              <a:off x="8839580" y="4053860"/>
              <a:ext cx="273105" cy="349251"/>
            </a:xfrm>
            <a:custGeom>
              <a:cxnLst>
                <a:cxn ang="0">
                  <a:pos x="wd2" y="hd2"/>
                </a:cxn>
                <a:cxn ang="5400000">
                  <a:pos x="wd2" y="hd2"/>
                </a:cxn>
                <a:cxn ang="10800000">
                  <a:pos x="wd2" y="hd2"/>
                </a:cxn>
                <a:cxn ang="16200000">
                  <a:pos x="wd2" y="hd2"/>
                </a:cxn>
              </a:cxnLst>
              <a:rect b="b" l="0" r="r" t="0"/>
              <a:pathLst>
                <a:path extrusionOk="0" h="21218" w="21600">
                  <a:moveTo>
                    <a:pt x="6595" y="39"/>
                  </a:moveTo>
                  <a:cubicBezTo>
                    <a:pt x="4807" y="400"/>
                    <a:pt x="1724" y="3046"/>
                    <a:pt x="2203" y="4243"/>
                  </a:cubicBezTo>
                  <a:cubicBezTo>
                    <a:pt x="2751" y="5505"/>
                    <a:pt x="6720" y="6978"/>
                    <a:pt x="6720" y="6978"/>
                  </a:cubicBezTo>
                  <a:cubicBezTo>
                    <a:pt x="10143" y="6768"/>
                    <a:pt x="10142" y="6765"/>
                    <a:pt x="10142" y="6765"/>
                  </a:cubicBezTo>
                  <a:cubicBezTo>
                    <a:pt x="10142" y="6765"/>
                    <a:pt x="8780" y="460"/>
                    <a:pt x="7274" y="39"/>
                  </a:cubicBezTo>
                  <a:cubicBezTo>
                    <a:pt x="7086" y="-14"/>
                    <a:pt x="6850" y="-13"/>
                    <a:pt x="6595" y="39"/>
                  </a:cubicBezTo>
                  <a:close/>
                  <a:moveTo>
                    <a:pt x="14631" y="39"/>
                  </a:moveTo>
                  <a:cubicBezTo>
                    <a:pt x="13128" y="460"/>
                    <a:pt x="11763" y="6765"/>
                    <a:pt x="11763" y="6765"/>
                  </a:cubicBezTo>
                  <a:cubicBezTo>
                    <a:pt x="15178" y="6975"/>
                    <a:pt x="15185" y="6978"/>
                    <a:pt x="15185" y="6978"/>
                  </a:cubicBezTo>
                  <a:cubicBezTo>
                    <a:pt x="15185" y="6978"/>
                    <a:pt x="19144" y="5505"/>
                    <a:pt x="19827" y="4243"/>
                  </a:cubicBezTo>
                  <a:cubicBezTo>
                    <a:pt x="20373" y="2875"/>
                    <a:pt x="16133" y="-382"/>
                    <a:pt x="14631" y="39"/>
                  </a:cubicBezTo>
                  <a:close/>
                  <a:moveTo>
                    <a:pt x="7135" y="2668"/>
                  </a:moveTo>
                  <a:cubicBezTo>
                    <a:pt x="7957" y="2878"/>
                    <a:pt x="8646" y="5924"/>
                    <a:pt x="8646" y="5924"/>
                  </a:cubicBezTo>
                  <a:cubicBezTo>
                    <a:pt x="6865" y="6029"/>
                    <a:pt x="6858" y="6031"/>
                    <a:pt x="6858" y="6031"/>
                  </a:cubicBezTo>
                  <a:cubicBezTo>
                    <a:pt x="6858" y="6031"/>
                    <a:pt x="4943" y="5300"/>
                    <a:pt x="4669" y="4668"/>
                  </a:cubicBezTo>
                  <a:cubicBezTo>
                    <a:pt x="4395" y="4037"/>
                    <a:pt x="6451" y="2352"/>
                    <a:pt x="7135" y="2668"/>
                  </a:cubicBezTo>
                  <a:close/>
                  <a:moveTo>
                    <a:pt x="14769" y="2668"/>
                  </a:moveTo>
                  <a:cubicBezTo>
                    <a:pt x="15452" y="2352"/>
                    <a:pt x="17509" y="4037"/>
                    <a:pt x="17236" y="4668"/>
                  </a:cubicBezTo>
                  <a:cubicBezTo>
                    <a:pt x="16962" y="5300"/>
                    <a:pt x="15046" y="6031"/>
                    <a:pt x="15047" y="6031"/>
                  </a:cubicBezTo>
                  <a:cubicBezTo>
                    <a:pt x="13407" y="5926"/>
                    <a:pt x="13412" y="5924"/>
                    <a:pt x="13412" y="5924"/>
                  </a:cubicBezTo>
                  <a:cubicBezTo>
                    <a:pt x="13412" y="5924"/>
                    <a:pt x="13950" y="2878"/>
                    <a:pt x="14769" y="2668"/>
                  </a:cubicBezTo>
                  <a:close/>
                  <a:moveTo>
                    <a:pt x="8355" y="7595"/>
                  </a:moveTo>
                  <a:lnTo>
                    <a:pt x="8355" y="21112"/>
                  </a:lnTo>
                  <a:cubicBezTo>
                    <a:pt x="9036" y="21216"/>
                    <a:pt x="9992" y="21218"/>
                    <a:pt x="10945" y="21218"/>
                  </a:cubicBezTo>
                  <a:cubicBezTo>
                    <a:pt x="11899" y="21218"/>
                    <a:pt x="12857" y="21216"/>
                    <a:pt x="13675" y="21112"/>
                  </a:cubicBezTo>
                  <a:cubicBezTo>
                    <a:pt x="13675" y="7594"/>
                    <a:pt x="13675" y="7595"/>
                    <a:pt x="13675" y="7595"/>
                  </a:cubicBezTo>
                  <a:cubicBezTo>
                    <a:pt x="12857" y="7595"/>
                    <a:pt x="11899" y="7595"/>
                    <a:pt x="10945" y="7595"/>
                  </a:cubicBezTo>
                  <a:cubicBezTo>
                    <a:pt x="9992" y="7595"/>
                    <a:pt x="9036" y="7595"/>
                    <a:pt x="8355" y="7595"/>
                  </a:cubicBezTo>
                  <a:close/>
                  <a:moveTo>
                    <a:pt x="6969" y="7691"/>
                  </a:moveTo>
                  <a:cubicBezTo>
                    <a:pt x="3825" y="7796"/>
                    <a:pt x="2189" y="8106"/>
                    <a:pt x="2189" y="8106"/>
                  </a:cubicBezTo>
                  <a:cubicBezTo>
                    <a:pt x="1095" y="8106"/>
                    <a:pt x="0" y="8842"/>
                    <a:pt x="0" y="9788"/>
                  </a:cubicBezTo>
                  <a:cubicBezTo>
                    <a:pt x="0" y="18924"/>
                    <a:pt x="0" y="18930"/>
                    <a:pt x="0" y="18930"/>
                  </a:cubicBezTo>
                  <a:cubicBezTo>
                    <a:pt x="0" y="19875"/>
                    <a:pt x="1095" y="20601"/>
                    <a:pt x="2189" y="20601"/>
                  </a:cubicBezTo>
                  <a:cubicBezTo>
                    <a:pt x="2189" y="20601"/>
                    <a:pt x="3825" y="20923"/>
                    <a:pt x="6969" y="21133"/>
                  </a:cubicBezTo>
                  <a:cubicBezTo>
                    <a:pt x="6969" y="7690"/>
                    <a:pt x="6969" y="7691"/>
                    <a:pt x="6969" y="7691"/>
                  </a:cubicBezTo>
                  <a:close/>
                  <a:moveTo>
                    <a:pt x="14631" y="7691"/>
                  </a:moveTo>
                  <a:cubicBezTo>
                    <a:pt x="14631" y="21134"/>
                    <a:pt x="14631" y="21133"/>
                    <a:pt x="14631" y="21133"/>
                  </a:cubicBezTo>
                  <a:cubicBezTo>
                    <a:pt x="17775" y="20923"/>
                    <a:pt x="19411" y="20601"/>
                    <a:pt x="19411" y="20601"/>
                  </a:cubicBezTo>
                  <a:cubicBezTo>
                    <a:pt x="20641" y="20601"/>
                    <a:pt x="21600" y="19875"/>
                    <a:pt x="21600" y="18930"/>
                  </a:cubicBezTo>
                  <a:cubicBezTo>
                    <a:pt x="21600" y="9793"/>
                    <a:pt x="21600" y="9788"/>
                    <a:pt x="21600" y="9788"/>
                  </a:cubicBezTo>
                  <a:cubicBezTo>
                    <a:pt x="21600" y="8842"/>
                    <a:pt x="20641" y="8106"/>
                    <a:pt x="19411" y="8106"/>
                  </a:cubicBezTo>
                  <a:cubicBezTo>
                    <a:pt x="19411" y="8106"/>
                    <a:pt x="17775" y="7796"/>
                    <a:pt x="14631" y="7691"/>
                  </a:cubicBezTo>
                  <a:close/>
                </a:path>
              </a:pathLst>
            </a:custGeom>
            <a:solidFill>
              <a:schemeClr val="bg1"/>
            </a:solidFill>
            <a:ln w="12700">
              <a:miter lim="400000"/>
            </a:ln>
          </p:spPr>
          <p:txBody>
            <a:bodyPr bIns="0" lIns="0" rIns="0" tIns="0"/>
            <a:lstStyle/>
            <a:p>
              <a:pPr>
                <a:lnSpc>
                  <a:spcPct val="120000"/>
                </a:lnSpc>
              </a:pPr>
              <a:endParaRPr>
                <a:solidFill>
                  <a:srgbClr val="53585F"/>
                </a:solidFill>
                <a:latin charset="0" panose="020b0604020202020204" pitchFamily="34" typeface="Arial"/>
                <a:ea charset="-122" panose="020b0503020204020204" pitchFamily="34" typeface="微软雅黑"/>
                <a:sym charset="0" panose="020b0604020202020204" pitchFamily="34" typeface="Arial"/>
              </a:endParaRPr>
            </a:p>
          </p:txBody>
        </p:sp>
      </p:grpSp>
      <p:sp>
        <p:nvSpPr>
          <p:cNvPr id="32" name="Text Placeholder 3"/>
          <p:cNvSpPr txBox="1"/>
          <p:nvPr/>
        </p:nvSpPr>
        <p:spPr>
          <a:xfrm>
            <a:off x="5392422" y="2624982"/>
            <a:ext cx="623343" cy="365760"/>
          </a:xfrm>
          <a:prstGeom prst="rect">
            <a:avLst/>
          </a:prstGeom>
        </p:spPr>
        <p:txBody>
          <a:bodyPr anchor="ctr" bIns="0" lIns="0" rIns="0" rtlCol="0" tIns="0" vert="horz" wrap="square">
            <a:spAutoFit/>
          </a:bodyPr>
          <a:lstStyle>
            <a:lvl1pPr algn="l" defTabSz="914400" eaLnBrk="1" hangingPunct="1" indent="0" latinLnBrk="0" marL="0" rtl="0">
              <a:lnSpc>
                <a:spcPct val="90000"/>
              </a:lnSpc>
              <a:spcBef>
                <a:spcPts val="1000"/>
              </a:spcBef>
              <a:buFont charset="0" panose="020b0604020202020204"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lnSpc>
                <a:spcPct val="120000"/>
              </a:lnSpc>
            </a:pPr>
            <a:r>
              <a:rPr altLang="en-US" lang="zh-CN" sz="1000">
                <a:solidFill>
                  <a:srgbClr val="FCFCFC"/>
                </a:solidFill>
                <a:latin charset="0" panose="020b0604020202020204" pitchFamily="34" typeface="Arial"/>
                <a:ea charset="-122" panose="020b0503020204020204" pitchFamily="34" typeface="微软雅黑"/>
                <a:cs charset="0" panose="020b0306030504020204" pitchFamily="34" typeface="Open Sans Light"/>
                <a:sym charset="0" panose="020b0604020202020204" pitchFamily="34" typeface="Arial"/>
              </a:rPr>
              <a:t>请替换文字内容</a:t>
            </a:r>
          </a:p>
        </p:txBody>
      </p:sp>
      <p:sp>
        <p:nvSpPr>
          <p:cNvPr id="4" name="Text Placeholder 3"/>
          <p:cNvSpPr>
            <a:spLocks noGrp="1"/>
          </p:cNvSpPr>
          <p:nvPr>
            <p:ph idx="4294967295" sz="quarter" type="body"/>
          </p:nvPr>
        </p:nvSpPr>
        <p:spPr>
          <a:xfrm>
            <a:off x="0" y="2655888"/>
            <a:ext cx="681038" cy="265112"/>
          </a:xfrm>
          <a:prstGeom prst="rect">
            <a:avLst/>
          </a:prstGeom>
        </p:spPr>
        <p:txBody>
          <a:bodyPr anchor="ctr">
            <a:noAutofit/>
          </a:bodyPr>
          <a:lstStyle/>
          <a:p>
            <a:pPr algn="ctr" fontAlgn="base" indent="0" marL="0">
              <a:lnSpc>
                <a:spcPct val="120000"/>
              </a:lnSpc>
              <a:spcAft>
                <a:spcPct val="0"/>
              </a:spcAft>
              <a:buNone/>
            </a:pPr>
            <a:r>
              <a:rPr altLang="en-US" lang="zh-CN" sz="1000">
                <a:solidFill>
                  <a:srgbClr val="FCFCFC"/>
                </a:solidFill>
                <a:latin charset="0" panose="020b0604020202020204" pitchFamily="34" typeface="Arial"/>
                <a:ea charset="-122" panose="020b0503020204020204" pitchFamily="34" typeface="微软雅黑"/>
                <a:cs charset="0" panose="020b0606030504020204" pitchFamily="34" typeface="Open Sans"/>
                <a:sym charset="0" panose="020b0604020202020204" pitchFamily="34" typeface="Arial"/>
              </a:rPr>
              <a:t>请替换文字内容</a:t>
            </a:r>
          </a:p>
        </p:txBody>
      </p:sp>
      <p:sp>
        <p:nvSpPr>
          <p:cNvPr id="31" name="Text Placeholder 3"/>
          <p:cNvSpPr txBox="1"/>
          <p:nvPr/>
        </p:nvSpPr>
        <p:spPr>
          <a:xfrm>
            <a:off x="3537348" y="2624982"/>
            <a:ext cx="572066" cy="365760"/>
          </a:xfrm>
          <a:prstGeom prst="rect">
            <a:avLst/>
          </a:prstGeom>
        </p:spPr>
        <p:txBody>
          <a:bodyPr anchor="ctr" bIns="0" lIns="0" rIns="0" rtlCol="0" tIns="0" vert="horz" wrap="square">
            <a:spAutoFit/>
          </a:bodyPr>
          <a:lstStyle>
            <a:lvl1pPr algn="l" defTabSz="914400" eaLnBrk="1" hangingPunct="1" indent="0" latinLnBrk="0" marL="0" rtl="0">
              <a:lnSpc>
                <a:spcPct val="90000"/>
              </a:lnSpc>
              <a:spcBef>
                <a:spcPts val="1000"/>
              </a:spcBef>
              <a:buFont charset="0" panose="020b0604020202020204"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lnSpc>
                <a:spcPct val="120000"/>
              </a:lnSpc>
            </a:pPr>
            <a:r>
              <a:rPr altLang="en-US" lang="zh-CN" sz="1000">
                <a:solidFill>
                  <a:srgbClr val="FCFCFC"/>
                </a:solidFill>
                <a:latin charset="0" panose="020b0604020202020204" pitchFamily="34" typeface="Arial"/>
                <a:ea charset="-122" panose="020b0503020204020204" pitchFamily="34" typeface="微软雅黑"/>
                <a:sym charset="0" panose="020b0604020202020204" pitchFamily="34" typeface="Arial"/>
              </a:rPr>
              <a:t>请替换文字内容</a:t>
            </a:r>
          </a:p>
        </p:txBody>
      </p:sp>
      <p:sp>
        <p:nvSpPr>
          <p:cNvPr id="35" name="Text Placeholder 4"/>
          <p:cNvSpPr txBox="1"/>
          <p:nvPr/>
        </p:nvSpPr>
        <p:spPr>
          <a:xfrm>
            <a:off x="3135000" y="3582240"/>
            <a:ext cx="1551749" cy="329184"/>
          </a:xfrm>
          <a:prstGeom prst="rect">
            <a:avLst/>
          </a:prstGeom>
        </p:spPr>
        <p:txBody>
          <a:bodyPr bIns="0" lIns="0" rIns="0" rtlCol="0" tIns="0" vert="horz" wrap="square">
            <a:spAutoFit/>
          </a:bodyPr>
          <a:lstStyle>
            <a:lvl1pPr algn="l" defTabSz="914400" eaLnBrk="1" hangingPunct="1" indent="0" latinLnBrk="0" marL="0" rtl="0">
              <a:lnSpc>
                <a:spcPts val="1400"/>
              </a:lnSpc>
              <a:spcBef>
                <a:spcPts val="1000"/>
              </a:spcBef>
              <a:buFont charset="0" panose="020b0604020202020204"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just">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Please replace text, click add relevant headline, modify the text content, also can copy your content to this directly.</a:t>
            </a:r>
          </a:p>
        </p:txBody>
      </p:sp>
    </p:spTree>
    <p:extLst>
      <p:ext uri="{BB962C8B-B14F-4D97-AF65-F5344CB8AC3E}">
        <p14:creationId val="957180382"/>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0"/>
                                        </p:tgtEl>
                                        <p:attrNameLst>
                                          <p:attrName>style.visibility</p:attrName>
                                        </p:attrNameLst>
                                      </p:cBhvr>
                                      <p:to>
                                        <p:strVal val="visible"/>
                                      </p:to>
                                    </p:set>
                                    <p:animEffect filter="wipe(left)" transition="in">
                                      <p:cBhvr>
                                        <p:cTn dur="500" id="7"/>
                                        <p:tgtEl>
                                          <p:spTgt spid="10"/>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
                                        </p:tgtEl>
                                        <p:attrNameLst>
                                          <p:attrName>style.visibility</p:attrName>
                                        </p:attrNameLst>
                                      </p:cBhvr>
                                      <p:to>
                                        <p:strVal val="visible"/>
                                      </p:to>
                                    </p:set>
                                    <p:anim calcmode="lin" valueType="num">
                                      <p:cBhvr>
                                        <p:cTn dur="500" fill="hold" id="11"/>
                                        <p:tgtEl>
                                          <p:spTgt spid="12"/>
                                        </p:tgtEl>
                                        <p:attrNameLst>
                                          <p:attrName>ppt_w</p:attrName>
                                        </p:attrNameLst>
                                      </p:cBhvr>
                                      <p:tavLst>
                                        <p:tav tm="0">
                                          <p:val>
                                            <p:fltVal val="0"/>
                                          </p:val>
                                        </p:tav>
                                        <p:tav tm="100000">
                                          <p:val>
                                            <p:strVal val="#ppt_w"/>
                                          </p:val>
                                        </p:tav>
                                      </p:tavLst>
                                    </p:anim>
                                    <p:anim calcmode="lin" valueType="num">
                                      <p:cBhvr>
                                        <p:cTn dur="500" fill="hold" id="12"/>
                                        <p:tgtEl>
                                          <p:spTgt spid="12"/>
                                        </p:tgtEl>
                                        <p:attrNameLst>
                                          <p:attrName>ppt_h</p:attrName>
                                        </p:attrNameLst>
                                      </p:cBhvr>
                                      <p:tavLst>
                                        <p:tav tm="0">
                                          <p:val>
                                            <p:fltVal val="0"/>
                                          </p:val>
                                        </p:tav>
                                        <p:tav tm="100000">
                                          <p:val>
                                            <p:strVal val="#ppt_h"/>
                                          </p:val>
                                        </p:tav>
                                      </p:tavLst>
                                    </p:anim>
                                    <p:animEffect filter="fade" transition="in">
                                      <p:cBhvr>
                                        <p:cTn dur="500" id="13"/>
                                        <p:tgtEl>
                                          <p:spTgt spid="12"/>
                                        </p:tgtEl>
                                      </p:cBhvr>
                                    </p:animEffect>
                                  </p:childTnLst>
                                </p:cTn>
                              </p:par>
                            </p:childTnLst>
                          </p:cTn>
                        </p:par>
                        <p:par>
                          <p:cTn fill="hold" id="14" nodeType="afterGroup">
                            <p:stCondLst>
                              <p:cond delay="1000"/>
                            </p:stCondLst>
                            <p:childTnLst>
                              <p:par>
                                <p:cTn fill="hold" grpId="0" id="15" nodeType="afterEffect" presetClass="entr" presetID="10" presetSubtype="0">
                                  <p:stCondLst>
                                    <p:cond delay="0"/>
                                  </p:stCondLst>
                                  <p:childTnLst>
                                    <p:set>
                                      <p:cBhvr>
                                        <p:cTn dur="1" fill="hold" id="16">
                                          <p:stCondLst>
                                            <p:cond delay="0"/>
                                          </p:stCondLst>
                                        </p:cTn>
                                        <p:tgtEl>
                                          <p:spTgt spid="4">
                                            <p:txEl>
                                              <p:pRg end="0" st="0"/>
                                            </p:txEl>
                                          </p:spTgt>
                                        </p:tgtEl>
                                        <p:attrNameLst>
                                          <p:attrName>style.visibility</p:attrName>
                                        </p:attrNameLst>
                                      </p:cBhvr>
                                      <p:to>
                                        <p:strVal val="visible"/>
                                      </p:to>
                                    </p:set>
                                    <p:animEffect filter="fade" transition="in">
                                      <p:cBhvr>
                                        <p:cTn dur="500" id="17"/>
                                        <p:tgtEl>
                                          <p:spTgt spid="4">
                                            <p:txEl>
                                              <p:pRg end="0" st="0"/>
                                            </p:txEl>
                                          </p:spTgt>
                                        </p:tgtEl>
                                      </p:cBhvr>
                                    </p:animEffect>
                                  </p:childTnLst>
                                </p:cTn>
                              </p:par>
                              <p:par>
                                <p:cTn fill="hold" id="18" nodeType="withEffect" presetClass="entr" presetID="10" presetSubtype="0">
                                  <p:stCondLst>
                                    <p:cond delay="0"/>
                                  </p:stCondLst>
                                  <p:childTnLst>
                                    <p:set>
                                      <p:cBhvr>
                                        <p:cTn dur="1" fill="hold" id="19">
                                          <p:stCondLst>
                                            <p:cond delay="0"/>
                                          </p:stCondLst>
                                        </p:cTn>
                                        <p:tgtEl>
                                          <p:spTgt spid="2"/>
                                        </p:tgtEl>
                                        <p:attrNameLst>
                                          <p:attrName>style.visibility</p:attrName>
                                        </p:attrNameLst>
                                      </p:cBhvr>
                                      <p:to>
                                        <p:strVal val="visible"/>
                                      </p:to>
                                    </p:set>
                                    <p:animEffect filter="fade" transition="in">
                                      <p:cBhvr>
                                        <p:cTn dur="500" id="20"/>
                                        <p:tgtEl>
                                          <p:spTgt spid="2"/>
                                        </p:tgtEl>
                                      </p:cBhvr>
                                    </p:animEffect>
                                  </p:childTnLst>
                                </p:cTn>
                              </p:par>
                            </p:childTnLst>
                          </p:cTn>
                        </p:par>
                        <p:par>
                          <p:cTn fill="hold" id="21" nodeType="afterGroup">
                            <p:stCondLst>
                              <p:cond delay="1500"/>
                            </p:stCondLst>
                            <p:childTnLst>
                              <p:par>
                                <p:cTn fill="hold" grpId="0" id="22" nodeType="afterEffect" presetClass="entr" presetID="18" presetSubtype="6">
                                  <p:stCondLst>
                                    <p:cond delay="0"/>
                                  </p:stCondLst>
                                  <p:childTnLst>
                                    <p:set>
                                      <p:cBhvr>
                                        <p:cTn dur="1" fill="hold" id="23">
                                          <p:stCondLst>
                                            <p:cond delay="0"/>
                                          </p:stCondLst>
                                        </p:cTn>
                                        <p:tgtEl>
                                          <p:spTgt spid="35"/>
                                        </p:tgtEl>
                                        <p:attrNameLst>
                                          <p:attrName>style.visibility</p:attrName>
                                        </p:attrNameLst>
                                      </p:cBhvr>
                                      <p:to>
                                        <p:strVal val="visible"/>
                                      </p:to>
                                    </p:set>
                                    <p:animEffect filter="strips(downRight)" transition="in">
                                      <p:cBhvr>
                                        <p:cTn dur="500" id="24"/>
                                        <p:tgtEl>
                                          <p:spTgt spid="35"/>
                                        </p:tgtEl>
                                      </p:cBhvr>
                                    </p:animEffect>
                                  </p:childTnLst>
                                </p:cTn>
                              </p:par>
                            </p:childTnLst>
                          </p:cTn>
                        </p:par>
                        <p:par>
                          <p:cTn fill="hold" id="25" nodeType="afterGroup">
                            <p:stCondLst>
                              <p:cond delay="2000"/>
                            </p:stCondLst>
                            <p:childTnLst>
                              <p:par>
                                <p:cTn fill="hold" grpId="0" id="26" nodeType="afterEffect" presetClass="entr" presetID="22" presetSubtype="8">
                                  <p:stCondLst>
                                    <p:cond delay="0"/>
                                  </p:stCondLst>
                                  <p:childTnLst>
                                    <p:set>
                                      <p:cBhvr>
                                        <p:cTn dur="1" fill="hold" id="27">
                                          <p:stCondLst>
                                            <p:cond delay="0"/>
                                          </p:stCondLst>
                                        </p:cTn>
                                        <p:tgtEl>
                                          <p:spTgt spid="9"/>
                                        </p:tgtEl>
                                        <p:attrNameLst>
                                          <p:attrName>style.visibility</p:attrName>
                                        </p:attrNameLst>
                                      </p:cBhvr>
                                      <p:to>
                                        <p:strVal val="visible"/>
                                      </p:to>
                                    </p:set>
                                    <p:animEffect filter="wipe(left)" transition="in">
                                      <p:cBhvr>
                                        <p:cTn dur="500" id="28"/>
                                        <p:tgtEl>
                                          <p:spTgt spid="9"/>
                                        </p:tgtEl>
                                      </p:cBhvr>
                                    </p:animEffect>
                                  </p:childTnLst>
                                </p:cTn>
                              </p:par>
                            </p:childTnLst>
                          </p:cTn>
                        </p:par>
                        <p:par>
                          <p:cTn fill="hold" id="29" nodeType="afterGroup">
                            <p:stCondLst>
                              <p:cond delay="2500"/>
                            </p:stCondLst>
                            <p:childTnLst>
                              <p:par>
                                <p:cTn fill="hold" grpId="0" id="30" nodeType="afterEffect" presetClass="entr" presetID="53" presetSubtype="0">
                                  <p:stCondLst>
                                    <p:cond delay="0"/>
                                  </p:stCondLst>
                                  <p:childTnLst>
                                    <p:set>
                                      <p:cBhvr>
                                        <p:cTn dur="1" fill="hold" id="31">
                                          <p:stCondLst>
                                            <p:cond delay="0"/>
                                          </p:stCondLst>
                                        </p:cTn>
                                        <p:tgtEl>
                                          <p:spTgt spid="15"/>
                                        </p:tgtEl>
                                        <p:attrNameLst>
                                          <p:attrName>style.visibility</p:attrName>
                                        </p:attrNameLst>
                                      </p:cBhvr>
                                      <p:to>
                                        <p:strVal val="visible"/>
                                      </p:to>
                                    </p:set>
                                    <p:anim calcmode="lin" valueType="num">
                                      <p:cBhvr>
                                        <p:cTn dur="500" fill="hold" id="32"/>
                                        <p:tgtEl>
                                          <p:spTgt spid="15"/>
                                        </p:tgtEl>
                                        <p:attrNameLst>
                                          <p:attrName>ppt_w</p:attrName>
                                        </p:attrNameLst>
                                      </p:cBhvr>
                                      <p:tavLst>
                                        <p:tav tm="0">
                                          <p:val>
                                            <p:fltVal val="0"/>
                                          </p:val>
                                        </p:tav>
                                        <p:tav tm="100000">
                                          <p:val>
                                            <p:strVal val="#ppt_w"/>
                                          </p:val>
                                        </p:tav>
                                      </p:tavLst>
                                    </p:anim>
                                    <p:anim calcmode="lin" valueType="num">
                                      <p:cBhvr>
                                        <p:cTn dur="500" fill="hold" id="33"/>
                                        <p:tgtEl>
                                          <p:spTgt spid="15"/>
                                        </p:tgtEl>
                                        <p:attrNameLst>
                                          <p:attrName>ppt_h</p:attrName>
                                        </p:attrNameLst>
                                      </p:cBhvr>
                                      <p:tavLst>
                                        <p:tav tm="0">
                                          <p:val>
                                            <p:fltVal val="0"/>
                                          </p:val>
                                        </p:tav>
                                        <p:tav tm="100000">
                                          <p:val>
                                            <p:strVal val="#ppt_h"/>
                                          </p:val>
                                        </p:tav>
                                      </p:tavLst>
                                    </p:anim>
                                    <p:animEffect filter="fade" transition="in">
                                      <p:cBhvr>
                                        <p:cTn dur="500" id="34"/>
                                        <p:tgtEl>
                                          <p:spTgt spid="15"/>
                                        </p:tgtEl>
                                      </p:cBhvr>
                                    </p:animEffect>
                                  </p:childTnLst>
                                </p:cTn>
                              </p:par>
                            </p:childTnLst>
                          </p:cTn>
                        </p:par>
                        <p:par>
                          <p:cTn fill="hold" id="35" nodeType="afterGroup">
                            <p:stCondLst>
                              <p:cond delay="3000"/>
                            </p:stCondLst>
                            <p:childTnLst>
                              <p:par>
                                <p:cTn fill="hold" grpId="0" id="36" nodeType="afterEffect" presetClass="entr" presetID="10" presetSubtype="0">
                                  <p:stCondLst>
                                    <p:cond delay="0"/>
                                  </p:stCondLst>
                                  <p:childTnLst>
                                    <p:set>
                                      <p:cBhvr>
                                        <p:cTn dur="1" fill="hold" id="37">
                                          <p:stCondLst>
                                            <p:cond delay="0"/>
                                          </p:stCondLst>
                                        </p:cTn>
                                        <p:tgtEl>
                                          <p:spTgt spid="31"/>
                                        </p:tgtEl>
                                        <p:attrNameLst>
                                          <p:attrName>style.visibility</p:attrName>
                                        </p:attrNameLst>
                                      </p:cBhvr>
                                      <p:to>
                                        <p:strVal val="visible"/>
                                      </p:to>
                                    </p:set>
                                    <p:animEffect filter="fade" transition="in">
                                      <p:cBhvr>
                                        <p:cTn dur="500" id="38"/>
                                        <p:tgtEl>
                                          <p:spTgt spid="31"/>
                                        </p:tgtEl>
                                      </p:cBhvr>
                                    </p:animEffect>
                                  </p:childTnLst>
                                </p:cTn>
                              </p:par>
                              <p:par>
                                <p:cTn fill="hold" id="39" nodeType="withEffect" presetClass="entr" presetID="10" presetSubtype="0">
                                  <p:stCondLst>
                                    <p:cond delay="0"/>
                                  </p:stCondLst>
                                  <p:childTnLst>
                                    <p:set>
                                      <p:cBhvr>
                                        <p:cTn dur="1" fill="hold" id="40">
                                          <p:stCondLst>
                                            <p:cond delay="0"/>
                                          </p:stCondLst>
                                        </p:cTn>
                                        <p:tgtEl>
                                          <p:spTgt spid="3"/>
                                        </p:tgtEl>
                                        <p:attrNameLst>
                                          <p:attrName>style.visibility</p:attrName>
                                        </p:attrNameLst>
                                      </p:cBhvr>
                                      <p:to>
                                        <p:strVal val="visible"/>
                                      </p:to>
                                    </p:set>
                                    <p:animEffect filter="fade" transition="in">
                                      <p:cBhvr>
                                        <p:cTn dur="500" id="41"/>
                                        <p:tgtEl>
                                          <p:spTgt spid="3"/>
                                        </p:tgtEl>
                                      </p:cBhvr>
                                    </p:animEffect>
                                  </p:childTnLst>
                                </p:cTn>
                              </p:par>
                            </p:childTnLst>
                          </p:cTn>
                        </p:par>
                        <p:par>
                          <p:cTn fill="hold" id="42" nodeType="afterGroup">
                            <p:stCondLst>
                              <p:cond delay="3500"/>
                            </p:stCondLst>
                            <p:childTnLst>
                              <p:par>
                                <p:cTn fill="hold" grpId="0" id="43" nodeType="afterEffect" presetClass="entr" presetID="22" presetSubtype="8">
                                  <p:stCondLst>
                                    <p:cond delay="0"/>
                                  </p:stCondLst>
                                  <p:childTnLst>
                                    <p:set>
                                      <p:cBhvr>
                                        <p:cTn dur="1" fill="hold" id="44">
                                          <p:stCondLst>
                                            <p:cond delay="0"/>
                                          </p:stCondLst>
                                        </p:cTn>
                                        <p:tgtEl>
                                          <p:spTgt spid="6"/>
                                        </p:tgtEl>
                                        <p:attrNameLst>
                                          <p:attrName>style.visibility</p:attrName>
                                        </p:attrNameLst>
                                      </p:cBhvr>
                                      <p:to>
                                        <p:strVal val="visible"/>
                                      </p:to>
                                    </p:set>
                                    <p:animEffect filter="wipe(left)" transition="in">
                                      <p:cBhvr>
                                        <p:cTn dur="500" id="45"/>
                                        <p:tgtEl>
                                          <p:spTgt spid="6"/>
                                        </p:tgtEl>
                                      </p:cBhvr>
                                    </p:animEffect>
                                  </p:childTnLst>
                                </p:cTn>
                              </p:par>
                            </p:childTnLst>
                          </p:cTn>
                        </p:par>
                        <p:par>
                          <p:cTn fill="hold" id="46" nodeType="afterGroup">
                            <p:stCondLst>
                              <p:cond delay="4000"/>
                            </p:stCondLst>
                            <p:childTnLst>
                              <p:par>
                                <p:cTn fill="hold" grpId="0" id="47" nodeType="afterEffect" presetClass="entr" presetID="53" presetSubtype="0">
                                  <p:stCondLst>
                                    <p:cond delay="0"/>
                                  </p:stCondLst>
                                  <p:childTnLst>
                                    <p:set>
                                      <p:cBhvr>
                                        <p:cTn dur="1" fill="hold" id="48">
                                          <p:stCondLst>
                                            <p:cond delay="0"/>
                                          </p:stCondLst>
                                        </p:cTn>
                                        <p:tgtEl>
                                          <p:spTgt spid="7"/>
                                        </p:tgtEl>
                                        <p:attrNameLst>
                                          <p:attrName>style.visibility</p:attrName>
                                        </p:attrNameLst>
                                      </p:cBhvr>
                                      <p:to>
                                        <p:strVal val="visible"/>
                                      </p:to>
                                    </p:set>
                                    <p:anim calcmode="lin" valueType="num">
                                      <p:cBhvr>
                                        <p:cTn dur="500" fill="hold" id="49"/>
                                        <p:tgtEl>
                                          <p:spTgt spid="7"/>
                                        </p:tgtEl>
                                        <p:attrNameLst>
                                          <p:attrName>ppt_w</p:attrName>
                                        </p:attrNameLst>
                                      </p:cBhvr>
                                      <p:tavLst>
                                        <p:tav tm="0">
                                          <p:val>
                                            <p:fltVal val="0"/>
                                          </p:val>
                                        </p:tav>
                                        <p:tav tm="100000">
                                          <p:val>
                                            <p:strVal val="#ppt_w"/>
                                          </p:val>
                                        </p:tav>
                                      </p:tavLst>
                                    </p:anim>
                                    <p:anim calcmode="lin" valueType="num">
                                      <p:cBhvr>
                                        <p:cTn dur="500" fill="hold" id="50"/>
                                        <p:tgtEl>
                                          <p:spTgt spid="7"/>
                                        </p:tgtEl>
                                        <p:attrNameLst>
                                          <p:attrName>ppt_h</p:attrName>
                                        </p:attrNameLst>
                                      </p:cBhvr>
                                      <p:tavLst>
                                        <p:tav tm="0">
                                          <p:val>
                                            <p:fltVal val="0"/>
                                          </p:val>
                                        </p:tav>
                                        <p:tav tm="100000">
                                          <p:val>
                                            <p:strVal val="#ppt_h"/>
                                          </p:val>
                                        </p:tav>
                                      </p:tavLst>
                                    </p:anim>
                                    <p:animEffect filter="fade" transition="in">
                                      <p:cBhvr>
                                        <p:cTn dur="500" id="51"/>
                                        <p:tgtEl>
                                          <p:spTgt spid="7"/>
                                        </p:tgtEl>
                                      </p:cBhvr>
                                    </p:animEffect>
                                  </p:childTnLst>
                                </p:cTn>
                              </p:par>
                            </p:childTnLst>
                          </p:cTn>
                        </p:par>
                        <p:par>
                          <p:cTn fill="hold" id="52" nodeType="afterGroup">
                            <p:stCondLst>
                              <p:cond delay="4500"/>
                            </p:stCondLst>
                            <p:childTnLst>
                              <p:par>
                                <p:cTn fill="hold" grpId="0" id="53" nodeType="afterEffect" presetClass="entr" presetID="10" presetSubtype="0">
                                  <p:stCondLst>
                                    <p:cond delay="0"/>
                                  </p:stCondLst>
                                  <p:childTnLst>
                                    <p:set>
                                      <p:cBhvr>
                                        <p:cTn dur="1" fill="hold" id="54">
                                          <p:stCondLst>
                                            <p:cond delay="0"/>
                                          </p:stCondLst>
                                        </p:cTn>
                                        <p:tgtEl>
                                          <p:spTgt spid="32"/>
                                        </p:tgtEl>
                                        <p:attrNameLst>
                                          <p:attrName>style.visibility</p:attrName>
                                        </p:attrNameLst>
                                      </p:cBhvr>
                                      <p:to>
                                        <p:strVal val="visible"/>
                                      </p:to>
                                    </p:set>
                                    <p:animEffect filter="fade" transition="in">
                                      <p:cBhvr>
                                        <p:cTn dur="500" id="55"/>
                                        <p:tgtEl>
                                          <p:spTgt spid="32"/>
                                        </p:tgtEl>
                                      </p:cBhvr>
                                    </p:animEffect>
                                  </p:childTnLst>
                                </p:cTn>
                              </p:par>
                            </p:childTnLst>
                          </p:cTn>
                        </p:par>
                        <p:par>
                          <p:cTn fill="hold" id="56" nodeType="afterGroup">
                            <p:stCondLst>
                              <p:cond delay="5000"/>
                            </p:stCondLst>
                            <p:childTnLst>
                              <p:par>
                                <p:cTn fill="hold" id="57" nodeType="afterEffect" presetClass="entr" presetID="10" presetSubtype="0">
                                  <p:stCondLst>
                                    <p:cond delay="0"/>
                                  </p:stCondLst>
                                  <p:childTnLst>
                                    <p:set>
                                      <p:cBhvr>
                                        <p:cTn dur="1" fill="hold" id="58">
                                          <p:stCondLst>
                                            <p:cond delay="0"/>
                                          </p:stCondLst>
                                        </p:cTn>
                                        <p:tgtEl>
                                          <p:spTgt spid="5"/>
                                        </p:tgtEl>
                                        <p:attrNameLst>
                                          <p:attrName>style.visibility</p:attrName>
                                        </p:attrNameLst>
                                      </p:cBhvr>
                                      <p:to>
                                        <p:strVal val="visible"/>
                                      </p:to>
                                    </p:set>
                                    <p:animEffect filter="fade" transition="in">
                                      <p:cBhvr>
                                        <p:cTn dur="500" id="59"/>
                                        <p:tgtEl>
                                          <p:spTgt spid="5"/>
                                        </p:tgtEl>
                                      </p:cBhvr>
                                    </p:animEffect>
                                  </p:childTnLst>
                                </p:cTn>
                              </p:par>
                            </p:childTnLst>
                          </p:cTn>
                        </p:par>
                        <p:par>
                          <p:cTn fill="hold" id="60" nodeType="afterGroup">
                            <p:stCondLst>
                              <p:cond delay="5500"/>
                            </p:stCondLst>
                            <p:childTnLst>
                              <p:par>
                                <p:cTn fill="hold" grpId="0" id="61" nodeType="afterEffect" presetClass="entr" presetID="18" presetSubtype="6">
                                  <p:stCondLst>
                                    <p:cond delay="0"/>
                                  </p:stCondLst>
                                  <p:childTnLst>
                                    <p:set>
                                      <p:cBhvr>
                                        <p:cTn dur="1" fill="hold" id="62">
                                          <p:stCondLst>
                                            <p:cond delay="0"/>
                                          </p:stCondLst>
                                        </p:cTn>
                                        <p:tgtEl>
                                          <p:spTgt spid="26"/>
                                        </p:tgtEl>
                                        <p:attrNameLst>
                                          <p:attrName>style.visibility</p:attrName>
                                        </p:attrNameLst>
                                      </p:cBhvr>
                                      <p:to>
                                        <p:strVal val="visible"/>
                                      </p:to>
                                    </p:set>
                                    <p:animEffect filter="strips(downRight)" transition="in">
                                      <p:cBhvr>
                                        <p:cTn dur="500" id="63"/>
                                        <p:tgtEl>
                                          <p:spTgt spid="26"/>
                                        </p:tgtEl>
                                      </p:cBhvr>
                                    </p:animEffect>
                                  </p:childTnLst>
                                </p:cTn>
                              </p:par>
                            </p:childTnLst>
                          </p:cTn>
                        </p:par>
                        <p:par>
                          <p:cTn fill="hold" id="64" nodeType="afterGroup">
                            <p:stCondLst>
                              <p:cond delay="6000"/>
                            </p:stCondLst>
                            <p:childTnLst>
                              <p:par>
                                <p:cTn fill="hold" id="65" nodeType="afterEffect" presetClass="entr" presetID="10" presetSubtype="0">
                                  <p:stCondLst>
                                    <p:cond delay="0"/>
                                  </p:stCondLst>
                                  <p:childTnLst>
                                    <p:set>
                                      <p:cBhvr>
                                        <p:cTn dur="1" fill="hold" id="66">
                                          <p:stCondLst>
                                            <p:cond delay="0"/>
                                          </p:stCondLst>
                                        </p:cTn>
                                        <p:tgtEl>
                                          <p:spTgt spid="8"/>
                                        </p:tgtEl>
                                        <p:attrNameLst>
                                          <p:attrName>style.visibility</p:attrName>
                                        </p:attrNameLst>
                                      </p:cBhvr>
                                      <p:to>
                                        <p:strVal val="visible"/>
                                      </p:to>
                                    </p:set>
                                    <p:animEffect filter="fade" transition="in">
                                      <p:cBhvr>
                                        <p:cTn dur="500" id="67"/>
                                        <p:tgtEl>
                                          <p:spTgt spid="8"/>
                                        </p:tgtEl>
                                      </p:cBhvr>
                                    </p:animEffect>
                                  </p:childTnLst>
                                </p:cTn>
                              </p:par>
                            </p:childTnLst>
                          </p:cTn>
                        </p:par>
                        <p:par>
                          <p:cTn fill="hold" id="68" nodeType="afterGroup">
                            <p:stCondLst>
                              <p:cond delay="6500"/>
                            </p:stCondLst>
                            <p:childTnLst>
                              <p:par>
                                <p:cTn fill="hold" grpId="0" id="69" nodeType="afterEffect" presetClass="entr" presetID="18" presetSubtype="6">
                                  <p:stCondLst>
                                    <p:cond delay="0"/>
                                  </p:stCondLst>
                                  <p:childTnLst>
                                    <p:set>
                                      <p:cBhvr>
                                        <p:cTn dur="1" fill="hold" id="70">
                                          <p:stCondLst>
                                            <p:cond delay="0"/>
                                          </p:stCondLst>
                                        </p:cTn>
                                        <p:tgtEl>
                                          <p:spTgt spid="27"/>
                                        </p:tgtEl>
                                        <p:attrNameLst>
                                          <p:attrName>style.visibility</p:attrName>
                                        </p:attrNameLst>
                                      </p:cBhvr>
                                      <p:to>
                                        <p:strVal val="visible"/>
                                      </p:to>
                                    </p:set>
                                    <p:animEffect filter="strips(downRight)" transition="in">
                                      <p:cBhvr>
                                        <p:cTn dur="500" id="71"/>
                                        <p:tgtEl>
                                          <p:spTgt spid="27"/>
                                        </p:tgtEl>
                                      </p:cBhvr>
                                    </p:animEffect>
                                  </p:childTnLst>
                                </p:cTn>
                              </p:par>
                            </p:childTnLst>
                          </p:cTn>
                        </p:par>
                        <p:par>
                          <p:cTn fill="hold" id="72" nodeType="afterGroup">
                            <p:stCondLst>
                              <p:cond delay="7000"/>
                            </p:stCondLst>
                            <p:childTnLst>
                              <p:par>
                                <p:cTn fill="hold" id="73" nodeType="afterEffect" presetClass="entr" presetID="10" presetSubtype="0">
                                  <p:stCondLst>
                                    <p:cond delay="0"/>
                                  </p:stCondLst>
                                  <p:childTnLst>
                                    <p:set>
                                      <p:cBhvr>
                                        <p:cTn dur="1" fill="hold" id="74">
                                          <p:stCondLst>
                                            <p:cond delay="0"/>
                                          </p:stCondLst>
                                        </p:cTn>
                                        <p:tgtEl>
                                          <p:spTgt spid="11"/>
                                        </p:tgtEl>
                                        <p:attrNameLst>
                                          <p:attrName>style.visibility</p:attrName>
                                        </p:attrNameLst>
                                      </p:cBhvr>
                                      <p:to>
                                        <p:strVal val="visible"/>
                                      </p:to>
                                    </p:set>
                                    <p:animEffect filter="fade" transition="in">
                                      <p:cBhvr>
                                        <p:cTn dur="500" id="75"/>
                                        <p:tgtEl>
                                          <p:spTgt spid="11"/>
                                        </p:tgtEl>
                                      </p:cBhvr>
                                    </p:animEffect>
                                  </p:childTnLst>
                                </p:cTn>
                              </p:par>
                            </p:childTnLst>
                          </p:cTn>
                        </p:par>
                        <p:par>
                          <p:cTn fill="hold" id="76" nodeType="afterGroup">
                            <p:stCondLst>
                              <p:cond delay="7500"/>
                            </p:stCondLst>
                            <p:childTnLst>
                              <p:par>
                                <p:cTn fill="hold" grpId="0" id="77" nodeType="afterEffect" presetClass="entr" presetID="18" presetSubtype="6">
                                  <p:stCondLst>
                                    <p:cond delay="0"/>
                                  </p:stCondLst>
                                  <p:childTnLst>
                                    <p:set>
                                      <p:cBhvr>
                                        <p:cTn dur="1" fill="hold" id="78">
                                          <p:stCondLst>
                                            <p:cond delay="0"/>
                                          </p:stCondLst>
                                        </p:cTn>
                                        <p:tgtEl>
                                          <p:spTgt spid="28"/>
                                        </p:tgtEl>
                                        <p:attrNameLst>
                                          <p:attrName>style.visibility</p:attrName>
                                        </p:attrNameLst>
                                      </p:cBhvr>
                                      <p:to>
                                        <p:strVal val="visible"/>
                                      </p:to>
                                    </p:set>
                                    <p:animEffect filter="strips(downRight)" transition="in">
                                      <p:cBhvr>
                                        <p:cTn dur="500" id="79"/>
                                        <p:tgtEl>
                                          <p:spTgt spid="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9"/>
      <p:bldP grpId="0" spid="10"/>
      <p:bldP grpId="0" spid="12"/>
      <p:bldP grpId="0" spid="15"/>
      <p:bldP grpId="0" spid="26"/>
      <p:bldP grpId="0" spid="27"/>
      <p:bldP grpId="0" spid="28"/>
      <p:bldP grpId="0" spid="32"/>
      <p:bldP build="p" grpId="0" spid="4"/>
      <p:bldP grpId="0" spid="31"/>
      <p:bldP grpId="0" spid="35"/>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4" name="Freeform 16"/>
          <p:cNvSpPr/>
          <p:nvPr/>
        </p:nvSpPr>
        <p:spPr bwMode="auto">
          <a:xfrm rot="11258092">
            <a:off x="7334428" y="1757213"/>
            <a:ext cx="1478722" cy="1312077"/>
          </a:xfrm>
          <a:custGeom>
            <a:gdLst>
              <a:gd fmla="*/ 0 w 859" name="T0"/>
              <a:gd fmla="*/ 486 h 762" name="T1"/>
              <a:gd fmla="*/ 129 w 859" name="T2"/>
              <a:gd fmla="*/ 600 h 762" name="T3"/>
              <a:gd fmla="*/ 703 w 859" name="T4"/>
              <a:gd fmla="*/ 624 h 762" name="T5"/>
              <a:gd fmla="*/ 676 w 859" name="T6"/>
              <a:gd fmla="*/ 115 h 762" name="T7"/>
              <a:gd fmla="*/ 547 w 859" name="T8"/>
              <a:gd fmla="*/ 0 h 762" name="T9"/>
              <a:gd fmla="*/ 0 w 859" name="T10"/>
              <a:gd fmla="*/ 486 h 762" name="T11"/>
            </a:gdLst>
            <a:cxnLst>
              <a:cxn ang="0">
                <a:pos x="T0" y="T1"/>
              </a:cxn>
              <a:cxn ang="0">
                <a:pos x="T2" y="T3"/>
              </a:cxn>
              <a:cxn ang="0">
                <a:pos x="T4" y="T5"/>
              </a:cxn>
              <a:cxn ang="0">
                <a:pos x="T6" y="T7"/>
              </a:cxn>
              <a:cxn ang="0">
                <a:pos x="T8" y="T9"/>
              </a:cxn>
              <a:cxn ang="0">
                <a:pos x="T10" y="T11"/>
              </a:cxn>
            </a:cxnLst>
            <a:rect b="b" l="0" r="r" t="0"/>
            <a:pathLst>
              <a:path h="762" w="859">
                <a:moveTo>
                  <a:pt x="0" y="486"/>
                </a:moveTo>
                <a:cubicBezTo>
                  <a:pt x="2" y="487"/>
                  <a:pt x="127" y="599"/>
                  <a:pt x="129" y="600"/>
                </a:cubicBezTo>
                <a:cubicBezTo>
                  <a:pt x="300" y="752"/>
                  <a:pt x="547" y="762"/>
                  <a:pt x="703" y="624"/>
                </a:cubicBezTo>
                <a:cubicBezTo>
                  <a:pt x="859" y="486"/>
                  <a:pt x="848" y="267"/>
                  <a:pt x="676" y="115"/>
                </a:cubicBezTo>
                <a:cubicBezTo>
                  <a:pt x="675" y="113"/>
                  <a:pt x="549" y="2"/>
                  <a:pt x="547" y="0"/>
                </a:cubicBezTo>
                <a:lnTo>
                  <a:pt x="0" y="486"/>
                </a:lnTo>
                <a:close/>
              </a:path>
            </a:pathLst>
          </a:custGeom>
          <a:solidFill>
            <a:schemeClr val="accent3"/>
          </a:solidFill>
          <a:ln>
            <a:noFill/>
          </a:ln>
          <a:effectLst>
            <a:outerShdw algn="ctr" blurRad="254000" dir="720000" dist="190500" rotWithShape="0">
              <a:srgbClr val="000000">
                <a:alpha val="43000"/>
              </a:srgbClr>
            </a:outerShdw>
          </a:effec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5" name="Freeform 16"/>
          <p:cNvSpPr/>
          <p:nvPr/>
        </p:nvSpPr>
        <p:spPr bwMode="auto">
          <a:xfrm rot="11258092">
            <a:off x="4645856" y="3618359"/>
            <a:ext cx="1478722" cy="1312077"/>
          </a:xfrm>
          <a:custGeom>
            <a:gdLst>
              <a:gd fmla="*/ 0 w 859" name="T0"/>
              <a:gd fmla="*/ 486 h 762" name="T1"/>
              <a:gd fmla="*/ 129 w 859" name="T2"/>
              <a:gd fmla="*/ 600 h 762" name="T3"/>
              <a:gd fmla="*/ 703 w 859" name="T4"/>
              <a:gd fmla="*/ 624 h 762" name="T5"/>
              <a:gd fmla="*/ 676 w 859" name="T6"/>
              <a:gd fmla="*/ 115 h 762" name="T7"/>
              <a:gd fmla="*/ 547 w 859" name="T8"/>
              <a:gd fmla="*/ 0 h 762" name="T9"/>
              <a:gd fmla="*/ 0 w 859" name="T10"/>
              <a:gd fmla="*/ 486 h 762" name="T11"/>
            </a:gdLst>
            <a:cxnLst>
              <a:cxn ang="0">
                <a:pos x="T0" y="T1"/>
              </a:cxn>
              <a:cxn ang="0">
                <a:pos x="T2" y="T3"/>
              </a:cxn>
              <a:cxn ang="0">
                <a:pos x="T4" y="T5"/>
              </a:cxn>
              <a:cxn ang="0">
                <a:pos x="T6" y="T7"/>
              </a:cxn>
              <a:cxn ang="0">
                <a:pos x="T8" y="T9"/>
              </a:cxn>
              <a:cxn ang="0">
                <a:pos x="T10" y="T11"/>
              </a:cxn>
            </a:cxnLst>
            <a:rect b="b" l="0" r="r" t="0"/>
            <a:pathLst>
              <a:path h="762" w="859">
                <a:moveTo>
                  <a:pt x="0" y="486"/>
                </a:moveTo>
                <a:cubicBezTo>
                  <a:pt x="2" y="487"/>
                  <a:pt x="127" y="599"/>
                  <a:pt x="129" y="600"/>
                </a:cubicBezTo>
                <a:cubicBezTo>
                  <a:pt x="300" y="752"/>
                  <a:pt x="547" y="762"/>
                  <a:pt x="703" y="624"/>
                </a:cubicBezTo>
                <a:cubicBezTo>
                  <a:pt x="859" y="486"/>
                  <a:pt x="848" y="267"/>
                  <a:pt x="676" y="115"/>
                </a:cubicBezTo>
                <a:cubicBezTo>
                  <a:pt x="675" y="113"/>
                  <a:pt x="549" y="2"/>
                  <a:pt x="547" y="0"/>
                </a:cubicBezTo>
                <a:lnTo>
                  <a:pt x="0" y="486"/>
                </a:lnTo>
                <a:close/>
              </a:path>
            </a:pathLst>
          </a:custGeom>
          <a:solidFill>
            <a:schemeClr val="accent4"/>
          </a:solidFill>
          <a:ln>
            <a:noFill/>
          </a:ln>
          <a:effectLst>
            <a:outerShdw algn="ctr" blurRad="254000" dir="720000" dist="190500" rotWithShape="0">
              <a:srgbClr val="000000">
                <a:alpha val="43000"/>
              </a:srgbClr>
            </a:outerShdw>
          </a:effec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9" name="Freeform 6"/>
          <p:cNvSpPr/>
          <p:nvPr/>
        </p:nvSpPr>
        <p:spPr bwMode="auto">
          <a:xfrm>
            <a:off x="4712013" y="2114789"/>
            <a:ext cx="4427760" cy="3025062"/>
          </a:xfrm>
          <a:custGeom>
            <a:gdLst>
              <a:gd fmla="*/ 0 w 1768" name="T0"/>
              <a:gd fmla="*/ 1568 h 1568" name="T1"/>
              <a:gd fmla="*/ 1768 w 1768" name="T2"/>
              <a:gd fmla="*/ 1568 h 1568" name="T3"/>
              <a:gd fmla="*/ 1768 w 1768" name="T4"/>
              <a:gd fmla="*/ 0 h 1568" name="T5"/>
              <a:gd fmla="*/ 0 w 1768" name="T6"/>
              <a:gd fmla="*/ 1568 h 1568" name="T7"/>
            </a:gdLst>
            <a:cxnLst>
              <a:cxn ang="0">
                <a:pos x="T0" y="T1"/>
              </a:cxn>
              <a:cxn ang="0">
                <a:pos x="T2" y="T3"/>
              </a:cxn>
              <a:cxn ang="0">
                <a:pos x="T4" y="T5"/>
              </a:cxn>
              <a:cxn ang="0">
                <a:pos x="T6" y="T7"/>
              </a:cxn>
            </a:cxnLst>
            <a:rect b="b" l="0" r="r" t="0"/>
            <a:pathLst>
              <a:path h="1568" w="1768">
                <a:moveTo>
                  <a:pt x="0" y="1568"/>
                </a:moveTo>
                <a:lnTo>
                  <a:pt x="1768" y="1568"/>
                </a:lnTo>
                <a:lnTo>
                  <a:pt x="1768" y="0"/>
                </a:lnTo>
                <a:lnTo>
                  <a:pt x="0" y="1568"/>
                </a:ln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3" name="Freeform 16"/>
          <p:cNvSpPr/>
          <p:nvPr/>
        </p:nvSpPr>
        <p:spPr bwMode="auto">
          <a:xfrm rot="458092">
            <a:off x="6465534" y="3192701"/>
            <a:ext cx="1478722" cy="1312077"/>
          </a:xfrm>
          <a:custGeom>
            <a:gdLst>
              <a:gd fmla="*/ 0 w 859" name="T0"/>
              <a:gd fmla="*/ 486 h 762" name="T1"/>
              <a:gd fmla="*/ 129 w 859" name="T2"/>
              <a:gd fmla="*/ 600 h 762" name="T3"/>
              <a:gd fmla="*/ 703 w 859" name="T4"/>
              <a:gd fmla="*/ 624 h 762" name="T5"/>
              <a:gd fmla="*/ 676 w 859" name="T6"/>
              <a:gd fmla="*/ 115 h 762" name="T7"/>
              <a:gd fmla="*/ 547 w 859" name="T8"/>
              <a:gd fmla="*/ 0 h 762" name="T9"/>
              <a:gd fmla="*/ 0 w 859" name="T10"/>
              <a:gd fmla="*/ 486 h 762" name="T11"/>
            </a:gdLst>
            <a:cxnLst>
              <a:cxn ang="0">
                <a:pos x="T0" y="T1"/>
              </a:cxn>
              <a:cxn ang="0">
                <a:pos x="T2" y="T3"/>
              </a:cxn>
              <a:cxn ang="0">
                <a:pos x="T4" y="T5"/>
              </a:cxn>
              <a:cxn ang="0">
                <a:pos x="T6" y="T7"/>
              </a:cxn>
              <a:cxn ang="0">
                <a:pos x="T8" y="T9"/>
              </a:cxn>
              <a:cxn ang="0">
                <a:pos x="T10" y="T11"/>
              </a:cxn>
            </a:cxnLst>
            <a:rect b="b" l="0" r="r" t="0"/>
            <a:pathLst>
              <a:path h="762" w="859">
                <a:moveTo>
                  <a:pt x="0" y="486"/>
                </a:moveTo>
                <a:cubicBezTo>
                  <a:pt x="2" y="487"/>
                  <a:pt x="127" y="599"/>
                  <a:pt x="129" y="600"/>
                </a:cubicBezTo>
                <a:cubicBezTo>
                  <a:pt x="300" y="752"/>
                  <a:pt x="547" y="762"/>
                  <a:pt x="703" y="624"/>
                </a:cubicBezTo>
                <a:cubicBezTo>
                  <a:pt x="859" y="486"/>
                  <a:pt x="848" y="267"/>
                  <a:pt x="676" y="115"/>
                </a:cubicBezTo>
                <a:cubicBezTo>
                  <a:pt x="675" y="113"/>
                  <a:pt x="549" y="2"/>
                  <a:pt x="547" y="0"/>
                </a:cubicBezTo>
                <a:lnTo>
                  <a:pt x="0" y="486"/>
                </a:lnTo>
                <a:close/>
              </a:path>
            </a:pathLst>
          </a:custGeom>
          <a:solidFill>
            <a:schemeClr val="bg1"/>
          </a:solidFill>
          <a:ln>
            <a:noFill/>
          </a:ln>
          <a:effectLst>
            <a:outerShdw algn="ctr" blurRad="254000" dir="720000" dist="190500" rotWithShape="0">
              <a:srgbClr val="000000">
                <a:alpha val="43000"/>
              </a:srgbClr>
            </a:outerShdw>
          </a:effec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9" name="Freeform 6"/>
          <p:cNvSpPr>
            <a:spLocks noEditPoints="1"/>
          </p:cNvSpPr>
          <p:nvPr/>
        </p:nvSpPr>
        <p:spPr bwMode="auto">
          <a:xfrm>
            <a:off x="4609118" y="1087190"/>
            <a:ext cx="352442" cy="308049"/>
          </a:xfrm>
          <a:custGeom>
            <a:gdLst>
              <a:gd fmla="*/ 0 w 222" name="T0"/>
              <a:gd fmla="*/ 194 h 194" name="T1"/>
              <a:gd fmla="*/ 222 w 222" name="T2"/>
              <a:gd fmla="*/ 194 h 194" name="T3"/>
              <a:gd fmla="*/ 140 w 222" name="T4"/>
              <a:gd fmla="*/ 62 h 194" name="T5"/>
              <a:gd fmla="*/ 142 w 222" name="T6"/>
              <a:gd fmla="*/ 62 h 194" name="T7"/>
              <a:gd fmla="*/ 142 w 222" name="T8"/>
              <a:gd fmla="*/ 26 h 194" name="T9"/>
              <a:gd fmla="*/ 154 w 222" name="T10"/>
              <a:gd fmla="*/ 26 h 194" name="T11"/>
              <a:gd fmla="*/ 154 w 222" name="T12"/>
              <a:gd fmla="*/ 0 h 194" name="T13"/>
              <a:gd fmla="*/ 69 w 222" name="T14"/>
              <a:gd fmla="*/ 0 h 194" name="T15"/>
              <a:gd fmla="*/ 69 w 222" name="T16"/>
              <a:gd fmla="*/ 26 h 194" name="T17"/>
              <a:gd fmla="*/ 80 w 222" name="T18"/>
              <a:gd fmla="*/ 26 h 194" name="T19"/>
              <a:gd fmla="*/ 80 w 222" name="T20"/>
              <a:gd fmla="*/ 62 h 194" name="T21"/>
              <a:gd fmla="*/ 0 w 222" name="T22"/>
              <a:gd fmla="*/ 194 h 194" name="T23"/>
              <a:gd fmla="*/ 102 w 222" name="T24"/>
              <a:gd fmla="*/ 64 h 194" name="T25"/>
              <a:gd fmla="*/ 116 w 222" name="T26"/>
              <a:gd fmla="*/ 64 h 194" name="T27"/>
              <a:gd fmla="*/ 140 w 222" name="T28"/>
              <a:gd fmla="*/ 106 h 194" name="T29"/>
              <a:gd fmla="*/ 78 w 222" name="T30"/>
              <a:gd fmla="*/ 106 h 194" name="T31"/>
              <a:gd fmla="*/ 102 w 222" name="T32"/>
              <a:gd fmla="*/ 64 h 194"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94" w="221">
                <a:moveTo>
                  <a:pt x="0" y="194"/>
                </a:moveTo>
                <a:lnTo>
                  <a:pt x="222" y="194"/>
                </a:lnTo>
                <a:lnTo>
                  <a:pt x="140" y="62"/>
                </a:lnTo>
                <a:lnTo>
                  <a:pt x="142" y="62"/>
                </a:lnTo>
                <a:lnTo>
                  <a:pt x="142" y="26"/>
                </a:lnTo>
                <a:lnTo>
                  <a:pt x="154" y="26"/>
                </a:lnTo>
                <a:lnTo>
                  <a:pt x="154" y="0"/>
                </a:lnTo>
                <a:lnTo>
                  <a:pt x="69" y="0"/>
                </a:lnTo>
                <a:lnTo>
                  <a:pt x="69" y="26"/>
                </a:lnTo>
                <a:lnTo>
                  <a:pt x="80" y="26"/>
                </a:lnTo>
                <a:lnTo>
                  <a:pt x="80" y="62"/>
                </a:lnTo>
                <a:lnTo>
                  <a:pt x="0" y="194"/>
                </a:lnTo>
                <a:close/>
                <a:moveTo>
                  <a:pt x="102" y="64"/>
                </a:moveTo>
                <a:lnTo>
                  <a:pt x="116" y="64"/>
                </a:lnTo>
                <a:lnTo>
                  <a:pt x="140" y="106"/>
                </a:lnTo>
                <a:lnTo>
                  <a:pt x="78" y="106"/>
                </a:lnTo>
                <a:lnTo>
                  <a:pt x="102" y="64"/>
                </a:lnTo>
                <a:close/>
              </a:path>
            </a:pathLst>
          </a:custGeom>
          <a:solidFill>
            <a:schemeClr val="accent3"/>
          </a:solidFill>
          <a:ln>
            <a:noFill/>
          </a:ln>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0" name="Freeform 11"/>
          <p:cNvSpPr/>
          <p:nvPr/>
        </p:nvSpPr>
        <p:spPr bwMode="auto">
          <a:xfrm>
            <a:off x="3020200" y="2204188"/>
            <a:ext cx="411183" cy="389030"/>
          </a:xfrm>
          <a:custGeom>
            <a:gdLst>
              <a:gd fmla="*/ 210 w 259" name="T0"/>
              <a:gd fmla="*/ 245 h 245" name="T1"/>
              <a:gd fmla="*/ 129 w 259" name="T2"/>
              <a:gd fmla="*/ 203 h 245" name="T3"/>
              <a:gd fmla="*/ 49 w 259" name="T4"/>
              <a:gd fmla="*/ 245 h 245" name="T5"/>
              <a:gd fmla="*/ 66 w 259" name="T6"/>
              <a:gd fmla="*/ 158 h 245" name="T7"/>
              <a:gd fmla="*/ 0 w 259" name="T8"/>
              <a:gd fmla="*/ 94 h 245" name="T9"/>
              <a:gd fmla="*/ 89 w 259" name="T10"/>
              <a:gd fmla="*/ 80 h 245" name="T11"/>
              <a:gd fmla="*/ 129 w 259" name="T12"/>
              <a:gd fmla="*/ 0 h 245" name="T13"/>
              <a:gd fmla="*/ 170 w 259" name="T14"/>
              <a:gd fmla="*/ 80 h 245" name="T15"/>
              <a:gd fmla="*/ 259 w 259" name="T16"/>
              <a:gd fmla="*/ 94 h 245" name="T17"/>
              <a:gd fmla="*/ 193 w 259" name="T18"/>
              <a:gd fmla="*/ 158 h 245" name="T19"/>
              <a:gd fmla="*/ 210 w 259" name="T20"/>
              <a:gd fmla="*/ 245 h 2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5" w="259">
                <a:moveTo>
                  <a:pt x="210" y="245"/>
                </a:moveTo>
                <a:lnTo>
                  <a:pt x="129" y="203"/>
                </a:lnTo>
                <a:lnTo>
                  <a:pt x="49" y="245"/>
                </a:lnTo>
                <a:lnTo>
                  <a:pt x="66" y="158"/>
                </a:lnTo>
                <a:lnTo>
                  <a:pt x="0" y="94"/>
                </a:lnTo>
                <a:lnTo>
                  <a:pt x="89" y="80"/>
                </a:lnTo>
                <a:lnTo>
                  <a:pt x="129" y="0"/>
                </a:lnTo>
                <a:lnTo>
                  <a:pt x="170" y="80"/>
                </a:lnTo>
                <a:lnTo>
                  <a:pt x="259" y="94"/>
                </a:lnTo>
                <a:lnTo>
                  <a:pt x="193" y="158"/>
                </a:lnTo>
                <a:lnTo>
                  <a:pt x="210" y="245"/>
                </a:lnTo>
                <a:close/>
              </a:path>
            </a:pathLst>
          </a:custGeom>
          <a:solidFill>
            <a:schemeClr val="accent2"/>
          </a:solidFill>
          <a:ln>
            <a:noFill/>
          </a:ln>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1" name="Freeform 16"/>
          <p:cNvSpPr>
            <a:spLocks noEditPoints="1"/>
          </p:cNvSpPr>
          <p:nvPr/>
        </p:nvSpPr>
        <p:spPr bwMode="auto">
          <a:xfrm>
            <a:off x="1448710" y="3363550"/>
            <a:ext cx="371493" cy="371564"/>
          </a:xfrm>
          <a:custGeom>
            <a:gdLst>
              <a:gd fmla="*/ 91 w 99" name="T0"/>
              <a:gd fmla="*/ 41 h 99" name="T1"/>
              <a:gd fmla="*/ 85 w 99" name="T2"/>
              <a:gd fmla="*/ 26 h 99" name="T3"/>
              <a:gd fmla="*/ 85 w 99" name="T4"/>
              <a:gd fmla="*/ 15 h 99" name="T5"/>
              <a:gd fmla="*/ 74 w 99" name="T6"/>
              <a:gd fmla="*/ 14 h 99" name="T7"/>
              <a:gd fmla="*/ 58 w 99" name="T8"/>
              <a:gd fmla="*/ 8 h 99" name="T9"/>
              <a:gd fmla="*/ 50 w 99" name="T10"/>
              <a:gd fmla="*/ 0 h 99" name="T11"/>
              <a:gd fmla="*/ 41 w 99" name="T12"/>
              <a:gd fmla="*/ 8 h 99" name="T13"/>
              <a:gd fmla="*/ 27 w 99" name="T14"/>
              <a:gd fmla="*/ 14 h 99" name="T15"/>
              <a:gd fmla="*/ 21 w 99" name="T16"/>
              <a:gd fmla="*/ 12 h 99" name="T17"/>
              <a:gd fmla="*/ 15 w 99" name="T18"/>
              <a:gd fmla="*/ 14 h 99" name="T19"/>
              <a:gd fmla="*/ 15 w 99" name="T20"/>
              <a:gd fmla="*/ 25 h 99" name="T21"/>
              <a:gd fmla="*/ 9 w 99" name="T22"/>
              <a:gd fmla="*/ 41 h 99" name="T23"/>
              <a:gd fmla="*/ 0 w 99" name="T24"/>
              <a:gd fmla="*/ 49 h 99" name="T25"/>
              <a:gd fmla="*/ 9 w 99" name="T26"/>
              <a:gd fmla="*/ 57 h 99" name="T27"/>
              <a:gd fmla="*/ 15 w 99" name="T28"/>
              <a:gd fmla="*/ 72 h 99" name="T29"/>
              <a:gd fmla="*/ 15 w 99" name="T30"/>
              <a:gd fmla="*/ 84 h 99" name="T31"/>
              <a:gd fmla="*/ 26 w 99" name="T32"/>
              <a:gd fmla="*/ 84 h 99" name="T33"/>
              <a:gd fmla="*/ 41 w 99" name="T34"/>
              <a:gd fmla="*/ 90 h 99" name="T35"/>
              <a:gd fmla="*/ 50 w 99" name="T36"/>
              <a:gd fmla="*/ 99 h 99" name="T37"/>
              <a:gd fmla="*/ 58 w 99" name="T38"/>
              <a:gd fmla="*/ 90 h 99" name="T39"/>
              <a:gd fmla="*/ 63 w 99" name="T40"/>
              <a:gd fmla="*/ 89 h 99" name="T41"/>
              <a:gd fmla="*/ 73 w 99" name="T42"/>
              <a:gd fmla="*/ 84 h 99" name="T43"/>
              <a:gd fmla="*/ 84 w 99" name="T44"/>
              <a:gd fmla="*/ 84 h 99" name="T45"/>
              <a:gd fmla="*/ 84 w 99" name="T46"/>
              <a:gd fmla="*/ 73 h 99" name="T47"/>
              <a:gd fmla="*/ 91 w 99" name="T48"/>
              <a:gd fmla="*/ 58 h 99" name="T49"/>
              <a:gd fmla="*/ 99 w 99" name="T50"/>
              <a:gd fmla="*/ 49 h 99" name="T51"/>
              <a:gd fmla="*/ 91 w 99" name="T52"/>
              <a:gd fmla="*/ 41 h 99" name="T53"/>
              <a:gd fmla="*/ 50 w 99" name="T54"/>
              <a:gd fmla="*/ 68 h 99" name="T55"/>
              <a:gd fmla="*/ 31 w 99" name="T56"/>
              <a:gd fmla="*/ 49 h 99" name="T57"/>
              <a:gd fmla="*/ 50 w 99" name="T58"/>
              <a:gd fmla="*/ 30 h 99" name="T59"/>
              <a:gd fmla="*/ 69 w 99" name="T60"/>
              <a:gd fmla="*/ 49 h 99" name="T61"/>
              <a:gd fmla="*/ 50 w 99" name="T62"/>
              <a:gd fmla="*/ 68 h 99"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99" w="99">
                <a:moveTo>
                  <a:pt x="91" y="41"/>
                </a:moveTo>
                <a:cubicBezTo>
                  <a:pt x="90" y="36"/>
                  <a:pt x="88" y="30"/>
                  <a:pt x="85" y="26"/>
                </a:cubicBezTo>
                <a:cubicBezTo>
                  <a:pt x="88" y="23"/>
                  <a:pt x="88" y="18"/>
                  <a:pt x="85" y="15"/>
                </a:cubicBezTo>
                <a:cubicBezTo>
                  <a:pt x="82" y="11"/>
                  <a:pt x="77" y="11"/>
                  <a:pt x="74" y="14"/>
                </a:cubicBezTo>
                <a:cubicBezTo>
                  <a:pt x="69" y="11"/>
                  <a:pt x="64" y="9"/>
                  <a:pt x="58" y="8"/>
                </a:cubicBezTo>
                <a:cubicBezTo>
                  <a:pt x="58" y="3"/>
                  <a:pt x="54" y="0"/>
                  <a:pt x="50" y="0"/>
                </a:cubicBezTo>
                <a:cubicBezTo>
                  <a:pt x="45" y="0"/>
                  <a:pt x="41" y="3"/>
                  <a:pt x="41" y="8"/>
                </a:cubicBezTo>
                <a:cubicBezTo>
                  <a:pt x="36" y="9"/>
                  <a:pt x="31" y="11"/>
                  <a:pt x="27" y="14"/>
                </a:cubicBezTo>
                <a:cubicBezTo>
                  <a:pt x="25" y="12"/>
                  <a:pt x="23" y="12"/>
                  <a:pt x="21" y="12"/>
                </a:cubicBezTo>
                <a:cubicBezTo>
                  <a:pt x="19" y="12"/>
                  <a:pt x="17" y="12"/>
                  <a:pt x="15" y="14"/>
                </a:cubicBezTo>
                <a:cubicBezTo>
                  <a:pt x="12" y="17"/>
                  <a:pt x="12" y="22"/>
                  <a:pt x="15" y="25"/>
                </a:cubicBezTo>
                <a:cubicBezTo>
                  <a:pt x="12" y="30"/>
                  <a:pt x="10" y="35"/>
                  <a:pt x="9" y="41"/>
                </a:cubicBezTo>
                <a:cubicBezTo>
                  <a:pt x="4" y="41"/>
                  <a:pt x="0" y="44"/>
                  <a:pt x="0" y="49"/>
                </a:cubicBezTo>
                <a:cubicBezTo>
                  <a:pt x="0" y="54"/>
                  <a:pt x="4" y="57"/>
                  <a:pt x="9" y="57"/>
                </a:cubicBezTo>
                <a:cubicBezTo>
                  <a:pt x="10" y="63"/>
                  <a:pt x="12" y="68"/>
                  <a:pt x="15" y="72"/>
                </a:cubicBezTo>
                <a:cubicBezTo>
                  <a:pt x="11" y="75"/>
                  <a:pt x="11" y="80"/>
                  <a:pt x="15" y="84"/>
                </a:cubicBezTo>
                <a:cubicBezTo>
                  <a:pt x="18" y="87"/>
                  <a:pt x="23" y="87"/>
                  <a:pt x="26" y="84"/>
                </a:cubicBezTo>
                <a:cubicBezTo>
                  <a:pt x="30" y="87"/>
                  <a:pt x="36" y="89"/>
                  <a:pt x="41" y="90"/>
                </a:cubicBezTo>
                <a:cubicBezTo>
                  <a:pt x="41" y="95"/>
                  <a:pt x="45" y="99"/>
                  <a:pt x="50" y="99"/>
                </a:cubicBezTo>
                <a:cubicBezTo>
                  <a:pt x="54" y="99"/>
                  <a:pt x="58" y="95"/>
                  <a:pt x="58" y="90"/>
                </a:cubicBezTo>
                <a:cubicBezTo>
                  <a:pt x="60" y="90"/>
                  <a:pt x="62" y="89"/>
                  <a:pt x="63" y="89"/>
                </a:cubicBezTo>
                <a:cubicBezTo>
                  <a:pt x="67" y="88"/>
                  <a:pt x="70" y="86"/>
                  <a:pt x="73" y="84"/>
                </a:cubicBezTo>
                <a:cubicBezTo>
                  <a:pt x="76" y="87"/>
                  <a:pt x="81" y="87"/>
                  <a:pt x="84" y="84"/>
                </a:cubicBezTo>
                <a:cubicBezTo>
                  <a:pt x="87" y="81"/>
                  <a:pt x="87" y="76"/>
                  <a:pt x="84" y="73"/>
                </a:cubicBezTo>
                <a:cubicBezTo>
                  <a:pt x="87" y="68"/>
                  <a:pt x="90" y="63"/>
                  <a:pt x="91" y="58"/>
                </a:cubicBezTo>
                <a:cubicBezTo>
                  <a:pt x="95" y="58"/>
                  <a:pt x="99" y="54"/>
                  <a:pt x="99" y="49"/>
                </a:cubicBezTo>
                <a:cubicBezTo>
                  <a:pt x="99" y="45"/>
                  <a:pt x="95" y="41"/>
                  <a:pt x="91" y="41"/>
                </a:cubicBezTo>
                <a:close/>
                <a:moveTo>
                  <a:pt x="50" y="68"/>
                </a:moveTo>
                <a:cubicBezTo>
                  <a:pt x="39" y="68"/>
                  <a:pt x="31" y="60"/>
                  <a:pt x="31" y="49"/>
                </a:cubicBezTo>
                <a:cubicBezTo>
                  <a:pt x="31" y="39"/>
                  <a:pt x="39" y="30"/>
                  <a:pt x="50" y="30"/>
                </a:cubicBezTo>
                <a:cubicBezTo>
                  <a:pt x="60" y="30"/>
                  <a:pt x="69" y="39"/>
                  <a:pt x="69" y="49"/>
                </a:cubicBezTo>
                <a:cubicBezTo>
                  <a:pt x="69" y="60"/>
                  <a:pt x="60" y="68"/>
                  <a:pt x="50" y="68"/>
                </a:cubicBezTo>
                <a:close/>
              </a:path>
            </a:pathLst>
          </a:custGeom>
          <a:solidFill>
            <a:schemeClr val="accent4"/>
          </a:solidFill>
          <a:ln>
            <a:noFill/>
          </a:ln>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2" name="TextBox 41"/>
          <p:cNvSpPr txBox="1"/>
          <p:nvPr/>
        </p:nvSpPr>
        <p:spPr>
          <a:xfrm>
            <a:off x="5118514" y="1368094"/>
            <a:ext cx="1886046" cy="472408"/>
          </a:xfrm>
          <a:prstGeom prst="rect">
            <a:avLst/>
          </a:prstGeom>
          <a:noFill/>
        </p:spPr>
        <p:txBody>
          <a:bodyPr bIns="30464" lIns="60926" rIns="60926" rtlCol="0" tIns="30464" wrap="square">
            <a:spAutoFit/>
          </a:bodyPr>
          <a:lstStyle/>
          <a:p>
            <a:pPr>
              <a:lnSpc>
                <a:spcPct val="150000"/>
              </a:lnSpc>
            </a:pPr>
            <a:r>
              <a:rPr altLang="en-US" lang="zh-CN" sz="600">
                <a:solidFill>
                  <a:schemeClr val="bg1">
                    <a:lumMod val="65000"/>
                  </a:schemeClr>
                </a:solidFill>
                <a:latin charset="-122" panose="020b0503020204020204" pitchFamily="34" typeface="微软雅黑"/>
                <a:ea charset="-122" panose="020b0503020204020204" pitchFamily="34" typeface="微软雅黑"/>
                <a:cs typeface="+mn-ea"/>
                <a:sym typeface="+mn-lt"/>
              </a:rPr>
              <a:t>点击添加相关标题文字，点击添加相关标题文字，点击添加相关标题文字，点击添加相关标题文字，点击添加相关标题文字，点击添加相关标题文字。</a:t>
            </a:r>
          </a:p>
        </p:txBody>
      </p:sp>
      <p:sp>
        <p:nvSpPr>
          <p:cNvPr id="43" name="TextBox 170"/>
          <p:cNvSpPr txBox="1"/>
          <p:nvPr/>
        </p:nvSpPr>
        <p:spPr>
          <a:xfrm>
            <a:off x="5118514" y="1140654"/>
            <a:ext cx="1728462" cy="251462"/>
          </a:xfrm>
          <a:prstGeom prst="rect">
            <a:avLst/>
          </a:prstGeom>
          <a:noFill/>
        </p:spPr>
        <p:txBody>
          <a:bodyPr bIns="34291" lIns="68582" rIns="68582" rtlCol="0" tIns="34291" wrap="square">
            <a:spAutoFit/>
          </a:bodyPr>
          <a:lstStyle/>
          <a:p>
            <a:pPr>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44" name="TextBox 41"/>
          <p:cNvSpPr txBox="1"/>
          <p:nvPr/>
        </p:nvSpPr>
        <p:spPr>
          <a:xfrm>
            <a:off x="3541556" y="2593217"/>
            <a:ext cx="1886046" cy="472408"/>
          </a:xfrm>
          <a:prstGeom prst="rect">
            <a:avLst/>
          </a:prstGeom>
          <a:noFill/>
        </p:spPr>
        <p:txBody>
          <a:bodyPr bIns="30464" lIns="60926" rIns="60926" rtlCol="0" tIns="30464" wrap="square">
            <a:spAutoFit/>
          </a:bodyPr>
          <a:lstStyle/>
          <a:p>
            <a:pPr>
              <a:lnSpc>
                <a:spcPct val="150000"/>
              </a:lnSpc>
            </a:pPr>
            <a:r>
              <a:rPr altLang="en-US" lang="zh-CN" sz="600">
                <a:solidFill>
                  <a:schemeClr val="bg1">
                    <a:lumMod val="65000"/>
                  </a:schemeClr>
                </a:solidFill>
                <a:latin charset="-122" panose="020b0503020204020204" pitchFamily="34" typeface="微软雅黑"/>
                <a:ea charset="-122" panose="020b0503020204020204" pitchFamily="34" typeface="微软雅黑"/>
                <a:cs typeface="+mn-ea"/>
                <a:sym typeface="+mn-lt"/>
              </a:rPr>
              <a:t>点击添加相关标题文字，点击添加相关标题文字，点击添加相关标题文字，点击添加相关标题文字，点击添加相关标题文字，点击添加相关标题文字。</a:t>
            </a:r>
          </a:p>
        </p:txBody>
      </p:sp>
      <p:sp>
        <p:nvSpPr>
          <p:cNvPr id="45" name="TextBox 170"/>
          <p:cNvSpPr txBox="1"/>
          <p:nvPr/>
        </p:nvSpPr>
        <p:spPr>
          <a:xfrm>
            <a:off x="3541556" y="2365777"/>
            <a:ext cx="1728462" cy="251462"/>
          </a:xfrm>
          <a:prstGeom prst="rect">
            <a:avLst/>
          </a:prstGeom>
          <a:noFill/>
        </p:spPr>
        <p:txBody>
          <a:bodyPr bIns="34291" lIns="68582" rIns="68582" rtlCol="0" tIns="34291" wrap="square">
            <a:spAutoFit/>
          </a:bodyPr>
          <a:lstStyle/>
          <a:p>
            <a:pPr>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46" name="TextBox 41"/>
          <p:cNvSpPr txBox="1"/>
          <p:nvPr/>
        </p:nvSpPr>
        <p:spPr>
          <a:xfrm>
            <a:off x="1897150" y="3690344"/>
            <a:ext cx="1886046" cy="472408"/>
          </a:xfrm>
          <a:prstGeom prst="rect">
            <a:avLst/>
          </a:prstGeom>
          <a:noFill/>
        </p:spPr>
        <p:txBody>
          <a:bodyPr bIns="30464" lIns="60926" rIns="60926" rtlCol="0" tIns="30464" wrap="square">
            <a:spAutoFit/>
          </a:bodyPr>
          <a:lstStyle/>
          <a:p>
            <a:pPr>
              <a:lnSpc>
                <a:spcPct val="150000"/>
              </a:lnSpc>
            </a:pPr>
            <a:r>
              <a:rPr altLang="en-US" lang="zh-CN" sz="600">
                <a:solidFill>
                  <a:schemeClr val="bg1">
                    <a:lumMod val="65000"/>
                  </a:schemeClr>
                </a:solidFill>
                <a:latin charset="-122" panose="020b0503020204020204" pitchFamily="34" typeface="微软雅黑"/>
                <a:ea charset="-122" panose="020b0503020204020204" pitchFamily="34" typeface="微软雅黑"/>
                <a:cs typeface="+mn-ea"/>
                <a:sym typeface="+mn-lt"/>
              </a:rPr>
              <a:t>点击添加相关标题文字，点击添加相关标题文字，点击添加相关标题文字，点击添加相关标题文字，点击添加相关标题文字，点击添加相关标题文字。</a:t>
            </a:r>
          </a:p>
        </p:txBody>
      </p:sp>
      <p:sp>
        <p:nvSpPr>
          <p:cNvPr id="47" name="TextBox 170"/>
          <p:cNvSpPr txBox="1"/>
          <p:nvPr/>
        </p:nvSpPr>
        <p:spPr>
          <a:xfrm>
            <a:off x="1897151" y="3462904"/>
            <a:ext cx="1728462" cy="251462"/>
          </a:xfrm>
          <a:prstGeom prst="rect">
            <a:avLst/>
          </a:prstGeom>
          <a:noFill/>
        </p:spPr>
        <p:txBody>
          <a:bodyPr bIns="34291" lIns="68582" rIns="68582" rtlCol="0" tIns="34291" wrap="square">
            <a:spAutoFit/>
          </a:bodyPr>
          <a:lstStyle/>
          <a:p>
            <a:pPr>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48" name="TextBox 170"/>
          <p:cNvSpPr txBox="1"/>
          <p:nvPr/>
        </p:nvSpPr>
        <p:spPr>
          <a:xfrm>
            <a:off x="7768456" y="2086065"/>
            <a:ext cx="610667" cy="495302"/>
          </a:xfrm>
          <a:prstGeom prst="rect">
            <a:avLst/>
          </a:prstGeom>
          <a:noFill/>
        </p:spPr>
        <p:txBody>
          <a:bodyPr bIns="34291" lIns="68582" rIns="68582" rtlCol="0" tIns="34291" wrap="square">
            <a:spAutoFit/>
          </a:bodyPr>
          <a:lstStyle/>
          <a:p>
            <a:pPr fontAlgn="auto">
              <a:spcBef>
                <a:spcPct val="0"/>
              </a:spcBef>
              <a:spcAft>
                <a:spcPct val="0"/>
              </a:spcAft>
              <a:defRPr/>
            </a:pPr>
            <a:r>
              <a:rPr altLang="zh-CN" b="1" lang="en-US" sz="2800">
                <a:solidFill>
                  <a:schemeClr val="bg1"/>
                </a:solidFill>
                <a:latin charset="0" panose="020b0503020102020204" pitchFamily="34" typeface="Franklin Gothic Book"/>
                <a:ea charset="0" panose="020b0502040204020203" pitchFamily="34" typeface="Segoe UI Emoji"/>
              </a:rPr>
              <a:t>01</a:t>
            </a:r>
          </a:p>
        </p:txBody>
      </p:sp>
      <p:sp>
        <p:nvSpPr>
          <p:cNvPr id="49" name="TextBox 170"/>
          <p:cNvSpPr txBox="1"/>
          <p:nvPr/>
        </p:nvSpPr>
        <p:spPr>
          <a:xfrm>
            <a:off x="6935191" y="3691929"/>
            <a:ext cx="610667" cy="495302"/>
          </a:xfrm>
          <a:prstGeom prst="rect">
            <a:avLst/>
          </a:prstGeom>
          <a:solidFill>
            <a:schemeClr val="bg1"/>
          </a:solidFill>
        </p:spPr>
        <p:txBody>
          <a:bodyPr bIns="34291" lIns="68582" rIns="68582" rtlCol="0" tIns="34291" wrap="square">
            <a:spAutoFit/>
          </a:bodyPr>
          <a:lstStyle/>
          <a:p>
            <a:pPr fontAlgn="auto">
              <a:spcBef>
                <a:spcPct val="0"/>
              </a:spcBef>
              <a:spcAft>
                <a:spcPct val="0"/>
              </a:spcAft>
              <a:defRPr/>
            </a:pPr>
            <a:r>
              <a:rPr altLang="zh-CN" b="1" lang="en-US" sz="2800">
                <a:solidFill>
                  <a:schemeClr val="accent2"/>
                </a:solidFill>
                <a:latin charset="0" panose="020b0503020102020204" pitchFamily="34" typeface="Franklin Gothic Book"/>
                <a:ea charset="0" panose="020b0502040204020203" pitchFamily="34" typeface="Segoe UI Emoji"/>
              </a:rPr>
              <a:t>02</a:t>
            </a:r>
          </a:p>
        </p:txBody>
      </p:sp>
      <p:sp>
        <p:nvSpPr>
          <p:cNvPr id="50" name="TextBox 170"/>
          <p:cNvSpPr txBox="1"/>
          <p:nvPr/>
        </p:nvSpPr>
        <p:spPr>
          <a:xfrm>
            <a:off x="5085750" y="4027330"/>
            <a:ext cx="610667" cy="495302"/>
          </a:xfrm>
          <a:prstGeom prst="rect">
            <a:avLst/>
          </a:prstGeom>
          <a:noFill/>
        </p:spPr>
        <p:txBody>
          <a:bodyPr bIns="34291" lIns="68582" rIns="68582" rtlCol="0" tIns="34291" wrap="square">
            <a:spAutoFit/>
          </a:bodyPr>
          <a:lstStyle/>
          <a:p>
            <a:pPr fontAlgn="auto">
              <a:spcBef>
                <a:spcPct val="0"/>
              </a:spcBef>
              <a:spcAft>
                <a:spcPct val="0"/>
              </a:spcAft>
              <a:defRPr/>
            </a:pPr>
            <a:r>
              <a:rPr altLang="zh-CN" b="1" lang="en-US" sz="2800">
                <a:solidFill>
                  <a:schemeClr val="bg1"/>
                </a:solidFill>
                <a:latin charset="0" panose="020b0503020102020204" pitchFamily="34" typeface="Franklin Gothic Book"/>
                <a:ea charset="0" panose="020b0502040204020203" pitchFamily="34" typeface="Segoe UI Emoji"/>
              </a:rPr>
              <a:t>03</a:t>
            </a:r>
          </a:p>
        </p:txBody>
      </p:sp>
    </p:spTree>
    <p:extLst>
      <p:ext uri="{BB962C8B-B14F-4D97-AF65-F5344CB8AC3E}">
        <p14:creationId val="2703859129"/>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29"/>
                                        </p:tgtEl>
                                        <p:attrNameLst>
                                          <p:attrName>style.visibility</p:attrName>
                                        </p:attrNameLst>
                                      </p:cBhvr>
                                      <p:to>
                                        <p:strVal val="visible"/>
                                      </p:to>
                                    </p:set>
                                    <p:animEffect filter="fade" transition="in">
                                      <p:cBhvr>
                                        <p:cTn dur="500" id="7"/>
                                        <p:tgtEl>
                                          <p:spTgt spid="29"/>
                                        </p:tgtEl>
                                      </p:cBhvr>
                                    </p:animEffect>
                                    <p:anim calcmode="lin" valueType="num">
                                      <p:cBhvr>
                                        <p:cTn dur="500" fill="hold" id="8"/>
                                        <p:tgtEl>
                                          <p:spTgt spid="29"/>
                                        </p:tgtEl>
                                        <p:attrNameLst>
                                          <p:attrName>ppt_x</p:attrName>
                                        </p:attrNameLst>
                                      </p:cBhvr>
                                      <p:tavLst>
                                        <p:tav tm="0">
                                          <p:val>
                                            <p:strVal val="#ppt_x"/>
                                          </p:val>
                                        </p:tav>
                                        <p:tav tm="100000">
                                          <p:val>
                                            <p:strVal val="#ppt_x"/>
                                          </p:val>
                                        </p:tav>
                                      </p:tavLst>
                                    </p:anim>
                                    <p:anim calcmode="lin" valueType="num">
                                      <p:cBhvr>
                                        <p:cTn dur="500" fill="hold" id="9"/>
                                        <p:tgtEl>
                                          <p:spTgt spid="29"/>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500"/>
                            </p:stCondLst>
                            <p:childTnLst>
                              <p:par>
                                <p:cTn fill="hold" grpId="0" id="11" nodeType="afterEffect" presetClass="entr" presetID="42" presetSubtype="0">
                                  <p:stCondLst>
                                    <p:cond delay="0"/>
                                  </p:stCondLst>
                                  <p:childTnLst>
                                    <p:set>
                                      <p:cBhvr>
                                        <p:cTn dur="1" fill="hold" id="12">
                                          <p:stCondLst>
                                            <p:cond delay="0"/>
                                          </p:stCondLst>
                                        </p:cTn>
                                        <p:tgtEl>
                                          <p:spTgt spid="34"/>
                                        </p:tgtEl>
                                        <p:attrNameLst>
                                          <p:attrName>style.visibility</p:attrName>
                                        </p:attrNameLst>
                                      </p:cBhvr>
                                      <p:to>
                                        <p:strVal val="visible"/>
                                      </p:to>
                                    </p:set>
                                    <p:animEffect filter="fade" transition="in">
                                      <p:cBhvr>
                                        <p:cTn dur="500" id="13"/>
                                        <p:tgtEl>
                                          <p:spTgt spid="34"/>
                                        </p:tgtEl>
                                      </p:cBhvr>
                                    </p:animEffect>
                                    <p:anim calcmode="lin" valueType="num">
                                      <p:cBhvr>
                                        <p:cTn dur="500" fill="hold" id="14"/>
                                        <p:tgtEl>
                                          <p:spTgt spid="34"/>
                                        </p:tgtEl>
                                        <p:attrNameLst>
                                          <p:attrName>ppt_x</p:attrName>
                                        </p:attrNameLst>
                                      </p:cBhvr>
                                      <p:tavLst>
                                        <p:tav tm="0">
                                          <p:val>
                                            <p:strVal val="#ppt_x"/>
                                          </p:val>
                                        </p:tav>
                                        <p:tav tm="100000">
                                          <p:val>
                                            <p:strVal val="#ppt_x"/>
                                          </p:val>
                                        </p:tav>
                                      </p:tavLst>
                                    </p:anim>
                                    <p:anim calcmode="lin" valueType="num">
                                      <p:cBhvr>
                                        <p:cTn dur="500" fill="hold" id="15"/>
                                        <p:tgtEl>
                                          <p:spTgt spid="34"/>
                                        </p:tgtEl>
                                        <p:attrNameLst>
                                          <p:attrName>ppt_y</p:attrName>
                                        </p:attrNameLst>
                                      </p:cBhvr>
                                      <p:tavLst>
                                        <p:tav tm="0">
                                          <p:val>
                                            <p:strVal val="#ppt_y+.1"/>
                                          </p:val>
                                        </p:tav>
                                        <p:tav tm="100000">
                                          <p:val>
                                            <p:strVal val="#ppt_y"/>
                                          </p:val>
                                        </p:tav>
                                      </p:tavLst>
                                    </p:anim>
                                  </p:childTnLst>
                                </p:cTn>
                              </p:par>
                            </p:childTnLst>
                          </p:cTn>
                        </p:par>
                        <p:par>
                          <p:cTn fill="hold" id="16" nodeType="afterGroup">
                            <p:stCondLst>
                              <p:cond delay="1000"/>
                            </p:stCondLst>
                            <p:childTnLst>
                              <p:par>
                                <p:cTn fill="hold" grpId="0" id="17" nodeType="afterEffect" presetClass="entr" presetID="47" presetSubtype="0">
                                  <p:stCondLst>
                                    <p:cond delay="0"/>
                                  </p:stCondLst>
                                  <p:childTnLst>
                                    <p:set>
                                      <p:cBhvr>
                                        <p:cTn dur="1" fill="hold" id="18">
                                          <p:stCondLst>
                                            <p:cond delay="0"/>
                                          </p:stCondLst>
                                        </p:cTn>
                                        <p:tgtEl>
                                          <p:spTgt spid="48"/>
                                        </p:tgtEl>
                                        <p:attrNameLst>
                                          <p:attrName>style.visibility</p:attrName>
                                        </p:attrNameLst>
                                      </p:cBhvr>
                                      <p:to>
                                        <p:strVal val="visible"/>
                                      </p:to>
                                    </p:set>
                                    <p:animEffect filter="fade" transition="in">
                                      <p:cBhvr>
                                        <p:cTn dur="500" id="19"/>
                                        <p:tgtEl>
                                          <p:spTgt spid="48"/>
                                        </p:tgtEl>
                                      </p:cBhvr>
                                    </p:animEffect>
                                    <p:anim calcmode="lin" valueType="num">
                                      <p:cBhvr>
                                        <p:cTn dur="500" fill="hold" id="20"/>
                                        <p:tgtEl>
                                          <p:spTgt spid="48"/>
                                        </p:tgtEl>
                                        <p:attrNameLst>
                                          <p:attrName>ppt_x</p:attrName>
                                        </p:attrNameLst>
                                      </p:cBhvr>
                                      <p:tavLst>
                                        <p:tav tm="0">
                                          <p:val>
                                            <p:strVal val="#ppt_x"/>
                                          </p:val>
                                        </p:tav>
                                        <p:tav tm="100000">
                                          <p:val>
                                            <p:strVal val="#ppt_x"/>
                                          </p:val>
                                        </p:tav>
                                      </p:tavLst>
                                    </p:anim>
                                    <p:anim calcmode="lin" valueType="num">
                                      <p:cBhvr>
                                        <p:cTn dur="500" fill="hold" id="21"/>
                                        <p:tgtEl>
                                          <p:spTgt spid="48"/>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1500"/>
                            </p:stCondLst>
                            <p:childTnLst>
                              <p:par>
                                <p:cTn fill="hold" grpId="0" id="23" nodeType="afterEffect" presetClass="entr" presetID="22" presetSubtype="8">
                                  <p:stCondLst>
                                    <p:cond delay="0"/>
                                  </p:stCondLst>
                                  <p:childTnLst>
                                    <p:set>
                                      <p:cBhvr>
                                        <p:cTn dur="1" fill="hold" id="24">
                                          <p:stCondLst>
                                            <p:cond delay="0"/>
                                          </p:stCondLst>
                                        </p:cTn>
                                        <p:tgtEl>
                                          <p:spTgt spid="33"/>
                                        </p:tgtEl>
                                        <p:attrNameLst>
                                          <p:attrName>style.visibility</p:attrName>
                                        </p:attrNameLst>
                                      </p:cBhvr>
                                      <p:to>
                                        <p:strVal val="visible"/>
                                      </p:to>
                                    </p:set>
                                    <p:animEffect filter="wipe(left)" transition="in">
                                      <p:cBhvr>
                                        <p:cTn dur="500" id="25"/>
                                        <p:tgtEl>
                                          <p:spTgt spid="33"/>
                                        </p:tgtEl>
                                      </p:cBhvr>
                                    </p:animEffect>
                                  </p:childTnLst>
                                </p:cTn>
                              </p:par>
                            </p:childTnLst>
                          </p:cTn>
                        </p:par>
                        <p:par>
                          <p:cTn fill="hold" id="26" nodeType="afterGroup">
                            <p:stCondLst>
                              <p:cond delay="2000"/>
                            </p:stCondLst>
                            <p:childTnLst>
                              <p:par>
                                <p:cTn fill="hold" grpId="0" id="27" nodeType="afterEffect" presetClass="entr" presetID="47" presetSubtype="0">
                                  <p:stCondLst>
                                    <p:cond delay="0"/>
                                  </p:stCondLst>
                                  <p:childTnLst>
                                    <p:set>
                                      <p:cBhvr>
                                        <p:cTn dur="1" fill="hold" id="28">
                                          <p:stCondLst>
                                            <p:cond delay="0"/>
                                          </p:stCondLst>
                                        </p:cTn>
                                        <p:tgtEl>
                                          <p:spTgt spid="49"/>
                                        </p:tgtEl>
                                        <p:attrNameLst>
                                          <p:attrName>style.visibility</p:attrName>
                                        </p:attrNameLst>
                                      </p:cBhvr>
                                      <p:to>
                                        <p:strVal val="visible"/>
                                      </p:to>
                                    </p:set>
                                    <p:animEffect filter="fade" transition="in">
                                      <p:cBhvr>
                                        <p:cTn dur="500" id="29"/>
                                        <p:tgtEl>
                                          <p:spTgt spid="49"/>
                                        </p:tgtEl>
                                      </p:cBhvr>
                                    </p:animEffect>
                                    <p:anim calcmode="lin" valueType="num">
                                      <p:cBhvr>
                                        <p:cTn dur="500" fill="hold" id="30"/>
                                        <p:tgtEl>
                                          <p:spTgt spid="49"/>
                                        </p:tgtEl>
                                        <p:attrNameLst>
                                          <p:attrName>ppt_x</p:attrName>
                                        </p:attrNameLst>
                                      </p:cBhvr>
                                      <p:tavLst>
                                        <p:tav tm="0">
                                          <p:val>
                                            <p:strVal val="#ppt_x"/>
                                          </p:val>
                                        </p:tav>
                                        <p:tav tm="100000">
                                          <p:val>
                                            <p:strVal val="#ppt_x"/>
                                          </p:val>
                                        </p:tav>
                                      </p:tavLst>
                                    </p:anim>
                                    <p:anim calcmode="lin" valueType="num">
                                      <p:cBhvr>
                                        <p:cTn dur="500" fill="hold" id="31"/>
                                        <p:tgtEl>
                                          <p:spTgt spid="49"/>
                                        </p:tgtEl>
                                        <p:attrNameLst>
                                          <p:attrName>ppt_y</p:attrName>
                                        </p:attrNameLst>
                                      </p:cBhvr>
                                      <p:tavLst>
                                        <p:tav tm="0">
                                          <p:val>
                                            <p:strVal val="#ppt_y-.1"/>
                                          </p:val>
                                        </p:tav>
                                        <p:tav tm="100000">
                                          <p:val>
                                            <p:strVal val="#ppt_y"/>
                                          </p:val>
                                        </p:tav>
                                      </p:tavLst>
                                    </p:anim>
                                  </p:childTnLst>
                                </p:cTn>
                              </p:par>
                            </p:childTnLst>
                          </p:cTn>
                        </p:par>
                        <p:par>
                          <p:cTn fill="hold" id="32" nodeType="afterGroup">
                            <p:stCondLst>
                              <p:cond delay="2500"/>
                            </p:stCondLst>
                            <p:childTnLst>
                              <p:par>
                                <p:cTn fill="hold" grpId="0" id="33" nodeType="afterEffect" presetClass="entr" presetID="42" presetSubtype="0">
                                  <p:stCondLst>
                                    <p:cond delay="0"/>
                                  </p:stCondLst>
                                  <p:childTnLst>
                                    <p:set>
                                      <p:cBhvr>
                                        <p:cTn dur="1" fill="hold" id="34">
                                          <p:stCondLst>
                                            <p:cond delay="0"/>
                                          </p:stCondLst>
                                        </p:cTn>
                                        <p:tgtEl>
                                          <p:spTgt spid="35"/>
                                        </p:tgtEl>
                                        <p:attrNameLst>
                                          <p:attrName>style.visibility</p:attrName>
                                        </p:attrNameLst>
                                      </p:cBhvr>
                                      <p:to>
                                        <p:strVal val="visible"/>
                                      </p:to>
                                    </p:set>
                                    <p:animEffect filter="fade" transition="in">
                                      <p:cBhvr>
                                        <p:cTn dur="500" id="35"/>
                                        <p:tgtEl>
                                          <p:spTgt spid="35"/>
                                        </p:tgtEl>
                                      </p:cBhvr>
                                    </p:animEffect>
                                    <p:anim calcmode="lin" valueType="num">
                                      <p:cBhvr>
                                        <p:cTn dur="500" fill="hold" id="36"/>
                                        <p:tgtEl>
                                          <p:spTgt spid="35"/>
                                        </p:tgtEl>
                                        <p:attrNameLst>
                                          <p:attrName>ppt_x</p:attrName>
                                        </p:attrNameLst>
                                      </p:cBhvr>
                                      <p:tavLst>
                                        <p:tav tm="0">
                                          <p:val>
                                            <p:strVal val="#ppt_x"/>
                                          </p:val>
                                        </p:tav>
                                        <p:tav tm="100000">
                                          <p:val>
                                            <p:strVal val="#ppt_x"/>
                                          </p:val>
                                        </p:tav>
                                      </p:tavLst>
                                    </p:anim>
                                    <p:anim calcmode="lin" valueType="num">
                                      <p:cBhvr>
                                        <p:cTn dur="500" fill="hold" id="37"/>
                                        <p:tgtEl>
                                          <p:spTgt spid="35"/>
                                        </p:tgtEl>
                                        <p:attrNameLst>
                                          <p:attrName>ppt_y</p:attrName>
                                        </p:attrNameLst>
                                      </p:cBhvr>
                                      <p:tavLst>
                                        <p:tav tm="0">
                                          <p:val>
                                            <p:strVal val="#ppt_y+.1"/>
                                          </p:val>
                                        </p:tav>
                                        <p:tav tm="100000">
                                          <p:val>
                                            <p:strVal val="#ppt_y"/>
                                          </p:val>
                                        </p:tav>
                                      </p:tavLst>
                                    </p:anim>
                                  </p:childTnLst>
                                </p:cTn>
                              </p:par>
                            </p:childTnLst>
                          </p:cTn>
                        </p:par>
                        <p:par>
                          <p:cTn fill="hold" id="38" nodeType="afterGroup">
                            <p:stCondLst>
                              <p:cond delay="3000"/>
                            </p:stCondLst>
                            <p:childTnLst>
                              <p:par>
                                <p:cTn fill="hold" grpId="0" id="39" nodeType="afterEffect" presetClass="entr" presetID="47" presetSubtype="0">
                                  <p:stCondLst>
                                    <p:cond delay="0"/>
                                  </p:stCondLst>
                                  <p:childTnLst>
                                    <p:set>
                                      <p:cBhvr>
                                        <p:cTn dur="1" fill="hold" id="40">
                                          <p:stCondLst>
                                            <p:cond delay="0"/>
                                          </p:stCondLst>
                                        </p:cTn>
                                        <p:tgtEl>
                                          <p:spTgt spid="50"/>
                                        </p:tgtEl>
                                        <p:attrNameLst>
                                          <p:attrName>style.visibility</p:attrName>
                                        </p:attrNameLst>
                                      </p:cBhvr>
                                      <p:to>
                                        <p:strVal val="visible"/>
                                      </p:to>
                                    </p:set>
                                    <p:animEffect filter="fade" transition="in">
                                      <p:cBhvr>
                                        <p:cTn dur="500" id="41"/>
                                        <p:tgtEl>
                                          <p:spTgt spid="50"/>
                                        </p:tgtEl>
                                      </p:cBhvr>
                                    </p:animEffect>
                                    <p:anim calcmode="lin" valueType="num">
                                      <p:cBhvr>
                                        <p:cTn dur="500" fill="hold" id="42"/>
                                        <p:tgtEl>
                                          <p:spTgt spid="50"/>
                                        </p:tgtEl>
                                        <p:attrNameLst>
                                          <p:attrName>ppt_x</p:attrName>
                                        </p:attrNameLst>
                                      </p:cBhvr>
                                      <p:tavLst>
                                        <p:tav tm="0">
                                          <p:val>
                                            <p:strVal val="#ppt_x"/>
                                          </p:val>
                                        </p:tav>
                                        <p:tav tm="100000">
                                          <p:val>
                                            <p:strVal val="#ppt_x"/>
                                          </p:val>
                                        </p:tav>
                                      </p:tavLst>
                                    </p:anim>
                                    <p:anim calcmode="lin" valueType="num">
                                      <p:cBhvr>
                                        <p:cTn dur="500" fill="hold" id="43"/>
                                        <p:tgtEl>
                                          <p:spTgt spid="50"/>
                                        </p:tgtEl>
                                        <p:attrNameLst>
                                          <p:attrName>ppt_y</p:attrName>
                                        </p:attrNameLst>
                                      </p:cBhvr>
                                      <p:tavLst>
                                        <p:tav tm="0">
                                          <p:val>
                                            <p:strVal val="#ppt_y-.1"/>
                                          </p:val>
                                        </p:tav>
                                        <p:tav tm="100000">
                                          <p:val>
                                            <p:strVal val="#ppt_y"/>
                                          </p:val>
                                        </p:tav>
                                      </p:tavLst>
                                    </p:anim>
                                  </p:childTnLst>
                                </p:cTn>
                              </p:par>
                            </p:childTnLst>
                          </p:cTn>
                        </p:par>
                        <p:par>
                          <p:cTn fill="hold" id="44" nodeType="afterGroup">
                            <p:stCondLst>
                              <p:cond delay="3500"/>
                            </p:stCondLst>
                            <p:childTnLst>
                              <p:par>
                                <p:cTn fill="hold" grpId="0" id="45" nodeType="afterEffect" presetClass="entr" presetID="53" presetSubtype="0">
                                  <p:stCondLst>
                                    <p:cond delay="0"/>
                                  </p:stCondLst>
                                  <p:childTnLst>
                                    <p:set>
                                      <p:cBhvr>
                                        <p:cTn dur="1" fill="hold" id="46">
                                          <p:stCondLst>
                                            <p:cond delay="0"/>
                                          </p:stCondLst>
                                        </p:cTn>
                                        <p:tgtEl>
                                          <p:spTgt spid="39"/>
                                        </p:tgtEl>
                                        <p:attrNameLst>
                                          <p:attrName>style.visibility</p:attrName>
                                        </p:attrNameLst>
                                      </p:cBhvr>
                                      <p:to>
                                        <p:strVal val="visible"/>
                                      </p:to>
                                    </p:set>
                                    <p:anim calcmode="lin" valueType="num">
                                      <p:cBhvr>
                                        <p:cTn dur="500" fill="hold" id="47"/>
                                        <p:tgtEl>
                                          <p:spTgt spid="39"/>
                                        </p:tgtEl>
                                        <p:attrNameLst>
                                          <p:attrName>ppt_w</p:attrName>
                                        </p:attrNameLst>
                                      </p:cBhvr>
                                      <p:tavLst>
                                        <p:tav tm="0">
                                          <p:val>
                                            <p:fltVal val="0"/>
                                          </p:val>
                                        </p:tav>
                                        <p:tav tm="100000">
                                          <p:val>
                                            <p:strVal val="#ppt_w"/>
                                          </p:val>
                                        </p:tav>
                                      </p:tavLst>
                                    </p:anim>
                                    <p:anim calcmode="lin" valueType="num">
                                      <p:cBhvr>
                                        <p:cTn dur="500" fill="hold" id="48"/>
                                        <p:tgtEl>
                                          <p:spTgt spid="39"/>
                                        </p:tgtEl>
                                        <p:attrNameLst>
                                          <p:attrName>ppt_h</p:attrName>
                                        </p:attrNameLst>
                                      </p:cBhvr>
                                      <p:tavLst>
                                        <p:tav tm="0">
                                          <p:val>
                                            <p:fltVal val="0"/>
                                          </p:val>
                                        </p:tav>
                                        <p:tav tm="100000">
                                          <p:val>
                                            <p:strVal val="#ppt_h"/>
                                          </p:val>
                                        </p:tav>
                                      </p:tavLst>
                                    </p:anim>
                                    <p:animEffect filter="fade" transition="in">
                                      <p:cBhvr>
                                        <p:cTn dur="500" id="49"/>
                                        <p:tgtEl>
                                          <p:spTgt spid="39"/>
                                        </p:tgtEl>
                                      </p:cBhvr>
                                    </p:animEffect>
                                  </p:childTnLst>
                                </p:cTn>
                              </p:par>
                            </p:childTnLst>
                          </p:cTn>
                        </p:par>
                        <p:par>
                          <p:cTn fill="hold" id="50" nodeType="afterGroup">
                            <p:stCondLst>
                              <p:cond delay="4000"/>
                            </p:stCondLst>
                            <p:childTnLst>
                              <p:par>
                                <p:cTn fill="hold" grpId="0" id="51" nodeType="afterEffect" presetClass="entr" presetID="47" presetSubtype="0">
                                  <p:stCondLst>
                                    <p:cond delay="0"/>
                                  </p:stCondLst>
                                  <p:childTnLst>
                                    <p:set>
                                      <p:cBhvr>
                                        <p:cTn dur="1" fill="hold" id="52">
                                          <p:stCondLst>
                                            <p:cond delay="0"/>
                                          </p:stCondLst>
                                        </p:cTn>
                                        <p:tgtEl>
                                          <p:spTgt spid="43"/>
                                        </p:tgtEl>
                                        <p:attrNameLst>
                                          <p:attrName>style.visibility</p:attrName>
                                        </p:attrNameLst>
                                      </p:cBhvr>
                                      <p:to>
                                        <p:strVal val="visible"/>
                                      </p:to>
                                    </p:set>
                                    <p:animEffect filter="fade" transition="in">
                                      <p:cBhvr>
                                        <p:cTn dur="500" id="53"/>
                                        <p:tgtEl>
                                          <p:spTgt spid="43"/>
                                        </p:tgtEl>
                                      </p:cBhvr>
                                    </p:animEffect>
                                    <p:anim calcmode="lin" valueType="num">
                                      <p:cBhvr>
                                        <p:cTn dur="500" fill="hold" id="54"/>
                                        <p:tgtEl>
                                          <p:spTgt spid="43"/>
                                        </p:tgtEl>
                                        <p:attrNameLst>
                                          <p:attrName>ppt_x</p:attrName>
                                        </p:attrNameLst>
                                      </p:cBhvr>
                                      <p:tavLst>
                                        <p:tav tm="0">
                                          <p:val>
                                            <p:strVal val="#ppt_x"/>
                                          </p:val>
                                        </p:tav>
                                        <p:tav tm="100000">
                                          <p:val>
                                            <p:strVal val="#ppt_x"/>
                                          </p:val>
                                        </p:tav>
                                      </p:tavLst>
                                    </p:anim>
                                    <p:anim calcmode="lin" valueType="num">
                                      <p:cBhvr>
                                        <p:cTn dur="500" fill="hold" id="55"/>
                                        <p:tgtEl>
                                          <p:spTgt spid="43"/>
                                        </p:tgtEl>
                                        <p:attrNameLst>
                                          <p:attrName>ppt_y</p:attrName>
                                        </p:attrNameLst>
                                      </p:cBhvr>
                                      <p:tavLst>
                                        <p:tav tm="0">
                                          <p:val>
                                            <p:strVal val="#ppt_y-.1"/>
                                          </p:val>
                                        </p:tav>
                                        <p:tav tm="100000">
                                          <p:val>
                                            <p:strVal val="#ppt_y"/>
                                          </p:val>
                                        </p:tav>
                                      </p:tavLst>
                                    </p:anim>
                                  </p:childTnLst>
                                </p:cTn>
                              </p:par>
                              <p:par>
                                <p:cTn fill="hold" grpId="0" id="56" nodeType="withEffect" presetClass="entr" presetID="42" presetSubtype="0">
                                  <p:stCondLst>
                                    <p:cond delay="0"/>
                                  </p:stCondLst>
                                  <p:childTnLst>
                                    <p:set>
                                      <p:cBhvr>
                                        <p:cTn dur="1" fill="hold" id="57">
                                          <p:stCondLst>
                                            <p:cond delay="0"/>
                                          </p:stCondLst>
                                        </p:cTn>
                                        <p:tgtEl>
                                          <p:spTgt spid="42"/>
                                        </p:tgtEl>
                                        <p:attrNameLst>
                                          <p:attrName>style.visibility</p:attrName>
                                        </p:attrNameLst>
                                      </p:cBhvr>
                                      <p:to>
                                        <p:strVal val="visible"/>
                                      </p:to>
                                    </p:set>
                                    <p:animEffect filter="fade" transition="in">
                                      <p:cBhvr>
                                        <p:cTn dur="500" id="58"/>
                                        <p:tgtEl>
                                          <p:spTgt spid="42"/>
                                        </p:tgtEl>
                                      </p:cBhvr>
                                    </p:animEffect>
                                    <p:anim calcmode="lin" valueType="num">
                                      <p:cBhvr>
                                        <p:cTn dur="500" fill="hold" id="59"/>
                                        <p:tgtEl>
                                          <p:spTgt spid="42"/>
                                        </p:tgtEl>
                                        <p:attrNameLst>
                                          <p:attrName>ppt_x</p:attrName>
                                        </p:attrNameLst>
                                      </p:cBhvr>
                                      <p:tavLst>
                                        <p:tav tm="0">
                                          <p:val>
                                            <p:strVal val="#ppt_x"/>
                                          </p:val>
                                        </p:tav>
                                        <p:tav tm="100000">
                                          <p:val>
                                            <p:strVal val="#ppt_x"/>
                                          </p:val>
                                        </p:tav>
                                      </p:tavLst>
                                    </p:anim>
                                    <p:anim calcmode="lin" valueType="num">
                                      <p:cBhvr>
                                        <p:cTn dur="500" fill="hold" id="60"/>
                                        <p:tgtEl>
                                          <p:spTgt spid="42"/>
                                        </p:tgtEl>
                                        <p:attrNameLst>
                                          <p:attrName>ppt_y</p:attrName>
                                        </p:attrNameLst>
                                      </p:cBhvr>
                                      <p:tavLst>
                                        <p:tav tm="0">
                                          <p:val>
                                            <p:strVal val="#ppt_y+.1"/>
                                          </p:val>
                                        </p:tav>
                                        <p:tav tm="100000">
                                          <p:val>
                                            <p:strVal val="#ppt_y"/>
                                          </p:val>
                                        </p:tav>
                                      </p:tavLst>
                                    </p:anim>
                                  </p:childTnLst>
                                </p:cTn>
                              </p:par>
                            </p:childTnLst>
                          </p:cTn>
                        </p:par>
                        <p:par>
                          <p:cTn fill="hold" id="61" nodeType="afterGroup">
                            <p:stCondLst>
                              <p:cond delay="4500"/>
                            </p:stCondLst>
                            <p:childTnLst>
                              <p:par>
                                <p:cTn fill="hold" grpId="0" id="62" nodeType="afterEffect" presetClass="entr" presetID="53" presetSubtype="0">
                                  <p:stCondLst>
                                    <p:cond delay="0"/>
                                  </p:stCondLst>
                                  <p:childTnLst>
                                    <p:set>
                                      <p:cBhvr>
                                        <p:cTn dur="1" fill="hold" id="63">
                                          <p:stCondLst>
                                            <p:cond delay="0"/>
                                          </p:stCondLst>
                                        </p:cTn>
                                        <p:tgtEl>
                                          <p:spTgt spid="40"/>
                                        </p:tgtEl>
                                        <p:attrNameLst>
                                          <p:attrName>style.visibility</p:attrName>
                                        </p:attrNameLst>
                                      </p:cBhvr>
                                      <p:to>
                                        <p:strVal val="visible"/>
                                      </p:to>
                                    </p:set>
                                    <p:anim calcmode="lin" valueType="num">
                                      <p:cBhvr>
                                        <p:cTn dur="500" fill="hold" id="64"/>
                                        <p:tgtEl>
                                          <p:spTgt spid="40"/>
                                        </p:tgtEl>
                                        <p:attrNameLst>
                                          <p:attrName>ppt_w</p:attrName>
                                        </p:attrNameLst>
                                      </p:cBhvr>
                                      <p:tavLst>
                                        <p:tav tm="0">
                                          <p:val>
                                            <p:fltVal val="0"/>
                                          </p:val>
                                        </p:tav>
                                        <p:tav tm="100000">
                                          <p:val>
                                            <p:strVal val="#ppt_w"/>
                                          </p:val>
                                        </p:tav>
                                      </p:tavLst>
                                    </p:anim>
                                    <p:anim calcmode="lin" valueType="num">
                                      <p:cBhvr>
                                        <p:cTn dur="500" fill="hold" id="65"/>
                                        <p:tgtEl>
                                          <p:spTgt spid="40"/>
                                        </p:tgtEl>
                                        <p:attrNameLst>
                                          <p:attrName>ppt_h</p:attrName>
                                        </p:attrNameLst>
                                      </p:cBhvr>
                                      <p:tavLst>
                                        <p:tav tm="0">
                                          <p:val>
                                            <p:fltVal val="0"/>
                                          </p:val>
                                        </p:tav>
                                        <p:tav tm="100000">
                                          <p:val>
                                            <p:strVal val="#ppt_h"/>
                                          </p:val>
                                        </p:tav>
                                      </p:tavLst>
                                    </p:anim>
                                    <p:animEffect filter="fade" transition="in">
                                      <p:cBhvr>
                                        <p:cTn dur="500" id="66"/>
                                        <p:tgtEl>
                                          <p:spTgt spid="40"/>
                                        </p:tgtEl>
                                      </p:cBhvr>
                                    </p:animEffect>
                                  </p:childTnLst>
                                </p:cTn>
                              </p:par>
                            </p:childTnLst>
                          </p:cTn>
                        </p:par>
                        <p:par>
                          <p:cTn fill="hold" id="67" nodeType="afterGroup">
                            <p:stCondLst>
                              <p:cond delay="5000"/>
                            </p:stCondLst>
                            <p:childTnLst>
                              <p:par>
                                <p:cTn fill="hold" grpId="0" id="68" nodeType="afterEffect" presetClass="entr" presetID="47" presetSubtype="0">
                                  <p:stCondLst>
                                    <p:cond delay="0"/>
                                  </p:stCondLst>
                                  <p:childTnLst>
                                    <p:set>
                                      <p:cBhvr>
                                        <p:cTn dur="1" fill="hold" id="69">
                                          <p:stCondLst>
                                            <p:cond delay="0"/>
                                          </p:stCondLst>
                                        </p:cTn>
                                        <p:tgtEl>
                                          <p:spTgt spid="45"/>
                                        </p:tgtEl>
                                        <p:attrNameLst>
                                          <p:attrName>style.visibility</p:attrName>
                                        </p:attrNameLst>
                                      </p:cBhvr>
                                      <p:to>
                                        <p:strVal val="visible"/>
                                      </p:to>
                                    </p:set>
                                    <p:animEffect filter="fade" transition="in">
                                      <p:cBhvr>
                                        <p:cTn dur="500" id="70"/>
                                        <p:tgtEl>
                                          <p:spTgt spid="45"/>
                                        </p:tgtEl>
                                      </p:cBhvr>
                                    </p:animEffect>
                                    <p:anim calcmode="lin" valueType="num">
                                      <p:cBhvr>
                                        <p:cTn dur="500" fill="hold" id="71"/>
                                        <p:tgtEl>
                                          <p:spTgt spid="45"/>
                                        </p:tgtEl>
                                        <p:attrNameLst>
                                          <p:attrName>ppt_x</p:attrName>
                                        </p:attrNameLst>
                                      </p:cBhvr>
                                      <p:tavLst>
                                        <p:tav tm="0">
                                          <p:val>
                                            <p:strVal val="#ppt_x"/>
                                          </p:val>
                                        </p:tav>
                                        <p:tav tm="100000">
                                          <p:val>
                                            <p:strVal val="#ppt_x"/>
                                          </p:val>
                                        </p:tav>
                                      </p:tavLst>
                                    </p:anim>
                                    <p:anim calcmode="lin" valueType="num">
                                      <p:cBhvr>
                                        <p:cTn dur="500" fill="hold" id="72"/>
                                        <p:tgtEl>
                                          <p:spTgt spid="45"/>
                                        </p:tgtEl>
                                        <p:attrNameLst>
                                          <p:attrName>ppt_y</p:attrName>
                                        </p:attrNameLst>
                                      </p:cBhvr>
                                      <p:tavLst>
                                        <p:tav tm="0">
                                          <p:val>
                                            <p:strVal val="#ppt_y-.1"/>
                                          </p:val>
                                        </p:tav>
                                        <p:tav tm="100000">
                                          <p:val>
                                            <p:strVal val="#ppt_y"/>
                                          </p:val>
                                        </p:tav>
                                      </p:tavLst>
                                    </p:anim>
                                  </p:childTnLst>
                                </p:cTn>
                              </p:par>
                              <p:par>
                                <p:cTn fill="hold" grpId="0" id="73" nodeType="withEffect" presetClass="entr" presetID="42" presetSubtype="0">
                                  <p:stCondLst>
                                    <p:cond delay="0"/>
                                  </p:stCondLst>
                                  <p:childTnLst>
                                    <p:set>
                                      <p:cBhvr>
                                        <p:cTn dur="1" fill="hold" id="74">
                                          <p:stCondLst>
                                            <p:cond delay="0"/>
                                          </p:stCondLst>
                                        </p:cTn>
                                        <p:tgtEl>
                                          <p:spTgt spid="44"/>
                                        </p:tgtEl>
                                        <p:attrNameLst>
                                          <p:attrName>style.visibility</p:attrName>
                                        </p:attrNameLst>
                                      </p:cBhvr>
                                      <p:to>
                                        <p:strVal val="visible"/>
                                      </p:to>
                                    </p:set>
                                    <p:animEffect filter="fade" transition="in">
                                      <p:cBhvr>
                                        <p:cTn dur="500" id="75"/>
                                        <p:tgtEl>
                                          <p:spTgt spid="44"/>
                                        </p:tgtEl>
                                      </p:cBhvr>
                                    </p:animEffect>
                                    <p:anim calcmode="lin" valueType="num">
                                      <p:cBhvr>
                                        <p:cTn dur="500" fill="hold" id="76"/>
                                        <p:tgtEl>
                                          <p:spTgt spid="44"/>
                                        </p:tgtEl>
                                        <p:attrNameLst>
                                          <p:attrName>ppt_x</p:attrName>
                                        </p:attrNameLst>
                                      </p:cBhvr>
                                      <p:tavLst>
                                        <p:tav tm="0">
                                          <p:val>
                                            <p:strVal val="#ppt_x"/>
                                          </p:val>
                                        </p:tav>
                                        <p:tav tm="100000">
                                          <p:val>
                                            <p:strVal val="#ppt_x"/>
                                          </p:val>
                                        </p:tav>
                                      </p:tavLst>
                                    </p:anim>
                                    <p:anim calcmode="lin" valueType="num">
                                      <p:cBhvr>
                                        <p:cTn dur="500" fill="hold" id="77"/>
                                        <p:tgtEl>
                                          <p:spTgt spid="44"/>
                                        </p:tgtEl>
                                        <p:attrNameLst>
                                          <p:attrName>ppt_y</p:attrName>
                                        </p:attrNameLst>
                                      </p:cBhvr>
                                      <p:tavLst>
                                        <p:tav tm="0">
                                          <p:val>
                                            <p:strVal val="#ppt_y+.1"/>
                                          </p:val>
                                        </p:tav>
                                        <p:tav tm="100000">
                                          <p:val>
                                            <p:strVal val="#ppt_y"/>
                                          </p:val>
                                        </p:tav>
                                      </p:tavLst>
                                    </p:anim>
                                  </p:childTnLst>
                                </p:cTn>
                              </p:par>
                            </p:childTnLst>
                          </p:cTn>
                        </p:par>
                        <p:par>
                          <p:cTn fill="hold" id="78" nodeType="afterGroup">
                            <p:stCondLst>
                              <p:cond delay="5500"/>
                            </p:stCondLst>
                            <p:childTnLst>
                              <p:par>
                                <p:cTn fill="hold" grpId="0" id="79" nodeType="afterEffect" presetClass="entr" presetID="53" presetSubtype="0">
                                  <p:stCondLst>
                                    <p:cond delay="0"/>
                                  </p:stCondLst>
                                  <p:childTnLst>
                                    <p:set>
                                      <p:cBhvr>
                                        <p:cTn dur="1" fill="hold" id="80">
                                          <p:stCondLst>
                                            <p:cond delay="0"/>
                                          </p:stCondLst>
                                        </p:cTn>
                                        <p:tgtEl>
                                          <p:spTgt spid="41"/>
                                        </p:tgtEl>
                                        <p:attrNameLst>
                                          <p:attrName>style.visibility</p:attrName>
                                        </p:attrNameLst>
                                      </p:cBhvr>
                                      <p:to>
                                        <p:strVal val="visible"/>
                                      </p:to>
                                    </p:set>
                                    <p:anim calcmode="lin" valueType="num">
                                      <p:cBhvr>
                                        <p:cTn dur="500" fill="hold" id="81"/>
                                        <p:tgtEl>
                                          <p:spTgt spid="41"/>
                                        </p:tgtEl>
                                        <p:attrNameLst>
                                          <p:attrName>ppt_w</p:attrName>
                                        </p:attrNameLst>
                                      </p:cBhvr>
                                      <p:tavLst>
                                        <p:tav tm="0">
                                          <p:val>
                                            <p:fltVal val="0"/>
                                          </p:val>
                                        </p:tav>
                                        <p:tav tm="100000">
                                          <p:val>
                                            <p:strVal val="#ppt_w"/>
                                          </p:val>
                                        </p:tav>
                                      </p:tavLst>
                                    </p:anim>
                                    <p:anim calcmode="lin" valueType="num">
                                      <p:cBhvr>
                                        <p:cTn dur="500" fill="hold" id="82"/>
                                        <p:tgtEl>
                                          <p:spTgt spid="41"/>
                                        </p:tgtEl>
                                        <p:attrNameLst>
                                          <p:attrName>ppt_h</p:attrName>
                                        </p:attrNameLst>
                                      </p:cBhvr>
                                      <p:tavLst>
                                        <p:tav tm="0">
                                          <p:val>
                                            <p:fltVal val="0"/>
                                          </p:val>
                                        </p:tav>
                                        <p:tav tm="100000">
                                          <p:val>
                                            <p:strVal val="#ppt_h"/>
                                          </p:val>
                                        </p:tav>
                                      </p:tavLst>
                                    </p:anim>
                                    <p:animEffect filter="fade" transition="in">
                                      <p:cBhvr>
                                        <p:cTn dur="500" id="83"/>
                                        <p:tgtEl>
                                          <p:spTgt spid="41"/>
                                        </p:tgtEl>
                                      </p:cBhvr>
                                    </p:animEffect>
                                  </p:childTnLst>
                                </p:cTn>
                              </p:par>
                            </p:childTnLst>
                          </p:cTn>
                        </p:par>
                        <p:par>
                          <p:cTn fill="hold" id="84" nodeType="afterGroup">
                            <p:stCondLst>
                              <p:cond delay="6000"/>
                            </p:stCondLst>
                            <p:childTnLst>
                              <p:par>
                                <p:cTn fill="hold" grpId="0" id="85" nodeType="afterEffect" presetClass="entr" presetID="47" presetSubtype="0">
                                  <p:stCondLst>
                                    <p:cond delay="0"/>
                                  </p:stCondLst>
                                  <p:childTnLst>
                                    <p:set>
                                      <p:cBhvr>
                                        <p:cTn dur="1" fill="hold" id="86">
                                          <p:stCondLst>
                                            <p:cond delay="0"/>
                                          </p:stCondLst>
                                        </p:cTn>
                                        <p:tgtEl>
                                          <p:spTgt spid="47"/>
                                        </p:tgtEl>
                                        <p:attrNameLst>
                                          <p:attrName>style.visibility</p:attrName>
                                        </p:attrNameLst>
                                      </p:cBhvr>
                                      <p:to>
                                        <p:strVal val="visible"/>
                                      </p:to>
                                    </p:set>
                                    <p:animEffect filter="fade" transition="in">
                                      <p:cBhvr>
                                        <p:cTn dur="500" id="87"/>
                                        <p:tgtEl>
                                          <p:spTgt spid="47"/>
                                        </p:tgtEl>
                                      </p:cBhvr>
                                    </p:animEffect>
                                    <p:anim calcmode="lin" valueType="num">
                                      <p:cBhvr>
                                        <p:cTn dur="500" fill="hold" id="88"/>
                                        <p:tgtEl>
                                          <p:spTgt spid="47"/>
                                        </p:tgtEl>
                                        <p:attrNameLst>
                                          <p:attrName>ppt_x</p:attrName>
                                        </p:attrNameLst>
                                      </p:cBhvr>
                                      <p:tavLst>
                                        <p:tav tm="0">
                                          <p:val>
                                            <p:strVal val="#ppt_x"/>
                                          </p:val>
                                        </p:tav>
                                        <p:tav tm="100000">
                                          <p:val>
                                            <p:strVal val="#ppt_x"/>
                                          </p:val>
                                        </p:tav>
                                      </p:tavLst>
                                    </p:anim>
                                    <p:anim calcmode="lin" valueType="num">
                                      <p:cBhvr>
                                        <p:cTn dur="500" fill="hold" id="89"/>
                                        <p:tgtEl>
                                          <p:spTgt spid="47"/>
                                        </p:tgtEl>
                                        <p:attrNameLst>
                                          <p:attrName>ppt_y</p:attrName>
                                        </p:attrNameLst>
                                      </p:cBhvr>
                                      <p:tavLst>
                                        <p:tav tm="0">
                                          <p:val>
                                            <p:strVal val="#ppt_y-.1"/>
                                          </p:val>
                                        </p:tav>
                                        <p:tav tm="100000">
                                          <p:val>
                                            <p:strVal val="#ppt_y"/>
                                          </p:val>
                                        </p:tav>
                                      </p:tavLst>
                                    </p:anim>
                                  </p:childTnLst>
                                </p:cTn>
                              </p:par>
                              <p:par>
                                <p:cTn fill="hold" grpId="0" id="90" nodeType="withEffect" presetClass="entr" presetID="42" presetSubtype="0">
                                  <p:stCondLst>
                                    <p:cond delay="0"/>
                                  </p:stCondLst>
                                  <p:childTnLst>
                                    <p:set>
                                      <p:cBhvr>
                                        <p:cTn dur="1" fill="hold" id="91">
                                          <p:stCondLst>
                                            <p:cond delay="0"/>
                                          </p:stCondLst>
                                        </p:cTn>
                                        <p:tgtEl>
                                          <p:spTgt spid="46"/>
                                        </p:tgtEl>
                                        <p:attrNameLst>
                                          <p:attrName>style.visibility</p:attrName>
                                        </p:attrNameLst>
                                      </p:cBhvr>
                                      <p:to>
                                        <p:strVal val="visible"/>
                                      </p:to>
                                    </p:set>
                                    <p:animEffect filter="fade" transition="in">
                                      <p:cBhvr>
                                        <p:cTn dur="500" id="92"/>
                                        <p:tgtEl>
                                          <p:spTgt spid="46"/>
                                        </p:tgtEl>
                                      </p:cBhvr>
                                    </p:animEffect>
                                    <p:anim calcmode="lin" valueType="num">
                                      <p:cBhvr>
                                        <p:cTn dur="500" fill="hold" id="93"/>
                                        <p:tgtEl>
                                          <p:spTgt spid="46"/>
                                        </p:tgtEl>
                                        <p:attrNameLst>
                                          <p:attrName>ppt_x</p:attrName>
                                        </p:attrNameLst>
                                      </p:cBhvr>
                                      <p:tavLst>
                                        <p:tav tm="0">
                                          <p:val>
                                            <p:strVal val="#ppt_x"/>
                                          </p:val>
                                        </p:tav>
                                        <p:tav tm="100000">
                                          <p:val>
                                            <p:strVal val="#ppt_x"/>
                                          </p:val>
                                        </p:tav>
                                      </p:tavLst>
                                    </p:anim>
                                    <p:anim calcmode="lin" valueType="num">
                                      <p:cBhvr>
                                        <p:cTn dur="500" fill="hold" id="94"/>
                                        <p:tgtEl>
                                          <p:spTgt spid="4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4"/>
      <p:bldP grpId="0" spid="35"/>
      <p:bldP grpId="0" spid="29"/>
      <p:bldP grpId="0" spid="33"/>
      <p:bldP grpId="0" spid="39"/>
      <p:bldP grpId="0" spid="40"/>
      <p:bldP grpId="0" spid="41"/>
      <p:bldP grpId="0" spid="42"/>
      <p:bldP grpId="0" spid="43"/>
      <p:bldP grpId="0" spid="44"/>
      <p:bldP grpId="0" spid="45"/>
      <p:bldP grpId="0" spid="46"/>
      <p:bldP grpId="0" spid="47"/>
      <p:bldP grpId="0" spid="48"/>
      <p:bldP grpId="0" spid="49"/>
      <p:bldP grpId="0" spid="50"/>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4"/>
          <p:cNvGrpSpPr/>
          <p:nvPr/>
        </p:nvGrpSpPr>
        <p:grpSpPr>
          <a:xfrm>
            <a:off x="3150844" y="1741254"/>
            <a:ext cx="2843902" cy="2739032"/>
            <a:chOff x="4200186" y="2320894"/>
            <a:chExt cx="3791627" cy="3651116"/>
          </a:xfrm>
        </p:grpSpPr>
        <p:sp>
          <p:nvSpPr>
            <p:cNvPr id="7" name="Rounded Rectangle 6"/>
            <p:cNvSpPr/>
            <p:nvPr/>
          </p:nvSpPr>
          <p:spPr>
            <a:xfrm flipH="1">
              <a:off x="4214254" y="4850056"/>
              <a:ext cx="3777559" cy="914400"/>
            </a:xfrm>
            <a:prstGeom prst="roundRect">
              <a:avLst>
                <a:gd fmla="val 50000"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7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6" name="Rounded Rectangle 5"/>
            <p:cNvSpPr/>
            <p:nvPr/>
          </p:nvSpPr>
          <p:spPr>
            <a:xfrm flipH="1" rot="3492391">
              <a:off x="4991307" y="3689252"/>
              <a:ext cx="3651116" cy="914400"/>
            </a:xfrm>
            <a:prstGeom prst="roundRect">
              <a:avLst>
                <a:gd fmla="val 50000"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7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4" name="Rounded Rectangle 3"/>
            <p:cNvSpPr/>
            <p:nvPr/>
          </p:nvSpPr>
          <p:spPr>
            <a:xfrm rot="18107608">
              <a:off x="3556490" y="3689252"/>
              <a:ext cx="3651116" cy="914400"/>
            </a:xfrm>
            <a:prstGeom prst="roundRect">
              <a:avLst>
                <a:gd fmla="val 50000" name="adj"/>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7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0" name="Rounded Rectangle 9"/>
            <p:cNvSpPr/>
            <p:nvPr/>
          </p:nvSpPr>
          <p:spPr>
            <a:xfrm flipH="1">
              <a:off x="4200186" y="4850056"/>
              <a:ext cx="1948760" cy="914400"/>
            </a:xfrm>
            <a:prstGeom prst="roundRect">
              <a:avLst>
                <a:gd fmla="val 50000"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7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4" name="Oval 13"/>
            <p:cNvSpPr/>
            <p:nvPr/>
          </p:nvSpPr>
          <p:spPr>
            <a:xfrm>
              <a:off x="5725181" y="2613073"/>
              <a:ext cx="755703" cy="75570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7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5" name="Oval 14"/>
            <p:cNvSpPr/>
            <p:nvPr/>
          </p:nvSpPr>
          <p:spPr>
            <a:xfrm>
              <a:off x="4297730" y="4929404"/>
              <a:ext cx="755703" cy="75570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7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6" name="Oval 15"/>
            <p:cNvSpPr/>
            <p:nvPr/>
          </p:nvSpPr>
          <p:spPr>
            <a:xfrm>
              <a:off x="7164059" y="4930934"/>
              <a:ext cx="755703" cy="75570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7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8" name="Freeform 17"/>
            <p:cNvSpPr>
              <a:spLocks noEditPoints="1"/>
            </p:cNvSpPr>
            <p:nvPr/>
          </p:nvSpPr>
          <p:spPr bwMode="auto">
            <a:xfrm>
              <a:off x="5950368" y="2791506"/>
              <a:ext cx="305327" cy="398835"/>
            </a:xfrm>
            <a:custGeom>
              <a:gdLst>
                <a:gd fmla="*/ 60 w 74" name="T0"/>
                <a:gd fmla="*/ 0 h 97" name="T1"/>
                <a:gd fmla="*/ 72 w 74" name="T2"/>
                <a:gd fmla="*/ 11 h 97" name="T3"/>
                <a:gd fmla="*/ 70 w 74" name="T4"/>
                <a:gd fmla="*/ 52 h 97" name="T5"/>
                <a:gd fmla="*/ 63 w 74" name="T6"/>
                <a:gd fmla="*/ 11 h 97" name="T7"/>
                <a:gd fmla="*/ 60 w 74" name="T8"/>
                <a:gd fmla="*/ 8 h 97" name="T9"/>
                <a:gd fmla="*/ 26 w 74" name="T10"/>
                <a:gd fmla="*/ 11 h 97" name="T11"/>
                <a:gd fmla="*/ 26 w 74" name="T12"/>
                <a:gd fmla="*/ 18 h 97" name="T13"/>
                <a:gd fmla="*/ 19 w 74" name="T14"/>
                <a:gd fmla="*/ 24 h 97" name="T15"/>
                <a:gd fmla="*/ 12 w 74" name="T16"/>
                <a:gd fmla="*/ 24 h 97" name="T17"/>
                <a:gd fmla="*/ 8 w 74" name="T18"/>
                <a:gd fmla="*/ 79 h 97" name="T19"/>
                <a:gd fmla="*/ 9 w 74" name="T20"/>
                <a:gd fmla="*/ 81 h 97" name="T21"/>
                <a:gd fmla="*/ 28 w 74" name="T22"/>
                <a:gd fmla="*/ 82 h 97" name="T23"/>
                <a:gd fmla="*/ 37 w 74" name="T24"/>
                <a:gd fmla="*/ 90 h 97" name="T25"/>
                <a:gd fmla="*/ 3 w 74" name="T26"/>
                <a:gd fmla="*/ 87 h 97" name="T27"/>
                <a:gd fmla="*/ 3 w 74" name="T28"/>
                <a:gd fmla="*/ 87 h 97" name="T29"/>
                <a:gd fmla="*/ 0 w 74" name="T30"/>
                <a:gd fmla="*/ 20 h 97" name="T31"/>
                <a:gd fmla="*/ 1 w 74" name="T32"/>
                <a:gd fmla="*/ 17 h 97" name="T33"/>
                <a:gd fmla="*/ 19 w 74" name="T34"/>
                <a:gd fmla="*/ 0 h 97" name="T35"/>
                <a:gd fmla="*/ 17 w 74" name="T36"/>
                <a:gd fmla="*/ 52 h 97" name="T37"/>
                <a:gd fmla="*/ 27 w 74" name="T38"/>
                <a:gd fmla="*/ 56 h 97" name="T39"/>
                <a:gd fmla="*/ 17 w 74" name="T40"/>
                <a:gd fmla="*/ 52 h 97" name="T41"/>
                <a:gd fmla="*/ 17 w 74" name="T42"/>
                <a:gd fmla="*/ 44 h 97" name="T43"/>
                <a:gd fmla="*/ 56 w 74" name="T44"/>
                <a:gd fmla="*/ 40 h 97" name="T45"/>
                <a:gd fmla="*/ 17 w 74" name="T46"/>
                <a:gd fmla="*/ 28 h 97" name="T47"/>
                <a:gd fmla="*/ 56 w 74" name="T48"/>
                <a:gd fmla="*/ 33 h 97" name="T49"/>
                <a:gd fmla="*/ 17 w 74" name="T50"/>
                <a:gd fmla="*/ 28 h 97" name="T51"/>
                <a:gd fmla="*/ 34 w 74" name="T52"/>
                <a:gd fmla="*/ 22 h 97" name="T53"/>
                <a:gd fmla="*/ 56 w 74" name="T54"/>
                <a:gd fmla="*/ 17 h 97" name="T55"/>
                <a:gd fmla="*/ 41 w 74" name="T56"/>
                <a:gd fmla="*/ 69 h 97" name="T57"/>
                <a:gd fmla="*/ 41 w 74" name="T58"/>
                <a:gd fmla="*/ 69 h 97" name="T59"/>
                <a:gd fmla="*/ 31 w 74" name="T60"/>
                <a:gd fmla="*/ 66 h 97" name="T61"/>
                <a:gd fmla="*/ 47 w 74" name="T62"/>
                <a:gd fmla="*/ 86 h 97" name="T63"/>
                <a:gd fmla="*/ 59 w 74" name="T64"/>
                <a:gd fmla="*/ 87 h 97" name="T65"/>
                <a:gd fmla="*/ 71 w 74" name="T66"/>
                <a:gd fmla="*/ 96 h 97" name="T67"/>
                <a:gd fmla="*/ 72 w 74" name="T68"/>
                <a:gd fmla="*/ 90 h 97" name="T69"/>
                <a:gd fmla="*/ 63 w 74" name="T70"/>
                <a:gd fmla="*/ 80 h 97" name="T71"/>
                <a:gd fmla="*/ 64 w 74" name="T72"/>
                <a:gd fmla="*/ 57 h 97" name="T73"/>
                <a:gd fmla="*/ 38 w 74" name="T74"/>
                <a:gd fmla="*/ 54 h 97" name="T75"/>
                <a:gd fmla="*/ 42 w 74" name="T76"/>
                <a:gd fmla="*/ 58 h 97" name="T77"/>
                <a:gd fmla="*/ 40 w 74" name="T78"/>
                <a:gd fmla="*/ 76 h 97" name="T79"/>
                <a:gd fmla="*/ 57 w 74" name="T80"/>
                <a:gd fmla="*/ 78 h 97" name="T81"/>
                <a:gd fmla="*/ 59 w 74" name="T82"/>
                <a:gd fmla="*/ 61 h 97" name="T83"/>
                <a:gd fmla="*/ 21 w 74" name="T84"/>
                <a:gd fmla="*/ 9 h 97" name="T85"/>
                <a:gd fmla="*/ 13 w 74" name="T86"/>
                <a:gd fmla="*/ 19 h 97" name="T87"/>
                <a:gd fmla="*/ 17 w 74" name="T88"/>
                <a:gd fmla="*/ 20 h 97" name="T89"/>
                <a:gd fmla="*/ 18 w 74" name="T90"/>
                <a:gd fmla="*/ 20 h 97" name="T91"/>
                <a:gd fmla="*/ 22 w 74" name="T92"/>
                <a:gd fmla="*/ 17 h 97" name="T93"/>
                <a:gd fmla="*/ 22 w 74" name="T94"/>
                <a:gd fmla="*/ 15 h 97" name="T95"/>
                <a:gd fmla="*/ 21 w 74" name="T96"/>
                <a:gd fmla="*/ 11 h 97"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97" w="74">
                  <a:moveTo>
                    <a:pt x="21" y="0"/>
                  </a:moveTo>
                  <a:cubicBezTo>
                    <a:pt x="60" y="0"/>
                    <a:pt x="60" y="0"/>
                    <a:pt x="60" y="0"/>
                  </a:cubicBezTo>
                  <a:cubicBezTo>
                    <a:pt x="64" y="0"/>
                    <a:pt x="66" y="1"/>
                    <a:pt x="68" y="3"/>
                  </a:cubicBezTo>
                  <a:cubicBezTo>
                    <a:pt x="70" y="5"/>
                    <a:pt x="72" y="8"/>
                    <a:pt x="72" y="11"/>
                  </a:cubicBezTo>
                  <a:cubicBezTo>
                    <a:pt x="72" y="56"/>
                    <a:pt x="72" y="56"/>
                    <a:pt x="72" y="56"/>
                  </a:cubicBezTo>
                  <a:cubicBezTo>
                    <a:pt x="71" y="55"/>
                    <a:pt x="70" y="53"/>
                    <a:pt x="70" y="52"/>
                  </a:cubicBezTo>
                  <a:cubicBezTo>
                    <a:pt x="68" y="50"/>
                    <a:pt x="66" y="48"/>
                    <a:pt x="63" y="47"/>
                  </a:cubicBezTo>
                  <a:cubicBezTo>
                    <a:pt x="63" y="11"/>
                    <a:pt x="63" y="11"/>
                    <a:pt x="63" y="11"/>
                  </a:cubicBezTo>
                  <a:cubicBezTo>
                    <a:pt x="63" y="10"/>
                    <a:pt x="63" y="9"/>
                    <a:pt x="62" y="9"/>
                  </a:cubicBezTo>
                  <a:cubicBezTo>
                    <a:pt x="62" y="8"/>
                    <a:pt x="61" y="8"/>
                    <a:pt x="60" y="8"/>
                  </a:cubicBezTo>
                  <a:cubicBezTo>
                    <a:pt x="25" y="8"/>
                    <a:pt x="25" y="8"/>
                    <a:pt x="25" y="8"/>
                  </a:cubicBezTo>
                  <a:cubicBezTo>
                    <a:pt x="26" y="11"/>
                    <a:pt x="26" y="11"/>
                    <a:pt x="26" y="11"/>
                  </a:cubicBezTo>
                  <a:cubicBezTo>
                    <a:pt x="26" y="14"/>
                    <a:pt x="26" y="14"/>
                    <a:pt x="26" y="14"/>
                  </a:cubicBezTo>
                  <a:cubicBezTo>
                    <a:pt x="26" y="16"/>
                    <a:pt x="26" y="17"/>
                    <a:pt x="26" y="18"/>
                  </a:cubicBezTo>
                  <a:cubicBezTo>
                    <a:pt x="26" y="19"/>
                    <a:pt x="25" y="21"/>
                    <a:pt x="23" y="22"/>
                  </a:cubicBezTo>
                  <a:cubicBezTo>
                    <a:pt x="22" y="23"/>
                    <a:pt x="21" y="24"/>
                    <a:pt x="19" y="24"/>
                  </a:cubicBezTo>
                  <a:cubicBezTo>
                    <a:pt x="18" y="24"/>
                    <a:pt x="17" y="24"/>
                    <a:pt x="16" y="24"/>
                  </a:cubicBezTo>
                  <a:cubicBezTo>
                    <a:pt x="12" y="24"/>
                    <a:pt x="12" y="24"/>
                    <a:pt x="12" y="24"/>
                  </a:cubicBezTo>
                  <a:cubicBezTo>
                    <a:pt x="8" y="23"/>
                    <a:pt x="8" y="23"/>
                    <a:pt x="8" y="23"/>
                  </a:cubicBezTo>
                  <a:cubicBezTo>
                    <a:pt x="8" y="79"/>
                    <a:pt x="8" y="79"/>
                    <a:pt x="8" y="79"/>
                  </a:cubicBezTo>
                  <a:cubicBezTo>
                    <a:pt x="8" y="80"/>
                    <a:pt x="9" y="80"/>
                    <a:pt x="9" y="81"/>
                  </a:cubicBezTo>
                  <a:cubicBezTo>
                    <a:pt x="9" y="81"/>
                    <a:pt x="9" y="81"/>
                    <a:pt x="9" y="81"/>
                  </a:cubicBezTo>
                  <a:cubicBezTo>
                    <a:pt x="10" y="81"/>
                    <a:pt x="10" y="82"/>
                    <a:pt x="11" y="82"/>
                  </a:cubicBezTo>
                  <a:cubicBezTo>
                    <a:pt x="28" y="82"/>
                    <a:pt x="28" y="82"/>
                    <a:pt x="28" y="82"/>
                  </a:cubicBezTo>
                  <a:cubicBezTo>
                    <a:pt x="28" y="82"/>
                    <a:pt x="29" y="83"/>
                    <a:pt x="29" y="84"/>
                  </a:cubicBezTo>
                  <a:cubicBezTo>
                    <a:pt x="31" y="86"/>
                    <a:pt x="34" y="88"/>
                    <a:pt x="37" y="90"/>
                  </a:cubicBezTo>
                  <a:cubicBezTo>
                    <a:pt x="11" y="90"/>
                    <a:pt x="11" y="90"/>
                    <a:pt x="11" y="90"/>
                  </a:cubicBezTo>
                  <a:cubicBezTo>
                    <a:pt x="8" y="90"/>
                    <a:pt x="5" y="89"/>
                    <a:pt x="3" y="87"/>
                  </a:cubicBezTo>
                  <a:cubicBezTo>
                    <a:pt x="3" y="87"/>
                    <a:pt x="3" y="87"/>
                    <a:pt x="3" y="87"/>
                  </a:cubicBezTo>
                  <a:cubicBezTo>
                    <a:pt x="3" y="87"/>
                    <a:pt x="3" y="87"/>
                    <a:pt x="3" y="87"/>
                  </a:cubicBezTo>
                  <a:cubicBezTo>
                    <a:pt x="1" y="85"/>
                    <a:pt x="0" y="82"/>
                    <a:pt x="0" y="79"/>
                  </a:cubicBezTo>
                  <a:cubicBezTo>
                    <a:pt x="0" y="20"/>
                    <a:pt x="0" y="20"/>
                    <a:pt x="0" y="20"/>
                  </a:cubicBezTo>
                  <a:cubicBezTo>
                    <a:pt x="0" y="18"/>
                    <a:pt x="0" y="18"/>
                    <a:pt x="0" y="18"/>
                  </a:cubicBezTo>
                  <a:cubicBezTo>
                    <a:pt x="1" y="17"/>
                    <a:pt x="1" y="17"/>
                    <a:pt x="1" y="17"/>
                  </a:cubicBezTo>
                  <a:cubicBezTo>
                    <a:pt x="18" y="1"/>
                    <a:pt x="18" y="1"/>
                    <a:pt x="18" y="1"/>
                  </a:cubicBezTo>
                  <a:cubicBezTo>
                    <a:pt x="19" y="0"/>
                    <a:pt x="19" y="0"/>
                    <a:pt x="19" y="0"/>
                  </a:cubicBezTo>
                  <a:cubicBezTo>
                    <a:pt x="21" y="0"/>
                    <a:pt x="21" y="0"/>
                    <a:pt x="21" y="0"/>
                  </a:cubicBezTo>
                  <a:close/>
                  <a:moveTo>
                    <a:pt x="17" y="52"/>
                  </a:moveTo>
                  <a:cubicBezTo>
                    <a:pt x="17" y="56"/>
                    <a:pt x="17" y="56"/>
                    <a:pt x="17" y="56"/>
                  </a:cubicBezTo>
                  <a:cubicBezTo>
                    <a:pt x="27" y="56"/>
                    <a:pt x="27" y="56"/>
                    <a:pt x="27" y="56"/>
                  </a:cubicBezTo>
                  <a:cubicBezTo>
                    <a:pt x="27" y="52"/>
                    <a:pt x="27" y="52"/>
                    <a:pt x="27" y="52"/>
                  </a:cubicBezTo>
                  <a:cubicBezTo>
                    <a:pt x="17" y="52"/>
                    <a:pt x="17" y="52"/>
                    <a:pt x="17" y="52"/>
                  </a:cubicBezTo>
                  <a:close/>
                  <a:moveTo>
                    <a:pt x="17" y="40"/>
                  </a:moveTo>
                  <a:cubicBezTo>
                    <a:pt x="17" y="44"/>
                    <a:pt x="17" y="44"/>
                    <a:pt x="17" y="44"/>
                  </a:cubicBezTo>
                  <a:cubicBezTo>
                    <a:pt x="56" y="44"/>
                    <a:pt x="56" y="44"/>
                    <a:pt x="56" y="44"/>
                  </a:cubicBezTo>
                  <a:cubicBezTo>
                    <a:pt x="56" y="40"/>
                    <a:pt x="56" y="40"/>
                    <a:pt x="56" y="40"/>
                  </a:cubicBezTo>
                  <a:cubicBezTo>
                    <a:pt x="17" y="40"/>
                    <a:pt x="17" y="40"/>
                    <a:pt x="17" y="40"/>
                  </a:cubicBezTo>
                  <a:close/>
                  <a:moveTo>
                    <a:pt x="17" y="28"/>
                  </a:moveTo>
                  <a:cubicBezTo>
                    <a:pt x="17" y="33"/>
                    <a:pt x="17" y="33"/>
                    <a:pt x="17" y="33"/>
                  </a:cubicBezTo>
                  <a:cubicBezTo>
                    <a:pt x="56" y="33"/>
                    <a:pt x="56" y="33"/>
                    <a:pt x="56" y="33"/>
                  </a:cubicBezTo>
                  <a:cubicBezTo>
                    <a:pt x="56" y="28"/>
                    <a:pt x="56" y="28"/>
                    <a:pt x="56" y="28"/>
                  </a:cubicBezTo>
                  <a:cubicBezTo>
                    <a:pt x="17" y="28"/>
                    <a:pt x="17" y="28"/>
                    <a:pt x="17" y="28"/>
                  </a:cubicBezTo>
                  <a:close/>
                  <a:moveTo>
                    <a:pt x="34" y="17"/>
                  </a:moveTo>
                  <a:cubicBezTo>
                    <a:pt x="34" y="22"/>
                    <a:pt x="34" y="22"/>
                    <a:pt x="34" y="22"/>
                  </a:cubicBezTo>
                  <a:cubicBezTo>
                    <a:pt x="56" y="22"/>
                    <a:pt x="56" y="22"/>
                    <a:pt x="56" y="22"/>
                  </a:cubicBezTo>
                  <a:cubicBezTo>
                    <a:pt x="56" y="17"/>
                    <a:pt x="56" y="17"/>
                    <a:pt x="56" y="17"/>
                  </a:cubicBezTo>
                  <a:cubicBezTo>
                    <a:pt x="34" y="17"/>
                    <a:pt x="34" y="17"/>
                    <a:pt x="34" y="17"/>
                  </a:cubicBezTo>
                  <a:close/>
                  <a:moveTo>
                    <a:pt x="41" y="69"/>
                  </a:moveTo>
                  <a:cubicBezTo>
                    <a:pt x="43" y="64"/>
                    <a:pt x="48" y="61"/>
                    <a:pt x="55" y="60"/>
                  </a:cubicBezTo>
                  <a:cubicBezTo>
                    <a:pt x="48" y="56"/>
                    <a:pt x="39" y="62"/>
                    <a:pt x="41" y="69"/>
                  </a:cubicBezTo>
                  <a:close/>
                  <a:moveTo>
                    <a:pt x="38" y="54"/>
                  </a:moveTo>
                  <a:cubicBezTo>
                    <a:pt x="34" y="57"/>
                    <a:pt x="32" y="61"/>
                    <a:pt x="31" y="66"/>
                  </a:cubicBezTo>
                  <a:cubicBezTo>
                    <a:pt x="31" y="70"/>
                    <a:pt x="32" y="75"/>
                    <a:pt x="35" y="79"/>
                  </a:cubicBezTo>
                  <a:cubicBezTo>
                    <a:pt x="38" y="83"/>
                    <a:pt x="43" y="86"/>
                    <a:pt x="47" y="86"/>
                  </a:cubicBezTo>
                  <a:cubicBezTo>
                    <a:pt x="51" y="87"/>
                    <a:pt x="55" y="86"/>
                    <a:pt x="58" y="84"/>
                  </a:cubicBezTo>
                  <a:cubicBezTo>
                    <a:pt x="58" y="85"/>
                    <a:pt x="58" y="86"/>
                    <a:pt x="59" y="87"/>
                  </a:cubicBezTo>
                  <a:cubicBezTo>
                    <a:pt x="65" y="95"/>
                    <a:pt x="65" y="95"/>
                    <a:pt x="65" y="95"/>
                  </a:cubicBezTo>
                  <a:cubicBezTo>
                    <a:pt x="67" y="97"/>
                    <a:pt x="69" y="97"/>
                    <a:pt x="71" y="96"/>
                  </a:cubicBezTo>
                  <a:cubicBezTo>
                    <a:pt x="71" y="96"/>
                    <a:pt x="71" y="96"/>
                    <a:pt x="71" y="96"/>
                  </a:cubicBezTo>
                  <a:cubicBezTo>
                    <a:pt x="73" y="94"/>
                    <a:pt x="74" y="91"/>
                    <a:pt x="72" y="90"/>
                  </a:cubicBezTo>
                  <a:cubicBezTo>
                    <a:pt x="66" y="82"/>
                    <a:pt x="66" y="82"/>
                    <a:pt x="66" y="82"/>
                  </a:cubicBezTo>
                  <a:cubicBezTo>
                    <a:pt x="65" y="81"/>
                    <a:pt x="64" y="80"/>
                    <a:pt x="63" y="80"/>
                  </a:cubicBezTo>
                  <a:cubicBezTo>
                    <a:pt x="66" y="77"/>
                    <a:pt x="67" y="74"/>
                    <a:pt x="68" y="70"/>
                  </a:cubicBezTo>
                  <a:cubicBezTo>
                    <a:pt x="68" y="66"/>
                    <a:pt x="67" y="61"/>
                    <a:pt x="64" y="57"/>
                  </a:cubicBezTo>
                  <a:cubicBezTo>
                    <a:pt x="61" y="53"/>
                    <a:pt x="56" y="50"/>
                    <a:pt x="52" y="50"/>
                  </a:cubicBezTo>
                  <a:cubicBezTo>
                    <a:pt x="47" y="49"/>
                    <a:pt x="42" y="50"/>
                    <a:pt x="38" y="54"/>
                  </a:cubicBezTo>
                  <a:close/>
                  <a:moveTo>
                    <a:pt x="51" y="56"/>
                  </a:moveTo>
                  <a:cubicBezTo>
                    <a:pt x="48" y="56"/>
                    <a:pt x="45" y="56"/>
                    <a:pt x="42" y="58"/>
                  </a:cubicBezTo>
                  <a:cubicBezTo>
                    <a:pt x="39" y="61"/>
                    <a:pt x="38" y="63"/>
                    <a:pt x="37" y="67"/>
                  </a:cubicBezTo>
                  <a:cubicBezTo>
                    <a:pt x="37" y="70"/>
                    <a:pt x="38" y="73"/>
                    <a:pt x="40" y="76"/>
                  </a:cubicBezTo>
                  <a:cubicBezTo>
                    <a:pt x="42" y="78"/>
                    <a:pt x="45" y="80"/>
                    <a:pt x="48" y="80"/>
                  </a:cubicBezTo>
                  <a:cubicBezTo>
                    <a:pt x="51" y="80"/>
                    <a:pt x="54" y="80"/>
                    <a:pt x="57" y="78"/>
                  </a:cubicBezTo>
                  <a:cubicBezTo>
                    <a:pt x="60" y="76"/>
                    <a:pt x="61" y="73"/>
                    <a:pt x="61" y="69"/>
                  </a:cubicBezTo>
                  <a:cubicBezTo>
                    <a:pt x="62" y="66"/>
                    <a:pt x="61" y="63"/>
                    <a:pt x="59" y="61"/>
                  </a:cubicBezTo>
                  <a:cubicBezTo>
                    <a:pt x="57" y="58"/>
                    <a:pt x="54" y="56"/>
                    <a:pt x="51" y="56"/>
                  </a:cubicBezTo>
                  <a:close/>
                  <a:moveTo>
                    <a:pt x="21" y="9"/>
                  </a:moveTo>
                  <a:cubicBezTo>
                    <a:pt x="11" y="19"/>
                    <a:pt x="11" y="19"/>
                    <a:pt x="11" y="19"/>
                  </a:cubicBezTo>
                  <a:cubicBezTo>
                    <a:pt x="13" y="19"/>
                    <a:pt x="13" y="19"/>
                    <a:pt x="13" y="19"/>
                  </a:cubicBezTo>
                  <a:cubicBezTo>
                    <a:pt x="17" y="20"/>
                    <a:pt x="17" y="20"/>
                    <a:pt x="17" y="20"/>
                  </a:cubicBezTo>
                  <a:cubicBezTo>
                    <a:pt x="17" y="20"/>
                    <a:pt x="17" y="20"/>
                    <a:pt x="17" y="20"/>
                  </a:cubicBezTo>
                  <a:cubicBezTo>
                    <a:pt x="17" y="20"/>
                    <a:pt x="17" y="20"/>
                    <a:pt x="17" y="20"/>
                  </a:cubicBezTo>
                  <a:cubicBezTo>
                    <a:pt x="17" y="20"/>
                    <a:pt x="18" y="20"/>
                    <a:pt x="18" y="20"/>
                  </a:cubicBezTo>
                  <a:cubicBezTo>
                    <a:pt x="19" y="20"/>
                    <a:pt x="20" y="19"/>
                    <a:pt x="21" y="19"/>
                  </a:cubicBezTo>
                  <a:cubicBezTo>
                    <a:pt x="21" y="18"/>
                    <a:pt x="22" y="17"/>
                    <a:pt x="22" y="17"/>
                  </a:cubicBezTo>
                  <a:cubicBezTo>
                    <a:pt x="22" y="16"/>
                    <a:pt x="22" y="16"/>
                    <a:pt x="22" y="15"/>
                  </a:cubicBezTo>
                  <a:cubicBezTo>
                    <a:pt x="22" y="15"/>
                    <a:pt x="22" y="15"/>
                    <a:pt x="22" y="15"/>
                  </a:cubicBezTo>
                  <a:cubicBezTo>
                    <a:pt x="22" y="15"/>
                    <a:pt x="22" y="15"/>
                    <a:pt x="22" y="15"/>
                  </a:cubicBezTo>
                  <a:cubicBezTo>
                    <a:pt x="21" y="11"/>
                    <a:pt x="21" y="11"/>
                    <a:pt x="21" y="11"/>
                  </a:cubicBezTo>
                  <a:lnTo>
                    <a:pt x="21" y="9"/>
                  </a:lnTo>
                  <a:close/>
                </a:path>
              </a:pathLst>
            </a:custGeom>
            <a:solidFill>
              <a:schemeClr val="accent1"/>
            </a:solidFill>
            <a:ln>
              <a:noFill/>
            </a:ln>
          </p:spPr>
          <p:txBody>
            <a:bodyPr anchor="t" anchorCtr="0" bIns="48216" compatLnSpc="1" lIns="96430" numCol="1" rIns="96430" tIns="48216"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just">
                <a:lnSpc>
                  <a:spcPct val="120000"/>
                </a:lnSpc>
              </a:pPr>
              <a:endParaRPr altLang="en-US" lang="zh-CN" sz="700">
                <a:solidFill>
                  <a:prstClr val="black"/>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9" name="Freeform 18"/>
            <p:cNvSpPr>
              <a:spLocks noEditPoints="1"/>
            </p:cNvSpPr>
            <p:nvPr/>
          </p:nvSpPr>
          <p:spPr bwMode="auto">
            <a:xfrm>
              <a:off x="4537230" y="5088755"/>
              <a:ext cx="276702" cy="437000"/>
            </a:xfrm>
            <a:custGeom>
              <a:gdLst>
                <a:gd fmla="*/ 57 w 67" name="T0"/>
                <a:gd fmla="*/ 10 h 106" name="T1"/>
                <a:gd fmla="*/ 62 w 67" name="T2"/>
                <a:gd fmla="*/ 51 h 106" name="T3"/>
                <a:gd fmla="*/ 51 w 67" name="T4"/>
                <a:gd fmla="*/ 66 h 106" name="T5"/>
                <a:gd fmla="*/ 55 w 67" name="T6"/>
                <a:gd fmla="*/ 65 h 106" name="T7"/>
                <a:gd fmla="*/ 57 w 67" name="T8"/>
                <a:gd fmla="*/ 73 h 106" name="T9"/>
                <a:gd fmla="*/ 56 w 67" name="T10"/>
                <a:gd fmla="*/ 80 h 106" name="T11"/>
                <a:gd fmla="*/ 57 w 67" name="T12"/>
                <a:gd fmla="*/ 86 h 106" name="T13"/>
                <a:gd fmla="*/ 55 w 67" name="T14"/>
                <a:gd fmla="*/ 93 h 106" name="T15"/>
                <a:gd fmla="*/ 15 w 67" name="T16"/>
                <a:gd fmla="*/ 97 h 106" name="T17"/>
                <a:gd fmla="*/ 12 w 67" name="T18"/>
                <a:gd fmla="*/ 95 h 106" name="T19"/>
                <a:gd fmla="*/ 12 w 67" name="T20"/>
                <a:gd fmla="*/ 83 h 106" name="T21"/>
                <a:gd fmla="*/ 12 w 67" name="T22"/>
                <a:gd fmla="*/ 82 h 106" name="T23"/>
                <a:gd fmla="*/ 12 w 67" name="T24"/>
                <a:gd fmla="*/ 71 h 106" name="T25"/>
                <a:gd fmla="*/ 15 w 67" name="T26"/>
                <a:gd fmla="*/ 69 h 106" name="T27"/>
                <a:gd fmla="*/ 16 w 67" name="T28"/>
                <a:gd fmla="*/ 63 h 106" name="T29"/>
                <a:gd fmla="*/ 0 w 67" name="T30"/>
                <a:gd fmla="*/ 34 h 106" name="T31"/>
                <a:gd fmla="*/ 33 w 67" name="T32"/>
                <a:gd fmla="*/ 0 h 106" name="T33"/>
                <a:gd fmla="*/ 28 w 67" name="T34"/>
                <a:gd fmla="*/ 41 h 106" name="T35"/>
                <a:gd fmla="*/ 30 w 67" name="T36"/>
                <a:gd fmla="*/ 39 h 106" name="T37"/>
                <a:gd fmla="*/ 33 w 67" name="T38"/>
                <a:gd fmla="*/ 41 h 106" name="T39"/>
                <a:gd fmla="*/ 36 w 67" name="T40"/>
                <a:gd fmla="*/ 39 h 106" name="T41"/>
                <a:gd fmla="*/ 39 w 67" name="T42"/>
                <a:gd fmla="*/ 41 h 106" name="T43"/>
                <a:gd fmla="*/ 43 w 67" name="T44"/>
                <a:gd fmla="*/ 38 h 106" name="T45"/>
                <a:gd fmla="*/ 39 w 67" name="T46"/>
                <a:gd fmla="*/ 52 h 106" name="T47"/>
                <a:gd fmla="*/ 44 w 67" name="T48"/>
                <a:gd fmla="*/ 66 h 106" name="T49"/>
                <a:gd fmla="*/ 44 w 67" name="T50"/>
                <a:gd fmla="*/ 58 h 106" name="T51"/>
                <a:gd fmla="*/ 56 w 67" name="T52"/>
                <a:gd fmla="*/ 47 h 106" name="T53"/>
                <a:gd fmla="*/ 52 w 67" name="T54"/>
                <a:gd fmla="*/ 15 h 106" name="T55"/>
                <a:gd fmla="*/ 15 w 67" name="T56"/>
                <a:gd fmla="*/ 15 h 106" name="T57"/>
                <a:gd fmla="*/ 11 w 67" name="T58"/>
                <a:gd fmla="*/ 48 h 106" name="T59"/>
                <a:gd fmla="*/ 23 w 67" name="T60"/>
                <a:gd fmla="*/ 59 h 106" name="T61"/>
                <a:gd fmla="*/ 23 w 67" name="T62"/>
                <a:gd fmla="*/ 67 h 106" name="T63"/>
                <a:gd fmla="*/ 29 w 67" name="T64"/>
                <a:gd fmla="*/ 52 h 106" name="T65"/>
                <a:gd fmla="*/ 25 w 67" name="T66"/>
                <a:gd fmla="*/ 38 h 106" name="T67"/>
                <a:gd fmla="*/ 40 w 67" name="T68"/>
                <a:gd fmla="*/ 43 h 106" name="T69"/>
                <a:gd fmla="*/ 36 w 67" name="T70"/>
                <a:gd fmla="*/ 42 h 106" name="T71"/>
                <a:gd fmla="*/ 30 w 67" name="T72"/>
                <a:gd fmla="*/ 42 h 106" name="T73"/>
                <a:gd fmla="*/ 27 w 67" name="T74"/>
                <a:gd fmla="*/ 42 h 106" name="T75"/>
                <a:gd fmla="*/ 32 w 67" name="T76"/>
                <a:gd fmla="*/ 51 h 106" name="T77"/>
                <a:gd fmla="*/ 32 w 67" name="T78"/>
                <a:gd fmla="*/ 67 h 106" name="T79"/>
                <a:gd fmla="*/ 35 w 67" name="T80"/>
                <a:gd fmla="*/ 51 h 106" name="T81"/>
                <a:gd fmla="*/ 35 w 67" name="T82"/>
                <a:gd fmla="*/ 50 h 106" name="T83"/>
                <a:gd fmla="*/ 43 w 67" name="T84"/>
                <a:gd fmla="*/ 96 h 106" name="T85"/>
                <a:gd fmla="*/ 34 w 67" name="T86"/>
                <a:gd fmla="*/ 106 h 106" name="T87"/>
                <a:gd fmla="*/ 43 w 67" name="T88"/>
                <a:gd fmla="*/ 96 h 106" name="T89"/>
                <a:gd fmla="*/ 17 w 67" name="T90"/>
                <a:gd fmla="*/ 88 h 106" name="T91"/>
                <a:gd fmla="*/ 17 w 67" name="T92"/>
                <a:gd fmla="*/ 90 h 106" name="T93"/>
                <a:gd fmla="*/ 50 w 67" name="T94"/>
                <a:gd fmla="*/ 86 h 106" name="T95"/>
                <a:gd fmla="*/ 50 w 67" name="T96"/>
                <a:gd fmla="*/ 73 h 106" name="T97"/>
                <a:gd fmla="*/ 17 w 67" name="T98"/>
                <a:gd fmla="*/ 77 h 106" name="T99"/>
                <a:gd fmla="*/ 50 w 67" name="T100"/>
                <a:gd fmla="*/ 74 h 106" name="T101"/>
                <a:gd fmla="*/ 50 w 67" name="T102"/>
                <a:gd fmla="*/ 73 h 106"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105" w="67">
                  <a:moveTo>
                    <a:pt x="33" y="0"/>
                  </a:moveTo>
                  <a:cubicBezTo>
                    <a:pt x="43" y="0"/>
                    <a:pt x="51" y="4"/>
                    <a:pt x="57" y="10"/>
                  </a:cubicBezTo>
                  <a:cubicBezTo>
                    <a:pt x="63" y="16"/>
                    <a:pt x="67" y="25"/>
                    <a:pt x="67" y="34"/>
                  </a:cubicBezTo>
                  <a:cubicBezTo>
                    <a:pt x="67" y="40"/>
                    <a:pt x="65" y="46"/>
                    <a:pt x="62" y="51"/>
                  </a:cubicBezTo>
                  <a:cubicBezTo>
                    <a:pt x="59" y="56"/>
                    <a:pt x="56" y="59"/>
                    <a:pt x="51" y="62"/>
                  </a:cubicBezTo>
                  <a:cubicBezTo>
                    <a:pt x="51" y="66"/>
                    <a:pt x="51" y="66"/>
                    <a:pt x="51" y="66"/>
                  </a:cubicBezTo>
                  <a:cubicBezTo>
                    <a:pt x="53" y="66"/>
                    <a:pt x="53" y="66"/>
                    <a:pt x="53" y="66"/>
                  </a:cubicBezTo>
                  <a:cubicBezTo>
                    <a:pt x="55" y="65"/>
                    <a:pt x="55" y="65"/>
                    <a:pt x="55" y="65"/>
                  </a:cubicBezTo>
                  <a:cubicBezTo>
                    <a:pt x="56" y="68"/>
                    <a:pt x="56" y="68"/>
                    <a:pt x="56" y="68"/>
                  </a:cubicBezTo>
                  <a:cubicBezTo>
                    <a:pt x="57" y="70"/>
                    <a:pt x="57" y="72"/>
                    <a:pt x="57" y="73"/>
                  </a:cubicBezTo>
                  <a:cubicBezTo>
                    <a:pt x="57" y="75"/>
                    <a:pt x="57" y="77"/>
                    <a:pt x="56" y="79"/>
                  </a:cubicBezTo>
                  <a:cubicBezTo>
                    <a:pt x="56" y="80"/>
                    <a:pt x="56" y="80"/>
                    <a:pt x="56" y="80"/>
                  </a:cubicBezTo>
                  <a:cubicBezTo>
                    <a:pt x="56" y="80"/>
                    <a:pt x="56" y="80"/>
                    <a:pt x="56" y="80"/>
                  </a:cubicBezTo>
                  <a:cubicBezTo>
                    <a:pt x="57" y="82"/>
                    <a:pt x="57" y="84"/>
                    <a:pt x="57" y="86"/>
                  </a:cubicBezTo>
                  <a:cubicBezTo>
                    <a:pt x="57" y="88"/>
                    <a:pt x="57" y="90"/>
                    <a:pt x="56" y="92"/>
                  </a:cubicBezTo>
                  <a:cubicBezTo>
                    <a:pt x="55" y="93"/>
                    <a:pt x="55" y="93"/>
                    <a:pt x="55" y="93"/>
                  </a:cubicBezTo>
                  <a:cubicBezTo>
                    <a:pt x="53" y="94"/>
                    <a:pt x="53" y="94"/>
                    <a:pt x="53" y="94"/>
                  </a:cubicBezTo>
                  <a:cubicBezTo>
                    <a:pt x="15" y="97"/>
                    <a:pt x="15" y="97"/>
                    <a:pt x="15" y="97"/>
                  </a:cubicBezTo>
                  <a:cubicBezTo>
                    <a:pt x="13" y="97"/>
                    <a:pt x="13" y="97"/>
                    <a:pt x="13" y="97"/>
                  </a:cubicBezTo>
                  <a:cubicBezTo>
                    <a:pt x="12" y="95"/>
                    <a:pt x="12" y="95"/>
                    <a:pt x="12" y="95"/>
                  </a:cubicBezTo>
                  <a:cubicBezTo>
                    <a:pt x="11" y="93"/>
                    <a:pt x="11" y="91"/>
                    <a:pt x="10" y="90"/>
                  </a:cubicBezTo>
                  <a:cubicBezTo>
                    <a:pt x="10" y="88"/>
                    <a:pt x="11" y="86"/>
                    <a:pt x="12" y="83"/>
                  </a:cubicBezTo>
                  <a:cubicBezTo>
                    <a:pt x="12" y="83"/>
                    <a:pt x="12" y="83"/>
                    <a:pt x="12" y="83"/>
                  </a:cubicBezTo>
                  <a:cubicBezTo>
                    <a:pt x="12" y="82"/>
                    <a:pt x="12" y="82"/>
                    <a:pt x="12" y="82"/>
                  </a:cubicBezTo>
                  <a:cubicBezTo>
                    <a:pt x="11" y="81"/>
                    <a:pt x="11" y="79"/>
                    <a:pt x="10" y="77"/>
                  </a:cubicBezTo>
                  <a:cubicBezTo>
                    <a:pt x="10" y="75"/>
                    <a:pt x="11" y="73"/>
                    <a:pt x="12" y="71"/>
                  </a:cubicBezTo>
                  <a:cubicBezTo>
                    <a:pt x="13" y="69"/>
                    <a:pt x="13" y="69"/>
                    <a:pt x="13" y="69"/>
                  </a:cubicBezTo>
                  <a:cubicBezTo>
                    <a:pt x="15" y="69"/>
                    <a:pt x="15" y="69"/>
                    <a:pt x="15" y="69"/>
                  </a:cubicBezTo>
                  <a:cubicBezTo>
                    <a:pt x="16" y="69"/>
                    <a:pt x="16" y="69"/>
                    <a:pt x="16" y="69"/>
                  </a:cubicBezTo>
                  <a:cubicBezTo>
                    <a:pt x="16" y="63"/>
                    <a:pt x="16" y="63"/>
                    <a:pt x="16" y="63"/>
                  </a:cubicBezTo>
                  <a:cubicBezTo>
                    <a:pt x="11" y="60"/>
                    <a:pt x="7" y="56"/>
                    <a:pt x="5" y="51"/>
                  </a:cubicBezTo>
                  <a:cubicBezTo>
                    <a:pt x="2" y="46"/>
                    <a:pt x="0" y="40"/>
                    <a:pt x="0" y="34"/>
                  </a:cubicBezTo>
                  <a:cubicBezTo>
                    <a:pt x="0" y="25"/>
                    <a:pt x="4" y="16"/>
                    <a:pt x="10" y="10"/>
                  </a:cubicBezTo>
                  <a:cubicBezTo>
                    <a:pt x="16" y="4"/>
                    <a:pt x="24" y="0"/>
                    <a:pt x="33" y="0"/>
                  </a:cubicBezTo>
                  <a:close/>
                  <a:moveTo>
                    <a:pt x="26" y="40"/>
                  </a:moveTo>
                  <a:cubicBezTo>
                    <a:pt x="27" y="41"/>
                    <a:pt x="27" y="41"/>
                    <a:pt x="28" y="41"/>
                  </a:cubicBezTo>
                  <a:cubicBezTo>
                    <a:pt x="28" y="41"/>
                    <a:pt x="29" y="41"/>
                    <a:pt x="30" y="40"/>
                  </a:cubicBezTo>
                  <a:cubicBezTo>
                    <a:pt x="30" y="39"/>
                    <a:pt x="30" y="39"/>
                    <a:pt x="30" y="39"/>
                  </a:cubicBezTo>
                  <a:cubicBezTo>
                    <a:pt x="31" y="40"/>
                    <a:pt x="31" y="40"/>
                    <a:pt x="31" y="40"/>
                  </a:cubicBezTo>
                  <a:cubicBezTo>
                    <a:pt x="32" y="41"/>
                    <a:pt x="32" y="41"/>
                    <a:pt x="33" y="41"/>
                  </a:cubicBezTo>
                  <a:cubicBezTo>
                    <a:pt x="34" y="41"/>
                    <a:pt x="35" y="41"/>
                    <a:pt x="35" y="40"/>
                  </a:cubicBezTo>
                  <a:cubicBezTo>
                    <a:pt x="36" y="39"/>
                    <a:pt x="36" y="39"/>
                    <a:pt x="36" y="39"/>
                  </a:cubicBezTo>
                  <a:cubicBezTo>
                    <a:pt x="36" y="40"/>
                    <a:pt x="36" y="40"/>
                    <a:pt x="36" y="40"/>
                  </a:cubicBezTo>
                  <a:cubicBezTo>
                    <a:pt x="37" y="41"/>
                    <a:pt x="38" y="41"/>
                    <a:pt x="39" y="41"/>
                  </a:cubicBezTo>
                  <a:cubicBezTo>
                    <a:pt x="40" y="41"/>
                    <a:pt x="41" y="41"/>
                    <a:pt x="42" y="40"/>
                  </a:cubicBezTo>
                  <a:cubicBezTo>
                    <a:pt x="43" y="38"/>
                    <a:pt x="43" y="38"/>
                    <a:pt x="43" y="38"/>
                  </a:cubicBezTo>
                  <a:cubicBezTo>
                    <a:pt x="46" y="40"/>
                    <a:pt x="46" y="40"/>
                    <a:pt x="46" y="40"/>
                  </a:cubicBezTo>
                  <a:cubicBezTo>
                    <a:pt x="39" y="52"/>
                    <a:pt x="39" y="52"/>
                    <a:pt x="39" y="52"/>
                  </a:cubicBezTo>
                  <a:cubicBezTo>
                    <a:pt x="39" y="67"/>
                    <a:pt x="39" y="67"/>
                    <a:pt x="39" y="67"/>
                  </a:cubicBezTo>
                  <a:cubicBezTo>
                    <a:pt x="44" y="66"/>
                    <a:pt x="44" y="66"/>
                    <a:pt x="44" y="66"/>
                  </a:cubicBezTo>
                  <a:cubicBezTo>
                    <a:pt x="44" y="60"/>
                    <a:pt x="44" y="60"/>
                    <a:pt x="44" y="60"/>
                  </a:cubicBezTo>
                  <a:cubicBezTo>
                    <a:pt x="44" y="58"/>
                    <a:pt x="44" y="58"/>
                    <a:pt x="44" y="58"/>
                  </a:cubicBezTo>
                  <a:cubicBezTo>
                    <a:pt x="46" y="57"/>
                    <a:pt x="46" y="57"/>
                    <a:pt x="46" y="57"/>
                  </a:cubicBezTo>
                  <a:cubicBezTo>
                    <a:pt x="50" y="55"/>
                    <a:pt x="54" y="52"/>
                    <a:pt x="56" y="47"/>
                  </a:cubicBezTo>
                  <a:cubicBezTo>
                    <a:pt x="59" y="44"/>
                    <a:pt x="60" y="39"/>
                    <a:pt x="60" y="34"/>
                  </a:cubicBezTo>
                  <a:cubicBezTo>
                    <a:pt x="60" y="27"/>
                    <a:pt x="57" y="20"/>
                    <a:pt x="52" y="15"/>
                  </a:cubicBezTo>
                  <a:cubicBezTo>
                    <a:pt x="47" y="10"/>
                    <a:pt x="41" y="7"/>
                    <a:pt x="33" y="7"/>
                  </a:cubicBezTo>
                  <a:cubicBezTo>
                    <a:pt x="26" y="7"/>
                    <a:pt x="19" y="10"/>
                    <a:pt x="15" y="15"/>
                  </a:cubicBezTo>
                  <a:cubicBezTo>
                    <a:pt x="10" y="20"/>
                    <a:pt x="7" y="27"/>
                    <a:pt x="7" y="34"/>
                  </a:cubicBezTo>
                  <a:cubicBezTo>
                    <a:pt x="7" y="39"/>
                    <a:pt x="8" y="44"/>
                    <a:pt x="11" y="48"/>
                  </a:cubicBezTo>
                  <a:cubicBezTo>
                    <a:pt x="13" y="52"/>
                    <a:pt x="17" y="55"/>
                    <a:pt x="21" y="58"/>
                  </a:cubicBezTo>
                  <a:cubicBezTo>
                    <a:pt x="23" y="59"/>
                    <a:pt x="23" y="59"/>
                    <a:pt x="23" y="59"/>
                  </a:cubicBezTo>
                  <a:cubicBezTo>
                    <a:pt x="23" y="61"/>
                    <a:pt x="23" y="61"/>
                    <a:pt x="23" y="61"/>
                  </a:cubicBezTo>
                  <a:cubicBezTo>
                    <a:pt x="23" y="67"/>
                    <a:pt x="23" y="67"/>
                    <a:pt x="23" y="67"/>
                  </a:cubicBezTo>
                  <a:cubicBezTo>
                    <a:pt x="29" y="67"/>
                    <a:pt x="29" y="67"/>
                    <a:pt x="29" y="67"/>
                  </a:cubicBezTo>
                  <a:cubicBezTo>
                    <a:pt x="29" y="52"/>
                    <a:pt x="29" y="52"/>
                    <a:pt x="29" y="52"/>
                  </a:cubicBezTo>
                  <a:cubicBezTo>
                    <a:pt x="22" y="40"/>
                    <a:pt x="22" y="40"/>
                    <a:pt x="22" y="40"/>
                  </a:cubicBezTo>
                  <a:cubicBezTo>
                    <a:pt x="25" y="38"/>
                    <a:pt x="25" y="38"/>
                    <a:pt x="25" y="38"/>
                  </a:cubicBezTo>
                  <a:cubicBezTo>
                    <a:pt x="26" y="40"/>
                    <a:pt x="26" y="40"/>
                    <a:pt x="26" y="40"/>
                  </a:cubicBezTo>
                  <a:close/>
                  <a:moveTo>
                    <a:pt x="40" y="43"/>
                  </a:moveTo>
                  <a:cubicBezTo>
                    <a:pt x="40" y="43"/>
                    <a:pt x="40" y="43"/>
                    <a:pt x="39" y="43"/>
                  </a:cubicBezTo>
                  <a:cubicBezTo>
                    <a:pt x="38" y="43"/>
                    <a:pt x="37" y="43"/>
                    <a:pt x="36" y="42"/>
                  </a:cubicBezTo>
                  <a:cubicBezTo>
                    <a:pt x="35" y="42"/>
                    <a:pt x="34" y="43"/>
                    <a:pt x="33" y="43"/>
                  </a:cubicBezTo>
                  <a:cubicBezTo>
                    <a:pt x="32" y="43"/>
                    <a:pt x="31" y="42"/>
                    <a:pt x="30" y="42"/>
                  </a:cubicBezTo>
                  <a:cubicBezTo>
                    <a:pt x="29" y="42"/>
                    <a:pt x="28" y="43"/>
                    <a:pt x="28" y="43"/>
                  </a:cubicBezTo>
                  <a:cubicBezTo>
                    <a:pt x="27" y="43"/>
                    <a:pt x="27" y="43"/>
                    <a:pt x="27" y="42"/>
                  </a:cubicBezTo>
                  <a:cubicBezTo>
                    <a:pt x="32" y="50"/>
                    <a:pt x="32" y="50"/>
                    <a:pt x="32" y="50"/>
                  </a:cubicBezTo>
                  <a:cubicBezTo>
                    <a:pt x="32" y="51"/>
                    <a:pt x="32" y="51"/>
                    <a:pt x="32" y="51"/>
                  </a:cubicBezTo>
                  <a:cubicBezTo>
                    <a:pt x="32" y="51"/>
                    <a:pt x="32" y="51"/>
                    <a:pt x="32" y="51"/>
                  </a:cubicBezTo>
                  <a:cubicBezTo>
                    <a:pt x="32" y="67"/>
                    <a:pt x="32" y="67"/>
                    <a:pt x="32" y="67"/>
                  </a:cubicBezTo>
                  <a:cubicBezTo>
                    <a:pt x="35" y="67"/>
                    <a:pt x="35" y="67"/>
                    <a:pt x="35" y="67"/>
                  </a:cubicBezTo>
                  <a:cubicBezTo>
                    <a:pt x="35" y="51"/>
                    <a:pt x="35" y="51"/>
                    <a:pt x="35" y="51"/>
                  </a:cubicBezTo>
                  <a:cubicBezTo>
                    <a:pt x="35" y="51"/>
                    <a:pt x="35" y="51"/>
                    <a:pt x="35" y="51"/>
                  </a:cubicBezTo>
                  <a:cubicBezTo>
                    <a:pt x="35" y="50"/>
                    <a:pt x="35" y="50"/>
                    <a:pt x="35" y="50"/>
                  </a:cubicBezTo>
                  <a:cubicBezTo>
                    <a:pt x="40" y="43"/>
                    <a:pt x="40" y="43"/>
                    <a:pt x="40" y="43"/>
                  </a:cubicBezTo>
                  <a:close/>
                  <a:moveTo>
                    <a:pt x="43" y="96"/>
                  </a:moveTo>
                  <a:cubicBezTo>
                    <a:pt x="24" y="98"/>
                    <a:pt x="24" y="98"/>
                    <a:pt x="24" y="98"/>
                  </a:cubicBezTo>
                  <a:cubicBezTo>
                    <a:pt x="25" y="103"/>
                    <a:pt x="29" y="106"/>
                    <a:pt x="34" y="106"/>
                  </a:cubicBezTo>
                  <a:cubicBezTo>
                    <a:pt x="39" y="106"/>
                    <a:pt x="43" y="102"/>
                    <a:pt x="43" y="97"/>
                  </a:cubicBezTo>
                  <a:cubicBezTo>
                    <a:pt x="43" y="97"/>
                    <a:pt x="43" y="97"/>
                    <a:pt x="43" y="96"/>
                  </a:cubicBezTo>
                  <a:close/>
                  <a:moveTo>
                    <a:pt x="50" y="85"/>
                  </a:moveTo>
                  <a:cubicBezTo>
                    <a:pt x="17" y="88"/>
                    <a:pt x="17" y="88"/>
                    <a:pt x="17" y="88"/>
                  </a:cubicBezTo>
                  <a:cubicBezTo>
                    <a:pt x="17" y="89"/>
                    <a:pt x="17" y="89"/>
                    <a:pt x="17" y="89"/>
                  </a:cubicBezTo>
                  <a:cubicBezTo>
                    <a:pt x="17" y="89"/>
                    <a:pt x="17" y="90"/>
                    <a:pt x="17" y="90"/>
                  </a:cubicBezTo>
                  <a:cubicBezTo>
                    <a:pt x="50" y="87"/>
                    <a:pt x="50" y="87"/>
                    <a:pt x="50" y="87"/>
                  </a:cubicBezTo>
                  <a:cubicBezTo>
                    <a:pt x="50" y="87"/>
                    <a:pt x="50" y="86"/>
                    <a:pt x="50" y="86"/>
                  </a:cubicBezTo>
                  <a:cubicBezTo>
                    <a:pt x="50" y="86"/>
                    <a:pt x="50" y="86"/>
                    <a:pt x="50" y="85"/>
                  </a:cubicBezTo>
                  <a:close/>
                  <a:moveTo>
                    <a:pt x="50" y="73"/>
                  </a:moveTo>
                  <a:cubicBezTo>
                    <a:pt x="17" y="76"/>
                    <a:pt x="17" y="76"/>
                    <a:pt x="17" y="76"/>
                  </a:cubicBezTo>
                  <a:cubicBezTo>
                    <a:pt x="17" y="76"/>
                    <a:pt x="17" y="76"/>
                    <a:pt x="17" y="77"/>
                  </a:cubicBezTo>
                  <a:cubicBezTo>
                    <a:pt x="17" y="77"/>
                    <a:pt x="17" y="77"/>
                    <a:pt x="17" y="77"/>
                  </a:cubicBezTo>
                  <a:cubicBezTo>
                    <a:pt x="50" y="74"/>
                    <a:pt x="50" y="74"/>
                    <a:pt x="50" y="74"/>
                  </a:cubicBezTo>
                  <a:cubicBezTo>
                    <a:pt x="50" y="74"/>
                    <a:pt x="50" y="74"/>
                    <a:pt x="50" y="73"/>
                  </a:cubicBezTo>
                  <a:cubicBezTo>
                    <a:pt x="50" y="73"/>
                    <a:pt x="50" y="73"/>
                    <a:pt x="50" y="73"/>
                  </a:cubicBezTo>
                  <a:close/>
                </a:path>
              </a:pathLst>
            </a:custGeom>
            <a:solidFill>
              <a:schemeClr val="accent3"/>
            </a:solidFill>
            <a:ln>
              <a:noFill/>
            </a:ln>
            <a:extLst/>
          </p:spPr>
          <p:txBody>
            <a:bodyPr anchor="t" anchorCtr="0" bIns="48216" compatLnSpc="1" lIns="96430" numCol="1" rIns="96430" tIns="48216"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just">
                <a:lnSpc>
                  <a:spcPct val="120000"/>
                </a:lnSpc>
              </a:pPr>
              <a:endParaRPr altLang="en-US" lang="zh-CN" sz="700">
                <a:solidFill>
                  <a:prstClr val="black"/>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0" name="Freeform 19"/>
            <p:cNvSpPr>
              <a:spLocks noEditPoints="1"/>
            </p:cNvSpPr>
            <p:nvPr/>
          </p:nvSpPr>
          <p:spPr bwMode="auto">
            <a:xfrm>
              <a:off x="7348218" y="5147991"/>
              <a:ext cx="387383" cy="332044"/>
            </a:xfrm>
            <a:custGeom>
              <a:gdLst>
                <a:gd fmla="*/ 4 w 94" name="T0"/>
                <a:gd fmla="*/ 19 h 81" name="T1"/>
                <a:gd fmla="*/ 46 w 94" name="T2"/>
                <a:gd fmla="*/ 19 h 81" name="T3"/>
                <a:gd fmla="*/ 50 w 94" name="T4"/>
                <a:gd fmla="*/ 16 h 81" name="T5"/>
                <a:gd fmla="*/ 73 w 94" name="T6"/>
                <a:gd fmla="*/ 0 h 81" name="T7"/>
                <a:gd fmla="*/ 73 w 94" name="T8"/>
                <a:gd fmla="*/ 33 h 81" name="T9"/>
                <a:gd fmla="*/ 73 w 94" name="T10"/>
                <a:gd fmla="*/ 66 h 81" name="T11"/>
                <a:gd fmla="*/ 50 w 94" name="T12"/>
                <a:gd fmla="*/ 49 h 81" name="T13"/>
                <a:gd fmla="*/ 46 w 94" name="T14"/>
                <a:gd fmla="*/ 47 h 81" name="T15"/>
                <a:gd fmla="*/ 33 w 94" name="T16"/>
                <a:gd fmla="*/ 47 h 81" name="T17"/>
                <a:gd fmla="*/ 40 w 94" name="T18"/>
                <a:gd fmla="*/ 70 h 81" name="T19"/>
                <a:gd fmla="*/ 45 w 94" name="T20"/>
                <a:gd fmla="*/ 70 h 81" name="T21"/>
                <a:gd fmla="*/ 45 w 94" name="T22"/>
                <a:gd fmla="*/ 81 h 81" name="T23"/>
                <a:gd fmla="*/ 43 w 94" name="T24"/>
                <a:gd fmla="*/ 81 h 81" name="T25"/>
                <a:gd fmla="*/ 21 w 94" name="T26"/>
                <a:gd fmla="*/ 81 h 81" name="T27"/>
                <a:gd fmla="*/ 11 w 94" name="T28"/>
                <a:gd fmla="*/ 47 h 81" name="T29"/>
                <a:gd fmla="*/ 4 w 94" name="T30"/>
                <a:gd fmla="*/ 47 h 81" name="T31"/>
                <a:gd fmla="*/ 4 w 94" name="T32"/>
                <a:gd fmla="*/ 19 h 81" name="T33"/>
                <a:gd fmla="*/ 87 w 94" name="T34"/>
                <a:gd fmla="*/ 23 h 81" name="T35"/>
                <a:gd fmla="*/ 94 w 94" name="T36"/>
                <a:gd fmla="*/ 33 h 81" name="T37"/>
                <a:gd fmla="*/ 87 w 94" name="T38"/>
                <a:gd fmla="*/ 43 h 81" name="T39"/>
                <a:gd fmla="*/ 87 w 94" name="T40"/>
                <a:gd fmla="*/ 66 h 81" name="T41"/>
                <a:gd fmla="*/ 78 w 94" name="T42"/>
                <a:gd fmla="*/ 66 h 81" name="T43"/>
                <a:gd fmla="*/ 78 w 94" name="T44"/>
                <a:gd fmla="*/ 0 h 81" name="T45"/>
                <a:gd fmla="*/ 87 w 94" name="T46"/>
                <a:gd fmla="*/ 0 h 81" name="T47"/>
                <a:gd fmla="*/ 87 w 94" name="T48"/>
                <a:gd fmla="*/ 23 h 81" name="T49"/>
                <a:gd fmla="*/ 46 w 94" name="T50"/>
                <a:gd fmla="*/ 49 h 81" name="T51"/>
                <a:gd fmla="*/ 37 w 94" name="T52"/>
                <a:gd fmla="*/ 49 h 81" name="T53"/>
                <a:gd fmla="*/ 40 w 94" name="T54"/>
                <a:gd fmla="*/ 61 h 81" name="T55"/>
                <a:gd fmla="*/ 43 w 94" name="T56"/>
                <a:gd fmla="*/ 61 h 81" name="T57"/>
                <a:gd fmla="*/ 43 w 94" name="T58"/>
                <a:gd fmla="*/ 57 h 81" name="T59"/>
                <a:gd fmla="*/ 46 w 94" name="T60"/>
                <a:gd fmla="*/ 49 h 81"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81" w="94">
                  <a:moveTo>
                    <a:pt x="4" y="19"/>
                  </a:moveTo>
                  <a:cubicBezTo>
                    <a:pt x="46" y="19"/>
                    <a:pt x="46" y="19"/>
                    <a:pt x="46" y="19"/>
                  </a:cubicBezTo>
                  <a:cubicBezTo>
                    <a:pt x="50" y="16"/>
                    <a:pt x="50" y="16"/>
                    <a:pt x="50" y="16"/>
                  </a:cubicBezTo>
                  <a:cubicBezTo>
                    <a:pt x="73" y="0"/>
                    <a:pt x="73" y="0"/>
                    <a:pt x="73" y="0"/>
                  </a:cubicBezTo>
                  <a:cubicBezTo>
                    <a:pt x="73" y="33"/>
                    <a:pt x="73" y="33"/>
                    <a:pt x="73" y="33"/>
                  </a:cubicBezTo>
                  <a:cubicBezTo>
                    <a:pt x="73" y="66"/>
                    <a:pt x="73" y="66"/>
                    <a:pt x="73" y="66"/>
                  </a:cubicBezTo>
                  <a:cubicBezTo>
                    <a:pt x="50" y="49"/>
                    <a:pt x="50" y="49"/>
                    <a:pt x="50" y="49"/>
                  </a:cubicBezTo>
                  <a:cubicBezTo>
                    <a:pt x="46" y="47"/>
                    <a:pt x="46" y="47"/>
                    <a:pt x="46" y="47"/>
                  </a:cubicBezTo>
                  <a:cubicBezTo>
                    <a:pt x="33" y="47"/>
                    <a:pt x="33" y="47"/>
                    <a:pt x="33" y="47"/>
                  </a:cubicBezTo>
                  <a:cubicBezTo>
                    <a:pt x="40" y="70"/>
                    <a:pt x="40" y="70"/>
                    <a:pt x="40" y="70"/>
                  </a:cubicBezTo>
                  <a:cubicBezTo>
                    <a:pt x="45" y="70"/>
                    <a:pt x="45" y="70"/>
                    <a:pt x="45" y="70"/>
                  </a:cubicBezTo>
                  <a:cubicBezTo>
                    <a:pt x="45" y="81"/>
                    <a:pt x="45" y="81"/>
                    <a:pt x="45" y="81"/>
                  </a:cubicBezTo>
                  <a:cubicBezTo>
                    <a:pt x="43" y="81"/>
                    <a:pt x="43" y="81"/>
                    <a:pt x="43" y="81"/>
                  </a:cubicBezTo>
                  <a:cubicBezTo>
                    <a:pt x="21" y="81"/>
                    <a:pt x="21" y="81"/>
                    <a:pt x="21" y="81"/>
                  </a:cubicBezTo>
                  <a:cubicBezTo>
                    <a:pt x="11" y="47"/>
                    <a:pt x="11" y="47"/>
                    <a:pt x="11" y="47"/>
                  </a:cubicBezTo>
                  <a:cubicBezTo>
                    <a:pt x="4" y="47"/>
                    <a:pt x="4" y="47"/>
                    <a:pt x="4" y="47"/>
                  </a:cubicBezTo>
                  <a:cubicBezTo>
                    <a:pt x="0" y="37"/>
                    <a:pt x="0" y="28"/>
                    <a:pt x="4" y="19"/>
                  </a:cubicBezTo>
                  <a:close/>
                  <a:moveTo>
                    <a:pt x="87" y="23"/>
                  </a:moveTo>
                  <a:cubicBezTo>
                    <a:pt x="91" y="24"/>
                    <a:pt x="94" y="28"/>
                    <a:pt x="94" y="33"/>
                  </a:cubicBezTo>
                  <a:cubicBezTo>
                    <a:pt x="94" y="38"/>
                    <a:pt x="91" y="42"/>
                    <a:pt x="87" y="43"/>
                  </a:cubicBezTo>
                  <a:cubicBezTo>
                    <a:pt x="87" y="66"/>
                    <a:pt x="87" y="66"/>
                    <a:pt x="87" y="66"/>
                  </a:cubicBezTo>
                  <a:cubicBezTo>
                    <a:pt x="78" y="66"/>
                    <a:pt x="78" y="66"/>
                    <a:pt x="78" y="66"/>
                  </a:cubicBezTo>
                  <a:cubicBezTo>
                    <a:pt x="78" y="0"/>
                    <a:pt x="78" y="0"/>
                    <a:pt x="78" y="0"/>
                  </a:cubicBezTo>
                  <a:cubicBezTo>
                    <a:pt x="87" y="0"/>
                    <a:pt x="87" y="0"/>
                    <a:pt x="87" y="0"/>
                  </a:cubicBezTo>
                  <a:cubicBezTo>
                    <a:pt x="87" y="23"/>
                    <a:pt x="87" y="23"/>
                    <a:pt x="87" y="23"/>
                  </a:cubicBezTo>
                  <a:close/>
                  <a:moveTo>
                    <a:pt x="46" y="49"/>
                  </a:moveTo>
                  <a:cubicBezTo>
                    <a:pt x="37" y="49"/>
                    <a:pt x="37" y="49"/>
                    <a:pt x="37" y="49"/>
                  </a:cubicBezTo>
                  <a:cubicBezTo>
                    <a:pt x="40" y="61"/>
                    <a:pt x="40" y="61"/>
                    <a:pt x="40" y="61"/>
                  </a:cubicBezTo>
                  <a:cubicBezTo>
                    <a:pt x="43" y="61"/>
                    <a:pt x="43" y="61"/>
                    <a:pt x="43" y="61"/>
                  </a:cubicBezTo>
                  <a:cubicBezTo>
                    <a:pt x="43" y="57"/>
                    <a:pt x="43" y="57"/>
                    <a:pt x="43" y="57"/>
                  </a:cubicBezTo>
                  <a:lnTo>
                    <a:pt x="46" y="49"/>
                  </a:lnTo>
                  <a:close/>
                </a:path>
              </a:pathLst>
            </a:custGeom>
            <a:solidFill>
              <a:schemeClr val="accent2"/>
            </a:solidFill>
            <a:ln>
              <a:noFill/>
            </a:ln>
            <a:extLst/>
          </p:spPr>
          <p:txBody>
            <a:bodyPr anchor="t" anchorCtr="0" bIns="48216" compatLnSpc="1" lIns="96430" numCol="1" rIns="96430" tIns="48216"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just">
                <a:lnSpc>
                  <a:spcPct val="120000"/>
                </a:lnSpc>
              </a:pPr>
              <a:endParaRPr altLang="en-US" lang="zh-CN" sz="700">
                <a:solidFill>
                  <a:prstClr val="black"/>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nvGrpSpPr>
          <p:cNvPr id="3" name="Group 23"/>
          <p:cNvGrpSpPr/>
          <p:nvPr/>
        </p:nvGrpSpPr>
        <p:grpSpPr>
          <a:xfrm>
            <a:off x="6157259" y="3555863"/>
            <a:ext cx="1744483" cy="652792"/>
            <a:chOff x="8512415" y="2327890"/>
            <a:chExt cx="3256083" cy="870168"/>
          </a:xfrm>
        </p:grpSpPr>
        <p:sp>
          <p:nvSpPr>
            <p:cNvPr id="25" name="TextBox 24"/>
            <p:cNvSpPr txBox="1"/>
            <p:nvPr/>
          </p:nvSpPr>
          <p:spPr>
            <a:xfrm>
              <a:off x="8512415" y="2327890"/>
              <a:ext cx="1951007" cy="609445"/>
            </a:xfrm>
            <a:prstGeom prst="rect">
              <a:avLst/>
            </a:prstGeom>
            <a:noFill/>
          </p:spPr>
          <p:txBody>
            <a:bodyPr rtlCol="0" wrap="square">
              <a:spAutoFit/>
            </a:bodyPr>
            <a:lstStyle/>
            <a:p>
              <a:pPr>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26" name="Rectangle 25"/>
            <p:cNvSpPr/>
            <p:nvPr/>
          </p:nvSpPr>
          <p:spPr>
            <a:xfrm>
              <a:off x="8512417" y="2631893"/>
              <a:ext cx="3256083" cy="560689"/>
            </a:xfrm>
            <a:prstGeom prst="rect">
              <a:avLst/>
            </a:prstGeom>
          </p:spPr>
          <p:txBody>
            <a:bodyPr wrap="square">
              <a:spAutoFit/>
            </a:bodyPr>
            <a:lstStyle/>
            <a:p>
              <a:pPr algn="just">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grpSp>
      <p:grpSp>
        <p:nvGrpSpPr>
          <p:cNvPr id="5" name="Group 26"/>
          <p:cNvGrpSpPr/>
          <p:nvPr/>
        </p:nvGrpSpPr>
        <p:grpSpPr>
          <a:xfrm flipH="1">
            <a:off x="2247572" y="1676600"/>
            <a:ext cx="1682757" cy="652792"/>
            <a:chOff x="8512415" y="2327889"/>
            <a:chExt cx="3256083" cy="870168"/>
          </a:xfrm>
        </p:grpSpPr>
        <p:sp>
          <p:nvSpPr>
            <p:cNvPr id="28" name="TextBox 27"/>
            <p:cNvSpPr txBox="1"/>
            <p:nvPr/>
          </p:nvSpPr>
          <p:spPr>
            <a:xfrm>
              <a:off x="8519745" y="2327889"/>
              <a:ext cx="2035174" cy="609445"/>
            </a:xfrm>
            <a:prstGeom prst="rect">
              <a:avLst/>
            </a:prstGeom>
            <a:noFill/>
          </p:spPr>
          <p:txBody>
            <a:bodyPr rtlCol="0" wrap="square">
              <a:spAutoFit/>
            </a:bodyPr>
            <a:lstStyle/>
            <a:p>
              <a:pPr algn="r">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29" name="Rectangle 28"/>
            <p:cNvSpPr/>
            <p:nvPr/>
          </p:nvSpPr>
          <p:spPr>
            <a:xfrm>
              <a:off x="8512416" y="2631892"/>
              <a:ext cx="3256083" cy="560689"/>
            </a:xfrm>
            <a:prstGeom prst="rect">
              <a:avLst/>
            </a:prstGeom>
          </p:spPr>
          <p:txBody>
            <a:bodyPr wrap="square">
              <a:spAutoFit/>
            </a:bodyPr>
            <a:lstStyle/>
            <a:p>
              <a:pPr algn="r">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grpSp>
      <p:grpSp>
        <p:nvGrpSpPr>
          <p:cNvPr id="8" name="Group 30"/>
          <p:cNvGrpSpPr/>
          <p:nvPr/>
        </p:nvGrpSpPr>
        <p:grpSpPr>
          <a:xfrm flipH="1">
            <a:off x="1345771" y="3675263"/>
            <a:ext cx="1682757" cy="652792"/>
            <a:chOff x="8512415" y="2327889"/>
            <a:chExt cx="3256083" cy="870168"/>
          </a:xfrm>
        </p:grpSpPr>
        <p:sp>
          <p:nvSpPr>
            <p:cNvPr id="32" name="TextBox 31"/>
            <p:cNvSpPr txBox="1"/>
            <p:nvPr/>
          </p:nvSpPr>
          <p:spPr>
            <a:xfrm>
              <a:off x="8519744" y="2327889"/>
              <a:ext cx="2256791" cy="365667"/>
            </a:xfrm>
            <a:prstGeom prst="rect">
              <a:avLst/>
            </a:prstGeom>
            <a:noFill/>
          </p:spPr>
          <p:txBody>
            <a:bodyPr rtlCol="0" wrap="square">
              <a:spAutoFit/>
            </a:bodyPr>
            <a:lstStyle/>
            <a:p>
              <a:pPr algn="r">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33" name="Rectangle 32"/>
            <p:cNvSpPr/>
            <p:nvPr/>
          </p:nvSpPr>
          <p:spPr>
            <a:xfrm>
              <a:off x="8512415" y="2631892"/>
              <a:ext cx="3256083" cy="560689"/>
            </a:xfrm>
            <a:prstGeom prst="rect">
              <a:avLst/>
            </a:prstGeom>
          </p:spPr>
          <p:txBody>
            <a:bodyPr wrap="square">
              <a:spAutoFit/>
            </a:bodyPr>
            <a:lstStyle/>
            <a:p>
              <a:pPr algn="r">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grpSp>
    </p:spTree>
    <p:extLst>
      <p:ext uri="{BB962C8B-B14F-4D97-AF65-F5344CB8AC3E}">
        <p14:creationId val="548315167"/>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10" presetSubtype="0">
                                  <p:stCondLst>
                                    <p:cond delay="0"/>
                                  </p:stCondLst>
                                  <p:childTnLst>
                                    <p:set>
                                      <p:cBhvr>
                                        <p:cTn dur="1" fill="hold" id="12">
                                          <p:stCondLst>
                                            <p:cond delay="0"/>
                                          </p:stCondLst>
                                        </p:cTn>
                                        <p:tgtEl>
                                          <p:spTgt spid="5"/>
                                        </p:tgtEl>
                                        <p:attrNameLst>
                                          <p:attrName>style.visibility</p:attrName>
                                        </p:attrNameLst>
                                      </p:cBhvr>
                                      <p:to>
                                        <p:strVal val="visible"/>
                                      </p:to>
                                    </p:set>
                                    <p:animEffect filter="fade" transition="in">
                                      <p:cBhvr>
                                        <p:cTn dur="500" id="13"/>
                                        <p:tgtEl>
                                          <p:spTgt spid="5"/>
                                        </p:tgtEl>
                                      </p:cBhvr>
                                    </p:animEffect>
                                  </p:childTnLst>
                                </p:cTn>
                              </p:par>
                            </p:childTnLst>
                          </p:cTn>
                        </p:par>
                        <p:par>
                          <p:cTn fill="hold" id="14" nodeType="afterGroup">
                            <p:stCondLst>
                              <p:cond delay="1500"/>
                            </p:stCondLst>
                            <p:childTnLst>
                              <p:par>
                                <p:cTn fill="hold" id="15" nodeType="afterEffect" presetClass="entr" presetID="10" presetSubtype="0">
                                  <p:stCondLst>
                                    <p:cond delay="0"/>
                                  </p:stCondLst>
                                  <p:childTnLst>
                                    <p:set>
                                      <p:cBhvr>
                                        <p:cTn dur="1" fill="hold" id="16">
                                          <p:stCondLst>
                                            <p:cond delay="0"/>
                                          </p:stCondLst>
                                        </p:cTn>
                                        <p:tgtEl>
                                          <p:spTgt spid="8"/>
                                        </p:tgtEl>
                                        <p:attrNameLst>
                                          <p:attrName>style.visibility</p:attrName>
                                        </p:attrNameLst>
                                      </p:cBhvr>
                                      <p:to>
                                        <p:strVal val="visible"/>
                                      </p:to>
                                    </p:set>
                                    <p:animEffect filter="fade" transition="in">
                                      <p:cBhvr>
                                        <p:cTn dur="500" id="17"/>
                                        <p:tgtEl>
                                          <p:spTgt spid="8"/>
                                        </p:tgtEl>
                                      </p:cBhvr>
                                    </p:animEffect>
                                  </p:childTnLst>
                                </p:cTn>
                              </p:par>
                            </p:childTnLst>
                          </p:cTn>
                        </p:par>
                        <p:par>
                          <p:cTn fill="hold" id="18" nodeType="afterGroup">
                            <p:stCondLst>
                              <p:cond delay="2000"/>
                            </p:stCondLst>
                            <p:childTnLst>
                              <p:par>
                                <p:cTn fill="hold" id="19" nodeType="afterEffect" presetClass="entr" presetID="10" presetSubtype="0">
                                  <p:stCondLst>
                                    <p:cond delay="0"/>
                                  </p:stCondLst>
                                  <p:childTnLst>
                                    <p:set>
                                      <p:cBhvr>
                                        <p:cTn dur="1" fill="hold" id="20">
                                          <p:stCondLst>
                                            <p:cond delay="0"/>
                                          </p:stCondLst>
                                        </p:cTn>
                                        <p:tgtEl>
                                          <p:spTgt spid="3"/>
                                        </p:tgtEl>
                                        <p:attrNameLst>
                                          <p:attrName>style.visibility</p:attrName>
                                        </p:attrNameLst>
                                      </p:cBhvr>
                                      <p:to>
                                        <p:strVal val="visible"/>
                                      </p:to>
                                    </p:set>
                                    <p:animEffect filter="fade" transition="in">
                                      <p:cBhvr>
                                        <p:cTn dur="500" id="21"/>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219554" y="1189488"/>
            <a:ext cx="5428746" cy="3144824"/>
          </a:xfrm>
          <a:prstGeom prst="rect">
            <a:avLst/>
          </a:prstGeom>
          <a:blipFill dpi="0" rotWithShape="1">
            <a:blip r:embed="rId3">
              <a:extLst>
                <a:ext uri="{28A0092B-C50C-407E-A947-70E740481C1C}">
                  <a14:useLocalDpi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ctr"/>
            <a:endParaRPr altLang="en-US" lang="zh-CN"/>
          </a:p>
        </p:txBody>
      </p:sp>
      <p:sp>
        <p:nvSpPr>
          <p:cNvPr id="9" name="矩形 8"/>
          <p:cNvSpPr/>
          <p:nvPr/>
        </p:nvSpPr>
        <p:spPr>
          <a:xfrm>
            <a:off x="4836451" y="1386440"/>
            <a:ext cx="3790786" cy="10400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ctr"/>
            <a:endParaRPr altLang="en-US" lang="zh-CN" sz="1400">
              <a:latin charset="-122" panose="020b0300000000000000" pitchFamily="34" typeface="冬青黑体简体中文 W3"/>
              <a:ea charset="-122" panose="020b0300000000000000" pitchFamily="34" typeface="冬青黑体简体中文 W3"/>
            </a:endParaRPr>
          </a:p>
        </p:txBody>
      </p:sp>
      <p:sp>
        <p:nvSpPr>
          <p:cNvPr id="13" name="矩形 12"/>
          <p:cNvSpPr/>
          <p:nvPr/>
        </p:nvSpPr>
        <p:spPr>
          <a:xfrm>
            <a:off x="6841768" y="3979536"/>
            <a:ext cx="1785469" cy="3547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ctr"/>
            <a:endParaRPr altLang="en-US" lang="zh-CN" sz="1400">
              <a:latin charset="-122" panose="020b0300000000000000" pitchFamily="34" typeface="冬青黑体简体中文 W3"/>
              <a:ea charset="-122" panose="020b0300000000000000" pitchFamily="34" typeface="冬青黑体简体中文 W3"/>
            </a:endParaRPr>
          </a:p>
        </p:txBody>
      </p:sp>
      <p:sp>
        <p:nvSpPr>
          <p:cNvPr id="15" name="Content Placeholder 2"/>
          <p:cNvSpPr txBox="1"/>
          <p:nvPr/>
        </p:nvSpPr>
        <p:spPr>
          <a:xfrm>
            <a:off x="4923404" y="1551629"/>
            <a:ext cx="776111" cy="417902"/>
          </a:xfrm>
          <a:prstGeom prst="rect">
            <a:avLst/>
          </a:prstGeom>
        </p:spPr>
        <p:txBody>
          <a:bodyPr anchor="t" bIns="34293" lIns="68585" rIns="68585" rtlCol="0" tIns="34293"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spcBef>
                <a:spcPct val="0"/>
              </a:spcBef>
              <a:spcAft>
                <a:spcPct val="0"/>
              </a:spcAft>
            </a:pPr>
            <a:r>
              <a:rPr altLang="en-US" lang="zh-CN" sz="1000">
                <a:solidFill>
                  <a:schemeClr val="bg1"/>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a:t>
            </a:r>
          </a:p>
          <a:p>
            <a:pPr algn="just">
              <a:spcBef>
                <a:spcPct val="0"/>
              </a:spcBef>
              <a:spcAft>
                <a:spcPct val="0"/>
              </a:spcAft>
            </a:pPr>
            <a:r>
              <a:rPr altLang="en-US" lang="zh-CN" sz="1000">
                <a:solidFill>
                  <a:schemeClr val="bg1"/>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文字内容</a:t>
            </a:r>
          </a:p>
        </p:txBody>
      </p:sp>
      <p:sp>
        <p:nvSpPr>
          <p:cNvPr id="16" name="Content Placeholder 2"/>
          <p:cNvSpPr txBox="1"/>
          <p:nvPr/>
        </p:nvSpPr>
        <p:spPr>
          <a:xfrm>
            <a:off x="5873398" y="2689963"/>
            <a:ext cx="2753839" cy="837613"/>
          </a:xfrm>
          <a:prstGeom prst="rect">
            <a:avLst/>
          </a:prstGeom>
        </p:spPr>
        <p:txBody>
          <a:bodyPr anchor="t" bIns="34293" lIns="68585" rIns="68585" rtlCol="0" tIns="34293"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lnSpc>
                <a:spcPct val="150000"/>
              </a:lnSpc>
              <a:spcBef>
                <a:spcPct val="0"/>
              </a:spcBef>
              <a:spcAft>
                <a:spcPct val="0"/>
              </a:spcAft>
            </a:pPr>
            <a:r>
              <a:rPr altLang="en-US" lang="zh-CN" sz="600">
                <a:solidFill>
                  <a:schemeClr val="bg1">
                    <a:lumMod val="65000"/>
                  </a:schemeClr>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请替换文字内容，点击添加相关标题文字，修改文字内容，也可以直接复制你的内容到此。</a:t>
            </a:r>
          </a:p>
        </p:txBody>
      </p:sp>
      <p:sp>
        <p:nvSpPr>
          <p:cNvPr id="17" name="Content Placeholder 2"/>
          <p:cNvSpPr txBox="1"/>
          <p:nvPr/>
        </p:nvSpPr>
        <p:spPr>
          <a:xfrm>
            <a:off x="5873398" y="1551629"/>
            <a:ext cx="2753839" cy="837613"/>
          </a:xfrm>
          <a:prstGeom prst="rect">
            <a:avLst/>
          </a:prstGeom>
        </p:spPr>
        <p:txBody>
          <a:bodyPr anchor="t" bIns="34293" lIns="68585" rIns="68585" rtlCol="0" tIns="34293"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lnSpc>
                <a:spcPct val="150000"/>
              </a:lnSpc>
              <a:spcBef>
                <a:spcPct val="0"/>
              </a:spcBef>
              <a:spcAft>
                <a:spcPct val="0"/>
              </a:spcAft>
            </a:pPr>
            <a:r>
              <a:rPr altLang="en-US" lang="zh-CN" sz="600">
                <a:solidFill>
                  <a:schemeClr val="bg1"/>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请替换文字内容，点击添加相关标题文字，修改文字内容，也可以直接复制你的内容到此。</a:t>
            </a:r>
          </a:p>
        </p:txBody>
      </p:sp>
      <p:sp>
        <p:nvSpPr>
          <p:cNvPr id="18" name="Content Placeholder 2"/>
          <p:cNvSpPr txBox="1"/>
          <p:nvPr/>
        </p:nvSpPr>
        <p:spPr>
          <a:xfrm>
            <a:off x="6909807" y="4040408"/>
            <a:ext cx="1145578" cy="222538"/>
          </a:xfrm>
          <a:prstGeom prst="rect">
            <a:avLst/>
          </a:prstGeom>
        </p:spPr>
        <p:txBody>
          <a:bodyPr anchor="t" bIns="34293" lIns="68585" rIns="68585" rtlCol="0" tIns="34293" vert="horz">
            <a:no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just">
              <a:spcBef>
                <a:spcPct val="0"/>
              </a:spcBef>
              <a:spcAft>
                <a:spcPct val="0"/>
              </a:spcAft>
            </a:pPr>
            <a:r>
              <a:rPr altLang="en-US" lang="zh-CN" sz="1000">
                <a:solidFill>
                  <a:schemeClr val="bg1"/>
                </a:solidFill>
                <a:latin charset="0" panose="020b0604020202020204" pitchFamily="34" typeface="Arial"/>
                <a:ea charset="-122" panose="020b0503020204020204" pitchFamily="34" typeface="微软雅黑"/>
                <a:cs charset="0" panose="020b0604020202020204" pitchFamily="34" typeface="Arial"/>
                <a:sym charset="0" panose="020b0604020202020204" pitchFamily="34" typeface="Arial"/>
              </a:rPr>
              <a:t>请替换文字内容</a:t>
            </a:r>
          </a:p>
        </p:txBody>
      </p:sp>
    </p:spTree>
    <p:extLst>
      <p:ext uri="{BB962C8B-B14F-4D97-AF65-F5344CB8AC3E}">
        <p14:creationId val="3623338884"/>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6" presetSubtype="21">
                                  <p:stCondLst>
                                    <p:cond delay="0"/>
                                  </p:stCondLst>
                                  <p:childTnLst>
                                    <p:set>
                                      <p:cBhvr>
                                        <p:cTn dur="1" fill="hold" id="6">
                                          <p:stCondLst>
                                            <p:cond delay="0"/>
                                          </p:stCondLst>
                                        </p:cTn>
                                        <p:tgtEl>
                                          <p:spTgt spid="3"/>
                                        </p:tgtEl>
                                        <p:attrNameLst>
                                          <p:attrName>style.visibility</p:attrName>
                                        </p:attrNameLst>
                                      </p:cBhvr>
                                      <p:to>
                                        <p:strVal val="visible"/>
                                      </p:to>
                                    </p:set>
                                    <p:animEffect filter="barn(inVertical)" transition="in">
                                      <p:cBhvr>
                                        <p:cTn dur="500" id="7"/>
                                        <p:tgtEl>
                                          <p:spTgt spid="3"/>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9"/>
                                        </p:tgtEl>
                                        <p:attrNameLst>
                                          <p:attrName>style.visibility</p:attrName>
                                        </p:attrNameLst>
                                      </p:cBhvr>
                                      <p:to>
                                        <p:strVal val="visible"/>
                                      </p:to>
                                    </p:set>
                                    <p:animEffect filter="wipe(left)" transition="in">
                                      <p:cBhvr>
                                        <p:cTn dur="500" id="11"/>
                                        <p:tgtEl>
                                          <p:spTgt spid="9"/>
                                        </p:tgtEl>
                                      </p:cBhvr>
                                    </p:animEffect>
                                  </p:childTnLst>
                                </p:cTn>
                              </p:par>
                            </p:childTnLst>
                          </p:cTn>
                        </p:par>
                        <p:par>
                          <p:cTn fill="hold" id="12" nodeType="afterGroup">
                            <p:stCondLst>
                              <p:cond delay="1000"/>
                            </p:stCondLst>
                            <p:childTnLst>
                              <p:par>
                                <p:cTn fill="hold" grpId="0" id="13" nodeType="afterEffect" presetClass="entr" presetID="2" presetSubtype="1">
                                  <p:stCondLst>
                                    <p:cond delay="0"/>
                                  </p:stCondLst>
                                  <p:childTnLst>
                                    <p:set>
                                      <p:cBhvr>
                                        <p:cTn dur="1" fill="hold" id="14">
                                          <p:stCondLst>
                                            <p:cond delay="0"/>
                                          </p:stCondLst>
                                        </p:cTn>
                                        <p:tgtEl>
                                          <p:spTgt spid="15"/>
                                        </p:tgtEl>
                                        <p:attrNameLst>
                                          <p:attrName>style.visibility</p:attrName>
                                        </p:attrNameLst>
                                      </p:cBhvr>
                                      <p:to>
                                        <p:strVal val="visible"/>
                                      </p:to>
                                    </p:set>
                                    <p:anim calcmode="lin" valueType="num">
                                      <p:cBhvr additive="base">
                                        <p:cTn dur="500" fill="hold" id="15"/>
                                        <p:tgtEl>
                                          <p:spTgt spid="15"/>
                                        </p:tgtEl>
                                        <p:attrNameLst>
                                          <p:attrName>ppt_x</p:attrName>
                                        </p:attrNameLst>
                                      </p:cBhvr>
                                      <p:tavLst>
                                        <p:tav tm="0">
                                          <p:val>
                                            <p:strVal val="#ppt_x"/>
                                          </p:val>
                                        </p:tav>
                                        <p:tav tm="100000">
                                          <p:val>
                                            <p:strVal val="#ppt_x"/>
                                          </p:val>
                                        </p:tav>
                                      </p:tavLst>
                                    </p:anim>
                                    <p:anim calcmode="lin" valueType="num">
                                      <p:cBhvr additive="base">
                                        <p:cTn dur="500" fill="hold" id="16"/>
                                        <p:tgtEl>
                                          <p:spTgt spid="15"/>
                                        </p:tgtEl>
                                        <p:attrNameLst>
                                          <p:attrName>ppt_y</p:attrName>
                                        </p:attrNameLst>
                                      </p:cBhvr>
                                      <p:tavLst>
                                        <p:tav tm="0">
                                          <p:val>
                                            <p:strVal val="0-#ppt_h/2"/>
                                          </p:val>
                                        </p:tav>
                                        <p:tav tm="100000">
                                          <p:val>
                                            <p:strVal val="#ppt_y"/>
                                          </p:val>
                                        </p:tav>
                                      </p:tavLst>
                                    </p:anim>
                                  </p:childTnLst>
                                </p:cTn>
                              </p:par>
                            </p:childTnLst>
                          </p:cTn>
                        </p:par>
                        <p:par>
                          <p:cTn fill="hold" id="17" nodeType="afterGroup">
                            <p:stCondLst>
                              <p:cond delay="1500"/>
                            </p:stCondLst>
                            <p:childTnLst>
                              <p:par>
                                <p:cTn fill="hold" grpId="0" id="18" nodeType="afterEffect" presetClass="entr" presetID="2" presetSubtype="1">
                                  <p:stCondLst>
                                    <p:cond delay="0"/>
                                  </p:stCondLst>
                                  <p:childTnLst>
                                    <p:set>
                                      <p:cBhvr>
                                        <p:cTn dur="1" fill="hold" id="19">
                                          <p:stCondLst>
                                            <p:cond delay="0"/>
                                          </p:stCondLst>
                                        </p:cTn>
                                        <p:tgtEl>
                                          <p:spTgt spid="17"/>
                                        </p:tgtEl>
                                        <p:attrNameLst>
                                          <p:attrName>style.visibility</p:attrName>
                                        </p:attrNameLst>
                                      </p:cBhvr>
                                      <p:to>
                                        <p:strVal val="visible"/>
                                      </p:to>
                                    </p:set>
                                    <p:anim calcmode="lin" valueType="num">
                                      <p:cBhvr additive="base">
                                        <p:cTn dur="500" fill="hold" id="20"/>
                                        <p:tgtEl>
                                          <p:spTgt spid="17"/>
                                        </p:tgtEl>
                                        <p:attrNameLst>
                                          <p:attrName>ppt_x</p:attrName>
                                        </p:attrNameLst>
                                      </p:cBhvr>
                                      <p:tavLst>
                                        <p:tav tm="0">
                                          <p:val>
                                            <p:strVal val="#ppt_x"/>
                                          </p:val>
                                        </p:tav>
                                        <p:tav tm="100000">
                                          <p:val>
                                            <p:strVal val="#ppt_x"/>
                                          </p:val>
                                        </p:tav>
                                      </p:tavLst>
                                    </p:anim>
                                    <p:anim calcmode="lin" valueType="num">
                                      <p:cBhvr additive="base">
                                        <p:cTn dur="500" fill="hold" id="21"/>
                                        <p:tgtEl>
                                          <p:spTgt spid="17"/>
                                        </p:tgtEl>
                                        <p:attrNameLst>
                                          <p:attrName>ppt_y</p:attrName>
                                        </p:attrNameLst>
                                      </p:cBhvr>
                                      <p:tavLst>
                                        <p:tav tm="0">
                                          <p:val>
                                            <p:strVal val="0-#ppt_h/2"/>
                                          </p:val>
                                        </p:tav>
                                        <p:tav tm="100000">
                                          <p:val>
                                            <p:strVal val="#ppt_y"/>
                                          </p:val>
                                        </p:tav>
                                      </p:tavLst>
                                    </p:anim>
                                  </p:childTnLst>
                                </p:cTn>
                              </p:par>
                            </p:childTnLst>
                          </p:cTn>
                        </p:par>
                        <p:par>
                          <p:cTn fill="hold" id="22" nodeType="afterGroup">
                            <p:stCondLst>
                              <p:cond delay="2000"/>
                            </p:stCondLst>
                            <p:childTnLst>
                              <p:par>
                                <p:cTn fill="hold" grpId="0" id="23" nodeType="afterEffect" presetClass="entr" presetID="2" presetSubtype="1">
                                  <p:stCondLst>
                                    <p:cond delay="0"/>
                                  </p:stCondLst>
                                  <p:childTnLst>
                                    <p:set>
                                      <p:cBhvr>
                                        <p:cTn dur="1" fill="hold" id="24">
                                          <p:stCondLst>
                                            <p:cond delay="0"/>
                                          </p:stCondLst>
                                        </p:cTn>
                                        <p:tgtEl>
                                          <p:spTgt spid="16"/>
                                        </p:tgtEl>
                                        <p:attrNameLst>
                                          <p:attrName>style.visibility</p:attrName>
                                        </p:attrNameLst>
                                      </p:cBhvr>
                                      <p:to>
                                        <p:strVal val="visible"/>
                                      </p:to>
                                    </p:set>
                                    <p:anim calcmode="lin" valueType="num">
                                      <p:cBhvr additive="base">
                                        <p:cTn dur="500" fill="hold" id="25"/>
                                        <p:tgtEl>
                                          <p:spTgt spid="16"/>
                                        </p:tgtEl>
                                        <p:attrNameLst>
                                          <p:attrName>ppt_x</p:attrName>
                                        </p:attrNameLst>
                                      </p:cBhvr>
                                      <p:tavLst>
                                        <p:tav tm="0">
                                          <p:val>
                                            <p:strVal val="#ppt_x"/>
                                          </p:val>
                                        </p:tav>
                                        <p:tav tm="100000">
                                          <p:val>
                                            <p:strVal val="#ppt_x"/>
                                          </p:val>
                                        </p:tav>
                                      </p:tavLst>
                                    </p:anim>
                                    <p:anim calcmode="lin" valueType="num">
                                      <p:cBhvr additive="base">
                                        <p:cTn dur="500" fill="hold" id="26"/>
                                        <p:tgtEl>
                                          <p:spTgt spid="16"/>
                                        </p:tgtEl>
                                        <p:attrNameLst>
                                          <p:attrName>ppt_y</p:attrName>
                                        </p:attrNameLst>
                                      </p:cBhvr>
                                      <p:tavLst>
                                        <p:tav tm="0">
                                          <p:val>
                                            <p:strVal val="0-#ppt_h/2"/>
                                          </p:val>
                                        </p:tav>
                                        <p:tav tm="100000">
                                          <p:val>
                                            <p:strVal val="#ppt_y"/>
                                          </p:val>
                                        </p:tav>
                                      </p:tavLst>
                                    </p:anim>
                                  </p:childTnLst>
                                </p:cTn>
                              </p:par>
                            </p:childTnLst>
                          </p:cTn>
                        </p:par>
                        <p:par>
                          <p:cTn fill="hold" id="27" nodeType="afterGroup">
                            <p:stCondLst>
                              <p:cond delay="2500"/>
                            </p:stCondLst>
                            <p:childTnLst>
                              <p:par>
                                <p:cTn fill="hold" grpId="0" id="28" nodeType="afterEffect" presetClass="entr" presetID="22" presetSubtype="2">
                                  <p:stCondLst>
                                    <p:cond delay="0"/>
                                  </p:stCondLst>
                                  <p:childTnLst>
                                    <p:set>
                                      <p:cBhvr>
                                        <p:cTn dur="1" fill="hold" id="29">
                                          <p:stCondLst>
                                            <p:cond delay="0"/>
                                          </p:stCondLst>
                                        </p:cTn>
                                        <p:tgtEl>
                                          <p:spTgt spid="13"/>
                                        </p:tgtEl>
                                        <p:attrNameLst>
                                          <p:attrName>style.visibility</p:attrName>
                                        </p:attrNameLst>
                                      </p:cBhvr>
                                      <p:to>
                                        <p:strVal val="visible"/>
                                      </p:to>
                                    </p:set>
                                    <p:animEffect filter="wipe(right)" transition="in">
                                      <p:cBhvr>
                                        <p:cTn dur="500" id="30"/>
                                        <p:tgtEl>
                                          <p:spTgt spid="13"/>
                                        </p:tgtEl>
                                      </p:cBhvr>
                                    </p:animEffect>
                                  </p:childTnLst>
                                </p:cTn>
                              </p:par>
                            </p:childTnLst>
                          </p:cTn>
                        </p:par>
                        <p:par>
                          <p:cTn fill="hold" id="31" nodeType="afterGroup">
                            <p:stCondLst>
                              <p:cond delay="3000"/>
                            </p:stCondLst>
                            <p:childTnLst>
                              <p:par>
                                <p:cTn fill="hold" grpId="0" id="32" nodeType="afterEffect" presetClass="entr" presetID="2" presetSubtype="1">
                                  <p:stCondLst>
                                    <p:cond delay="0"/>
                                  </p:stCondLst>
                                  <p:childTnLst>
                                    <p:set>
                                      <p:cBhvr>
                                        <p:cTn dur="1" fill="hold" id="33">
                                          <p:stCondLst>
                                            <p:cond delay="0"/>
                                          </p:stCondLst>
                                        </p:cTn>
                                        <p:tgtEl>
                                          <p:spTgt spid="18"/>
                                        </p:tgtEl>
                                        <p:attrNameLst>
                                          <p:attrName>style.visibility</p:attrName>
                                        </p:attrNameLst>
                                      </p:cBhvr>
                                      <p:to>
                                        <p:strVal val="visible"/>
                                      </p:to>
                                    </p:set>
                                    <p:anim calcmode="lin" valueType="num">
                                      <p:cBhvr additive="base">
                                        <p:cTn dur="500" fill="hold" id="34"/>
                                        <p:tgtEl>
                                          <p:spTgt spid="18"/>
                                        </p:tgtEl>
                                        <p:attrNameLst>
                                          <p:attrName>ppt_x</p:attrName>
                                        </p:attrNameLst>
                                      </p:cBhvr>
                                      <p:tavLst>
                                        <p:tav tm="0">
                                          <p:val>
                                            <p:strVal val="#ppt_x"/>
                                          </p:val>
                                        </p:tav>
                                        <p:tav tm="100000">
                                          <p:val>
                                            <p:strVal val="#ppt_x"/>
                                          </p:val>
                                        </p:tav>
                                      </p:tavLst>
                                    </p:anim>
                                    <p:anim calcmode="lin" valueType="num">
                                      <p:cBhvr additive="base">
                                        <p:cTn dur="500" fill="hold" id="35"/>
                                        <p:tgtEl>
                                          <p:spTgt spid="18"/>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9"/>
      <p:bldP grpId="0" spid="13"/>
      <p:bldP grpId="0" spid="15"/>
      <p:bldP grpId="0" spid="16"/>
      <p:bldP grpId="0" spid="17"/>
      <p:bldP grpId="0" spid="18"/>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新建文件夹 (3)\17577f82066f5c6副本.jpg" id="1026" name="Picture 2"/>
          <p:cNvPicPr>
            <a:picLocks noChangeArrowheads="1" noChangeAspect="1"/>
          </p:cNvPicPr>
          <p:nvPr/>
        </p:nvPicPr>
        <p:blipFill>
          <a:blip r:embed="rId3"/>
          <a:stretch>
            <a:fillRect/>
          </a:stretch>
        </p:blipFill>
        <p:spPr bwMode="auto">
          <a:xfrm>
            <a:off x="1588" y="0"/>
            <a:ext cx="9144000" cy="5148262"/>
          </a:xfrm>
          <a:prstGeom prst="rect">
            <a:avLst/>
          </a:prstGeom>
          <a:noFill/>
        </p:spPr>
      </p:pic>
      <p:sp>
        <p:nvSpPr>
          <p:cNvPr id="22" name="矩形 21"/>
          <p:cNvSpPr/>
          <p:nvPr/>
        </p:nvSpPr>
        <p:spPr>
          <a:xfrm>
            <a:off x="396330" y="412304"/>
            <a:ext cx="8280920" cy="4320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原创设计师QQ598969553      _5"/>
          <p:cNvSpPr>
            <a:spLocks noChangeArrowheads="1"/>
          </p:cNvSpPr>
          <p:nvPr/>
        </p:nvSpPr>
        <p:spPr bwMode="auto">
          <a:xfrm>
            <a:off x="2340546" y="2200175"/>
            <a:ext cx="4572000" cy="609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spAutoFit/>
          </a:bodyPr>
          <a:lstStyle/>
          <a:p>
            <a:pPr>
              <a:defRPr/>
            </a:pPr>
            <a:r>
              <a:rPr altLang="en-US" lang="zh-CN" sz="4000">
                <a:solidFill>
                  <a:schemeClr val="tx1">
                    <a:lumMod val="65000"/>
                    <a:lumOff val="35000"/>
                  </a:schemeClr>
                </a:solidFill>
                <a:latin charset="0" pitchFamily="34" typeface="Impact"/>
                <a:ea charset="-122" panose="020b0503020204020204" pitchFamily="34" typeface="微软雅黑"/>
                <a:cs charset="-122" pitchFamily="2" typeface="宋体"/>
              </a:rPr>
              <a:t>演讲完毕，谢谢观看</a:t>
            </a:r>
          </a:p>
        </p:txBody>
      </p:sp>
      <p:sp>
        <p:nvSpPr>
          <p:cNvPr id="17" name="原创设计师QQ598969553      _6"/>
          <p:cNvSpPr>
            <a:spLocks noChangeArrowheads="1"/>
          </p:cNvSpPr>
          <p:nvPr/>
        </p:nvSpPr>
        <p:spPr bwMode="auto">
          <a:xfrm>
            <a:off x="2484563" y="2782968"/>
            <a:ext cx="4034538" cy="243840"/>
          </a:xfrm>
          <a:prstGeom prst="rect">
            <a:avLst/>
          </a:prstGeom>
          <a:noFill/>
          <a:ln w="9525">
            <a:noFill/>
            <a:miter lim="800000"/>
          </a:ln>
        </p:spPr>
        <p:txBody>
          <a:bodyPr bIns="0" lIns="0" rIns="0" tIns="0">
            <a:spAutoFit/>
          </a:bodyPr>
          <a:lstStyle/>
          <a:p>
            <a:pPr algn="ctr">
              <a:buFont typeface="Arial"/>
              <a:buNone/>
            </a:pPr>
            <a:r>
              <a:rPr altLang="zh-CN" lang="en-US" sz="800">
                <a:solidFill>
                  <a:schemeClr val="tx1">
                    <a:lumMod val="65000"/>
                    <a:lumOff val="35000"/>
                  </a:schemeClr>
                </a:solidFill>
                <a:latin typeface="Arial"/>
                <a:cs typeface="Arial"/>
              </a:rPr>
              <a:t>We have many PowerPoint templates that has been specifically designed to help anyone that is stepping into the world of PowerPoint for the very first time.</a:t>
            </a:r>
          </a:p>
        </p:txBody>
      </p:sp>
      <p:sp>
        <p:nvSpPr>
          <p:cNvPr id="18" name="原创设计师QQ598969553      _7"/>
          <p:cNvSpPr>
            <a:spLocks noChangeShapeType="1"/>
          </p:cNvSpPr>
          <p:nvPr/>
        </p:nvSpPr>
        <p:spPr bwMode="auto">
          <a:xfrm>
            <a:off x="3059691" y="3227605"/>
            <a:ext cx="2953263" cy="0"/>
          </a:xfrm>
          <a:prstGeom prst="line">
            <a:avLst/>
          </a:prstGeom>
          <a:noFill/>
          <a:ln w="6350">
            <a:solidFill>
              <a:schemeClr val="tx1">
                <a:lumMod val="75000"/>
                <a:lumOff val="25000"/>
              </a:schemeClr>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txBody>
          <a:bodyPr bIns="45729" lIns="91458" rIns="91458" tIns="45729"/>
          <a:lstStyle/>
          <a:p>
            <a:pPr>
              <a:defRPr/>
            </a:pPr>
            <a:endParaRPr altLang="en-US" lang="zh-CN">
              <a:ln>
                <a:solidFill>
                  <a:schemeClr val="tx1">
                    <a:lumMod val="75000"/>
                    <a:lumOff val="25000"/>
                  </a:schemeClr>
                </a:solidFill>
              </a:ln>
              <a:solidFill>
                <a:schemeClr val="tx1">
                  <a:lumMod val="65000"/>
                  <a:lumOff val="35000"/>
                </a:schemeClr>
              </a:solidFill>
              <a:latin charset="0" panose="020b0604020202020204" pitchFamily="34" typeface="Arial"/>
            </a:endParaRPr>
          </a:p>
        </p:txBody>
      </p:sp>
      <p:sp>
        <p:nvSpPr>
          <p:cNvPr id="19" name="原创设计师QQ598969553      _8"/>
          <p:cNvSpPr>
            <a:spLocks noChangeArrowheads="1"/>
          </p:cNvSpPr>
          <p:nvPr/>
        </p:nvSpPr>
        <p:spPr bwMode="auto">
          <a:xfrm>
            <a:off x="3276650" y="3311768"/>
            <a:ext cx="2953263" cy="152400"/>
          </a:xfrm>
          <a:prstGeom prst="rect">
            <a:avLst/>
          </a:prstGeom>
          <a:noFill/>
          <a:ln w="9525">
            <a:noFill/>
            <a:miter lim="800000"/>
          </a:ln>
        </p:spPr>
        <p:txBody>
          <a:bodyPr bIns="0" lIns="0" rIns="0" tIns="0">
            <a:spAutoFit/>
          </a:bodyPr>
          <a:lstStyle/>
          <a:p>
            <a:pPr>
              <a:buFont typeface="Arial"/>
              <a:buNone/>
            </a:pPr>
            <a:r>
              <a:rPr altLang="en-US" lang="zh-CN" sz="1000">
                <a:solidFill>
                  <a:schemeClr val="tx1">
                    <a:lumMod val="65000"/>
                    <a:lumOff val="35000"/>
                  </a:schemeClr>
                </a:solidFill>
                <a:latin charset="-122" panose="020b0503020204020204" pitchFamily="34" typeface="微软雅黑"/>
                <a:ea charset="-122" panose="020b0503020204020204" pitchFamily="34" typeface="微软雅黑"/>
                <a:cs typeface="Arial"/>
              </a:rPr>
              <a:t>●企业推介  ●项目展示  ●计划总结  ●商业融资 </a:t>
            </a:r>
          </a:p>
        </p:txBody>
      </p:sp>
      <p:sp>
        <p:nvSpPr>
          <p:cNvPr id="20" name="原创设计师QQ598969553      _12"/>
          <p:cNvSpPr>
            <a:spLocks noChangeArrowheads="1"/>
          </p:cNvSpPr>
          <p:nvPr/>
        </p:nvSpPr>
        <p:spPr bwMode="auto">
          <a:xfrm>
            <a:off x="3465902" y="1636440"/>
            <a:ext cx="1880617" cy="548640"/>
          </a:xfrm>
          <a:prstGeom prst="rect">
            <a:avLst/>
          </a:prstGeom>
          <a:noFill/>
          <a:ln w="9525">
            <a:noFill/>
            <a:miter lim="800000"/>
          </a:ln>
        </p:spPr>
        <p:txBody>
          <a:bodyPr bIns="0" lIns="0" rIns="0" tIns="0" wrap="none">
            <a:spAutoFit/>
          </a:bodyPr>
          <a:lstStyle/>
          <a:p>
            <a:r>
              <a:rPr altLang="zh-CN" lang="en-US" sz="3600">
                <a:solidFill>
                  <a:schemeClr val="tx1">
                    <a:lumMod val="65000"/>
                    <a:lumOff val="35000"/>
                  </a:schemeClr>
                </a:solidFill>
                <a:latin charset="0" pitchFamily="34" typeface="Impact"/>
                <a:ea charset="-122" panose="020b0503020204020204" pitchFamily="34" typeface="微软雅黑"/>
                <a:cs charset="-122" typeface="宋体"/>
              </a:rPr>
              <a:t>YOURLOGO</a:t>
            </a:r>
          </a:p>
        </p:txBody>
      </p:sp>
    </p:spTree>
    <p:extLst>
      <p:ext uri="{BB962C8B-B14F-4D97-AF65-F5344CB8AC3E}">
        <p14:creationId val="1266612953"/>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1026"/>
                                        </p:tgtEl>
                                        <p:attrNameLst>
                                          <p:attrName>style.visibility</p:attrName>
                                        </p:attrNameLst>
                                      </p:cBhvr>
                                      <p:to>
                                        <p:strVal val="visible"/>
                                      </p:to>
                                    </p:set>
                                    <p:anim calcmode="lin" valueType="num">
                                      <p:cBhvr>
                                        <p:cTn dur="1000" fill="hold" id="7"/>
                                        <p:tgtEl>
                                          <p:spTgt spid="1026"/>
                                        </p:tgtEl>
                                        <p:attrNameLst>
                                          <p:attrName>ppt_w</p:attrName>
                                        </p:attrNameLst>
                                      </p:cBhvr>
                                      <p:tavLst>
                                        <p:tav tm="0">
                                          <p:val>
                                            <p:strVal val="#ppt_w+.3"/>
                                          </p:val>
                                        </p:tav>
                                        <p:tav tm="100000">
                                          <p:val>
                                            <p:strVal val="#ppt_w"/>
                                          </p:val>
                                        </p:tav>
                                      </p:tavLst>
                                    </p:anim>
                                    <p:anim calcmode="lin" valueType="num">
                                      <p:cBhvr>
                                        <p:cTn dur="1000" fill="hold" id="8"/>
                                        <p:tgtEl>
                                          <p:spTgt spid="1026"/>
                                        </p:tgtEl>
                                        <p:attrNameLst>
                                          <p:attrName>ppt_h</p:attrName>
                                        </p:attrNameLst>
                                      </p:cBhvr>
                                      <p:tavLst>
                                        <p:tav tm="0">
                                          <p:val>
                                            <p:strVal val="#ppt_h"/>
                                          </p:val>
                                        </p:tav>
                                        <p:tav tm="100000">
                                          <p:val>
                                            <p:strVal val="#ppt_h"/>
                                          </p:val>
                                        </p:tav>
                                      </p:tavLst>
                                    </p:anim>
                                    <p:animEffect filter="fade" transition="in">
                                      <p:cBhvr>
                                        <p:cTn dur="1000" id="9"/>
                                        <p:tgtEl>
                                          <p:spTgt spid="1026"/>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42" presetSubtype="0">
                                  <p:stCondLst>
                                    <p:cond delay="0"/>
                                  </p:stCondLst>
                                  <p:childTnLst>
                                    <p:set>
                                      <p:cBhvr>
                                        <p:cTn dur="1" fill="hold" id="13">
                                          <p:stCondLst>
                                            <p:cond delay="0"/>
                                          </p:stCondLst>
                                        </p:cTn>
                                        <p:tgtEl>
                                          <p:spTgt spid="22"/>
                                        </p:tgtEl>
                                        <p:attrNameLst>
                                          <p:attrName>style.visibility</p:attrName>
                                        </p:attrNameLst>
                                      </p:cBhvr>
                                      <p:to>
                                        <p:strVal val="visible"/>
                                      </p:to>
                                    </p:set>
                                    <p:animEffect filter="fade" transition="in">
                                      <p:cBhvr>
                                        <p:cTn dur="1000" id="14"/>
                                        <p:tgtEl>
                                          <p:spTgt spid="22"/>
                                        </p:tgtEl>
                                      </p:cBhvr>
                                    </p:animEffect>
                                    <p:anim calcmode="lin" valueType="num">
                                      <p:cBhvr>
                                        <p:cTn dur="1000" fill="hold" id="15"/>
                                        <p:tgtEl>
                                          <p:spTgt spid="22"/>
                                        </p:tgtEl>
                                        <p:attrNameLst>
                                          <p:attrName>ppt_x</p:attrName>
                                        </p:attrNameLst>
                                      </p:cBhvr>
                                      <p:tavLst>
                                        <p:tav tm="0">
                                          <p:val>
                                            <p:strVal val="#ppt_x"/>
                                          </p:val>
                                        </p:tav>
                                        <p:tav tm="100000">
                                          <p:val>
                                            <p:strVal val="#ppt_x"/>
                                          </p:val>
                                        </p:tav>
                                      </p:tavLst>
                                    </p:anim>
                                    <p:anim calcmode="lin" valueType="num">
                                      <p:cBhvr>
                                        <p:cTn dur="1000" fill="hold" id="16"/>
                                        <p:tgtEl>
                                          <p:spTgt spid="22"/>
                                        </p:tgtEl>
                                        <p:attrNameLst>
                                          <p:attrName>ppt_y</p:attrName>
                                        </p:attrNameLst>
                                      </p:cBhvr>
                                      <p:tavLst>
                                        <p:tav tm="0">
                                          <p:val>
                                            <p:strVal val="#ppt_y+.1"/>
                                          </p:val>
                                        </p:tav>
                                        <p:tav tm="100000">
                                          <p:val>
                                            <p:strVal val="#ppt_y"/>
                                          </p:val>
                                        </p:tav>
                                      </p:tavLst>
                                    </p:anim>
                                  </p:childTnLst>
                                </p:cTn>
                              </p:par>
                            </p:childTnLst>
                          </p:cTn>
                        </p:par>
                        <p:par>
                          <p:cTn fill="hold" id="17" nodeType="afterGroup">
                            <p:stCondLst>
                              <p:cond delay="1000"/>
                            </p:stCondLst>
                            <p:childTnLst>
                              <p:par>
                                <p:cTn fill="hold" grpId="0" id="18" nodeType="afterEffect" presetClass="entr" presetID="56" presetSubtype="0">
                                  <p:stCondLst>
                                    <p:cond delay="0"/>
                                  </p:stCondLst>
                                  <p:iterate type="lt">
                                    <p:tmPct val="6667"/>
                                  </p:iterate>
                                  <p:childTnLst>
                                    <p:set>
                                      <p:cBhvr>
                                        <p:cTn dur="1" fill="hold" id="19">
                                          <p:stCondLst>
                                            <p:cond delay="0"/>
                                          </p:stCondLst>
                                        </p:cTn>
                                        <p:tgtEl>
                                          <p:spTgt spid="16"/>
                                        </p:tgtEl>
                                        <p:attrNameLst>
                                          <p:attrName>style.visibility</p:attrName>
                                        </p:attrNameLst>
                                      </p:cBhvr>
                                      <p:to>
                                        <p:strVal val="visible"/>
                                      </p:to>
                                    </p:set>
                                    <p:anim by="(-#ppt_w*2)" calcmode="lin" valueType="num">
                                      <p:cBhvr rctx="PPT">
                                        <p:cTn autoRev="1" dur="375" fill="hold" id="20">
                                          <p:stCondLst>
                                            <p:cond delay="0"/>
                                          </p:stCondLst>
                                        </p:cTn>
                                        <p:tgtEl>
                                          <p:spTgt spid="16"/>
                                        </p:tgtEl>
                                        <p:attrNameLst>
                                          <p:attrName>ppt_w</p:attrName>
                                        </p:attrNameLst>
                                      </p:cBhvr>
                                    </p:anim>
                                    <p:anim by="(#ppt_w*0.50)" calcmode="lin" valueType="num">
                                      <p:cBhvr>
                                        <p:cTn autoRev="1" decel="50000" dur="375" fill="hold" id="21">
                                          <p:stCondLst>
                                            <p:cond delay="0"/>
                                          </p:stCondLst>
                                        </p:cTn>
                                        <p:tgtEl>
                                          <p:spTgt spid="16"/>
                                        </p:tgtEl>
                                        <p:attrNameLst>
                                          <p:attrName>ppt_x</p:attrName>
                                        </p:attrNameLst>
                                      </p:cBhvr>
                                    </p:anim>
                                    <p:anim calcmode="lin" from="(-#ppt_h/2)" to="(#ppt_y)" valueType="num">
                                      <p:cBhvr>
                                        <p:cTn dur="750" fill="hold" id="22">
                                          <p:stCondLst>
                                            <p:cond delay="0"/>
                                          </p:stCondLst>
                                        </p:cTn>
                                        <p:tgtEl>
                                          <p:spTgt spid="16"/>
                                        </p:tgtEl>
                                        <p:attrNameLst>
                                          <p:attrName>ppt_y</p:attrName>
                                        </p:attrNameLst>
                                      </p:cBhvr>
                                    </p:anim>
                                    <p:animRot by="21600000">
                                      <p:cBhvr>
                                        <p:cTn dur="750" fill="hold" id="23">
                                          <p:stCondLst>
                                            <p:cond delay="0"/>
                                          </p:stCondLst>
                                        </p:cTn>
                                        <p:tgtEl>
                                          <p:spTgt spid="16"/>
                                        </p:tgtEl>
                                        <p:attrNameLst>
                                          <p:attrName>r</p:attrName>
                                        </p:attrNameLst>
                                      </p:cBhvr>
                                    </p:animRot>
                                  </p:childTnLst>
                                </p:cTn>
                              </p:par>
                              <p:par>
                                <p:cTn fill="hold" grpId="0" id="24" nodeType="withEffect" presetClass="entr" presetID="42" presetSubtype="0">
                                  <p:stCondLst>
                                    <p:cond delay="2200"/>
                                  </p:stCondLst>
                                  <p:childTnLst>
                                    <p:set>
                                      <p:cBhvr>
                                        <p:cTn dur="1" fill="hold" id="25">
                                          <p:stCondLst>
                                            <p:cond delay="0"/>
                                          </p:stCondLst>
                                        </p:cTn>
                                        <p:tgtEl>
                                          <p:spTgt spid="17"/>
                                        </p:tgtEl>
                                        <p:attrNameLst>
                                          <p:attrName>style.visibility</p:attrName>
                                        </p:attrNameLst>
                                      </p:cBhvr>
                                      <p:to>
                                        <p:strVal val="visible"/>
                                      </p:to>
                                    </p:set>
                                    <p:animEffect filter="fade" transition="in">
                                      <p:cBhvr>
                                        <p:cTn dur="750" id="26"/>
                                        <p:tgtEl>
                                          <p:spTgt spid="17"/>
                                        </p:tgtEl>
                                      </p:cBhvr>
                                    </p:animEffect>
                                    <p:anim calcmode="lin" valueType="num">
                                      <p:cBhvr>
                                        <p:cTn dur="750" fill="hold" id="27"/>
                                        <p:tgtEl>
                                          <p:spTgt spid="17"/>
                                        </p:tgtEl>
                                        <p:attrNameLst>
                                          <p:attrName>ppt_x</p:attrName>
                                        </p:attrNameLst>
                                      </p:cBhvr>
                                      <p:tavLst>
                                        <p:tav tm="0">
                                          <p:val>
                                            <p:strVal val="#ppt_x"/>
                                          </p:val>
                                        </p:tav>
                                        <p:tav tm="100000">
                                          <p:val>
                                            <p:strVal val="#ppt_x"/>
                                          </p:val>
                                        </p:tav>
                                      </p:tavLst>
                                    </p:anim>
                                    <p:anim calcmode="lin" valueType="num">
                                      <p:cBhvr>
                                        <p:cTn dur="750" fill="hold" id="28"/>
                                        <p:tgtEl>
                                          <p:spTgt spid="17"/>
                                        </p:tgtEl>
                                        <p:attrNameLst>
                                          <p:attrName>ppt_y</p:attrName>
                                        </p:attrNameLst>
                                      </p:cBhvr>
                                      <p:tavLst>
                                        <p:tav tm="0">
                                          <p:val>
                                            <p:strVal val="#ppt_y+.1"/>
                                          </p:val>
                                        </p:tav>
                                        <p:tav tm="100000">
                                          <p:val>
                                            <p:strVal val="#ppt_y"/>
                                          </p:val>
                                        </p:tav>
                                      </p:tavLst>
                                    </p:anim>
                                  </p:childTnLst>
                                </p:cTn>
                              </p:par>
                              <p:par>
                                <p:cTn fill="hold" id="29" nodeType="withEffect" presetClass="entr" presetID="22" presetSubtype="8">
                                  <p:stCondLst>
                                    <p:cond delay="3000"/>
                                  </p:stCondLst>
                                  <p:childTnLst>
                                    <p:set>
                                      <p:cBhvr>
                                        <p:cTn dur="1" fill="hold" id="30">
                                          <p:stCondLst>
                                            <p:cond delay="0"/>
                                          </p:stCondLst>
                                        </p:cTn>
                                        <p:tgtEl>
                                          <p:spTgt spid="18"/>
                                        </p:tgtEl>
                                        <p:attrNameLst>
                                          <p:attrName>style.visibility</p:attrName>
                                        </p:attrNameLst>
                                      </p:cBhvr>
                                      <p:to>
                                        <p:strVal val="visible"/>
                                      </p:to>
                                    </p:set>
                                    <p:animEffect filter="wipe(left)" transition="in">
                                      <p:cBhvr>
                                        <p:cTn dur="500" id="31"/>
                                        <p:tgtEl>
                                          <p:spTgt spid="18"/>
                                        </p:tgtEl>
                                      </p:cBhvr>
                                    </p:animEffect>
                                  </p:childTnLst>
                                </p:cTn>
                              </p:par>
                              <p:par>
                                <p:cTn fill="hold" grpId="0" id="32" nodeType="withEffect" presetClass="entr" presetID="2" presetSubtype="4">
                                  <p:stCondLst>
                                    <p:cond delay="3500"/>
                                  </p:stCondLst>
                                  <p:childTnLst>
                                    <p:set>
                                      <p:cBhvr>
                                        <p:cTn dur="1" fill="hold" id="33">
                                          <p:stCondLst>
                                            <p:cond delay="0"/>
                                          </p:stCondLst>
                                        </p:cTn>
                                        <p:tgtEl>
                                          <p:spTgt spid="19"/>
                                        </p:tgtEl>
                                        <p:attrNameLst>
                                          <p:attrName>style.visibility</p:attrName>
                                        </p:attrNameLst>
                                      </p:cBhvr>
                                      <p:to>
                                        <p:strVal val="visible"/>
                                      </p:to>
                                    </p:set>
                                    <p:anim calcmode="lin" valueType="num">
                                      <p:cBhvr additive="base">
                                        <p:cTn dur="500" fill="hold" id="34"/>
                                        <p:tgtEl>
                                          <p:spTgt spid="19"/>
                                        </p:tgtEl>
                                        <p:attrNameLst>
                                          <p:attrName>ppt_x</p:attrName>
                                        </p:attrNameLst>
                                      </p:cBhvr>
                                      <p:tavLst>
                                        <p:tav tm="0">
                                          <p:val>
                                            <p:strVal val="#ppt_x"/>
                                          </p:val>
                                        </p:tav>
                                        <p:tav tm="100000">
                                          <p:val>
                                            <p:strVal val="#ppt_x"/>
                                          </p:val>
                                        </p:tav>
                                      </p:tavLst>
                                    </p:anim>
                                    <p:anim calcmode="lin" valueType="num">
                                      <p:cBhvr additive="base">
                                        <p:cTn dur="500" fill="hold" id="35"/>
                                        <p:tgtEl>
                                          <p:spTgt spid="19"/>
                                        </p:tgtEl>
                                        <p:attrNameLst>
                                          <p:attrName>ppt_y</p:attrName>
                                        </p:attrNameLst>
                                      </p:cBhvr>
                                      <p:tavLst>
                                        <p:tav tm="0">
                                          <p:val>
                                            <p:strVal val="1+#ppt_h/2"/>
                                          </p:val>
                                        </p:tav>
                                        <p:tav tm="100000">
                                          <p:val>
                                            <p:strVal val="#ppt_y"/>
                                          </p:val>
                                        </p:tav>
                                      </p:tavLst>
                                    </p:anim>
                                  </p:childTnLst>
                                </p:cTn>
                              </p:par>
                              <p:par>
                                <p:cTn fill="hold" grpId="0" id="36" nodeType="withEffect" presetClass="entr" presetID="56" presetSubtype="0">
                                  <p:stCondLst>
                                    <p:cond delay="1400"/>
                                  </p:stCondLst>
                                  <p:iterate type="lt">
                                    <p:tmPct val="6667"/>
                                  </p:iterate>
                                  <p:childTnLst>
                                    <p:set>
                                      <p:cBhvr>
                                        <p:cTn dur="1" fill="hold" id="37">
                                          <p:stCondLst>
                                            <p:cond delay="0"/>
                                          </p:stCondLst>
                                        </p:cTn>
                                        <p:tgtEl>
                                          <p:spTgt spid="20"/>
                                        </p:tgtEl>
                                        <p:attrNameLst>
                                          <p:attrName>style.visibility</p:attrName>
                                        </p:attrNameLst>
                                      </p:cBhvr>
                                      <p:to>
                                        <p:strVal val="visible"/>
                                      </p:to>
                                    </p:set>
                                    <p:anim by="(-#ppt_w*2)" calcmode="lin" valueType="num">
                                      <p:cBhvr rctx="PPT">
                                        <p:cTn autoRev="1" dur="375" fill="hold" id="38">
                                          <p:stCondLst>
                                            <p:cond delay="0"/>
                                          </p:stCondLst>
                                        </p:cTn>
                                        <p:tgtEl>
                                          <p:spTgt spid="20"/>
                                        </p:tgtEl>
                                        <p:attrNameLst>
                                          <p:attrName>ppt_w</p:attrName>
                                        </p:attrNameLst>
                                      </p:cBhvr>
                                    </p:anim>
                                    <p:anim by="(#ppt_w*0.50)" calcmode="lin" valueType="num">
                                      <p:cBhvr>
                                        <p:cTn autoRev="1" decel="50000" dur="375" fill="hold" id="39">
                                          <p:stCondLst>
                                            <p:cond delay="0"/>
                                          </p:stCondLst>
                                        </p:cTn>
                                        <p:tgtEl>
                                          <p:spTgt spid="20"/>
                                        </p:tgtEl>
                                        <p:attrNameLst>
                                          <p:attrName>ppt_x</p:attrName>
                                        </p:attrNameLst>
                                      </p:cBhvr>
                                    </p:anim>
                                    <p:anim calcmode="lin" from="(-#ppt_h/2)" to="(#ppt_y)" valueType="num">
                                      <p:cBhvr>
                                        <p:cTn dur="750" fill="hold" id="40">
                                          <p:stCondLst>
                                            <p:cond delay="0"/>
                                          </p:stCondLst>
                                        </p:cTn>
                                        <p:tgtEl>
                                          <p:spTgt spid="20"/>
                                        </p:tgtEl>
                                        <p:attrNameLst>
                                          <p:attrName>ppt_y</p:attrName>
                                        </p:attrNameLst>
                                      </p:cBhvr>
                                    </p:anim>
                                    <p:animRot by="21600000">
                                      <p:cBhvr>
                                        <p:cTn dur="750" fill="hold" id="41">
                                          <p:stCondLst>
                                            <p:cond delay="0"/>
                                          </p:stCondLst>
                                        </p:cTn>
                                        <p:tgtEl>
                                          <p:spTgt spid="20"/>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16"/>
      <p:bldP grpId="0" spid="17"/>
      <p:bldP grpId="0" spid="19"/>
      <p:bldP grpId="0" spid="20"/>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新建文件夹 (3)\17577f82066f5c6副本.jpg" id="1026" name="Picture 2"/>
          <p:cNvPicPr>
            <a:picLocks noChangeArrowheads="1" noChangeAspect="1"/>
          </p:cNvPicPr>
          <p:nvPr/>
        </p:nvPicPr>
        <p:blipFill>
          <a:blip r:embed="rId3"/>
          <a:stretch>
            <a:fillRect/>
          </a:stretch>
        </p:blipFill>
        <p:spPr bwMode="auto">
          <a:xfrm>
            <a:off x="1588" y="0"/>
            <a:ext cx="9144000" cy="5148262"/>
          </a:xfrm>
          <a:prstGeom prst="rect">
            <a:avLst/>
          </a:prstGeom>
          <a:noFill/>
        </p:spPr>
      </p:pic>
      <p:sp>
        <p:nvSpPr>
          <p:cNvPr id="22" name="矩形 21"/>
          <p:cNvSpPr/>
          <p:nvPr/>
        </p:nvSpPr>
        <p:spPr>
          <a:xfrm>
            <a:off x="396330" y="412304"/>
            <a:ext cx="8280920" cy="4320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Freeform 8"/>
          <p:cNvSpPr/>
          <p:nvPr/>
        </p:nvSpPr>
        <p:spPr bwMode="auto">
          <a:xfrm>
            <a:off x="1434267" y="1278996"/>
            <a:ext cx="2537012" cy="2534761"/>
          </a:xfrm>
          <a:custGeom>
            <a:gdLst>
              <a:gd fmla="*/ 929 w 1857" name="T0"/>
              <a:gd fmla="*/ 0 h 1855" name="T1"/>
              <a:gd fmla="*/ 1857 w 1857" name="T2"/>
              <a:gd fmla="*/ 928 h 1855" name="T3"/>
              <a:gd fmla="*/ 929 w 1857" name="T4"/>
              <a:gd fmla="*/ 1855 h 1855" name="T5"/>
              <a:gd fmla="*/ 0 w 1857" name="T6"/>
              <a:gd fmla="*/ 928 h 1855" name="T7"/>
              <a:gd fmla="*/ 929 w 1857" name="T8"/>
              <a:gd fmla="*/ 0 h 1855" name="T9"/>
            </a:gdLst>
            <a:cxnLst>
              <a:cxn ang="0">
                <a:pos x="T0" y="T1"/>
              </a:cxn>
              <a:cxn ang="0">
                <a:pos x="T2" y="T3"/>
              </a:cxn>
              <a:cxn ang="0">
                <a:pos x="T4" y="T5"/>
              </a:cxn>
              <a:cxn ang="0">
                <a:pos x="T6" y="T7"/>
              </a:cxn>
              <a:cxn ang="0">
                <a:pos x="T8" y="T9"/>
              </a:cxn>
            </a:cxnLst>
            <a:rect b="b" l="0" r="r" t="0"/>
            <a:pathLst>
              <a:path h="1855" w="1857">
                <a:moveTo>
                  <a:pt x="929" y="0"/>
                </a:moveTo>
                <a:lnTo>
                  <a:pt x="1857" y="928"/>
                </a:lnTo>
                <a:lnTo>
                  <a:pt x="929" y="1855"/>
                </a:lnTo>
                <a:lnTo>
                  <a:pt x="0" y="928"/>
                </a:lnTo>
                <a:lnTo>
                  <a:pt x="929" y="0"/>
                </a:lnTo>
                <a:close/>
              </a:path>
            </a:pathLst>
          </a:custGeom>
          <a:solidFill>
            <a:schemeClr val="accent1"/>
          </a:solidFill>
          <a:ln w="0">
            <a:noFill/>
            <a:prstDash val="solid"/>
            <a:round/>
          </a:ln>
        </p:spPr>
        <p:txBody>
          <a:bodyPr anchor="t" anchorCtr="0" bIns="45723" compatLnSpc="1" lIns="91446" numCol="1" rIns="91446" tIns="45723" vert="horz" wrap="square">
            <a:prstTxWarp prst="textNoShape">
              <a:avLst/>
            </a:prstTxWarp>
          </a:bodyPr>
          <a:lstStyle/>
          <a:p>
            <a:endParaRPr altLang="en-US" lang="zh-CN"/>
          </a:p>
        </p:txBody>
      </p:sp>
      <p:sp>
        <p:nvSpPr>
          <p:cNvPr id="15" name="文本框 2"/>
          <p:cNvSpPr txBox="1">
            <a:spLocks noChangeArrowheads="1"/>
          </p:cNvSpPr>
          <p:nvPr>
            <p:custDataLst>
              <p:tags r:id="rId4"/>
            </p:custDataLst>
          </p:nvPr>
        </p:nvSpPr>
        <p:spPr bwMode="auto">
          <a:xfrm>
            <a:off x="2099585" y="1742064"/>
            <a:ext cx="1206376" cy="11125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r>
              <a:rPr altLang="zh-CN" b="1" lang="en-US" sz="7300">
                <a:solidFill>
                  <a:schemeClr val="bg1"/>
                </a:solidFill>
                <a:latin charset="0" panose="020b0604020202020204" pitchFamily="34" typeface="Arial"/>
                <a:ea charset="-122" panose="020b0503020204020204" pitchFamily="34" typeface="微软雅黑"/>
                <a:cs charset="0" pitchFamily="18" typeface="Times New Roman"/>
                <a:sym charset="0" panose="020b0604020202020204" pitchFamily="34" typeface="Arial"/>
              </a:rPr>
              <a:t>01</a:t>
            </a:r>
          </a:p>
        </p:txBody>
      </p:sp>
      <p:cxnSp>
        <p:nvCxnSpPr>
          <p:cNvPr id="16" name="直接连接符 15"/>
          <p:cNvCxnSpPr/>
          <p:nvPr>
            <p:custDataLst>
              <p:tags r:id="rId5"/>
            </p:custDataLst>
          </p:nvPr>
        </p:nvCxnSpPr>
        <p:spPr>
          <a:xfrm>
            <a:off x="4413434" y="2572544"/>
            <a:ext cx="2947040" cy="0"/>
          </a:xfrm>
          <a:prstGeom prst="line">
            <a:avLst/>
          </a:prstGeom>
          <a:ln w="12700">
            <a:solidFill>
              <a:schemeClr val="accent1"/>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7" name="文本框 11"/>
          <p:cNvSpPr txBox="1">
            <a:spLocks noChangeArrowheads="1"/>
          </p:cNvSpPr>
          <p:nvPr>
            <p:custDataLst>
              <p:tags r:id="rId6"/>
            </p:custDataLst>
          </p:nvPr>
        </p:nvSpPr>
        <p:spPr bwMode="auto">
          <a:xfrm>
            <a:off x="1469949" y="2752040"/>
            <a:ext cx="2465648" cy="304800"/>
          </a:xfrm>
          <a:prstGeom prst="rect">
            <a:avLst/>
          </a:prstGeom>
          <a:noFill/>
          <a:ln>
            <a:noFill/>
          </a:ln>
          <a:extLst/>
        </p:spPr>
        <p:txBody>
          <a:bodyPr bIns="0" lIns="0" rIns="0" tIns="0" wrap="squar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r>
              <a:rPr altLang="en-US" b="1" lang="zh-CN" sz="2000">
                <a:solidFill>
                  <a:schemeClr val="bg1"/>
                </a:solidFill>
                <a:latin charset="0" panose="020b0604020202020204" pitchFamily="34" typeface="Arial"/>
                <a:ea charset="-122" panose="020b0503020204020204" pitchFamily="34" typeface="微软雅黑"/>
                <a:cs charset="0" pitchFamily="18" typeface="Times New Roman"/>
                <a:sym charset="0" panose="020b0604020202020204" pitchFamily="34" typeface="Arial"/>
              </a:rPr>
              <a:t>章节 PART</a:t>
            </a:r>
          </a:p>
        </p:txBody>
      </p:sp>
      <p:sp>
        <p:nvSpPr>
          <p:cNvPr id="18" name="矩形 17"/>
          <p:cNvSpPr/>
          <p:nvPr/>
        </p:nvSpPr>
        <p:spPr>
          <a:xfrm>
            <a:off x="4413434" y="1955231"/>
            <a:ext cx="3178239" cy="609600"/>
          </a:xfrm>
          <a:prstGeom prst="rect">
            <a:avLst/>
          </a:prstGeom>
        </p:spPr>
        <p:txBody>
          <a:bodyPr bIns="0" lIns="0" rIns="0" tIns="0" wrap="square">
            <a:spAutoFit/>
          </a:bodyPr>
          <a:lstStyle/>
          <a:p>
            <a:pPr lvl="0">
              <a:buNone/>
            </a:pPr>
            <a:r>
              <a:rPr altLang="zh-CN" b="1" lang="zh-CN" sz="4000">
                <a:solidFill>
                  <a:schemeClr val="bg1">
                    <a:lumMod val="50000"/>
                  </a:schemeClr>
                </a:solidFill>
                <a:latin charset="-122" panose="020b0503020204020204" pitchFamily="34" typeface="微软雅黑"/>
                <a:ea charset="-122" panose="020b0503020204020204" pitchFamily="34" typeface="微软雅黑"/>
              </a:rPr>
              <a:t>年度工作概述</a:t>
            </a:r>
          </a:p>
        </p:txBody>
      </p:sp>
      <p:sp>
        <p:nvSpPr>
          <p:cNvPr id="19" name="TextBox 11"/>
          <p:cNvSpPr txBox="1"/>
          <p:nvPr/>
        </p:nvSpPr>
        <p:spPr>
          <a:xfrm>
            <a:off x="4413434" y="2629323"/>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20" name="TextBox 19"/>
          <p:cNvSpPr txBox="1"/>
          <p:nvPr/>
        </p:nvSpPr>
        <p:spPr>
          <a:xfrm>
            <a:off x="5938527" y="2629323"/>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21" name="TextBox 11"/>
          <p:cNvSpPr txBox="1"/>
          <p:nvPr/>
        </p:nvSpPr>
        <p:spPr>
          <a:xfrm>
            <a:off x="4413434" y="2895668"/>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23" name="TextBox 11"/>
          <p:cNvSpPr txBox="1"/>
          <p:nvPr/>
        </p:nvSpPr>
        <p:spPr>
          <a:xfrm>
            <a:off x="5938527" y="2895668"/>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Tree>
    <p:extLst>
      <p:ext uri="{BB962C8B-B14F-4D97-AF65-F5344CB8AC3E}">
        <p14:creationId val="1266612953"/>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1026"/>
                                        </p:tgtEl>
                                        <p:attrNameLst>
                                          <p:attrName>style.visibility</p:attrName>
                                        </p:attrNameLst>
                                      </p:cBhvr>
                                      <p:to>
                                        <p:strVal val="visible"/>
                                      </p:to>
                                    </p:set>
                                    <p:anim calcmode="lin" valueType="num">
                                      <p:cBhvr>
                                        <p:cTn dur="1000" fill="hold" id="7"/>
                                        <p:tgtEl>
                                          <p:spTgt spid="1026"/>
                                        </p:tgtEl>
                                        <p:attrNameLst>
                                          <p:attrName>ppt_w</p:attrName>
                                        </p:attrNameLst>
                                      </p:cBhvr>
                                      <p:tavLst>
                                        <p:tav tm="0">
                                          <p:val>
                                            <p:strVal val="#ppt_w+.3"/>
                                          </p:val>
                                        </p:tav>
                                        <p:tav tm="100000">
                                          <p:val>
                                            <p:strVal val="#ppt_w"/>
                                          </p:val>
                                        </p:tav>
                                      </p:tavLst>
                                    </p:anim>
                                    <p:anim calcmode="lin" valueType="num">
                                      <p:cBhvr>
                                        <p:cTn dur="1000" fill="hold" id="8"/>
                                        <p:tgtEl>
                                          <p:spTgt spid="1026"/>
                                        </p:tgtEl>
                                        <p:attrNameLst>
                                          <p:attrName>ppt_h</p:attrName>
                                        </p:attrNameLst>
                                      </p:cBhvr>
                                      <p:tavLst>
                                        <p:tav tm="0">
                                          <p:val>
                                            <p:strVal val="#ppt_h"/>
                                          </p:val>
                                        </p:tav>
                                        <p:tav tm="100000">
                                          <p:val>
                                            <p:strVal val="#ppt_h"/>
                                          </p:val>
                                        </p:tav>
                                      </p:tavLst>
                                    </p:anim>
                                    <p:animEffect filter="fade" transition="in">
                                      <p:cBhvr>
                                        <p:cTn dur="1000" id="9"/>
                                        <p:tgtEl>
                                          <p:spTgt spid="1026"/>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42" presetSubtype="0">
                                  <p:stCondLst>
                                    <p:cond delay="0"/>
                                  </p:stCondLst>
                                  <p:childTnLst>
                                    <p:set>
                                      <p:cBhvr>
                                        <p:cTn dur="1" fill="hold" id="13">
                                          <p:stCondLst>
                                            <p:cond delay="0"/>
                                          </p:stCondLst>
                                        </p:cTn>
                                        <p:tgtEl>
                                          <p:spTgt spid="22"/>
                                        </p:tgtEl>
                                        <p:attrNameLst>
                                          <p:attrName>style.visibility</p:attrName>
                                        </p:attrNameLst>
                                      </p:cBhvr>
                                      <p:to>
                                        <p:strVal val="visible"/>
                                      </p:to>
                                    </p:set>
                                    <p:animEffect filter="fade" transition="in">
                                      <p:cBhvr>
                                        <p:cTn dur="1000" id="14"/>
                                        <p:tgtEl>
                                          <p:spTgt spid="22"/>
                                        </p:tgtEl>
                                      </p:cBhvr>
                                    </p:animEffect>
                                    <p:anim calcmode="lin" valueType="num">
                                      <p:cBhvr>
                                        <p:cTn dur="1000" fill="hold" id="15"/>
                                        <p:tgtEl>
                                          <p:spTgt spid="22"/>
                                        </p:tgtEl>
                                        <p:attrNameLst>
                                          <p:attrName>ppt_x</p:attrName>
                                        </p:attrNameLst>
                                      </p:cBhvr>
                                      <p:tavLst>
                                        <p:tav tm="0">
                                          <p:val>
                                            <p:strVal val="#ppt_x"/>
                                          </p:val>
                                        </p:tav>
                                        <p:tav tm="100000">
                                          <p:val>
                                            <p:strVal val="#ppt_x"/>
                                          </p:val>
                                        </p:tav>
                                      </p:tavLst>
                                    </p:anim>
                                    <p:anim calcmode="lin" valueType="num">
                                      <p:cBhvr>
                                        <p:cTn dur="1000" fill="hold" id="16"/>
                                        <p:tgtEl>
                                          <p:spTgt spid="22"/>
                                        </p:tgtEl>
                                        <p:attrNameLst>
                                          <p:attrName>ppt_y</p:attrName>
                                        </p:attrNameLst>
                                      </p:cBhvr>
                                      <p:tavLst>
                                        <p:tav tm="0">
                                          <p:val>
                                            <p:strVal val="#ppt_y+.1"/>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accel="40000" fill="hold" grpId="0" id="19" nodeType="clickEffect" presetClass="entr" presetID="2" presetSubtype="8">
                                  <p:stCondLst>
                                    <p:cond delay="0"/>
                                  </p:stCondLst>
                                  <p:childTnLst>
                                    <p:set>
                                      <p:cBhvr>
                                        <p:cTn dur="1" fill="hold" id="20">
                                          <p:stCondLst>
                                            <p:cond delay="0"/>
                                          </p:stCondLst>
                                        </p:cTn>
                                        <p:tgtEl>
                                          <p:spTgt spid="14"/>
                                        </p:tgtEl>
                                        <p:attrNameLst>
                                          <p:attrName>style.visibility</p:attrName>
                                        </p:attrNameLst>
                                      </p:cBhvr>
                                      <p:to>
                                        <p:strVal val="visible"/>
                                      </p:to>
                                    </p:set>
                                    <p:anim calcmode="lin" valueType="num">
                                      <p:cBhvr additive="base">
                                        <p:cTn dur="1500" fill="hold" id="21"/>
                                        <p:tgtEl>
                                          <p:spTgt spid="14"/>
                                        </p:tgtEl>
                                        <p:attrNameLst>
                                          <p:attrName>ppt_x</p:attrName>
                                        </p:attrNameLst>
                                      </p:cBhvr>
                                      <p:tavLst>
                                        <p:tav tm="0">
                                          <p:val>
                                            <p:strVal val="0-#ppt_w/2"/>
                                          </p:val>
                                        </p:tav>
                                        <p:tav tm="100000">
                                          <p:val>
                                            <p:strVal val="#ppt_x"/>
                                          </p:val>
                                        </p:tav>
                                      </p:tavLst>
                                    </p:anim>
                                    <p:anim calcmode="lin" valueType="num">
                                      <p:cBhvr additive="base">
                                        <p:cTn dur="1500" fill="hold" id="22"/>
                                        <p:tgtEl>
                                          <p:spTgt spid="14"/>
                                        </p:tgtEl>
                                        <p:attrNameLst>
                                          <p:attrName>ppt_y</p:attrName>
                                        </p:attrNameLst>
                                      </p:cBhvr>
                                      <p:tavLst>
                                        <p:tav tm="0">
                                          <p:val>
                                            <p:strVal val="#ppt_y"/>
                                          </p:val>
                                        </p:tav>
                                        <p:tav tm="100000">
                                          <p:val>
                                            <p:strVal val="#ppt_y"/>
                                          </p:val>
                                        </p:tav>
                                      </p:tavLst>
                                    </p:anim>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5"/>
                                        </p:tgtEl>
                                        <p:attrNameLst>
                                          <p:attrName>style.visibility</p:attrName>
                                        </p:attrNameLst>
                                      </p:cBhvr>
                                      <p:to>
                                        <p:strVal val="visible"/>
                                      </p:to>
                                    </p:set>
                                    <p:animEffect filter="fade" transition="in">
                                      <p:cBhvr>
                                        <p:cTn dur="500" id="27"/>
                                        <p:tgtEl>
                                          <p:spTgt spid="15"/>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 presetSubtype="8">
                                  <p:stCondLst>
                                    <p:cond delay="0"/>
                                  </p:stCondLst>
                                  <p:childTnLst>
                                    <p:set>
                                      <p:cBhvr>
                                        <p:cTn dur="1" fill="hold" id="31">
                                          <p:stCondLst>
                                            <p:cond delay="0"/>
                                          </p:stCondLst>
                                        </p:cTn>
                                        <p:tgtEl>
                                          <p:spTgt spid="17"/>
                                        </p:tgtEl>
                                        <p:attrNameLst>
                                          <p:attrName>style.visibility</p:attrName>
                                        </p:attrNameLst>
                                      </p:cBhvr>
                                      <p:to>
                                        <p:strVal val="visible"/>
                                      </p:to>
                                    </p:set>
                                    <p:anim calcmode="lin" valueType="num">
                                      <p:cBhvr additive="base">
                                        <p:cTn dur="500" fill="hold" id="32"/>
                                        <p:tgtEl>
                                          <p:spTgt spid="17"/>
                                        </p:tgtEl>
                                        <p:attrNameLst>
                                          <p:attrName>ppt_x</p:attrName>
                                        </p:attrNameLst>
                                      </p:cBhvr>
                                      <p:tavLst>
                                        <p:tav tm="0">
                                          <p:val>
                                            <p:strVal val="0-#ppt_w/2"/>
                                          </p:val>
                                        </p:tav>
                                        <p:tav tm="100000">
                                          <p:val>
                                            <p:strVal val="#ppt_x"/>
                                          </p:val>
                                        </p:tav>
                                      </p:tavLst>
                                    </p:anim>
                                    <p:anim calcmode="lin" valueType="num">
                                      <p:cBhvr additive="base">
                                        <p:cTn dur="500" fill="hold" id="33"/>
                                        <p:tgtEl>
                                          <p:spTgt spid="17"/>
                                        </p:tgtEl>
                                        <p:attrNameLst>
                                          <p:attrName>ppt_y</p:attrName>
                                        </p:attrNameLst>
                                      </p:cBhvr>
                                      <p:tavLst>
                                        <p:tav tm="0">
                                          <p:val>
                                            <p:strVal val="#ppt_y"/>
                                          </p:val>
                                        </p:tav>
                                        <p:tav tm="100000">
                                          <p:val>
                                            <p:strVal val="#ppt_y"/>
                                          </p:val>
                                        </p:tav>
                                      </p:tavLst>
                                    </p:anim>
                                  </p:childTnLst>
                                </p:cTn>
                              </p:par>
                            </p:childTnLst>
                          </p:cTn>
                        </p:par>
                      </p:childTnLst>
                    </p:cTn>
                  </p:par>
                  <p:par>
                    <p:cTn fill="hold" id="34" nodeType="clickPar">
                      <p:stCondLst>
                        <p:cond delay="indefinite"/>
                      </p:stCondLst>
                      <p:childTnLst>
                        <p:par>
                          <p:cTn fill="hold" id="35" nodeType="afterGroup">
                            <p:stCondLst>
                              <p:cond delay="0"/>
                            </p:stCondLst>
                            <p:childTnLst>
                              <p:par>
                                <p:cTn fill="hold" grpId="0" id="36" nodeType="clickEffect" presetClass="entr" presetID="23" presetSubtype="32">
                                  <p:stCondLst>
                                    <p:cond delay="0"/>
                                  </p:stCondLst>
                                  <p:childTnLst>
                                    <p:set>
                                      <p:cBhvr>
                                        <p:cTn dur="1" fill="hold" id="37">
                                          <p:stCondLst>
                                            <p:cond delay="0"/>
                                          </p:stCondLst>
                                        </p:cTn>
                                        <p:tgtEl>
                                          <p:spTgt spid="18"/>
                                        </p:tgtEl>
                                        <p:attrNameLst>
                                          <p:attrName>style.visibility</p:attrName>
                                        </p:attrNameLst>
                                      </p:cBhvr>
                                      <p:to>
                                        <p:strVal val="visible"/>
                                      </p:to>
                                    </p:set>
                                    <p:anim calcmode="lin" valueType="num">
                                      <p:cBhvr>
                                        <p:cTn dur="500" fill="hold" id="38"/>
                                        <p:tgtEl>
                                          <p:spTgt spid="18"/>
                                        </p:tgtEl>
                                        <p:attrNameLst>
                                          <p:attrName>ppt_w</p:attrName>
                                        </p:attrNameLst>
                                      </p:cBhvr>
                                      <p:tavLst>
                                        <p:tav tm="0">
                                          <p:val>
                                            <p:strVal val="4*#ppt_w"/>
                                          </p:val>
                                        </p:tav>
                                        <p:tav tm="100000">
                                          <p:val>
                                            <p:strVal val="#ppt_w"/>
                                          </p:val>
                                        </p:tav>
                                      </p:tavLst>
                                    </p:anim>
                                    <p:anim calcmode="lin" valueType="num">
                                      <p:cBhvr>
                                        <p:cTn dur="500" fill="hold" id="39"/>
                                        <p:tgtEl>
                                          <p:spTgt spid="18"/>
                                        </p:tgtEl>
                                        <p:attrNameLst>
                                          <p:attrName>ppt_h</p:attrName>
                                        </p:attrNameLst>
                                      </p:cBhvr>
                                      <p:tavLst>
                                        <p:tav tm="0">
                                          <p:val>
                                            <p:strVal val="4*#ppt_h"/>
                                          </p:val>
                                        </p:tav>
                                        <p:tav tm="100000">
                                          <p:val>
                                            <p:strVal val="#ppt_h"/>
                                          </p:val>
                                        </p:tav>
                                      </p:tavLst>
                                    </p:anim>
                                  </p:childTnLst>
                                </p:cTn>
                              </p:par>
                            </p:childTnLst>
                          </p:cTn>
                        </p:par>
                      </p:childTnLst>
                    </p:cTn>
                  </p:par>
                  <p:par>
                    <p:cTn fill="hold" id="40" nodeType="clickPar">
                      <p:stCondLst>
                        <p:cond delay="indefinite"/>
                      </p:stCondLst>
                      <p:childTnLst>
                        <p:par>
                          <p:cTn fill="hold" id="41" nodeType="afterGroup">
                            <p:stCondLst>
                              <p:cond delay="0"/>
                            </p:stCondLst>
                            <p:childTnLst>
                              <p:par>
                                <p:cTn fill="hold" id="42" nodeType="clickEffect" presetClass="entr" presetID="16" presetSubtype="21">
                                  <p:stCondLst>
                                    <p:cond delay="0"/>
                                  </p:stCondLst>
                                  <p:childTnLst>
                                    <p:set>
                                      <p:cBhvr>
                                        <p:cTn dur="1" fill="hold" id="43">
                                          <p:stCondLst>
                                            <p:cond delay="0"/>
                                          </p:stCondLst>
                                        </p:cTn>
                                        <p:tgtEl>
                                          <p:spTgt spid="16"/>
                                        </p:tgtEl>
                                        <p:attrNameLst>
                                          <p:attrName>style.visibility</p:attrName>
                                        </p:attrNameLst>
                                      </p:cBhvr>
                                      <p:to>
                                        <p:strVal val="visible"/>
                                      </p:to>
                                    </p:set>
                                    <p:animEffect filter="barn(inVertical)" transition="in">
                                      <p:cBhvr>
                                        <p:cTn dur="500" id="44"/>
                                        <p:tgtEl>
                                          <p:spTgt spid="16"/>
                                        </p:tgtEl>
                                      </p:cBhvr>
                                    </p:animEffect>
                                  </p:childTnLst>
                                </p:cTn>
                              </p:par>
                            </p:childTnLst>
                          </p:cTn>
                        </p:par>
                        <p:par>
                          <p:cTn fill="hold" id="45" nodeType="afterGroup">
                            <p:stCondLst>
                              <p:cond delay="500"/>
                            </p:stCondLst>
                            <p:childTnLst>
                              <p:par>
                                <p:cTn fill="hold" grpId="0" id="46" nodeType="afterEffect" presetClass="entr" presetID="12" presetSubtype="8">
                                  <p:stCondLst>
                                    <p:cond delay="0"/>
                                  </p:stCondLst>
                                  <p:childTnLst>
                                    <p:set>
                                      <p:cBhvr>
                                        <p:cTn dur="1" fill="hold" id="47">
                                          <p:stCondLst>
                                            <p:cond delay="0"/>
                                          </p:stCondLst>
                                        </p:cTn>
                                        <p:tgtEl>
                                          <p:spTgt spid="19"/>
                                        </p:tgtEl>
                                        <p:attrNameLst>
                                          <p:attrName>style.visibility</p:attrName>
                                        </p:attrNameLst>
                                      </p:cBhvr>
                                      <p:to>
                                        <p:strVal val="visible"/>
                                      </p:to>
                                    </p:set>
                                    <p:anim calcmode="lin" valueType="num">
                                      <p:cBhvr additive="base">
                                        <p:cTn dur="500" id="48"/>
                                        <p:tgtEl>
                                          <p:spTgt spid="19"/>
                                        </p:tgtEl>
                                        <p:attrNameLst>
                                          <p:attrName>ppt_x</p:attrName>
                                        </p:attrNameLst>
                                      </p:cBhvr>
                                      <p:tavLst>
                                        <p:tav tm="0">
                                          <p:val>
                                            <p:strVal val="#ppt_x-#ppt_w*1.125000"/>
                                          </p:val>
                                        </p:tav>
                                        <p:tav tm="100000">
                                          <p:val>
                                            <p:strVal val="#ppt_x"/>
                                          </p:val>
                                        </p:tav>
                                      </p:tavLst>
                                    </p:anim>
                                    <p:animEffect filter="wipe(right)" transition="in">
                                      <p:cBhvr>
                                        <p:cTn dur="500" id="49"/>
                                        <p:tgtEl>
                                          <p:spTgt spid="19"/>
                                        </p:tgtEl>
                                      </p:cBhvr>
                                    </p:animEffect>
                                  </p:childTnLst>
                                </p:cTn>
                              </p:par>
                            </p:childTnLst>
                          </p:cTn>
                        </p:par>
                        <p:par>
                          <p:cTn fill="hold" id="50" nodeType="afterGroup">
                            <p:stCondLst>
                              <p:cond delay="1000"/>
                            </p:stCondLst>
                            <p:childTnLst>
                              <p:par>
                                <p:cTn fill="hold" grpId="0" id="51" nodeType="afterEffect" presetClass="entr" presetID="12" presetSubtype="8">
                                  <p:stCondLst>
                                    <p:cond delay="0"/>
                                  </p:stCondLst>
                                  <p:childTnLst>
                                    <p:set>
                                      <p:cBhvr>
                                        <p:cTn dur="1" fill="hold" id="52">
                                          <p:stCondLst>
                                            <p:cond delay="0"/>
                                          </p:stCondLst>
                                        </p:cTn>
                                        <p:tgtEl>
                                          <p:spTgt spid="20"/>
                                        </p:tgtEl>
                                        <p:attrNameLst>
                                          <p:attrName>style.visibility</p:attrName>
                                        </p:attrNameLst>
                                      </p:cBhvr>
                                      <p:to>
                                        <p:strVal val="visible"/>
                                      </p:to>
                                    </p:set>
                                    <p:anim calcmode="lin" valueType="num">
                                      <p:cBhvr additive="base">
                                        <p:cTn dur="500" id="53"/>
                                        <p:tgtEl>
                                          <p:spTgt spid="20"/>
                                        </p:tgtEl>
                                        <p:attrNameLst>
                                          <p:attrName>ppt_x</p:attrName>
                                        </p:attrNameLst>
                                      </p:cBhvr>
                                      <p:tavLst>
                                        <p:tav tm="0">
                                          <p:val>
                                            <p:strVal val="#ppt_x-#ppt_w*1.125000"/>
                                          </p:val>
                                        </p:tav>
                                        <p:tav tm="100000">
                                          <p:val>
                                            <p:strVal val="#ppt_x"/>
                                          </p:val>
                                        </p:tav>
                                      </p:tavLst>
                                    </p:anim>
                                    <p:animEffect filter="wipe(right)" transition="in">
                                      <p:cBhvr>
                                        <p:cTn dur="500" id="54"/>
                                        <p:tgtEl>
                                          <p:spTgt spid="20"/>
                                        </p:tgtEl>
                                      </p:cBhvr>
                                    </p:animEffect>
                                  </p:childTnLst>
                                </p:cTn>
                              </p:par>
                            </p:childTnLst>
                          </p:cTn>
                        </p:par>
                        <p:par>
                          <p:cTn fill="hold" id="55" nodeType="afterGroup">
                            <p:stCondLst>
                              <p:cond delay="1500"/>
                            </p:stCondLst>
                            <p:childTnLst>
                              <p:par>
                                <p:cTn fill="hold" grpId="0" id="56" nodeType="afterEffect" presetClass="entr" presetID="12" presetSubtype="8">
                                  <p:stCondLst>
                                    <p:cond delay="0"/>
                                  </p:stCondLst>
                                  <p:childTnLst>
                                    <p:set>
                                      <p:cBhvr>
                                        <p:cTn dur="1" fill="hold" id="57">
                                          <p:stCondLst>
                                            <p:cond delay="0"/>
                                          </p:stCondLst>
                                        </p:cTn>
                                        <p:tgtEl>
                                          <p:spTgt spid="21"/>
                                        </p:tgtEl>
                                        <p:attrNameLst>
                                          <p:attrName>style.visibility</p:attrName>
                                        </p:attrNameLst>
                                      </p:cBhvr>
                                      <p:to>
                                        <p:strVal val="visible"/>
                                      </p:to>
                                    </p:set>
                                    <p:anim calcmode="lin" valueType="num">
                                      <p:cBhvr additive="base">
                                        <p:cTn dur="500" id="58"/>
                                        <p:tgtEl>
                                          <p:spTgt spid="21"/>
                                        </p:tgtEl>
                                        <p:attrNameLst>
                                          <p:attrName>ppt_x</p:attrName>
                                        </p:attrNameLst>
                                      </p:cBhvr>
                                      <p:tavLst>
                                        <p:tav tm="0">
                                          <p:val>
                                            <p:strVal val="#ppt_x-#ppt_w*1.125000"/>
                                          </p:val>
                                        </p:tav>
                                        <p:tav tm="100000">
                                          <p:val>
                                            <p:strVal val="#ppt_x"/>
                                          </p:val>
                                        </p:tav>
                                      </p:tavLst>
                                    </p:anim>
                                    <p:animEffect filter="wipe(right)" transition="in">
                                      <p:cBhvr>
                                        <p:cTn dur="500" id="59"/>
                                        <p:tgtEl>
                                          <p:spTgt spid="21"/>
                                        </p:tgtEl>
                                      </p:cBhvr>
                                    </p:animEffect>
                                  </p:childTnLst>
                                </p:cTn>
                              </p:par>
                            </p:childTnLst>
                          </p:cTn>
                        </p:par>
                        <p:par>
                          <p:cTn fill="hold" id="60" nodeType="afterGroup">
                            <p:stCondLst>
                              <p:cond delay="2000"/>
                            </p:stCondLst>
                            <p:childTnLst>
                              <p:par>
                                <p:cTn fill="hold" grpId="0" id="61" nodeType="afterEffect" presetClass="entr" presetID="12" presetSubtype="8">
                                  <p:stCondLst>
                                    <p:cond delay="0"/>
                                  </p:stCondLst>
                                  <p:childTnLst>
                                    <p:set>
                                      <p:cBhvr>
                                        <p:cTn dur="1" fill="hold" id="62">
                                          <p:stCondLst>
                                            <p:cond delay="0"/>
                                          </p:stCondLst>
                                        </p:cTn>
                                        <p:tgtEl>
                                          <p:spTgt spid="23"/>
                                        </p:tgtEl>
                                        <p:attrNameLst>
                                          <p:attrName>style.visibility</p:attrName>
                                        </p:attrNameLst>
                                      </p:cBhvr>
                                      <p:to>
                                        <p:strVal val="visible"/>
                                      </p:to>
                                    </p:set>
                                    <p:anim calcmode="lin" valueType="num">
                                      <p:cBhvr additive="base">
                                        <p:cTn dur="500" id="63"/>
                                        <p:tgtEl>
                                          <p:spTgt spid="23"/>
                                        </p:tgtEl>
                                        <p:attrNameLst>
                                          <p:attrName>ppt_x</p:attrName>
                                        </p:attrNameLst>
                                      </p:cBhvr>
                                      <p:tavLst>
                                        <p:tav tm="0">
                                          <p:val>
                                            <p:strVal val="#ppt_x-#ppt_w*1.125000"/>
                                          </p:val>
                                        </p:tav>
                                        <p:tav tm="100000">
                                          <p:val>
                                            <p:strVal val="#ppt_x"/>
                                          </p:val>
                                        </p:tav>
                                      </p:tavLst>
                                    </p:anim>
                                    <p:animEffect filter="wipe(right)" transition="in">
                                      <p:cBhvr>
                                        <p:cTn dur="500" id="64"/>
                                        <p:tgtEl>
                                          <p:spTgt spid="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14"/>
      <p:bldP grpId="0" spid="15"/>
      <p:bldP grpId="0" spid="17"/>
      <p:bldP grpId="0" spid="18"/>
      <p:bldP grpId="0" spid="19"/>
      <p:bldP grpId="0" spid="20"/>
      <p:bldP grpId="0" spid="21"/>
      <p:bldP grpId="0" spid="23"/>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Rounded Rectangle 3"/>
          <p:cNvSpPr/>
          <p:nvPr/>
        </p:nvSpPr>
        <p:spPr>
          <a:xfrm rot="2900928">
            <a:off x="3083242" y="2528597"/>
            <a:ext cx="1218690" cy="64015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just">
              <a:lnSpc>
                <a:spcPct val="120000"/>
              </a:lnSpc>
            </a:pPr>
            <a:endParaRPr lang="en-US" sz="8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9" name="Rounded Rectangle 18"/>
          <p:cNvSpPr/>
          <p:nvPr/>
        </p:nvSpPr>
        <p:spPr>
          <a:xfrm rot="2900928">
            <a:off x="3917050" y="3587660"/>
            <a:ext cx="1434668" cy="640156"/>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just">
              <a:lnSpc>
                <a:spcPct val="120000"/>
              </a:lnSpc>
            </a:pPr>
            <a:endParaRPr lang="en-US" sz="8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5" name="Rounded Rectangle 4"/>
          <p:cNvSpPr/>
          <p:nvPr/>
        </p:nvSpPr>
        <p:spPr>
          <a:xfrm rot="2900928">
            <a:off x="4300385" y="1835997"/>
            <a:ext cx="640278" cy="114845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just">
              <a:lnSpc>
                <a:spcPct val="120000"/>
              </a:lnSpc>
            </a:pPr>
            <a:endParaRPr lang="en-US" sz="8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0" name="Rounded Rectangle 19"/>
          <p:cNvSpPr/>
          <p:nvPr/>
        </p:nvSpPr>
        <p:spPr>
          <a:xfrm rot="2900928">
            <a:off x="4575372" y="2851642"/>
            <a:ext cx="640278" cy="584441"/>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2516" lIns="65032" rIns="65032" rtlCol="0" tIns="32516"/>
          <a:lstStyle/>
          <a:p>
            <a:pPr algn="just">
              <a:lnSpc>
                <a:spcPct val="120000"/>
              </a:lnSpc>
            </a:pPr>
            <a:endParaRPr lang="en-US" sz="8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7" name="TextBox 6"/>
          <p:cNvSpPr txBox="1"/>
          <p:nvPr/>
        </p:nvSpPr>
        <p:spPr>
          <a:xfrm>
            <a:off x="3782105" y="2979606"/>
            <a:ext cx="334852" cy="211336"/>
          </a:xfrm>
          <a:prstGeom prst="rect">
            <a:avLst/>
          </a:prstGeom>
          <a:noFill/>
        </p:spPr>
        <p:txBody>
          <a:bodyPr bIns="32516" lIns="65032" rIns="65032" rtlCol="0" tIns="32516" wrap="none">
            <a:spAutoFit/>
          </a:bodyPr>
          <a:lstStyle/>
          <a:p>
            <a:pPr algn="just">
              <a:lnSpc>
                <a:spcPct val="120000"/>
              </a:lnSpc>
            </a:pPr>
            <a:r>
              <a:rPr lang="en-US" sz="8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65%</a:t>
            </a:r>
          </a:p>
        </p:txBody>
      </p:sp>
      <p:sp>
        <p:nvSpPr>
          <p:cNvPr id="26" name="TextBox 25"/>
          <p:cNvSpPr txBox="1"/>
          <p:nvPr/>
        </p:nvSpPr>
        <p:spPr>
          <a:xfrm>
            <a:off x="4240118" y="3388477"/>
            <a:ext cx="334852" cy="211336"/>
          </a:xfrm>
          <a:prstGeom prst="rect">
            <a:avLst/>
          </a:prstGeom>
          <a:noFill/>
        </p:spPr>
        <p:txBody>
          <a:bodyPr bIns="32516" lIns="65032" rIns="65032" rtlCol="0" tIns="32516" wrap="none">
            <a:spAutoFit/>
          </a:bodyPr>
          <a:lstStyle/>
          <a:p>
            <a:pPr algn="just">
              <a:lnSpc>
                <a:spcPct val="120000"/>
              </a:lnSpc>
            </a:pPr>
            <a:r>
              <a:rPr lang="en-US" sz="8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70%</a:t>
            </a:r>
          </a:p>
        </p:txBody>
      </p:sp>
      <p:sp>
        <p:nvSpPr>
          <p:cNvPr id="27" name="TextBox 26"/>
          <p:cNvSpPr txBox="1"/>
          <p:nvPr/>
        </p:nvSpPr>
        <p:spPr>
          <a:xfrm>
            <a:off x="4595638" y="3003844"/>
            <a:ext cx="334852" cy="211336"/>
          </a:xfrm>
          <a:prstGeom prst="rect">
            <a:avLst/>
          </a:prstGeom>
          <a:noFill/>
        </p:spPr>
        <p:txBody>
          <a:bodyPr bIns="32516" lIns="65032" rIns="65032" rtlCol="0" tIns="32516" wrap="none">
            <a:spAutoFit/>
          </a:bodyPr>
          <a:lstStyle/>
          <a:p>
            <a:pPr algn="just">
              <a:lnSpc>
                <a:spcPct val="120000"/>
              </a:lnSpc>
            </a:pPr>
            <a:r>
              <a:rPr lang="en-US" sz="8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20%</a:t>
            </a:r>
          </a:p>
        </p:txBody>
      </p:sp>
      <p:sp>
        <p:nvSpPr>
          <p:cNvPr id="28" name="TextBox 27"/>
          <p:cNvSpPr txBox="1"/>
          <p:nvPr/>
        </p:nvSpPr>
        <p:spPr>
          <a:xfrm>
            <a:off x="4250012" y="2594957"/>
            <a:ext cx="334852" cy="211336"/>
          </a:xfrm>
          <a:prstGeom prst="rect">
            <a:avLst/>
          </a:prstGeom>
          <a:noFill/>
        </p:spPr>
        <p:txBody>
          <a:bodyPr bIns="32516" lIns="65032" rIns="65032" rtlCol="0" tIns="32516" wrap="none">
            <a:spAutoFit/>
          </a:bodyPr>
          <a:lstStyle/>
          <a:p>
            <a:pPr algn="just">
              <a:lnSpc>
                <a:spcPct val="120000"/>
              </a:lnSpc>
            </a:pPr>
            <a:r>
              <a:rPr lang="en-US" sz="8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60%</a:t>
            </a:r>
          </a:p>
        </p:txBody>
      </p:sp>
      <p:sp>
        <p:nvSpPr>
          <p:cNvPr id="30" name="Rectangle 29"/>
          <p:cNvSpPr/>
          <p:nvPr/>
        </p:nvSpPr>
        <p:spPr>
          <a:xfrm>
            <a:off x="6100227" y="2658821"/>
            <a:ext cx="889000" cy="182880"/>
          </a:xfrm>
          <a:prstGeom prst="rect">
            <a:avLst/>
          </a:prstGeom>
        </p:spPr>
        <p:txBody>
          <a:bodyPr bIns="0" lIns="0" rIns="0" tIns="0" wrap="none">
            <a:spAutoFit/>
          </a:bodyPr>
          <a:lstStyle/>
          <a:p>
            <a:pPr>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31" name="Rectangle 30"/>
          <p:cNvSpPr/>
          <p:nvPr/>
        </p:nvSpPr>
        <p:spPr>
          <a:xfrm>
            <a:off x="6100226" y="2828410"/>
            <a:ext cx="1921580" cy="329184"/>
          </a:xfrm>
          <a:prstGeom prst="rect">
            <a:avLst/>
          </a:prstGeom>
        </p:spPr>
        <p:txBody>
          <a:bodyPr bIns="0" lIns="0" rIns="0" tIns="0" wrap="square">
            <a:spAutoFit/>
          </a:bodyPr>
          <a:lstStyle/>
          <a:p>
            <a:pPr algn="just">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32" name="TextBox 31"/>
          <p:cNvSpPr txBox="1"/>
          <p:nvPr/>
        </p:nvSpPr>
        <p:spPr>
          <a:xfrm>
            <a:off x="5524428" y="2658822"/>
            <a:ext cx="508000" cy="365760"/>
          </a:xfrm>
          <a:prstGeom prst="rect">
            <a:avLst/>
          </a:prstGeom>
          <a:noFill/>
        </p:spPr>
        <p:txBody>
          <a:bodyPr bIns="0" lIns="0" rIns="0" rtlCol="0" tIns="0" wrap="none">
            <a:spAutoFit/>
          </a:bodyPr>
          <a:lstStyle/>
          <a:p>
            <a:pPr algn="just">
              <a:lnSpc>
                <a:spcPct val="120000"/>
              </a:lnSpc>
            </a:pPr>
            <a:r>
              <a:rPr lang="en-US" sz="2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15%</a:t>
            </a:r>
          </a:p>
        </p:txBody>
      </p:sp>
      <p:sp>
        <p:nvSpPr>
          <p:cNvPr id="34" name="Rectangle 33"/>
          <p:cNvSpPr/>
          <p:nvPr/>
        </p:nvSpPr>
        <p:spPr>
          <a:xfrm>
            <a:off x="3589098" y="1301188"/>
            <a:ext cx="889000" cy="182880"/>
          </a:xfrm>
          <a:prstGeom prst="rect">
            <a:avLst/>
          </a:prstGeom>
        </p:spPr>
        <p:txBody>
          <a:bodyPr bIns="0" lIns="0" rIns="0" tIns="0" wrap="none">
            <a:spAutoFit/>
          </a:bodyPr>
          <a:lstStyle/>
          <a:p>
            <a:pPr algn="just">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35" name="Rectangle 34"/>
          <p:cNvSpPr/>
          <p:nvPr/>
        </p:nvSpPr>
        <p:spPr>
          <a:xfrm>
            <a:off x="2645434" y="1494597"/>
            <a:ext cx="1835088" cy="329184"/>
          </a:xfrm>
          <a:prstGeom prst="rect">
            <a:avLst/>
          </a:prstGeom>
        </p:spPr>
        <p:txBody>
          <a:bodyPr bIns="0" lIns="0" rIns="0" tIns="0" wrap="square">
            <a:spAutoFit/>
          </a:bodyPr>
          <a:lstStyle/>
          <a:p>
            <a:pPr algn="r">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36" name="TextBox 35"/>
          <p:cNvSpPr txBox="1"/>
          <p:nvPr/>
        </p:nvSpPr>
        <p:spPr>
          <a:xfrm>
            <a:off x="4572079" y="1310685"/>
            <a:ext cx="508000" cy="365760"/>
          </a:xfrm>
          <a:prstGeom prst="rect">
            <a:avLst/>
          </a:prstGeom>
          <a:noFill/>
        </p:spPr>
        <p:txBody>
          <a:bodyPr bIns="0" lIns="0" rIns="0" rtlCol="0" tIns="0" wrap="none">
            <a:spAutoFit/>
          </a:bodyPr>
          <a:lstStyle/>
          <a:p>
            <a:pPr algn="just">
              <a:lnSpc>
                <a:spcPct val="120000"/>
              </a:lnSpc>
            </a:pPr>
            <a:r>
              <a:rPr lang="en-US" sz="2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34%</a:t>
            </a:r>
          </a:p>
        </p:txBody>
      </p:sp>
      <p:sp>
        <p:nvSpPr>
          <p:cNvPr id="21" name="Rectangle 29"/>
          <p:cNvSpPr/>
          <p:nvPr/>
        </p:nvSpPr>
        <p:spPr>
          <a:xfrm>
            <a:off x="6220235" y="3923204"/>
            <a:ext cx="889000" cy="182880"/>
          </a:xfrm>
          <a:prstGeom prst="rect">
            <a:avLst/>
          </a:prstGeom>
        </p:spPr>
        <p:txBody>
          <a:bodyPr bIns="0" lIns="0" rIns="0" tIns="0" wrap="none">
            <a:spAutoFit/>
          </a:bodyPr>
          <a:lstStyle/>
          <a:p>
            <a:pPr>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22" name="Rectangle 30"/>
          <p:cNvSpPr/>
          <p:nvPr/>
        </p:nvSpPr>
        <p:spPr>
          <a:xfrm>
            <a:off x="6220234" y="4092792"/>
            <a:ext cx="1921580" cy="329184"/>
          </a:xfrm>
          <a:prstGeom prst="rect">
            <a:avLst/>
          </a:prstGeom>
        </p:spPr>
        <p:txBody>
          <a:bodyPr bIns="0" lIns="0" rIns="0" tIns="0" wrap="square">
            <a:spAutoFit/>
          </a:bodyPr>
          <a:lstStyle/>
          <a:p>
            <a:pPr algn="just">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23" name="TextBox 31"/>
          <p:cNvSpPr txBox="1"/>
          <p:nvPr/>
        </p:nvSpPr>
        <p:spPr>
          <a:xfrm>
            <a:off x="5644435" y="3923204"/>
            <a:ext cx="508000" cy="365760"/>
          </a:xfrm>
          <a:prstGeom prst="rect">
            <a:avLst/>
          </a:prstGeom>
          <a:noFill/>
        </p:spPr>
        <p:txBody>
          <a:bodyPr bIns="0" lIns="0" rIns="0" rtlCol="0" tIns="0" wrap="none">
            <a:spAutoFit/>
          </a:bodyPr>
          <a:lstStyle/>
          <a:p>
            <a:pPr algn="just">
              <a:lnSpc>
                <a:spcPct val="120000"/>
              </a:lnSpc>
            </a:pPr>
            <a:r>
              <a:rPr lang="en-US" sz="2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28%</a:t>
            </a:r>
          </a:p>
        </p:txBody>
      </p:sp>
      <p:sp>
        <p:nvSpPr>
          <p:cNvPr id="24" name="Rectangle 29"/>
          <p:cNvSpPr/>
          <p:nvPr/>
        </p:nvSpPr>
        <p:spPr>
          <a:xfrm>
            <a:off x="2612439" y="4044009"/>
            <a:ext cx="889000" cy="182880"/>
          </a:xfrm>
          <a:prstGeom prst="rect">
            <a:avLst/>
          </a:prstGeom>
        </p:spPr>
        <p:txBody>
          <a:bodyPr bIns="0" lIns="0" rIns="0" tIns="0" wrap="none">
            <a:spAutoFit/>
          </a:bodyPr>
          <a:lstStyle/>
          <a:p>
            <a:pPr>
              <a:lnSpc>
                <a:spcPct val="120000"/>
              </a:lnSpc>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25" name="Rectangle 30"/>
          <p:cNvSpPr/>
          <p:nvPr/>
        </p:nvSpPr>
        <p:spPr>
          <a:xfrm>
            <a:off x="1671199" y="4213598"/>
            <a:ext cx="1835088" cy="329184"/>
          </a:xfrm>
          <a:prstGeom prst="rect">
            <a:avLst/>
          </a:prstGeom>
        </p:spPr>
        <p:txBody>
          <a:bodyPr bIns="0" lIns="0" rIns="0" tIns="0" wrap="square">
            <a:spAutoFit/>
          </a:bodyPr>
          <a:lstStyle/>
          <a:p>
            <a:pPr algn="r">
              <a:lnSpc>
                <a:spcPct val="120000"/>
              </a:lnSpc>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29" name="TextBox 31"/>
          <p:cNvSpPr txBox="1"/>
          <p:nvPr/>
        </p:nvSpPr>
        <p:spPr>
          <a:xfrm>
            <a:off x="3553637" y="4044009"/>
            <a:ext cx="508000" cy="365760"/>
          </a:xfrm>
          <a:prstGeom prst="rect">
            <a:avLst/>
          </a:prstGeom>
          <a:noFill/>
        </p:spPr>
        <p:txBody>
          <a:bodyPr bIns="0" lIns="0" rIns="0" rtlCol="0" tIns="0" wrap="none">
            <a:spAutoFit/>
          </a:bodyPr>
          <a:lstStyle/>
          <a:p>
            <a:pPr algn="just">
              <a:lnSpc>
                <a:spcPct val="120000"/>
              </a:lnSpc>
            </a:pPr>
            <a:r>
              <a:rPr lang="en-US" sz="2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36%</a:t>
            </a:r>
          </a:p>
        </p:txBody>
      </p:sp>
    </p:spTree>
    <p:extLst>
      <p:ext uri="{BB962C8B-B14F-4D97-AF65-F5344CB8AC3E}">
        <p14:creationId val="1029262797"/>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ppt_w</p:attrName>
                                        </p:attrNameLst>
                                      </p:cBhvr>
                                      <p:tavLst>
                                        <p:tav tm="0">
                                          <p:val>
                                            <p:fltVal val="0"/>
                                          </p:val>
                                        </p:tav>
                                        <p:tav tm="100000">
                                          <p:val>
                                            <p:strVal val="#ppt_w"/>
                                          </p:val>
                                        </p:tav>
                                      </p:tavLst>
                                    </p:anim>
                                    <p:anim calcmode="lin" valueType="num">
                                      <p:cBhvr>
                                        <p:cTn dur="500" fill="hold" id="8"/>
                                        <p:tgtEl>
                                          <p:spTgt spid="5"/>
                                        </p:tgtEl>
                                        <p:attrNameLst>
                                          <p:attrName>ppt_h</p:attrName>
                                        </p:attrNameLst>
                                      </p:cBhvr>
                                      <p:tavLst>
                                        <p:tav tm="0">
                                          <p:val>
                                            <p:fltVal val="0"/>
                                          </p:val>
                                        </p:tav>
                                        <p:tav tm="100000">
                                          <p:val>
                                            <p:strVal val="#ppt_h"/>
                                          </p:val>
                                        </p:tav>
                                      </p:tavLst>
                                    </p:anim>
                                    <p:anim calcmode="lin" valueType="num">
                                      <p:cBhvr>
                                        <p:cTn dur="500" fill="hold" id="9"/>
                                        <p:tgtEl>
                                          <p:spTgt spid="5"/>
                                        </p:tgtEl>
                                        <p:attrNameLst>
                                          <p:attrName>style.rotation</p:attrName>
                                        </p:attrNameLst>
                                      </p:cBhvr>
                                      <p:tavLst>
                                        <p:tav tm="0">
                                          <p:val>
                                            <p:fltVal val="360"/>
                                          </p:val>
                                        </p:tav>
                                        <p:tav tm="100000">
                                          <p:val>
                                            <p:fltVal val="0"/>
                                          </p:val>
                                        </p:tav>
                                      </p:tavLst>
                                    </p:anim>
                                    <p:animEffect filter="fade" transition="in">
                                      <p:cBhvr>
                                        <p:cTn dur="500" id="10"/>
                                        <p:tgtEl>
                                          <p:spTgt spid="5"/>
                                        </p:tgtEl>
                                      </p:cBhvr>
                                    </p:animEffect>
                                  </p:childTnLst>
                                </p:cTn>
                              </p:par>
                            </p:childTnLst>
                          </p:cTn>
                        </p:par>
                        <p:par>
                          <p:cTn fill="hold" id="11" nodeType="afterGroup">
                            <p:stCondLst>
                              <p:cond delay="500"/>
                            </p:stCondLst>
                            <p:childTnLst>
                              <p:par>
                                <p:cTn fill="hold" grpId="0" id="12" nodeType="afterEffect" presetClass="entr" presetID="10" presetSubtype="0">
                                  <p:stCondLst>
                                    <p:cond delay="0"/>
                                  </p:stCondLst>
                                  <p:childTnLst>
                                    <p:set>
                                      <p:cBhvr>
                                        <p:cTn dur="1" fill="hold" id="13">
                                          <p:stCondLst>
                                            <p:cond delay="0"/>
                                          </p:stCondLst>
                                        </p:cTn>
                                        <p:tgtEl>
                                          <p:spTgt spid="28"/>
                                        </p:tgtEl>
                                        <p:attrNameLst>
                                          <p:attrName>style.visibility</p:attrName>
                                        </p:attrNameLst>
                                      </p:cBhvr>
                                      <p:to>
                                        <p:strVal val="visible"/>
                                      </p:to>
                                    </p:set>
                                    <p:animEffect filter="fade" transition="in">
                                      <p:cBhvr>
                                        <p:cTn dur="500" id="14"/>
                                        <p:tgtEl>
                                          <p:spTgt spid="28"/>
                                        </p:tgtEl>
                                      </p:cBhvr>
                                    </p:animEffect>
                                  </p:childTnLst>
                                </p:cTn>
                              </p:par>
                            </p:childTnLst>
                          </p:cTn>
                        </p:par>
                        <p:par>
                          <p:cTn fill="hold" id="15" nodeType="afterGroup">
                            <p:stCondLst>
                              <p:cond delay="1000"/>
                            </p:stCondLst>
                            <p:childTnLst>
                              <p:par>
                                <p:cTn decel="100000" fill="hold" grpId="0" id="16" nodeType="afterEffect" presetClass="entr" presetID="49" presetSubtype="0">
                                  <p:stCondLst>
                                    <p:cond delay="0"/>
                                  </p:stCondLst>
                                  <p:childTnLst>
                                    <p:set>
                                      <p:cBhvr>
                                        <p:cTn dur="1" fill="hold" id="17">
                                          <p:stCondLst>
                                            <p:cond delay="0"/>
                                          </p:stCondLst>
                                        </p:cTn>
                                        <p:tgtEl>
                                          <p:spTgt spid="20"/>
                                        </p:tgtEl>
                                        <p:attrNameLst>
                                          <p:attrName>style.visibility</p:attrName>
                                        </p:attrNameLst>
                                      </p:cBhvr>
                                      <p:to>
                                        <p:strVal val="visible"/>
                                      </p:to>
                                    </p:set>
                                    <p:anim calcmode="lin" valueType="num">
                                      <p:cBhvr>
                                        <p:cTn dur="500" fill="hold" id="18"/>
                                        <p:tgtEl>
                                          <p:spTgt spid="20"/>
                                        </p:tgtEl>
                                        <p:attrNameLst>
                                          <p:attrName>ppt_w</p:attrName>
                                        </p:attrNameLst>
                                      </p:cBhvr>
                                      <p:tavLst>
                                        <p:tav tm="0">
                                          <p:val>
                                            <p:fltVal val="0"/>
                                          </p:val>
                                        </p:tav>
                                        <p:tav tm="100000">
                                          <p:val>
                                            <p:strVal val="#ppt_w"/>
                                          </p:val>
                                        </p:tav>
                                      </p:tavLst>
                                    </p:anim>
                                    <p:anim calcmode="lin" valueType="num">
                                      <p:cBhvr>
                                        <p:cTn dur="500" fill="hold" id="19"/>
                                        <p:tgtEl>
                                          <p:spTgt spid="20"/>
                                        </p:tgtEl>
                                        <p:attrNameLst>
                                          <p:attrName>ppt_h</p:attrName>
                                        </p:attrNameLst>
                                      </p:cBhvr>
                                      <p:tavLst>
                                        <p:tav tm="0">
                                          <p:val>
                                            <p:fltVal val="0"/>
                                          </p:val>
                                        </p:tav>
                                        <p:tav tm="100000">
                                          <p:val>
                                            <p:strVal val="#ppt_h"/>
                                          </p:val>
                                        </p:tav>
                                      </p:tavLst>
                                    </p:anim>
                                    <p:anim calcmode="lin" valueType="num">
                                      <p:cBhvr>
                                        <p:cTn dur="500" fill="hold" id="20"/>
                                        <p:tgtEl>
                                          <p:spTgt spid="20"/>
                                        </p:tgtEl>
                                        <p:attrNameLst>
                                          <p:attrName>style.rotation</p:attrName>
                                        </p:attrNameLst>
                                      </p:cBhvr>
                                      <p:tavLst>
                                        <p:tav tm="0">
                                          <p:val>
                                            <p:fltVal val="360"/>
                                          </p:val>
                                        </p:tav>
                                        <p:tav tm="100000">
                                          <p:val>
                                            <p:fltVal val="0"/>
                                          </p:val>
                                        </p:tav>
                                      </p:tavLst>
                                    </p:anim>
                                    <p:animEffect filter="fade" transition="in">
                                      <p:cBhvr>
                                        <p:cTn dur="500" id="21"/>
                                        <p:tgtEl>
                                          <p:spTgt spid="20"/>
                                        </p:tgtEl>
                                      </p:cBhvr>
                                    </p:animEffect>
                                  </p:childTnLst>
                                </p:cTn>
                              </p:par>
                            </p:childTnLst>
                          </p:cTn>
                        </p:par>
                        <p:par>
                          <p:cTn fill="hold" id="22" nodeType="afterGroup">
                            <p:stCondLst>
                              <p:cond delay="1500"/>
                            </p:stCondLst>
                            <p:childTnLst>
                              <p:par>
                                <p:cTn fill="hold" grpId="0" id="23" nodeType="afterEffect" presetClass="entr" presetID="10" presetSubtype="0">
                                  <p:stCondLst>
                                    <p:cond delay="0"/>
                                  </p:stCondLst>
                                  <p:childTnLst>
                                    <p:set>
                                      <p:cBhvr>
                                        <p:cTn dur="1" fill="hold" id="24">
                                          <p:stCondLst>
                                            <p:cond delay="0"/>
                                          </p:stCondLst>
                                        </p:cTn>
                                        <p:tgtEl>
                                          <p:spTgt spid="27"/>
                                        </p:tgtEl>
                                        <p:attrNameLst>
                                          <p:attrName>style.visibility</p:attrName>
                                        </p:attrNameLst>
                                      </p:cBhvr>
                                      <p:to>
                                        <p:strVal val="visible"/>
                                      </p:to>
                                    </p:set>
                                    <p:animEffect filter="fade" transition="in">
                                      <p:cBhvr>
                                        <p:cTn dur="500" id="25"/>
                                        <p:tgtEl>
                                          <p:spTgt spid="27"/>
                                        </p:tgtEl>
                                      </p:cBhvr>
                                    </p:animEffect>
                                  </p:childTnLst>
                                </p:cTn>
                              </p:par>
                            </p:childTnLst>
                          </p:cTn>
                        </p:par>
                        <p:par>
                          <p:cTn fill="hold" id="26" nodeType="afterGroup">
                            <p:stCondLst>
                              <p:cond delay="2000"/>
                            </p:stCondLst>
                            <p:childTnLst>
                              <p:par>
                                <p:cTn decel="100000" fill="hold" grpId="0" id="27" nodeType="afterEffect" presetClass="entr" presetID="49" presetSubtype="0">
                                  <p:stCondLst>
                                    <p:cond delay="0"/>
                                  </p:stCondLst>
                                  <p:childTnLst>
                                    <p:set>
                                      <p:cBhvr>
                                        <p:cTn dur="1" fill="hold" id="28">
                                          <p:stCondLst>
                                            <p:cond delay="0"/>
                                          </p:stCondLst>
                                        </p:cTn>
                                        <p:tgtEl>
                                          <p:spTgt spid="19"/>
                                        </p:tgtEl>
                                        <p:attrNameLst>
                                          <p:attrName>style.visibility</p:attrName>
                                        </p:attrNameLst>
                                      </p:cBhvr>
                                      <p:to>
                                        <p:strVal val="visible"/>
                                      </p:to>
                                    </p:set>
                                    <p:anim calcmode="lin" valueType="num">
                                      <p:cBhvr>
                                        <p:cTn dur="500" fill="hold" id="29"/>
                                        <p:tgtEl>
                                          <p:spTgt spid="19"/>
                                        </p:tgtEl>
                                        <p:attrNameLst>
                                          <p:attrName>ppt_w</p:attrName>
                                        </p:attrNameLst>
                                      </p:cBhvr>
                                      <p:tavLst>
                                        <p:tav tm="0">
                                          <p:val>
                                            <p:fltVal val="0"/>
                                          </p:val>
                                        </p:tav>
                                        <p:tav tm="100000">
                                          <p:val>
                                            <p:strVal val="#ppt_w"/>
                                          </p:val>
                                        </p:tav>
                                      </p:tavLst>
                                    </p:anim>
                                    <p:anim calcmode="lin" valueType="num">
                                      <p:cBhvr>
                                        <p:cTn dur="500" fill="hold" id="30"/>
                                        <p:tgtEl>
                                          <p:spTgt spid="19"/>
                                        </p:tgtEl>
                                        <p:attrNameLst>
                                          <p:attrName>ppt_h</p:attrName>
                                        </p:attrNameLst>
                                      </p:cBhvr>
                                      <p:tavLst>
                                        <p:tav tm="0">
                                          <p:val>
                                            <p:fltVal val="0"/>
                                          </p:val>
                                        </p:tav>
                                        <p:tav tm="100000">
                                          <p:val>
                                            <p:strVal val="#ppt_h"/>
                                          </p:val>
                                        </p:tav>
                                      </p:tavLst>
                                    </p:anim>
                                    <p:anim calcmode="lin" valueType="num">
                                      <p:cBhvr>
                                        <p:cTn dur="500" fill="hold" id="31"/>
                                        <p:tgtEl>
                                          <p:spTgt spid="19"/>
                                        </p:tgtEl>
                                        <p:attrNameLst>
                                          <p:attrName>style.rotation</p:attrName>
                                        </p:attrNameLst>
                                      </p:cBhvr>
                                      <p:tavLst>
                                        <p:tav tm="0">
                                          <p:val>
                                            <p:fltVal val="360"/>
                                          </p:val>
                                        </p:tav>
                                        <p:tav tm="100000">
                                          <p:val>
                                            <p:fltVal val="0"/>
                                          </p:val>
                                        </p:tav>
                                      </p:tavLst>
                                    </p:anim>
                                    <p:animEffect filter="fade" transition="in">
                                      <p:cBhvr>
                                        <p:cTn dur="500" id="32"/>
                                        <p:tgtEl>
                                          <p:spTgt spid="19"/>
                                        </p:tgtEl>
                                      </p:cBhvr>
                                    </p:animEffect>
                                  </p:childTnLst>
                                </p:cTn>
                              </p:par>
                            </p:childTnLst>
                          </p:cTn>
                        </p:par>
                        <p:par>
                          <p:cTn fill="hold" id="33" nodeType="afterGroup">
                            <p:stCondLst>
                              <p:cond delay="2500"/>
                            </p:stCondLst>
                            <p:childTnLst>
                              <p:par>
                                <p:cTn fill="hold" grpId="0" id="34" nodeType="afterEffect" presetClass="entr" presetID="10" presetSubtype="0">
                                  <p:stCondLst>
                                    <p:cond delay="0"/>
                                  </p:stCondLst>
                                  <p:childTnLst>
                                    <p:set>
                                      <p:cBhvr>
                                        <p:cTn dur="1" fill="hold" id="35">
                                          <p:stCondLst>
                                            <p:cond delay="0"/>
                                          </p:stCondLst>
                                        </p:cTn>
                                        <p:tgtEl>
                                          <p:spTgt spid="26"/>
                                        </p:tgtEl>
                                        <p:attrNameLst>
                                          <p:attrName>style.visibility</p:attrName>
                                        </p:attrNameLst>
                                      </p:cBhvr>
                                      <p:to>
                                        <p:strVal val="visible"/>
                                      </p:to>
                                    </p:set>
                                    <p:animEffect filter="fade" transition="in">
                                      <p:cBhvr>
                                        <p:cTn dur="500" id="36"/>
                                        <p:tgtEl>
                                          <p:spTgt spid="26"/>
                                        </p:tgtEl>
                                      </p:cBhvr>
                                    </p:animEffect>
                                  </p:childTnLst>
                                </p:cTn>
                              </p:par>
                            </p:childTnLst>
                          </p:cTn>
                        </p:par>
                        <p:par>
                          <p:cTn fill="hold" id="37" nodeType="afterGroup">
                            <p:stCondLst>
                              <p:cond delay="3000"/>
                            </p:stCondLst>
                            <p:childTnLst>
                              <p:par>
                                <p:cTn decel="100000" fill="hold" grpId="0" id="38" nodeType="afterEffect" presetClass="entr" presetID="49" presetSubtype="0">
                                  <p:stCondLst>
                                    <p:cond delay="0"/>
                                  </p:stCondLst>
                                  <p:childTnLst>
                                    <p:set>
                                      <p:cBhvr>
                                        <p:cTn dur="1" fill="hold" id="39">
                                          <p:stCondLst>
                                            <p:cond delay="0"/>
                                          </p:stCondLst>
                                        </p:cTn>
                                        <p:tgtEl>
                                          <p:spTgt spid="4"/>
                                        </p:tgtEl>
                                        <p:attrNameLst>
                                          <p:attrName>style.visibility</p:attrName>
                                        </p:attrNameLst>
                                      </p:cBhvr>
                                      <p:to>
                                        <p:strVal val="visible"/>
                                      </p:to>
                                    </p:set>
                                    <p:anim calcmode="lin" valueType="num">
                                      <p:cBhvr>
                                        <p:cTn dur="500" fill="hold" id="40"/>
                                        <p:tgtEl>
                                          <p:spTgt spid="4"/>
                                        </p:tgtEl>
                                        <p:attrNameLst>
                                          <p:attrName>ppt_w</p:attrName>
                                        </p:attrNameLst>
                                      </p:cBhvr>
                                      <p:tavLst>
                                        <p:tav tm="0">
                                          <p:val>
                                            <p:fltVal val="0"/>
                                          </p:val>
                                        </p:tav>
                                        <p:tav tm="100000">
                                          <p:val>
                                            <p:strVal val="#ppt_w"/>
                                          </p:val>
                                        </p:tav>
                                      </p:tavLst>
                                    </p:anim>
                                    <p:anim calcmode="lin" valueType="num">
                                      <p:cBhvr>
                                        <p:cTn dur="500" fill="hold" id="41"/>
                                        <p:tgtEl>
                                          <p:spTgt spid="4"/>
                                        </p:tgtEl>
                                        <p:attrNameLst>
                                          <p:attrName>ppt_h</p:attrName>
                                        </p:attrNameLst>
                                      </p:cBhvr>
                                      <p:tavLst>
                                        <p:tav tm="0">
                                          <p:val>
                                            <p:fltVal val="0"/>
                                          </p:val>
                                        </p:tav>
                                        <p:tav tm="100000">
                                          <p:val>
                                            <p:strVal val="#ppt_h"/>
                                          </p:val>
                                        </p:tav>
                                      </p:tavLst>
                                    </p:anim>
                                    <p:anim calcmode="lin" valueType="num">
                                      <p:cBhvr>
                                        <p:cTn dur="500" fill="hold" id="42"/>
                                        <p:tgtEl>
                                          <p:spTgt spid="4"/>
                                        </p:tgtEl>
                                        <p:attrNameLst>
                                          <p:attrName>style.rotation</p:attrName>
                                        </p:attrNameLst>
                                      </p:cBhvr>
                                      <p:tavLst>
                                        <p:tav tm="0">
                                          <p:val>
                                            <p:fltVal val="360"/>
                                          </p:val>
                                        </p:tav>
                                        <p:tav tm="100000">
                                          <p:val>
                                            <p:fltVal val="0"/>
                                          </p:val>
                                        </p:tav>
                                      </p:tavLst>
                                    </p:anim>
                                    <p:animEffect filter="fade" transition="in">
                                      <p:cBhvr>
                                        <p:cTn dur="500" id="43"/>
                                        <p:tgtEl>
                                          <p:spTgt spid="4"/>
                                        </p:tgtEl>
                                      </p:cBhvr>
                                    </p:animEffect>
                                  </p:childTnLst>
                                </p:cTn>
                              </p:par>
                            </p:childTnLst>
                          </p:cTn>
                        </p:par>
                        <p:par>
                          <p:cTn fill="hold" id="44" nodeType="afterGroup">
                            <p:stCondLst>
                              <p:cond delay="3500"/>
                            </p:stCondLst>
                            <p:childTnLst>
                              <p:par>
                                <p:cTn fill="hold" grpId="0" id="45" nodeType="afterEffect" presetClass="entr" presetID="10" presetSubtype="0">
                                  <p:stCondLst>
                                    <p:cond delay="0"/>
                                  </p:stCondLst>
                                  <p:childTnLst>
                                    <p:set>
                                      <p:cBhvr>
                                        <p:cTn dur="1" fill="hold" id="46">
                                          <p:stCondLst>
                                            <p:cond delay="0"/>
                                          </p:stCondLst>
                                        </p:cTn>
                                        <p:tgtEl>
                                          <p:spTgt spid="7"/>
                                        </p:tgtEl>
                                        <p:attrNameLst>
                                          <p:attrName>style.visibility</p:attrName>
                                        </p:attrNameLst>
                                      </p:cBhvr>
                                      <p:to>
                                        <p:strVal val="visible"/>
                                      </p:to>
                                    </p:set>
                                    <p:animEffect filter="fade" transition="in">
                                      <p:cBhvr>
                                        <p:cTn dur="500" id="47"/>
                                        <p:tgtEl>
                                          <p:spTgt spid="7"/>
                                        </p:tgtEl>
                                      </p:cBhvr>
                                    </p:animEffect>
                                  </p:childTnLst>
                                </p:cTn>
                              </p:par>
                            </p:childTnLst>
                          </p:cTn>
                        </p:par>
                      </p:childTnLst>
                    </p:cTn>
                  </p:par>
                  <p:par>
                    <p:cTn fill="hold" id="48" nodeType="clickPar">
                      <p:stCondLst>
                        <p:cond delay="indefinite"/>
                        <p:cond delay="0" evt="onBegin">
                          <p:tn val="47"/>
                        </p:cond>
                      </p:stCondLst>
                      <p:childTnLst>
                        <p:par>
                          <p:cTn fill="hold" id="49" nodeType="afterGroup">
                            <p:stCondLst>
                              <p:cond delay="0"/>
                            </p:stCondLst>
                            <p:childTnLst>
                              <p:par>
                                <p:cTn fill="hold" grpId="0" id="50" nodeType="clickEffect" presetClass="entr" presetID="10" presetSubtype="0">
                                  <p:stCondLst>
                                    <p:cond delay="0"/>
                                  </p:stCondLst>
                                  <p:childTnLst>
                                    <p:set>
                                      <p:cBhvr>
                                        <p:cTn dur="1" fill="hold" id="51">
                                          <p:stCondLst>
                                            <p:cond delay="0"/>
                                          </p:stCondLst>
                                        </p:cTn>
                                        <p:tgtEl>
                                          <p:spTgt spid="34"/>
                                        </p:tgtEl>
                                        <p:attrNameLst>
                                          <p:attrName>style.visibility</p:attrName>
                                        </p:attrNameLst>
                                      </p:cBhvr>
                                      <p:to>
                                        <p:strVal val="visible"/>
                                      </p:to>
                                    </p:set>
                                    <p:animEffect filter="fade" transition="in">
                                      <p:cBhvr>
                                        <p:cTn dur="300" id="52"/>
                                        <p:tgtEl>
                                          <p:spTgt spid="34"/>
                                        </p:tgtEl>
                                      </p:cBhvr>
                                    </p:animEffect>
                                  </p:childTnLst>
                                </p:cTn>
                              </p:par>
                            </p:childTnLst>
                          </p:cTn>
                        </p:par>
                      </p:childTnLst>
                    </p:cTn>
                  </p:par>
                  <p:par>
                    <p:cTn fill="hold" id="53" nodeType="clickPar">
                      <p:stCondLst>
                        <p:cond delay="indefinite"/>
                        <p:cond delay="0" evt="onBegin">
                          <p:tn val="52"/>
                        </p:cond>
                      </p:stCondLst>
                      <p:childTnLst>
                        <p:par>
                          <p:cTn fill="hold" id="54" nodeType="afterGroup">
                            <p:stCondLst>
                              <p:cond delay="0"/>
                            </p:stCondLst>
                            <p:childTnLst>
                              <p:par>
                                <p:cTn fill="hold" grpId="0" id="55" nodeType="clickEffect" presetClass="entr" presetID="10" presetSubtype="0">
                                  <p:stCondLst>
                                    <p:cond delay="0"/>
                                  </p:stCondLst>
                                  <p:childTnLst>
                                    <p:set>
                                      <p:cBhvr>
                                        <p:cTn dur="1" fill="hold" id="56">
                                          <p:stCondLst>
                                            <p:cond delay="0"/>
                                          </p:stCondLst>
                                        </p:cTn>
                                        <p:tgtEl>
                                          <p:spTgt spid="35"/>
                                        </p:tgtEl>
                                        <p:attrNameLst>
                                          <p:attrName>style.visibility</p:attrName>
                                        </p:attrNameLst>
                                      </p:cBhvr>
                                      <p:to>
                                        <p:strVal val="visible"/>
                                      </p:to>
                                    </p:set>
                                    <p:animEffect filter="fade" transition="in">
                                      <p:cBhvr>
                                        <p:cTn dur="300" id="57"/>
                                        <p:tgtEl>
                                          <p:spTgt spid="35"/>
                                        </p:tgtEl>
                                      </p:cBhvr>
                                    </p:animEffect>
                                  </p:childTnLst>
                                </p:cTn>
                              </p:par>
                            </p:childTnLst>
                          </p:cTn>
                        </p:par>
                      </p:childTnLst>
                    </p:cTn>
                  </p:par>
                  <p:par>
                    <p:cTn fill="hold" id="58" nodeType="clickPar">
                      <p:stCondLst>
                        <p:cond delay="indefinite"/>
                        <p:cond delay="0" evt="onBegin">
                          <p:tn val="57"/>
                        </p:cond>
                      </p:stCondLst>
                      <p:childTnLst>
                        <p:par>
                          <p:cTn fill="hold" id="59" nodeType="afterGroup">
                            <p:stCondLst>
                              <p:cond delay="0"/>
                            </p:stCondLst>
                            <p:childTnLst>
                              <p:par>
                                <p:cTn fill="hold" grpId="0" id="60" nodeType="clickEffect" presetClass="entr" presetID="10" presetSubtype="0">
                                  <p:stCondLst>
                                    <p:cond delay="0"/>
                                  </p:stCondLst>
                                  <p:childTnLst>
                                    <p:set>
                                      <p:cBhvr>
                                        <p:cTn dur="1" fill="hold" id="61">
                                          <p:stCondLst>
                                            <p:cond delay="0"/>
                                          </p:stCondLst>
                                        </p:cTn>
                                        <p:tgtEl>
                                          <p:spTgt spid="36"/>
                                        </p:tgtEl>
                                        <p:attrNameLst>
                                          <p:attrName>style.visibility</p:attrName>
                                        </p:attrNameLst>
                                      </p:cBhvr>
                                      <p:to>
                                        <p:strVal val="visible"/>
                                      </p:to>
                                    </p:set>
                                    <p:animEffect filter="fade" transition="in">
                                      <p:cBhvr>
                                        <p:cTn dur="300" id="62"/>
                                        <p:tgtEl>
                                          <p:spTgt spid="36"/>
                                        </p:tgtEl>
                                      </p:cBhvr>
                                    </p:animEffect>
                                  </p:childTnLst>
                                </p:cTn>
                              </p:par>
                            </p:childTnLst>
                          </p:cTn>
                        </p:par>
                      </p:childTnLst>
                    </p:cTn>
                  </p:par>
                  <p:par>
                    <p:cTn fill="hold" id="63" nodeType="clickPar">
                      <p:stCondLst>
                        <p:cond delay="indefinite"/>
                        <p:cond delay="0" evt="onBegin">
                          <p:tn val="62"/>
                        </p:cond>
                      </p:stCondLst>
                      <p:childTnLst>
                        <p:par>
                          <p:cTn fill="hold" id="64" nodeType="afterGroup">
                            <p:stCondLst>
                              <p:cond delay="0"/>
                            </p:stCondLst>
                            <p:childTnLst>
                              <p:par>
                                <p:cTn fill="hold" grpId="0" id="65" nodeType="clickEffect" presetClass="entr" presetID="10" presetSubtype="0">
                                  <p:stCondLst>
                                    <p:cond delay="0"/>
                                  </p:stCondLst>
                                  <p:childTnLst>
                                    <p:set>
                                      <p:cBhvr>
                                        <p:cTn dur="1" fill="hold" id="66">
                                          <p:stCondLst>
                                            <p:cond delay="0"/>
                                          </p:stCondLst>
                                        </p:cTn>
                                        <p:tgtEl>
                                          <p:spTgt spid="32"/>
                                        </p:tgtEl>
                                        <p:attrNameLst>
                                          <p:attrName>style.visibility</p:attrName>
                                        </p:attrNameLst>
                                      </p:cBhvr>
                                      <p:to>
                                        <p:strVal val="visible"/>
                                      </p:to>
                                    </p:set>
                                    <p:animEffect filter="fade" transition="in">
                                      <p:cBhvr>
                                        <p:cTn dur="300" id="67"/>
                                        <p:tgtEl>
                                          <p:spTgt spid="32"/>
                                        </p:tgtEl>
                                      </p:cBhvr>
                                    </p:animEffect>
                                  </p:childTnLst>
                                </p:cTn>
                              </p:par>
                            </p:childTnLst>
                          </p:cTn>
                        </p:par>
                      </p:childTnLst>
                    </p:cTn>
                  </p:par>
                  <p:par>
                    <p:cTn fill="hold" id="68" nodeType="clickPar">
                      <p:stCondLst>
                        <p:cond delay="indefinite"/>
                        <p:cond delay="0" evt="onBegin">
                          <p:tn val="67"/>
                        </p:cond>
                      </p:stCondLst>
                      <p:childTnLst>
                        <p:par>
                          <p:cTn fill="hold" id="69" nodeType="afterGroup">
                            <p:stCondLst>
                              <p:cond delay="0"/>
                            </p:stCondLst>
                            <p:childTnLst>
                              <p:par>
                                <p:cTn fill="hold" grpId="0" id="70" nodeType="clickEffect" presetClass="entr" presetID="10" presetSubtype="0">
                                  <p:stCondLst>
                                    <p:cond delay="0"/>
                                  </p:stCondLst>
                                  <p:childTnLst>
                                    <p:set>
                                      <p:cBhvr>
                                        <p:cTn dur="1" fill="hold" id="71">
                                          <p:stCondLst>
                                            <p:cond delay="0"/>
                                          </p:stCondLst>
                                        </p:cTn>
                                        <p:tgtEl>
                                          <p:spTgt spid="30"/>
                                        </p:tgtEl>
                                        <p:attrNameLst>
                                          <p:attrName>style.visibility</p:attrName>
                                        </p:attrNameLst>
                                      </p:cBhvr>
                                      <p:to>
                                        <p:strVal val="visible"/>
                                      </p:to>
                                    </p:set>
                                    <p:animEffect filter="fade" transition="in">
                                      <p:cBhvr>
                                        <p:cTn dur="300" id="72"/>
                                        <p:tgtEl>
                                          <p:spTgt spid="30"/>
                                        </p:tgtEl>
                                      </p:cBhvr>
                                    </p:animEffect>
                                  </p:childTnLst>
                                </p:cTn>
                              </p:par>
                            </p:childTnLst>
                          </p:cTn>
                        </p:par>
                      </p:childTnLst>
                    </p:cTn>
                  </p:par>
                  <p:par>
                    <p:cTn fill="hold" id="73" nodeType="clickPar">
                      <p:stCondLst>
                        <p:cond delay="indefinite"/>
                        <p:cond delay="0" evt="onBegin">
                          <p:tn val="72"/>
                        </p:cond>
                      </p:stCondLst>
                      <p:childTnLst>
                        <p:par>
                          <p:cTn fill="hold" id="74" nodeType="afterGroup">
                            <p:stCondLst>
                              <p:cond delay="0"/>
                            </p:stCondLst>
                            <p:childTnLst>
                              <p:par>
                                <p:cTn fill="hold" grpId="0" id="75" nodeType="clickEffect" presetClass="entr" presetID="10" presetSubtype="0">
                                  <p:stCondLst>
                                    <p:cond delay="0"/>
                                  </p:stCondLst>
                                  <p:childTnLst>
                                    <p:set>
                                      <p:cBhvr>
                                        <p:cTn dur="1" fill="hold" id="76">
                                          <p:stCondLst>
                                            <p:cond delay="0"/>
                                          </p:stCondLst>
                                        </p:cTn>
                                        <p:tgtEl>
                                          <p:spTgt spid="31"/>
                                        </p:tgtEl>
                                        <p:attrNameLst>
                                          <p:attrName>style.visibility</p:attrName>
                                        </p:attrNameLst>
                                      </p:cBhvr>
                                      <p:to>
                                        <p:strVal val="visible"/>
                                      </p:to>
                                    </p:set>
                                    <p:animEffect filter="fade" transition="in">
                                      <p:cBhvr>
                                        <p:cTn dur="300" id="77"/>
                                        <p:tgtEl>
                                          <p:spTgt spid="31"/>
                                        </p:tgtEl>
                                      </p:cBhvr>
                                    </p:animEffect>
                                  </p:childTnLst>
                                </p:cTn>
                              </p:par>
                            </p:childTnLst>
                          </p:cTn>
                        </p:par>
                      </p:childTnLst>
                    </p:cTn>
                  </p:par>
                  <p:par>
                    <p:cTn fill="hold" id="78" nodeType="clickPar">
                      <p:stCondLst>
                        <p:cond delay="indefinite"/>
                        <p:cond delay="0" evt="onBegin">
                          <p:tn val="77"/>
                        </p:cond>
                      </p:stCondLst>
                      <p:childTnLst>
                        <p:par>
                          <p:cTn fill="hold" id="79" nodeType="afterGroup">
                            <p:stCondLst>
                              <p:cond delay="0"/>
                            </p:stCondLst>
                            <p:childTnLst>
                              <p:par>
                                <p:cTn fill="hold" grpId="0" id="80" nodeType="clickEffect" presetClass="entr" presetID="10" presetSubtype="0">
                                  <p:stCondLst>
                                    <p:cond delay="0"/>
                                  </p:stCondLst>
                                  <p:childTnLst>
                                    <p:set>
                                      <p:cBhvr>
                                        <p:cTn dur="1" fill="hold" id="81">
                                          <p:stCondLst>
                                            <p:cond delay="0"/>
                                          </p:stCondLst>
                                        </p:cTn>
                                        <p:tgtEl>
                                          <p:spTgt spid="23"/>
                                        </p:tgtEl>
                                        <p:attrNameLst>
                                          <p:attrName>style.visibility</p:attrName>
                                        </p:attrNameLst>
                                      </p:cBhvr>
                                      <p:to>
                                        <p:strVal val="visible"/>
                                      </p:to>
                                    </p:set>
                                    <p:animEffect filter="fade" transition="in">
                                      <p:cBhvr>
                                        <p:cTn dur="300" id="82"/>
                                        <p:tgtEl>
                                          <p:spTgt spid="23"/>
                                        </p:tgtEl>
                                      </p:cBhvr>
                                    </p:animEffect>
                                  </p:childTnLst>
                                </p:cTn>
                              </p:par>
                            </p:childTnLst>
                          </p:cTn>
                        </p:par>
                      </p:childTnLst>
                    </p:cTn>
                  </p:par>
                  <p:par>
                    <p:cTn fill="hold" id="83" nodeType="clickPar">
                      <p:stCondLst>
                        <p:cond delay="indefinite"/>
                        <p:cond delay="0" evt="onBegin">
                          <p:tn val="82"/>
                        </p:cond>
                      </p:stCondLst>
                      <p:childTnLst>
                        <p:par>
                          <p:cTn fill="hold" id="84" nodeType="afterGroup">
                            <p:stCondLst>
                              <p:cond delay="0"/>
                            </p:stCondLst>
                            <p:childTnLst>
                              <p:par>
                                <p:cTn fill="hold" grpId="0" id="85" nodeType="clickEffect" presetClass="entr" presetID="10" presetSubtype="0">
                                  <p:stCondLst>
                                    <p:cond delay="0"/>
                                  </p:stCondLst>
                                  <p:childTnLst>
                                    <p:set>
                                      <p:cBhvr>
                                        <p:cTn dur="1" fill="hold" id="86">
                                          <p:stCondLst>
                                            <p:cond delay="0"/>
                                          </p:stCondLst>
                                        </p:cTn>
                                        <p:tgtEl>
                                          <p:spTgt spid="21"/>
                                        </p:tgtEl>
                                        <p:attrNameLst>
                                          <p:attrName>style.visibility</p:attrName>
                                        </p:attrNameLst>
                                      </p:cBhvr>
                                      <p:to>
                                        <p:strVal val="visible"/>
                                      </p:to>
                                    </p:set>
                                    <p:animEffect filter="fade" transition="in">
                                      <p:cBhvr>
                                        <p:cTn dur="300" id="87"/>
                                        <p:tgtEl>
                                          <p:spTgt spid="21"/>
                                        </p:tgtEl>
                                      </p:cBhvr>
                                    </p:animEffect>
                                  </p:childTnLst>
                                </p:cTn>
                              </p:par>
                            </p:childTnLst>
                          </p:cTn>
                        </p:par>
                      </p:childTnLst>
                    </p:cTn>
                  </p:par>
                  <p:par>
                    <p:cTn fill="hold" id="88" nodeType="clickPar">
                      <p:stCondLst>
                        <p:cond delay="indefinite"/>
                        <p:cond delay="0" evt="onBegin">
                          <p:tn val="87"/>
                        </p:cond>
                      </p:stCondLst>
                      <p:childTnLst>
                        <p:par>
                          <p:cTn fill="hold" id="89" nodeType="afterGroup">
                            <p:stCondLst>
                              <p:cond delay="0"/>
                            </p:stCondLst>
                            <p:childTnLst>
                              <p:par>
                                <p:cTn fill="hold" grpId="0" id="90" nodeType="clickEffect" presetClass="entr" presetID="10" presetSubtype="0">
                                  <p:stCondLst>
                                    <p:cond delay="0"/>
                                  </p:stCondLst>
                                  <p:childTnLst>
                                    <p:set>
                                      <p:cBhvr>
                                        <p:cTn dur="1" fill="hold" id="91">
                                          <p:stCondLst>
                                            <p:cond delay="0"/>
                                          </p:stCondLst>
                                        </p:cTn>
                                        <p:tgtEl>
                                          <p:spTgt spid="22"/>
                                        </p:tgtEl>
                                        <p:attrNameLst>
                                          <p:attrName>style.visibility</p:attrName>
                                        </p:attrNameLst>
                                      </p:cBhvr>
                                      <p:to>
                                        <p:strVal val="visible"/>
                                      </p:to>
                                    </p:set>
                                    <p:animEffect filter="fade" transition="in">
                                      <p:cBhvr>
                                        <p:cTn dur="300" id="92"/>
                                        <p:tgtEl>
                                          <p:spTgt spid="22"/>
                                        </p:tgtEl>
                                      </p:cBhvr>
                                    </p:animEffect>
                                  </p:childTnLst>
                                </p:cTn>
                              </p:par>
                            </p:childTnLst>
                          </p:cTn>
                        </p:par>
                      </p:childTnLst>
                    </p:cTn>
                  </p:par>
                  <p:par>
                    <p:cTn fill="hold" id="93" nodeType="clickPar">
                      <p:stCondLst>
                        <p:cond delay="indefinite"/>
                        <p:cond delay="0" evt="onBegin">
                          <p:tn val="92"/>
                        </p:cond>
                      </p:stCondLst>
                      <p:childTnLst>
                        <p:par>
                          <p:cTn fill="hold" id="94" nodeType="afterGroup">
                            <p:stCondLst>
                              <p:cond delay="0"/>
                            </p:stCondLst>
                            <p:childTnLst>
                              <p:par>
                                <p:cTn fill="hold" grpId="0" id="95" nodeType="clickEffect" presetClass="entr" presetID="10" presetSubtype="0">
                                  <p:stCondLst>
                                    <p:cond delay="0"/>
                                  </p:stCondLst>
                                  <p:childTnLst>
                                    <p:set>
                                      <p:cBhvr>
                                        <p:cTn dur="1" fill="hold" id="96">
                                          <p:stCondLst>
                                            <p:cond delay="0"/>
                                          </p:stCondLst>
                                        </p:cTn>
                                        <p:tgtEl>
                                          <p:spTgt spid="29"/>
                                        </p:tgtEl>
                                        <p:attrNameLst>
                                          <p:attrName>style.visibility</p:attrName>
                                        </p:attrNameLst>
                                      </p:cBhvr>
                                      <p:to>
                                        <p:strVal val="visible"/>
                                      </p:to>
                                    </p:set>
                                    <p:animEffect filter="fade" transition="in">
                                      <p:cBhvr>
                                        <p:cTn dur="300" id="97"/>
                                        <p:tgtEl>
                                          <p:spTgt spid="29"/>
                                        </p:tgtEl>
                                      </p:cBhvr>
                                    </p:animEffect>
                                  </p:childTnLst>
                                </p:cTn>
                              </p:par>
                            </p:childTnLst>
                          </p:cTn>
                        </p:par>
                      </p:childTnLst>
                    </p:cTn>
                  </p:par>
                  <p:par>
                    <p:cTn fill="hold" id="98" nodeType="clickPar">
                      <p:stCondLst>
                        <p:cond delay="indefinite"/>
                        <p:cond delay="0" evt="onBegin">
                          <p:tn val="97"/>
                        </p:cond>
                      </p:stCondLst>
                      <p:childTnLst>
                        <p:par>
                          <p:cTn fill="hold" id="99" nodeType="afterGroup">
                            <p:stCondLst>
                              <p:cond delay="0"/>
                            </p:stCondLst>
                            <p:childTnLst>
                              <p:par>
                                <p:cTn fill="hold" grpId="0" id="100" nodeType="clickEffect" presetClass="entr" presetID="10" presetSubtype="0">
                                  <p:stCondLst>
                                    <p:cond delay="0"/>
                                  </p:stCondLst>
                                  <p:childTnLst>
                                    <p:set>
                                      <p:cBhvr>
                                        <p:cTn dur="1" fill="hold" id="101">
                                          <p:stCondLst>
                                            <p:cond delay="0"/>
                                          </p:stCondLst>
                                        </p:cTn>
                                        <p:tgtEl>
                                          <p:spTgt spid="24"/>
                                        </p:tgtEl>
                                        <p:attrNameLst>
                                          <p:attrName>style.visibility</p:attrName>
                                        </p:attrNameLst>
                                      </p:cBhvr>
                                      <p:to>
                                        <p:strVal val="visible"/>
                                      </p:to>
                                    </p:set>
                                    <p:animEffect filter="fade" transition="in">
                                      <p:cBhvr>
                                        <p:cTn dur="300" id="102"/>
                                        <p:tgtEl>
                                          <p:spTgt spid="24"/>
                                        </p:tgtEl>
                                      </p:cBhvr>
                                    </p:animEffect>
                                  </p:childTnLst>
                                </p:cTn>
                              </p:par>
                            </p:childTnLst>
                          </p:cTn>
                        </p:par>
                      </p:childTnLst>
                    </p:cTn>
                  </p:par>
                  <p:par>
                    <p:cTn fill="hold" id="103" nodeType="clickPar">
                      <p:stCondLst>
                        <p:cond delay="indefinite"/>
                        <p:cond delay="0" evt="onBegin">
                          <p:tn val="102"/>
                        </p:cond>
                      </p:stCondLst>
                      <p:childTnLst>
                        <p:par>
                          <p:cTn fill="hold" id="104" nodeType="afterGroup">
                            <p:stCondLst>
                              <p:cond delay="0"/>
                            </p:stCondLst>
                            <p:childTnLst>
                              <p:par>
                                <p:cTn fill="hold" grpId="0" id="105" nodeType="clickEffect" presetClass="entr" presetID="10" presetSubtype="0">
                                  <p:stCondLst>
                                    <p:cond delay="0"/>
                                  </p:stCondLst>
                                  <p:childTnLst>
                                    <p:set>
                                      <p:cBhvr>
                                        <p:cTn dur="1" fill="hold" id="106">
                                          <p:stCondLst>
                                            <p:cond delay="0"/>
                                          </p:stCondLst>
                                        </p:cTn>
                                        <p:tgtEl>
                                          <p:spTgt spid="25"/>
                                        </p:tgtEl>
                                        <p:attrNameLst>
                                          <p:attrName>style.visibility</p:attrName>
                                        </p:attrNameLst>
                                      </p:cBhvr>
                                      <p:to>
                                        <p:strVal val="visible"/>
                                      </p:to>
                                    </p:set>
                                    <p:animEffect filter="fade" transition="in">
                                      <p:cBhvr>
                                        <p:cTn dur="300" id="107"/>
                                        <p:tgtEl>
                                          <p:spTgt spid="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19"/>
      <p:bldP grpId="0" spid="5"/>
      <p:bldP grpId="0" spid="20"/>
      <p:bldP grpId="0" spid="7"/>
      <p:bldP grpId="0" spid="26"/>
      <p:bldP grpId="0" spid="27"/>
      <p:bldP grpId="0" spid="28"/>
      <p:bldP grpId="0" spid="30"/>
      <p:bldP grpId="0" spid="31"/>
      <p:bldP grpId="0" spid="32"/>
      <p:bldP grpId="0" spid="34"/>
      <p:bldP grpId="0" spid="35"/>
      <p:bldP grpId="0" spid="36"/>
      <p:bldP grpId="0" spid="21"/>
      <p:bldP grpId="0" spid="22"/>
      <p:bldP grpId="0" spid="23"/>
      <p:bldP grpId="0" spid="24"/>
      <p:bldP grpId="0" spid="25"/>
      <p:bldP grpId="0" spid="29"/>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3"/>
          <p:cNvGrpSpPr/>
          <p:nvPr/>
        </p:nvGrpSpPr>
        <p:grpSpPr>
          <a:xfrm>
            <a:off x="3230801" y="1223150"/>
            <a:ext cx="2678033" cy="2701171"/>
            <a:chOff x="4306165" y="1925649"/>
            <a:chExt cx="3570288" cy="3600000"/>
          </a:xfrm>
        </p:grpSpPr>
        <p:grpSp>
          <p:nvGrpSpPr>
            <p:cNvPr id="3" name="Group 1"/>
            <p:cNvGrpSpPr>
              <a:grpSpLocks noChangeAspect="1"/>
            </p:cNvGrpSpPr>
            <p:nvPr/>
          </p:nvGrpSpPr>
          <p:grpSpPr>
            <a:xfrm rot="-2700000">
              <a:off x="4306165" y="1925649"/>
              <a:ext cx="3570288" cy="3600000"/>
              <a:chOff x="8022565" y="1756836"/>
              <a:chExt cx="3057586" cy="3083031"/>
            </a:xfrm>
          </p:grpSpPr>
          <p:grpSp>
            <p:nvGrpSpPr>
              <p:cNvPr id="4" name="Group 33"/>
              <p:cNvGrpSpPr/>
              <p:nvPr/>
            </p:nvGrpSpPr>
            <p:grpSpPr>
              <a:xfrm>
                <a:off x="8022565" y="1783300"/>
                <a:ext cx="3057585" cy="3056567"/>
                <a:chOff x="1911669" y="890908"/>
                <a:chExt cx="4768056" cy="4767263"/>
              </a:xfrm>
            </p:grpSpPr>
            <p:sp>
              <p:nvSpPr>
                <p:cNvPr id="34" name="Block Arc 33"/>
                <p:cNvSpPr/>
                <p:nvPr/>
              </p:nvSpPr>
              <p:spPr>
                <a:xfrm>
                  <a:off x="1912418" y="890013"/>
                  <a:ext cx="4768059" cy="4768254"/>
                </a:xfrm>
                <a:prstGeom prst="blockArc">
                  <a:avLst>
                    <a:gd fmla="val 10817486" name="adj1"/>
                    <a:gd fmla="val 16183941" name="adj2"/>
                    <a:gd fmla="val 9951" name="adj3"/>
                  </a:avLst>
                </a:prstGeom>
                <a:solidFill>
                  <a:schemeClr val="accent1"/>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5" name="Group 31"/>
                <p:cNvGrpSpPr/>
                <p:nvPr/>
              </p:nvGrpSpPr>
              <p:grpSpPr>
                <a:xfrm>
                  <a:off x="2834801" y="1789433"/>
                  <a:ext cx="2921794" cy="2928938"/>
                  <a:chOff x="2429847" y="1482792"/>
                  <a:chExt cx="3877375" cy="3886854"/>
                </a:xfrm>
              </p:grpSpPr>
              <p:sp>
                <p:nvSpPr>
                  <p:cNvPr id="36" name="Block Arc 35"/>
                  <p:cNvSpPr/>
                  <p:nvPr/>
                </p:nvSpPr>
                <p:spPr>
                  <a:xfrm>
                    <a:off x="2426425" y="1456759"/>
                    <a:ext cx="3888198" cy="3891170"/>
                  </a:xfrm>
                  <a:prstGeom prst="blockArc">
                    <a:avLst>
                      <a:gd fmla="val 10792808" name="adj1"/>
                      <a:gd fmla="val 16214982" name="adj2"/>
                      <a:gd fmla="val 15945" name="adj3"/>
                    </a:avLst>
                  </a:prstGeom>
                  <a:solidFill>
                    <a:schemeClr val="accent1"/>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7" name="Block Arc 36"/>
                  <p:cNvSpPr/>
                  <p:nvPr/>
                </p:nvSpPr>
                <p:spPr>
                  <a:xfrm>
                    <a:off x="3538753" y="2528417"/>
                    <a:ext cx="1780918" cy="1769738"/>
                  </a:xfrm>
                  <a:prstGeom prst="blockArc">
                    <a:avLst>
                      <a:gd fmla="val 10792808" name="adj1"/>
                      <a:gd fmla="val 16040204" name="adj2"/>
                      <a:gd fmla="val 25863" name="adj3"/>
                    </a:avLst>
                  </a:prstGeom>
                  <a:solidFill>
                    <a:schemeClr val="accent3"/>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sp>
            <p:nvSpPr>
              <p:cNvPr id="9" name="Block Arc 8"/>
              <p:cNvSpPr/>
              <p:nvPr/>
            </p:nvSpPr>
            <p:spPr bwMode="auto">
              <a:xfrm flipH="1">
                <a:off x="8322740" y="2082664"/>
                <a:ext cx="2455314" cy="2456366"/>
              </a:xfrm>
              <a:prstGeom prst="blockArc">
                <a:avLst>
                  <a:gd fmla="val 10802836" name="adj1"/>
                  <a:gd fmla="val 16193992" name="adj2"/>
                  <a:gd fmla="val 12234" name="adj3"/>
                </a:avLst>
              </a:prstGeom>
              <a:solidFill>
                <a:schemeClr val="accent2"/>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0" name="Block Arc 9"/>
              <p:cNvSpPr/>
              <p:nvPr/>
            </p:nvSpPr>
            <p:spPr bwMode="auto">
              <a:xfrm flipH="1">
                <a:off x="8883630" y="2639260"/>
                <a:ext cx="1336419" cy="1317220"/>
              </a:xfrm>
              <a:prstGeom prst="blockArc">
                <a:avLst>
                  <a:gd fmla="val 10792808" name="adj1"/>
                  <a:gd fmla="val 16167251" name="adj2"/>
                  <a:gd fmla="val 17804" name="adj3"/>
                </a:avLst>
              </a:prstGeom>
              <a:solidFill>
                <a:schemeClr val="accent2"/>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6" name="Group 18"/>
              <p:cNvGrpSpPr/>
              <p:nvPr/>
            </p:nvGrpSpPr>
            <p:grpSpPr>
              <a:xfrm>
                <a:off x="8386890" y="2096104"/>
                <a:ext cx="984431" cy="1406067"/>
                <a:chOff x="2479504" y="1378466"/>
                <a:chExt cx="1535140" cy="2193013"/>
              </a:xfrm>
            </p:grpSpPr>
            <p:sp>
              <p:nvSpPr>
                <p:cNvPr id="31" name="TextBox 69"/>
                <p:cNvSpPr txBox="1">
                  <a:spLocks noChangeArrowheads="1"/>
                </p:cNvSpPr>
                <p:nvPr/>
              </p:nvSpPr>
              <p:spPr bwMode="auto">
                <a:xfrm rot="2700000">
                  <a:off x="2144172" y="1720651"/>
                  <a:ext cx="1010251" cy="325509"/>
                </a:xfrm>
                <a:prstGeom prst="rect">
                  <a:avLst/>
                </a:prstGeom>
                <a:noFill/>
                <a:ln w="9525">
                  <a:noFill/>
                  <a:miter lim="800000"/>
                </a:ln>
              </p:spPr>
              <p:txBody>
                <a:bodyPr anchor="ctr" anchorCtr="1" bIns="0" lIns="0" rIns="0" spcFirstLastPara="1" tIns="0">
                  <a:prstTxWarp prst="textArchUp">
                    <a:avLst/>
                  </a:prstTxWarp>
                  <a:spAutoFit/>
                </a:bodyPr>
                <a:lstStyle/>
                <a:p>
                  <a:pPr algn="ctr" fontAlgn="auto">
                    <a:lnSpc>
                      <a:spcPct val="120000"/>
                    </a:lnSpc>
                    <a:spcBef>
                      <a:spcPct val="0"/>
                    </a:spcBef>
                    <a:spcAft>
                      <a:spcPct val="0"/>
                    </a:spcAft>
                    <a:defRPr/>
                  </a:pPr>
                  <a:r>
                    <a:rPr kern="0" lang="id-ID"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1</a:t>
                  </a:r>
                </a:p>
              </p:txBody>
            </p:sp>
            <p:sp>
              <p:nvSpPr>
                <p:cNvPr id="32" name="TextBox 69"/>
                <p:cNvSpPr txBox="1">
                  <a:spLocks noChangeArrowheads="1"/>
                </p:cNvSpPr>
                <p:nvPr/>
              </p:nvSpPr>
              <p:spPr bwMode="auto">
                <a:xfrm rot="2700000">
                  <a:off x="2792195" y="2362472"/>
                  <a:ext cx="1010249" cy="325509"/>
                </a:xfrm>
                <a:prstGeom prst="rect">
                  <a:avLst/>
                </a:prstGeom>
                <a:noFill/>
                <a:ln w="9525">
                  <a:noFill/>
                  <a:miter lim="800000"/>
                </a:ln>
              </p:spPr>
              <p:txBody>
                <a:bodyPr anchor="ctr" anchorCtr="1" bIns="0" lIns="0" rIns="0" spcFirstLastPara="1" tIns="0">
                  <a:prstTxWarp prst="textArchUp">
                    <a:avLst/>
                  </a:prstTxWarp>
                  <a:spAutoFit/>
                </a:bodyPr>
                <a:lstStyle/>
                <a:p>
                  <a:pPr algn="ctr" fontAlgn="auto">
                    <a:lnSpc>
                      <a:spcPct val="120000"/>
                    </a:lnSpc>
                    <a:spcBef>
                      <a:spcPct val="0"/>
                    </a:spcBef>
                    <a:spcAft>
                      <a:spcPct val="0"/>
                    </a:spcAft>
                    <a:defRPr/>
                  </a:pPr>
                  <a:r>
                    <a:rPr b="1" kern="0" lang="id-ID"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2</a:t>
                  </a:r>
                </a:p>
              </p:txBody>
            </p:sp>
            <p:sp>
              <p:nvSpPr>
                <p:cNvPr id="33" name="TextBox 69"/>
                <p:cNvSpPr txBox="1">
                  <a:spLocks noChangeArrowheads="1"/>
                </p:cNvSpPr>
                <p:nvPr/>
              </p:nvSpPr>
              <p:spPr bwMode="auto">
                <a:xfrm rot="2700000">
                  <a:off x="3339531" y="2903630"/>
                  <a:ext cx="1010416" cy="325509"/>
                </a:xfrm>
                <a:prstGeom prst="rect">
                  <a:avLst/>
                </a:prstGeom>
                <a:noFill/>
                <a:ln w="9525">
                  <a:noFill/>
                  <a:miter lim="800000"/>
                </a:ln>
              </p:spPr>
              <p:txBody>
                <a:bodyPr anchor="ctr" anchorCtr="1" bIns="0" lIns="0" rIns="0" spcFirstLastPara="1" tIns="0">
                  <a:prstTxWarp prst="textArchUp">
                    <a:avLst/>
                  </a:prstTxWarp>
                  <a:spAutoFit/>
                </a:bodyPr>
                <a:lstStyle/>
                <a:p>
                  <a:pPr algn="ctr" fontAlgn="auto">
                    <a:lnSpc>
                      <a:spcPct val="120000"/>
                    </a:lnSpc>
                    <a:spcBef>
                      <a:spcPct val="0"/>
                    </a:spcBef>
                    <a:spcAft>
                      <a:spcPct val="0"/>
                    </a:spcAft>
                    <a:defRPr/>
                  </a:pPr>
                  <a:r>
                    <a:rPr b="1" kern="0" lang="id-ID"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3</a:t>
                  </a:r>
                </a:p>
              </p:txBody>
            </p:sp>
          </p:grpSp>
          <p:grpSp>
            <p:nvGrpSpPr>
              <p:cNvPr id="7" name="Group 56"/>
              <p:cNvGrpSpPr/>
              <p:nvPr/>
            </p:nvGrpSpPr>
            <p:grpSpPr>
              <a:xfrm flipV="1">
                <a:off x="8322878" y="2057098"/>
                <a:ext cx="2456452" cy="2456043"/>
                <a:chOff x="2379982" y="1359220"/>
                <a:chExt cx="3830637" cy="3830639"/>
              </a:xfrm>
              <a:solidFill>
                <a:schemeClr val="bg2">
                  <a:lumMod val="75000"/>
                </a:schemeClr>
              </a:solidFill>
            </p:grpSpPr>
            <p:sp>
              <p:nvSpPr>
                <p:cNvPr id="29" name="Block Arc 28"/>
                <p:cNvSpPr/>
                <p:nvPr/>
              </p:nvSpPr>
              <p:spPr>
                <a:xfrm>
                  <a:off x="2379903" y="1359220"/>
                  <a:ext cx="3830000" cy="3830639"/>
                </a:xfrm>
                <a:prstGeom prst="blockArc">
                  <a:avLst>
                    <a:gd fmla="val 10802836" name="adj1"/>
                    <a:gd fmla="val 16207129" name="adj2"/>
                    <a:gd fmla="val 11613" name="adj3"/>
                  </a:avLst>
                </a:prstGeom>
                <a:solidFill>
                  <a:schemeClr val="accent2"/>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0" name="Block Arc 29"/>
                <p:cNvSpPr/>
                <p:nvPr/>
              </p:nvSpPr>
              <p:spPr bwMode="auto">
                <a:xfrm>
                  <a:off x="3295738" y="2225995"/>
                  <a:ext cx="2041185" cy="2055814"/>
                </a:xfrm>
                <a:prstGeom prst="blockArc">
                  <a:avLst>
                    <a:gd fmla="val 10792808" name="adj1"/>
                    <a:gd fmla="val 16140419" name="adj2"/>
                    <a:gd fmla="val 18385" name="adj3"/>
                  </a:avLst>
                </a:prstGeom>
                <a:solidFill>
                  <a:schemeClr val="accent2"/>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nvGrpSpPr>
              <p:cNvPr id="8" name="Group 36"/>
              <p:cNvGrpSpPr/>
              <p:nvPr/>
            </p:nvGrpSpPr>
            <p:grpSpPr>
              <a:xfrm flipV="1">
                <a:off x="8023074" y="1756836"/>
                <a:ext cx="3057077" cy="3056567"/>
                <a:chOff x="1911350" y="2526690"/>
                <a:chExt cx="4767263" cy="4767262"/>
              </a:xfrm>
            </p:grpSpPr>
            <p:sp>
              <p:nvSpPr>
                <p:cNvPr id="25" name="Block Arc 24"/>
                <p:cNvSpPr/>
                <p:nvPr/>
              </p:nvSpPr>
              <p:spPr bwMode="auto">
                <a:xfrm flipH="1">
                  <a:off x="1911305" y="2537169"/>
                  <a:ext cx="4768058" cy="4772495"/>
                </a:xfrm>
                <a:prstGeom prst="blockArc">
                  <a:avLst>
                    <a:gd fmla="val 10817486" name="adj1"/>
                    <a:gd fmla="val 16183941" name="adj2"/>
                    <a:gd fmla="val 9951" name="adj3"/>
                  </a:avLst>
                </a:prstGeom>
                <a:solidFill>
                  <a:schemeClr val="accent6"/>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11" name="Group 31"/>
                <p:cNvGrpSpPr/>
                <p:nvPr/>
              </p:nvGrpSpPr>
              <p:grpSpPr>
                <a:xfrm flipH="1">
                  <a:off x="2833688" y="3449027"/>
                  <a:ext cx="2905125" cy="2905125"/>
                  <a:chOff x="2451966" y="1514392"/>
                  <a:chExt cx="3855254" cy="3855254"/>
                </a:xfrm>
              </p:grpSpPr>
              <p:sp>
                <p:nvSpPr>
                  <p:cNvPr id="27" name="Block Arc 26"/>
                  <p:cNvSpPr/>
                  <p:nvPr/>
                </p:nvSpPr>
                <p:spPr>
                  <a:xfrm>
                    <a:off x="2437265" y="1528695"/>
                    <a:ext cx="3868503" cy="3868662"/>
                  </a:xfrm>
                  <a:prstGeom prst="blockArc">
                    <a:avLst>
                      <a:gd fmla="val 10792808" name="adj1"/>
                      <a:gd fmla="val 16118087" name="adj2"/>
                      <a:gd fmla="val 14300" name="adj3"/>
                    </a:avLst>
                  </a:prstGeom>
                  <a:solidFill>
                    <a:schemeClr val="accent5"/>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8" name="Block Arc 27"/>
                  <p:cNvSpPr/>
                  <p:nvPr/>
                </p:nvSpPr>
                <p:spPr>
                  <a:xfrm>
                    <a:off x="3415083" y="2576751"/>
                    <a:ext cx="1885016" cy="1772551"/>
                  </a:xfrm>
                  <a:prstGeom prst="blockArc">
                    <a:avLst>
                      <a:gd fmla="val 10792808" name="adj1"/>
                      <a:gd fmla="val 16132623" name="adj2"/>
                      <a:gd fmla="val 24443" name="adj3"/>
                    </a:avLst>
                  </a:prstGeom>
                  <a:solidFill>
                    <a:schemeClr val="accent1"/>
                  </a:solidFill>
                  <a:ln algn="ctr" cap="flat" cmpd="sng" w="9525">
                    <a:noFill/>
                    <a:prstDash val="solid"/>
                  </a:ln>
                  <a:effectLst/>
                </p:spPr>
                <p:txBody>
                  <a:bodyPr anchor="ctr" anchorCtr="1" bIns="0" lIns="0" rIns="0" tIns="0"/>
                  <a:lstStyle/>
                  <a:p>
                    <a:pPr algn="ctr" fontAlgn="auto">
                      <a:lnSpc>
                        <a:spcPct val="120000"/>
                      </a:lnSpc>
                      <a:spcBef>
                        <a:spcPct val="0"/>
                      </a:spcBef>
                      <a:spcAft>
                        <a:spcPct val="0"/>
                      </a:spcAft>
                      <a:defRPr/>
                    </a:pPr>
                    <a:endParaRPr lang="en-US"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grpSp>
            <p:nvGrpSpPr>
              <p:cNvPr id="12" name="Group 49"/>
              <p:cNvGrpSpPr/>
              <p:nvPr/>
            </p:nvGrpSpPr>
            <p:grpSpPr>
              <a:xfrm rot="10800000">
                <a:off x="9576135" y="3289367"/>
                <a:ext cx="957525" cy="1383187"/>
                <a:chOff x="2827519" y="1107924"/>
                <a:chExt cx="1493180" cy="2157329"/>
              </a:xfrm>
            </p:grpSpPr>
            <p:sp>
              <p:nvSpPr>
                <p:cNvPr id="20" name="TextBox 69"/>
                <p:cNvSpPr txBox="1">
                  <a:spLocks noChangeArrowheads="1"/>
                </p:cNvSpPr>
                <p:nvPr/>
              </p:nvSpPr>
              <p:spPr bwMode="auto">
                <a:xfrm rot="13500000">
                  <a:off x="2492326" y="1450179"/>
                  <a:ext cx="1010246" cy="325510"/>
                </a:xfrm>
                <a:prstGeom prst="rect">
                  <a:avLst/>
                </a:prstGeom>
                <a:noFill/>
                <a:ln w="9525">
                  <a:noFill/>
                  <a:miter lim="800000"/>
                </a:ln>
              </p:spPr>
              <p:txBody>
                <a:bodyPr anchor="ctr" anchorCtr="1" bIns="0" lIns="0" rIns="0" spcFirstLastPara="1" tIns="0">
                  <a:prstTxWarp prst="textArchUp">
                    <a:avLst/>
                  </a:prstTxWarp>
                  <a:spAutoFit/>
                </a:bodyPr>
                <a:lstStyle/>
                <a:p>
                  <a:pPr algn="ctr" fontAlgn="auto">
                    <a:lnSpc>
                      <a:spcPct val="120000"/>
                    </a:lnSpc>
                    <a:spcBef>
                      <a:spcPct val="0"/>
                    </a:spcBef>
                    <a:spcAft>
                      <a:spcPct val="0"/>
                    </a:spcAft>
                    <a:defRPr/>
                  </a:pPr>
                  <a:r>
                    <a:rPr kern="0" lang="id-ID"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6</a:t>
                  </a:r>
                </a:p>
              </p:txBody>
            </p:sp>
            <p:sp>
              <p:nvSpPr>
                <p:cNvPr id="23" name="TextBox 69"/>
                <p:cNvSpPr txBox="1">
                  <a:spLocks noChangeArrowheads="1"/>
                </p:cNvSpPr>
                <p:nvPr/>
              </p:nvSpPr>
              <p:spPr bwMode="auto">
                <a:xfrm rot="13500000">
                  <a:off x="3126530" y="2099508"/>
                  <a:ext cx="1010246" cy="325510"/>
                </a:xfrm>
                <a:prstGeom prst="rect">
                  <a:avLst/>
                </a:prstGeom>
                <a:noFill/>
                <a:ln w="9525">
                  <a:noFill/>
                  <a:miter lim="800000"/>
                </a:ln>
              </p:spPr>
              <p:txBody>
                <a:bodyPr anchor="ctr" anchorCtr="1" bIns="0" lIns="0" rIns="0" spcFirstLastPara="1" tIns="0">
                  <a:prstTxWarp prst="textArchUp">
                    <a:avLst/>
                  </a:prstTxWarp>
                  <a:spAutoFit/>
                </a:bodyPr>
                <a:lstStyle/>
                <a:p>
                  <a:pPr algn="ctr" fontAlgn="auto">
                    <a:lnSpc>
                      <a:spcPct val="120000"/>
                    </a:lnSpc>
                    <a:spcBef>
                      <a:spcPct val="0"/>
                    </a:spcBef>
                    <a:spcAft>
                      <a:spcPct val="0"/>
                    </a:spcAft>
                    <a:defRPr/>
                  </a:pPr>
                  <a:r>
                    <a:rPr b="1" kern="0" lang="id-ID"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5</a:t>
                  </a:r>
                </a:p>
              </p:txBody>
            </p:sp>
            <p:sp>
              <p:nvSpPr>
                <p:cNvPr id="24" name="TextBox 69"/>
                <p:cNvSpPr txBox="1">
                  <a:spLocks noChangeArrowheads="1"/>
                </p:cNvSpPr>
                <p:nvPr/>
              </p:nvSpPr>
              <p:spPr bwMode="auto">
                <a:xfrm rot="13500000">
                  <a:off x="3645727" y="2597474"/>
                  <a:ext cx="1010413" cy="325510"/>
                </a:xfrm>
                <a:prstGeom prst="rect">
                  <a:avLst/>
                </a:prstGeom>
                <a:noFill/>
                <a:ln w="9525">
                  <a:noFill/>
                  <a:miter lim="800000"/>
                </a:ln>
              </p:spPr>
              <p:txBody>
                <a:bodyPr anchor="ctr" anchorCtr="1" bIns="0" lIns="0" rIns="0" spcFirstLastPara="1" tIns="0">
                  <a:prstTxWarp prst="textArchUp">
                    <a:avLst/>
                  </a:prstTxWarp>
                  <a:spAutoFit/>
                </a:bodyPr>
                <a:lstStyle/>
                <a:p>
                  <a:pPr algn="ctr" fontAlgn="auto">
                    <a:lnSpc>
                      <a:spcPct val="120000"/>
                    </a:lnSpc>
                    <a:spcBef>
                      <a:spcPct val="0"/>
                    </a:spcBef>
                    <a:spcAft>
                      <a:spcPct val="0"/>
                    </a:spcAft>
                    <a:defRPr/>
                  </a:pPr>
                  <a:r>
                    <a:rPr b="1" kern="0" lang="id-ID"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4</a:t>
                  </a:r>
                </a:p>
              </p:txBody>
            </p:sp>
          </p:grpSp>
        </p:grpSp>
        <p:sp>
          <p:nvSpPr>
            <p:cNvPr id="50192" name="TextBox 2"/>
            <p:cNvSpPr txBox="1">
              <a:spLocks noChangeArrowheads="1"/>
            </p:cNvSpPr>
            <p:nvPr/>
          </p:nvSpPr>
          <p:spPr bwMode="auto">
            <a:xfrm>
              <a:off x="5722337" y="4224632"/>
              <a:ext cx="745586" cy="2437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1"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ctr">
                <a:lnSpc>
                  <a:spcPct val="120000"/>
                </a:lnSpc>
                <a:spcBef>
                  <a:spcPct val="0"/>
                </a:spcBef>
                <a:spcAft>
                  <a:spcPct val="0"/>
                </a:spcAft>
              </a:pPr>
              <a:r>
                <a:rPr altLang="en-US" lang="zh-CN"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文字</a:t>
              </a:r>
            </a:p>
          </p:txBody>
        </p:sp>
        <p:sp>
          <p:nvSpPr>
            <p:cNvPr id="50193" name="TextBox 38"/>
            <p:cNvSpPr txBox="1">
              <a:spLocks noChangeArrowheads="1"/>
            </p:cNvSpPr>
            <p:nvPr/>
          </p:nvSpPr>
          <p:spPr bwMode="auto">
            <a:xfrm>
              <a:off x="5707170" y="4868843"/>
              <a:ext cx="745586" cy="2437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1"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ctr">
                <a:lnSpc>
                  <a:spcPct val="120000"/>
                </a:lnSpc>
                <a:spcBef>
                  <a:spcPct val="0"/>
                </a:spcBef>
                <a:spcAft>
                  <a:spcPct val="0"/>
                </a:spcAft>
              </a:pPr>
              <a:r>
                <a:rPr altLang="en-US" lang="zh-CN"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文字</a:t>
              </a:r>
            </a:p>
          </p:txBody>
        </p:sp>
        <p:sp>
          <p:nvSpPr>
            <p:cNvPr id="50194" name="TextBox 39"/>
            <p:cNvSpPr txBox="1">
              <a:spLocks noChangeArrowheads="1"/>
            </p:cNvSpPr>
            <p:nvPr/>
          </p:nvSpPr>
          <p:spPr bwMode="auto">
            <a:xfrm>
              <a:off x="5729021" y="2970425"/>
              <a:ext cx="745586" cy="2437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1"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ctr">
                <a:lnSpc>
                  <a:spcPct val="120000"/>
                </a:lnSpc>
                <a:spcBef>
                  <a:spcPct val="0"/>
                </a:spcBef>
                <a:spcAft>
                  <a:spcPct val="0"/>
                </a:spcAft>
              </a:pPr>
              <a:r>
                <a:rPr altLang="en-US" lang="zh-CN"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文字</a:t>
              </a:r>
            </a:p>
          </p:txBody>
        </p:sp>
        <p:sp>
          <p:nvSpPr>
            <p:cNvPr id="50195" name="TextBox 40"/>
            <p:cNvSpPr txBox="1">
              <a:spLocks noChangeArrowheads="1"/>
            </p:cNvSpPr>
            <p:nvPr/>
          </p:nvSpPr>
          <p:spPr bwMode="auto">
            <a:xfrm>
              <a:off x="5707168" y="2340302"/>
              <a:ext cx="745586" cy="2437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1"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ctr">
                <a:lnSpc>
                  <a:spcPct val="120000"/>
                </a:lnSpc>
                <a:spcBef>
                  <a:spcPct val="0"/>
                </a:spcBef>
                <a:spcAft>
                  <a:spcPct val="0"/>
                </a:spcAft>
              </a:pPr>
              <a:r>
                <a:rPr altLang="en-US" lang="zh-CN" sz="1000">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文字</a:t>
              </a:r>
            </a:p>
          </p:txBody>
        </p:sp>
      </p:grpSp>
      <p:grpSp>
        <p:nvGrpSpPr>
          <p:cNvPr id="13" name="Group 41"/>
          <p:cNvGrpSpPr/>
          <p:nvPr/>
        </p:nvGrpSpPr>
        <p:grpSpPr>
          <a:xfrm>
            <a:off x="6049652" y="1671881"/>
            <a:ext cx="2106858" cy="1771133"/>
            <a:chOff x="7045224" y="1714382"/>
            <a:chExt cx="4137667" cy="2362387"/>
          </a:xfrm>
        </p:grpSpPr>
        <p:sp>
          <p:nvSpPr>
            <p:cNvPr id="50188" name="TextBox 42"/>
            <p:cNvSpPr txBox="1">
              <a:spLocks noChangeArrowheads="1"/>
            </p:cNvSpPr>
            <p:nvPr/>
          </p:nvSpPr>
          <p:spPr bwMode="auto">
            <a:xfrm>
              <a:off x="7045224" y="1714382"/>
              <a:ext cx="4137667" cy="12196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50189" name="TextBox 43"/>
            <p:cNvSpPr txBox="1">
              <a:spLocks noChangeArrowheads="1"/>
            </p:cNvSpPr>
            <p:nvPr/>
          </p:nvSpPr>
          <p:spPr bwMode="auto">
            <a:xfrm>
              <a:off x="7045224" y="3534882"/>
              <a:ext cx="4137667" cy="12196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50190" name="TextBox 45"/>
            <p:cNvSpPr txBox="1">
              <a:spLocks noChangeArrowheads="1"/>
            </p:cNvSpPr>
            <p:nvPr/>
          </p:nvSpPr>
          <p:spPr bwMode="auto">
            <a:xfrm>
              <a:off x="7045224" y="2624632"/>
              <a:ext cx="4137667" cy="12196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grpSp>
      <p:grpSp>
        <p:nvGrpSpPr>
          <p:cNvPr id="14" name="Group 46"/>
          <p:cNvGrpSpPr/>
          <p:nvPr/>
        </p:nvGrpSpPr>
        <p:grpSpPr>
          <a:xfrm>
            <a:off x="950532" y="1671881"/>
            <a:ext cx="2144624" cy="1769941"/>
            <a:chOff x="7045224" y="1717841"/>
            <a:chExt cx="4137667" cy="2358961"/>
          </a:xfrm>
        </p:grpSpPr>
        <p:sp>
          <p:nvSpPr>
            <p:cNvPr id="50185" name="TextBox 47"/>
            <p:cNvSpPr txBox="1">
              <a:spLocks noChangeArrowheads="1"/>
            </p:cNvSpPr>
            <p:nvPr/>
          </p:nvSpPr>
          <p:spPr bwMode="auto">
            <a:xfrm>
              <a:off x="7045224" y="1717841"/>
              <a:ext cx="4137667" cy="9749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50186" name="TextBox 48"/>
            <p:cNvSpPr txBox="1">
              <a:spLocks noChangeArrowheads="1"/>
            </p:cNvSpPr>
            <p:nvPr/>
          </p:nvSpPr>
          <p:spPr bwMode="auto">
            <a:xfrm>
              <a:off x="7045224" y="3535336"/>
              <a:ext cx="4137667" cy="9749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50187" name="TextBox 50"/>
            <p:cNvSpPr txBox="1">
              <a:spLocks noChangeArrowheads="1"/>
            </p:cNvSpPr>
            <p:nvPr/>
          </p:nvSpPr>
          <p:spPr bwMode="auto">
            <a:xfrm>
              <a:off x="7045224" y="2626588"/>
              <a:ext cx="4137667" cy="9749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a:p>
              <a:pPr algn="just">
                <a:lnSpc>
                  <a:spcPct val="120000"/>
                </a:lnSpc>
                <a:spcBef>
                  <a:spcPct val="0"/>
                </a:spcBef>
                <a:spcAft>
                  <a:spcPct val="0"/>
                </a:spcAft>
              </a:pPr>
              <a:r>
                <a:rPr altLang="en-US" lang="zh-CN" sz="10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grpSp>
      <p:cxnSp>
        <p:nvCxnSpPr>
          <p:cNvPr id="62" name="Straight Connector 61"/>
          <p:cNvCxnSpPr/>
          <p:nvPr/>
        </p:nvCxnSpPr>
        <p:spPr>
          <a:xfrm>
            <a:off x="611115" y="3946949"/>
            <a:ext cx="7956382" cy="0"/>
          </a:xfrm>
          <a:prstGeom prst="line">
            <a:avLst/>
          </a:prstGeom>
          <a:ln w="12700">
            <a:solidFill>
              <a:schemeClr val="bg1">
                <a:lumMod val="65000"/>
              </a:schemeClr>
            </a:solidFill>
            <a:prstDash val="sysDot"/>
            <a:headEnd len="med" type="none" w="med"/>
            <a:tailEnd len="med" type="none" w="med"/>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628901" y="4076768"/>
            <a:ext cx="7941297" cy="219456"/>
          </a:xfrm>
          <a:prstGeom prst="rect">
            <a:avLst/>
          </a:prstGeom>
          <a:noFill/>
        </p:spPr>
        <p:txBody>
          <a:bodyPr bIns="0" lIns="0" rIns="0" tIns="0" wrap="square">
            <a:spAutoFit/>
          </a:bodyPr>
          <a:lstStyle/>
          <a:p>
            <a:pPr algn="just" fontAlgn="auto">
              <a:lnSpc>
                <a:spcPct val="120000"/>
              </a:lnSpc>
              <a:spcBef>
                <a:spcPct val="0"/>
              </a:spcBef>
              <a:spcAft>
                <a:spcPct val="0"/>
              </a:spcAft>
              <a:defRPr/>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directly.Please replace text, click add relevant headline, modify the text content, also can copy your content to this directly.Please replace text, click add relevant headline, modify the text content, also can copy your content to this directly.</a:t>
            </a:r>
          </a:p>
        </p:txBody>
      </p:sp>
    </p:spTree>
    <p:extLst>
      <p:ext uri="{BB962C8B-B14F-4D97-AF65-F5344CB8AC3E}">
        <p14:creationId val="2495918176"/>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1500"/>
                                  </p:stCondLst>
                                  <p:childTnLst>
                                    <p:set>
                                      <p:cBhvr>
                                        <p:cTn dur="1" fill="hold" id="6">
                                          <p:stCondLst>
                                            <p:cond delay="0"/>
                                          </p:stCondLst>
                                        </p:cTn>
                                        <p:tgtEl>
                                          <p:spTgt spid="2"/>
                                        </p:tgtEl>
                                        <p:attrNameLst>
                                          <p:attrName>style.visibility</p:attrName>
                                        </p:attrNameLst>
                                      </p:cBhvr>
                                      <p:to>
                                        <p:strVal val="visible"/>
                                      </p:to>
                                    </p:set>
                                    <p:anim calcmode="lin" valueType="num">
                                      <p:cBhvr>
                                        <p:cTn dur="1500" fill="hold" id="7"/>
                                        <p:tgtEl>
                                          <p:spTgt spid="2"/>
                                        </p:tgtEl>
                                        <p:attrNameLst>
                                          <p:attrName>ppt_w</p:attrName>
                                        </p:attrNameLst>
                                      </p:cBhvr>
                                      <p:tavLst>
                                        <p:tav tm="0">
                                          <p:val>
                                            <p:fltVal val="0"/>
                                          </p:val>
                                        </p:tav>
                                        <p:tav tm="100000">
                                          <p:val>
                                            <p:strVal val="#ppt_w"/>
                                          </p:val>
                                        </p:tav>
                                      </p:tavLst>
                                    </p:anim>
                                    <p:anim calcmode="lin" valueType="num">
                                      <p:cBhvr>
                                        <p:cTn dur="1500" fill="hold" id="8"/>
                                        <p:tgtEl>
                                          <p:spTgt spid="2"/>
                                        </p:tgtEl>
                                        <p:attrNameLst>
                                          <p:attrName>ppt_h</p:attrName>
                                        </p:attrNameLst>
                                      </p:cBhvr>
                                      <p:tavLst>
                                        <p:tav tm="0">
                                          <p:val>
                                            <p:fltVal val="0"/>
                                          </p:val>
                                        </p:tav>
                                        <p:tav tm="100000">
                                          <p:val>
                                            <p:strVal val="#ppt_h"/>
                                          </p:val>
                                        </p:tav>
                                      </p:tavLst>
                                    </p:anim>
                                    <p:animEffect filter="fade" transition="in">
                                      <p:cBhvr>
                                        <p:cTn dur="1500" id="9"/>
                                        <p:tgtEl>
                                          <p:spTgt spid="2"/>
                                        </p:tgtEl>
                                      </p:cBhvr>
                                    </p:animEffect>
                                    <p:anim calcmode="lin" valueType="num">
                                      <p:cBhvr>
                                        <p:cTn dur="1500" fill="hold" id="10"/>
                                        <p:tgtEl>
                                          <p:spTgt spid="2"/>
                                        </p:tgtEl>
                                        <p:attrNameLst>
                                          <p:attrName>ppt_x</p:attrName>
                                        </p:attrNameLst>
                                      </p:cBhvr>
                                      <p:tavLst>
                                        <p:tav tm="0">
                                          <p:val>
                                            <p:fltVal val="0.5"/>
                                          </p:val>
                                        </p:tav>
                                        <p:tav tm="100000">
                                          <p:val>
                                            <p:strVal val="#ppt_x"/>
                                          </p:val>
                                        </p:tav>
                                      </p:tavLst>
                                    </p:anim>
                                    <p:anim calcmode="lin" valueType="num">
                                      <p:cBhvr>
                                        <p:cTn dur="1500" fill="hold" id="11"/>
                                        <p:tgtEl>
                                          <p:spTgt spid="2"/>
                                        </p:tgtEl>
                                        <p:attrNameLst>
                                          <p:attrName>ppt_y</p:attrName>
                                        </p:attrNameLst>
                                      </p:cBhvr>
                                      <p:tavLst>
                                        <p:tav tm="0">
                                          <p:val>
                                            <p:fltVal val="0.5"/>
                                          </p:val>
                                        </p:tav>
                                        <p:tav tm="100000">
                                          <p:val>
                                            <p:strVal val="#ppt_y"/>
                                          </p:val>
                                        </p:tav>
                                      </p:tavLst>
                                    </p:anim>
                                  </p:childTnLst>
                                </p:cTn>
                              </p:par>
                              <p:par>
                                <p:cTn fill="hold" id="12" nodeType="withEffect" presetClass="entr" presetID="2" presetSubtype="8">
                                  <p:stCondLst>
                                    <p:cond delay="3000"/>
                                  </p:stCondLst>
                                  <p:childTnLst>
                                    <p:set>
                                      <p:cBhvr>
                                        <p:cTn dur="1" fill="hold" id="13">
                                          <p:stCondLst>
                                            <p:cond delay="0"/>
                                          </p:stCondLst>
                                        </p:cTn>
                                        <p:tgtEl>
                                          <p:spTgt spid="14"/>
                                        </p:tgtEl>
                                        <p:attrNameLst>
                                          <p:attrName>style.visibility</p:attrName>
                                        </p:attrNameLst>
                                      </p:cBhvr>
                                      <p:to>
                                        <p:strVal val="visible"/>
                                      </p:to>
                                    </p:set>
                                    <p:anim calcmode="lin" valueType="num">
                                      <p:cBhvr additive="base">
                                        <p:cTn dur="500" fill="hold" id="14"/>
                                        <p:tgtEl>
                                          <p:spTgt spid="14"/>
                                        </p:tgtEl>
                                        <p:attrNameLst>
                                          <p:attrName>ppt_x</p:attrName>
                                        </p:attrNameLst>
                                      </p:cBhvr>
                                      <p:tavLst>
                                        <p:tav tm="0">
                                          <p:val>
                                            <p:strVal val="0-#ppt_w/2"/>
                                          </p:val>
                                        </p:tav>
                                        <p:tav tm="100000">
                                          <p:val>
                                            <p:strVal val="#ppt_x"/>
                                          </p:val>
                                        </p:tav>
                                      </p:tavLst>
                                    </p:anim>
                                    <p:anim calcmode="lin" valueType="num">
                                      <p:cBhvr additive="base">
                                        <p:cTn dur="500" fill="hold" id="15"/>
                                        <p:tgtEl>
                                          <p:spTgt spid="14"/>
                                        </p:tgtEl>
                                        <p:attrNameLst>
                                          <p:attrName>ppt_y</p:attrName>
                                        </p:attrNameLst>
                                      </p:cBhvr>
                                      <p:tavLst>
                                        <p:tav tm="0">
                                          <p:val>
                                            <p:strVal val="#ppt_y"/>
                                          </p:val>
                                        </p:tav>
                                        <p:tav tm="100000">
                                          <p:val>
                                            <p:strVal val="#ppt_y"/>
                                          </p:val>
                                        </p:tav>
                                      </p:tavLst>
                                    </p:anim>
                                  </p:childTnLst>
                                </p:cTn>
                              </p:par>
                              <p:par>
                                <p:cTn fill="hold" id="16" nodeType="withEffect" presetClass="entr" presetID="2" presetSubtype="2">
                                  <p:stCondLst>
                                    <p:cond delay="3000"/>
                                  </p:stCondLst>
                                  <p:childTnLst>
                                    <p:set>
                                      <p:cBhvr>
                                        <p:cTn dur="1" fill="hold" id="17">
                                          <p:stCondLst>
                                            <p:cond delay="0"/>
                                          </p:stCondLst>
                                        </p:cTn>
                                        <p:tgtEl>
                                          <p:spTgt spid="13"/>
                                        </p:tgtEl>
                                        <p:attrNameLst>
                                          <p:attrName>style.visibility</p:attrName>
                                        </p:attrNameLst>
                                      </p:cBhvr>
                                      <p:to>
                                        <p:strVal val="visible"/>
                                      </p:to>
                                    </p:set>
                                    <p:anim calcmode="lin" valueType="num">
                                      <p:cBhvr additive="base">
                                        <p:cTn dur="500" fill="hold" id="18"/>
                                        <p:tgtEl>
                                          <p:spTgt spid="13"/>
                                        </p:tgtEl>
                                        <p:attrNameLst>
                                          <p:attrName>ppt_x</p:attrName>
                                        </p:attrNameLst>
                                      </p:cBhvr>
                                      <p:tavLst>
                                        <p:tav tm="0">
                                          <p:val>
                                            <p:strVal val="1+#ppt_w/2"/>
                                          </p:val>
                                        </p:tav>
                                        <p:tav tm="100000">
                                          <p:val>
                                            <p:strVal val="#ppt_x"/>
                                          </p:val>
                                        </p:tav>
                                      </p:tavLst>
                                    </p:anim>
                                    <p:anim calcmode="lin" valueType="num">
                                      <p:cBhvr additive="base">
                                        <p:cTn dur="500" fill="hold" id="19"/>
                                        <p:tgtEl>
                                          <p:spTgt spid="13"/>
                                        </p:tgtEl>
                                        <p:attrNameLst>
                                          <p:attrName>ppt_y</p:attrName>
                                        </p:attrNameLst>
                                      </p:cBhvr>
                                      <p:tavLst>
                                        <p:tav tm="0">
                                          <p:val>
                                            <p:strVal val="#ppt_y"/>
                                          </p:val>
                                        </p:tav>
                                        <p:tav tm="100000">
                                          <p:val>
                                            <p:strVal val="#ppt_y"/>
                                          </p:val>
                                        </p:tav>
                                      </p:tavLst>
                                    </p:anim>
                                  </p:childTnLst>
                                </p:cTn>
                              </p:par>
                              <p:par>
                                <p:cTn fill="hold" id="20" nodeType="withEffect" presetClass="entr" presetID="2" presetSubtype="4">
                                  <p:stCondLst>
                                    <p:cond delay="4000"/>
                                  </p:stCondLst>
                                  <p:childTnLst>
                                    <p:set>
                                      <p:cBhvr>
                                        <p:cTn dur="1" fill="hold" id="21">
                                          <p:stCondLst>
                                            <p:cond delay="0"/>
                                          </p:stCondLst>
                                        </p:cTn>
                                        <p:tgtEl>
                                          <p:spTgt spid="62"/>
                                        </p:tgtEl>
                                        <p:attrNameLst>
                                          <p:attrName>style.visibility</p:attrName>
                                        </p:attrNameLst>
                                      </p:cBhvr>
                                      <p:to>
                                        <p:strVal val="visible"/>
                                      </p:to>
                                    </p:set>
                                    <p:anim calcmode="lin" valueType="num">
                                      <p:cBhvr additive="base">
                                        <p:cTn dur="500" fill="hold" id="22"/>
                                        <p:tgtEl>
                                          <p:spTgt spid="62"/>
                                        </p:tgtEl>
                                        <p:attrNameLst>
                                          <p:attrName>ppt_x</p:attrName>
                                        </p:attrNameLst>
                                      </p:cBhvr>
                                      <p:tavLst>
                                        <p:tav tm="0">
                                          <p:val>
                                            <p:strVal val="#ppt_x"/>
                                          </p:val>
                                        </p:tav>
                                        <p:tav tm="100000">
                                          <p:val>
                                            <p:strVal val="#ppt_x"/>
                                          </p:val>
                                        </p:tav>
                                      </p:tavLst>
                                    </p:anim>
                                    <p:anim calcmode="lin" valueType="num">
                                      <p:cBhvr additive="base">
                                        <p:cTn dur="500" fill="hold" id="23"/>
                                        <p:tgtEl>
                                          <p:spTgt spid="62"/>
                                        </p:tgtEl>
                                        <p:attrNameLst>
                                          <p:attrName>ppt_y</p:attrName>
                                        </p:attrNameLst>
                                      </p:cBhvr>
                                      <p:tavLst>
                                        <p:tav tm="0">
                                          <p:val>
                                            <p:strVal val="1+#ppt_h/2"/>
                                          </p:val>
                                        </p:tav>
                                        <p:tav tm="100000">
                                          <p:val>
                                            <p:strVal val="#ppt_y"/>
                                          </p:val>
                                        </p:tav>
                                      </p:tavLst>
                                    </p:anim>
                                  </p:childTnLst>
                                </p:cTn>
                              </p:par>
                              <p:par>
                                <p:cTn fill="hold" grpId="0" id="24" nodeType="withEffect" presetClass="entr" presetID="2" presetSubtype="2">
                                  <p:stCondLst>
                                    <p:cond delay="2500"/>
                                  </p:stCondLst>
                                  <p:childTnLst>
                                    <p:set>
                                      <p:cBhvr>
                                        <p:cTn dur="1" fill="hold" id="25">
                                          <p:stCondLst>
                                            <p:cond delay="0"/>
                                          </p:stCondLst>
                                        </p:cTn>
                                        <p:tgtEl>
                                          <p:spTgt spid="53"/>
                                        </p:tgtEl>
                                        <p:attrNameLst>
                                          <p:attrName>style.visibility</p:attrName>
                                        </p:attrNameLst>
                                      </p:cBhvr>
                                      <p:to>
                                        <p:strVal val="visible"/>
                                      </p:to>
                                    </p:set>
                                    <p:anim calcmode="lin" valueType="num">
                                      <p:cBhvr additive="base">
                                        <p:cTn dur="500" fill="hold" id="26"/>
                                        <p:tgtEl>
                                          <p:spTgt spid="53"/>
                                        </p:tgtEl>
                                        <p:attrNameLst>
                                          <p:attrName>ppt_x</p:attrName>
                                        </p:attrNameLst>
                                      </p:cBhvr>
                                      <p:tavLst>
                                        <p:tav tm="0">
                                          <p:val>
                                            <p:strVal val="1+#ppt_w/2"/>
                                          </p:val>
                                        </p:tav>
                                        <p:tav tm="100000">
                                          <p:val>
                                            <p:strVal val="#ppt_x"/>
                                          </p:val>
                                        </p:tav>
                                      </p:tavLst>
                                    </p:anim>
                                    <p:anim calcmode="lin" valueType="num">
                                      <p:cBhvr additive="base">
                                        <p:cTn dur="500" fill="hold" id="27"/>
                                        <p:tgtEl>
                                          <p:spTgt spid="53"/>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3"/>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Freeform 6"/>
          <p:cNvSpPr/>
          <p:nvPr/>
        </p:nvSpPr>
        <p:spPr bwMode="auto">
          <a:xfrm>
            <a:off x="1537023" y="1398289"/>
            <a:ext cx="1296305" cy="1820648"/>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2">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1" name="Freeform 6"/>
          <p:cNvSpPr/>
          <p:nvPr/>
        </p:nvSpPr>
        <p:spPr bwMode="auto">
          <a:xfrm>
            <a:off x="2785869" y="1398289"/>
            <a:ext cx="1296305" cy="1820648"/>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4">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7" name="Freeform 6"/>
          <p:cNvSpPr/>
          <p:nvPr/>
        </p:nvSpPr>
        <p:spPr bwMode="auto">
          <a:xfrm>
            <a:off x="1135784" y="2081031"/>
            <a:ext cx="987661" cy="1137906"/>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1">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2" name="Freeform 6"/>
          <p:cNvSpPr/>
          <p:nvPr/>
        </p:nvSpPr>
        <p:spPr bwMode="auto">
          <a:xfrm>
            <a:off x="2123445" y="1170709"/>
            <a:ext cx="1458343" cy="2048229"/>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3">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7" name="Freeform 6"/>
          <p:cNvSpPr/>
          <p:nvPr/>
        </p:nvSpPr>
        <p:spPr bwMode="auto">
          <a:xfrm>
            <a:off x="3447694" y="1714491"/>
            <a:ext cx="1296305" cy="1504446"/>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5">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8" name="Freeform 6"/>
          <p:cNvSpPr/>
          <p:nvPr/>
        </p:nvSpPr>
        <p:spPr bwMode="auto">
          <a:xfrm>
            <a:off x="4060600" y="1398289"/>
            <a:ext cx="1296305" cy="1820648"/>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6">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9" name="Freeform 6"/>
          <p:cNvSpPr/>
          <p:nvPr/>
        </p:nvSpPr>
        <p:spPr bwMode="auto">
          <a:xfrm>
            <a:off x="4862744" y="2081031"/>
            <a:ext cx="987661" cy="1137906"/>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1">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1" name="Freeform 6"/>
          <p:cNvSpPr/>
          <p:nvPr/>
        </p:nvSpPr>
        <p:spPr bwMode="auto">
          <a:xfrm>
            <a:off x="5369177" y="1398289"/>
            <a:ext cx="1296305" cy="1820648"/>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2">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2" name="Freeform 6"/>
          <p:cNvSpPr/>
          <p:nvPr/>
        </p:nvSpPr>
        <p:spPr bwMode="auto">
          <a:xfrm>
            <a:off x="6704978" y="1398289"/>
            <a:ext cx="1296305" cy="1820648"/>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4">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4" name="Freeform 6"/>
          <p:cNvSpPr/>
          <p:nvPr/>
        </p:nvSpPr>
        <p:spPr bwMode="auto">
          <a:xfrm>
            <a:off x="5981496" y="1170709"/>
            <a:ext cx="1458343" cy="2048229"/>
          </a:xfrm>
          <a:custGeom>
            <a:gdLst>
              <a:gd fmla="*/ 3360 w 3360" name="T0"/>
              <a:gd fmla="*/ 2115 h 2115" name="T1"/>
              <a:gd fmla="*/ 1680 w 3360" name="T2"/>
              <a:gd fmla="*/ 0 h 2115" name="T3"/>
              <a:gd fmla="*/ 0 w 3360" name="T4"/>
              <a:gd fmla="*/ 2115 h 2115" name="T5"/>
              <a:gd fmla="*/ 3360 w 3360" name="T6"/>
              <a:gd fmla="*/ 2115 h 2115" name="T7"/>
            </a:gdLst>
            <a:cxnLst>
              <a:cxn ang="0">
                <a:pos x="T0" y="T1"/>
              </a:cxn>
              <a:cxn ang="0">
                <a:pos x="T2" y="T3"/>
              </a:cxn>
              <a:cxn ang="0">
                <a:pos x="T4" y="T5"/>
              </a:cxn>
              <a:cxn ang="0">
                <a:pos x="T6" y="T7"/>
              </a:cxn>
            </a:cxnLst>
            <a:rect b="b" l="0" r="r" t="0"/>
            <a:pathLst>
              <a:path h="2115" w="3360">
                <a:moveTo>
                  <a:pt x="3360" y="2115"/>
                </a:moveTo>
                <a:cubicBezTo>
                  <a:pt x="3360" y="2115"/>
                  <a:pt x="1956" y="1734"/>
                  <a:pt x="1680" y="0"/>
                </a:cubicBezTo>
                <a:cubicBezTo>
                  <a:pt x="1404" y="1734"/>
                  <a:pt x="0" y="2115"/>
                  <a:pt x="0" y="2115"/>
                </a:cubicBezTo>
                <a:lnTo>
                  <a:pt x="3360" y="2115"/>
                </a:lnTo>
                <a:close/>
              </a:path>
            </a:pathLst>
          </a:custGeom>
          <a:solidFill>
            <a:schemeClr val="accent3">
              <a:alpha val="90000"/>
            </a:schemeClr>
          </a:solidFill>
          <a:ln>
            <a:noFill/>
          </a:ln>
        </p:spPr>
        <p:txBody>
          <a:bodyPr anchor="t" anchorCtr="0" bIns="39708" compatLnSpc="1" lIns="79415" numCol="1" rIns="79415" tIns="39708" vert="horz" wrap="square">
            <a:prstTxWarp prst="textNoShape">
              <a:avLst/>
            </a:prstTxWarp>
          </a:bodyPr>
          <a:lstStyle/>
          <a:p>
            <a:pPr>
              <a:lnSpc>
                <a:spcPct val="120000"/>
              </a:lnSpc>
            </a:pPr>
            <a:endParaRPr lang="en-US" sz="600">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2" name="Group 136"/>
          <p:cNvGrpSpPr/>
          <p:nvPr/>
        </p:nvGrpSpPr>
        <p:grpSpPr>
          <a:xfrm>
            <a:off x="1333325" y="3336547"/>
            <a:ext cx="538609" cy="603116"/>
            <a:chOff x="927956" y="3281022"/>
            <a:chExt cx="620135" cy="694273"/>
          </a:xfrm>
        </p:grpSpPr>
        <p:sp>
          <p:nvSpPr>
            <p:cNvPr id="57" name="Oval 56"/>
            <p:cNvSpPr>
              <a:spLocks noChangeAspect="1"/>
            </p:cNvSpPr>
            <p:nvPr/>
          </p:nvSpPr>
          <p:spPr>
            <a:xfrm>
              <a:off x="1088218" y="3281022"/>
              <a:ext cx="200183" cy="194452"/>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3" name="Group 120"/>
            <p:cNvGrpSpPr/>
            <p:nvPr/>
          </p:nvGrpSpPr>
          <p:grpSpPr>
            <a:xfrm>
              <a:off x="927956" y="3475474"/>
              <a:ext cx="620135" cy="499821"/>
              <a:chOff x="985563" y="3705902"/>
              <a:chExt cx="620135" cy="499821"/>
            </a:xfrm>
          </p:grpSpPr>
          <p:sp>
            <p:nvSpPr>
              <p:cNvPr id="59" name="TextBox 58"/>
              <p:cNvSpPr txBox="1"/>
              <p:nvPr/>
            </p:nvSpPr>
            <p:spPr>
              <a:xfrm>
                <a:off x="988562" y="4056919"/>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cxnSp>
            <p:nvCxnSpPr>
              <p:cNvPr id="60" name="Straight Connector 59"/>
              <p:cNvCxnSpPr/>
              <p:nvPr/>
            </p:nvCxnSpPr>
            <p:spPr>
              <a:xfrm flipH="1">
                <a:off x="1246034" y="3705902"/>
                <a:ext cx="0" cy="342098"/>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grpSp>
      <p:grpSp>
        <p:nvGrpSpPr>
          <p:cNvPr id="4" name="Group 137"/>
          <p:cNvGrpSpPr/>
          <p:nvPr/>
        </p:nvGrpSpPr>
        <p:grpSpPr>
          <a:xfrm>
            <a:off x="1975008" y="3336543"/>
            <a:ext cx="538609" cy="885548"/>
            <a:chOff x="1585296" y="3281022"/>
            <a:chExt cx="620135" cy="1019394"/>
          </a:xfrm>
        </p:grpSpPr>
        <p:sp>
          <p:nvSpPr>
            <p:cNvPr id="62" name="Oval 61"/>
            <p:cNvSpPr>
              <a:spLocks noChangeAspect="1"/>
            </p:cNvSpPr>
            <p:nvPr/>
          </p:nvSpPr>
          <p:spPr>
            <a:xfrm>
              <a:off x="1744938" y="3281022"/>
              <a:ext cx="200183" cy="194452"/>
            </a:xfrm>
            <a:prstGeom prst="ellips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5" name="Group 107"/>
            <p:cNvGrpSpPr/>
            <p:nvPr/>
          </p:nvGrpSpPr>
          <p:grpSpPr>
            <a:xfrm>
              <a:off x="1585296" y="3475474"/>
              <a:ext cx="620135" cy="824942"/>
              <a:chOff x="1634092" y="3705902"/>
              <a:chExt cx="620135" cy="824942"/>
            </a:xfrm>
          </p:grpSpPr>
          <p:cxnSp>
            <p:nvCxnSpPr>
              <p:cNvPr id="64" name="Straight Connector 63"/>
              <p:cNvCxnSpPr/>
              <p:nvPr/>
            </p:nvCxnSpPr>
            <p:spPr>
              <a:xfrm flipH="1">
                <a:off x="1893825" y="3705902"/>
                <a:ext cx="0" cy="651665"/>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1637091" y="4382040"/>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grpSp>
      </p:grpSp>
      <p:grpSp>
        <p:nvGrpSpPr>
          <p:cNvPr id="7" name="Group 136"/>
          <p:cNvGrpSpPr/>
          <p:nvPr/>
        </p:nvGrpSpPr>
        <p:grpSpPr>
          <a:xfrm>
            <a:off x="2616690" y="3336547"/>
            <a:ext cx="538609" cy="603116"/>
            <a:chOff x="927956" y="3281022"/>
            <a:chExt cx="620135" cy="694273"/>
          </a:xfrm>
        </p:grpSpPr>
        <p:sp>
          <p:nvSpPr>
            <p:cNvPr id="102" name="Oval 101"/>
            <p:cNvSpPr>
              <a:spLocks noChangeAspect="1"/>
            </p:cNvSpPr>
            <p:nvPr/>
          </p:nvSpPr>
          <p:spPr>
            <a:xfrm>
              <a:off x="1088218" y="3281022"/>
              <a:ext cx="200183" cy="194452"/>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8" name="Group 120"/>
            <p:cNvGrpSpPr/>
            <p:nvPr/>
          </p:nvGrpSpPr>
          <p:grpSpPr>
            <a:xfrm>
              <a:off x="927956" y="3475474"/>
              <a:ext cx="620135" cy="499821"/>
              <a:chOff x="985563" y="3705902"/>
              <a:chExt cx="620135" cy="499821"/>
            </a:xfrm>
          </p:grpSpPr>
          <p:sp>
            <p:nvSpPr>
              <p:cNvPr id="104" name="TextBox 103"/>
              <p:cNvSpPr txBox="1"/>
              <p:nvPr/>
            </p:nvSpPr>
            <p:spPr>
              <a:xfrm>
                <a:off x="988562" y="4056919"/>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cxnSp>
            <p:nvCxnSpPr>
              <p:cNvPr id="105" name="Straight Connector 104"/>
              <p:cNvCxnSpPr/>
              <p:nvPr/>
            </p:nvCxnSpPr>
            <p:spPr>
              <a:xfrm flipH="1">
                <a:off x="1246034" y="3705902"/>
                <a:ext cx="0" cy="342098"/>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grpSp>
      <p:grpSp>
        <p:nvGrpSpPr>
          <p:cNvPr id="9" name="Group 137"/>
          <p:cNvGrpSpPr/>
          <p:nvPr/>
        </p:nvGrpSpPr>
        <p:grpSpPr>
          <a:xfrm>
            <a:off x="3258372" y="3336543"/>
            <a:ext cx="538609" cy="885548"/>
            <a:chOff x="1585296" y="3281022"/>
            <a:chExt cx="620135" cy="1019394"/>
          </a:xfrm>
        </p:grpSpPr>
        <p:sp>
          <p:nvSpPr>
            <p:cNvPr id="107" name="Oval 106"/>
            <p:cNvSpPr>
              <a:spLocks noChangeAspect="1"/>
            </p:cNvSpPr>
            <p:nvPr/>
          </p:nvSpPr>
          <p:spPr>
            <a:xfrm>
              <a:off x="1744938" y="3281022"/>
              <a:ext cx="200183" cy="194452"/>
            </a:xfrm>
            <a:prstGeom prst="ellips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10" name="Group 107"/>
            <p:cNvGrpSpPr/>
            <p:nvPr/>
          </p:nvGrpSpPr>
          <p:grpSpPr>
            <a:xfrm>
              <a:off x="1585296" y="3475474"/>
              <a:ext cx="620135" cy="824942"/>
              <a:chOff x="1634092" y="3705902"/>
              <a:chExt cx="620135" cy="824942"/>
            </a:xfrm>
          </p:grpSpPr>
          <p:cxnSp>
            <p:nvCxnSpPr>
              <p:cNvPr id="109" name="Straight Connector 108"/>
              <p:cNvCxnSpPr/>
              <p:nvPr/>
            </p:nvCxnSpPr>
            <p:spPr>
              <a:xfrm flipH="1">
                <a:off x="1893825" y="3705902"/>
                <a:ext cx="0" cy="651665"/>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1637091" y="4382040"/>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grpSp>
      </p:grpSp>
      <p:grpSp>
        <p:nvGrpSpPr>
          <p:cNvPr id="12" name="Group 136"/>
          <p:cNvGrpSpPr/>
          <p:nvPr/>
        </p:nvGrpSpPr>
        <p:grpSpPr>
          <a:xfrm>
            <a:off x="3900055" y="3336547"/>
            <a:ext cx="538609" cy="603116"/>
            <a:chOff x="927956" y="3281022"/>
            <a:chExt cx="620135" cy="694273"/>
          </a:xfrm>
        </p:grpSpPr>
        <p:sp>
          <p:nvSpPr>
            <p:cNvPr id="112" name="Oval 111"/>
            <p:cNvSpPr>
              <a:spLocks noChangeAspect="1"/>
            </p:cNvSpPr>
            <p:nvPr/>
          </p:nvSpPr>
          <p:spPr>
            <a:xfrm>
              <a:off x="1088218" y="3281022"/>
              <a:ext cx="200183" cy="194452"/>
            </a:xfrm>
            <a:prstGeom prst="ellipse">
              <a:avLst/>
            </a:prstGeom>
            <a:solidFill>
              <a:schemeClr val="accent5">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13" name="Group 120"/>
            <p:cNvGrpSpPr/>
            <p:nvPr/>
          </p:nvGrpSpPr>
          <p:grpSpPr>
            <a:xfrm>
              <a:off x="927956" y="3475474"/>
              <a:ext cx="620135" cy="499821"/>
              <a:chOff x="985563" y="3705902"/>
              <a:chExt cx="620135" cy="499821"/>
            </a:xfrm>
          </p:grpSpPr>
          <p:sp>
            <p:nvSpPr>
              <p:cNvPr id="114" name="TextBox 113"/>
              <p:cNvSpPr txBox="1"/>
              <p:nvPr/>
            </p:nvSpPr>
            <p:spPr>
              <a:xfrm>
                <a:off x="988562" y="4056919"/>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cxnSp>
            <p:nvCxnSpPr>
              <p:cNvPr id="115" name="Straight Connector 114"/>
              <p:cNvCxnSpPr/>
              <p:nvPr/>
            </p:nvCxnSpPr>
            <p:spPr>
              <a:xfrm flipH="1">
                <a:off x="1246034" y="3705902"/>
                <a:ext cx="0" cy="342098"/>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grpSp>
      <p:grpSp>
        <p:nvGrpSpPr>
          <p:cNvPr id="14" name="Group 137"/>
          <p:cNvGrpSpPr/>
          <p:nvPr/>
        </p:nvGrpSpPr>
        <p:grpSpPr>
          <a:xfrm>
            <a:off x="4541737" y="3336543"/>
            <a:ext cx="538609" cy="885548"/>
            <a:chOff x="1585296" y="3281022"/>
            <a:chExt cx="620135" cy="1019394"/>
          </a:xfrm>
        </p:grpSpPr>
        <p:sp>
          <p:nvSpPr>
            <p:cNvPr id="117" name="Oval 116"/>
            <p:cNvSpPr>
              <a:spLocks noChangeAspect="1"/>
            </p:cNvSpPr>
            <p:nvPr/>
          </p:nvSpPr>
          <p:spPr>
            <a:xfrm>
              <a:off x="1744938" y="3281022"/>
              <a:ext cx="200183" cy="194452"/>
            </a:xfrm>
            <a:prstGeom prst="ellipse">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15" name="Group 107"/>
            <p:cNvGrpSpPr/>
            <p:nvPr/>
          </p:nvGrpSpPr>
          <p:grpSpPr>
            <a:xfrm>
              <a:off x="1585296" y="3475474"/>
              <a:ext cx="620135" cy="824942"/>
              <a:chOff x="1634092" y="3705902"/>
              <a:chExt cx="620135" cy="824942"/>
            </a:xfrm>
          </p:grpSpPr>
          <p:cxnSp>
            <p:nvCxnSpPr>
              <p:cNvPr id="119" name="Straight Connector 118"/>
              <p:cNvCxnSpPr/>
              <p:nvPr/>
            </p:nvCxnSpPr>
            <p:spPr>
              <a:xfrm flipH="1">
                <a:off x="1893825" y="3705902"/>
                <a:ext cx="0" cy="651665"/>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1637091" y="4382040"/>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grpSp>
      </p:grpSp>
      <p:grpSp>
        <p:nvGrpSpPr>
          <p:cNvPr id="16" name="Group 136"/>
          <p:cNvGrpSpPr/>
          <p:nvPr/>
        </p:nvGrpSpPr>
        <p:grpSpPr>
          <a:xfrm>
            <a:off x="5183420" y="3336547"/>
            <a:ext cx="538609" cy="603116"/>
            <a:chOff x="927956" y="3281022"/>
            <a:chExt cx="620135" cy="694273"/>
          </a:xfrm>
        </p:grpSpPr>
        <p:sp>
          <p:nvSpPr>
            <p:cNvPr id="122" name="Oval 121"/>
            <p:cNvSpPr>
              <a:spLocks noChangeAspect="1"/>
            </p:cNvSpPr>
            <p:nvPr/>
          </p:nvSpPr>
          <p:spPr>
            <a:xfrm>
              <a:off x="1088218" y="3281022"/>
              <a:ext cx="200183" cy="194452"/>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18" name="Group 120"/>
            <p:cNvGrpSpPr/>
            <p:nvPr/>
          </p:nvGrpSpPr>
          <p:grpSpPr>
            <a:xfrm>
              <a:off x="927956" y="3475474"/>
              <a:ext cx="620135" cy="499821"/>
              <a:chOff x="985563" y="3705902"/>
              <a:chExt cx="620135" cy="499821"/>
            </a:xfrm>
          </p:grpSpPr>
          <p:sp>
            <p:nvSpPr>
              <p:cNvPr id="124" name="TextBox 123"/>
              <p:cNvSpPr txBox="1"/>
              <p:nvPr/>
            </p:nvSpPr>
            <p:spPr>
              <a:xfrm>
                <a:off x="988562" y="4056919"/>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cxnSp>
            <p:nvCxnSpPr>
              <p:cNvPr id="125" name="Straight Connector 124"/>
              <p:cNvCxnSpPr/>
              <p:nvPr/>
            </p:nvCxnSpPr>
            <p:spPr>
              <a:xfrm flipH="1">
                <a:off x="1246034" y="3705902"/>
                <a:ext cx="0" cy="342098"/>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grpSp>
      <p:grpSp>
        <p:nvGrpSpPr>
          <p:cNvPr id="19" name="Group 137"/>
          <p:cNvGrpSpPr/>
          <p:nvPr/>
        </p:nvGrpSpPr>
        <p:grpSpPr>
          <a:xfrm>
            <a:off x="5825101" y="3336543"/>
            <a:ext cx="538609" cy="885548"/>
            <a:chOff x="1585296" y="3281022"/>
            <a:chExt cx="620135" cy="1019394"/>
          </a:xfrm>
        </p:grpSpPr>
        <p:sp>
          <p:nvSpPr>
            <p:cNvPr id="127" name="Oval 126"/>
            <p:cNvSpPr>
              <a:spLocks noChangeAspect="1"/>
            </p:cNvSpPr>
            <p:nvPr/>
          </p:nvSpPr>
          <p:spPr>
            <a:xfrm>
              <a:off x="1744938" y="3281022"/>
              <a:ext cx="200183" cy="194452"/>
            </a:xfrm>
            <a:prstGeom prst="ellips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20" name="Group 127"/>
            <p:cNvGrpSpPr/>
            <p:nvPr/>
          </p:nvGrpSpPr>
          <p:grpSpPr>
            <a:xfrm>
              <a:off x="1585296" y="3475474"/>
              <a:ext cx="620135" cy="824942"/>
              <a:chOff x="1634092" y="3705902"/>
              <a:chExt cx="620135" cy="824942"/>
            </a:xfrm>
          </p:grpSpPr>
          <p:cxnSp>
            <p:nvCxnSpPr>
              <p:cNvPr id="129" name="Straight Connector 128"/>
              <p:cNvCxnSpPr/>
              <p:nvPr/>
            </p:nvCxnSpPr>
            <p:spPr>
              <a:xfrm flipH="1">
                <a:off x="1893825" y="3705902"/>
                <a:ext cx="0" cy="651665"/>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30" name="TextBox 129"/>
              <p:cNvSpPr txBox="1"/>
              <p:nvPr/>
            </p:nvSpPr>
            <p:spPr>
              <a:xfrm>
                <a:off x="1637091" y="4382040"/>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grpSp>
      </p:grpSp>
      <p:grpSp>
        <p:nvGrpSpPr>
          <p:cNvPr id="21" name="Group 136"/>
          <p:cNvGrpSpPr/>
          <p:nvPr/>
        </p:nvGrpSpPr>
        <p:grpSpPr>
          <a:xfrm>
            <a:off x="6466784" y="3336547"/>
            <a:ext cx="538609" cy="603116"/>
            <a:chOff x="927956" y="3281022"/>
            <a:chExt cx="620135" cy="694273"/>
          </a:xfrm>
        </p:grpSpPr>
        <p:sp>
          <p:nvSpPr>
            <p:cNvPr id="132" name="Oval 131"/>
            <p:cNvSpPr>
              <a:spLocks noChangeAspect="1"/>
            </p:cNvSpPr>
            <p:nvPr/>
          </p:nvSpPr>
          <p:spPr>
            <a:xfrm>
              <a:off x="1088218" y="3281022"/>
              <a:ext cx="200183" cy="194452"/>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23" name="Group 120"/>
            <p:cNvGrpSpPr/>
            <p:nvPr/>
          </p:nvGrpSpPr>
          <p:grpSpPr>
            <a:xfrm>
              <a:off x="927956" y="3475474"/>
              <a:ext cx="620135" cy="499821"/>
              <a:chOff x="985563" y="3705902"/>
              <a:chExt cx="620135" cy="499821"/>
            </a:xfrm>
          </p:grpSpPr>
          <p:sp>
            <p:nvSpPr>
              <p:cNvPr id="134" name="TextBox 133"/>
              <p:cNvSpPr txBox="1"/>
              <p:nvPr/>
            </p:nvSpPr>
            <p:spPr>
              <a:xfrm>
                <a:off x="988562" y="4056919"/>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cxnSp>
            <p:nvCxnSpPr>
              <p:cNvPr id="135" name="Straight Connector 134"/>
              <p:cNvCxnSpPr/>
              <p:nvPr/>
            </p:nvCxnSpPr>
            <p:spPr>
              <a:xfrm flipH="1">
                <a:off x="1246034" y="3705902"/>
                <a:ext cx="0" cy="342098"/>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grpSp>
      <p:grpSp>
        <p:nvGrpSpPr>
          <p:cNvPr id="24" name="Group 137"/>
          <p:cNvGrpSpPr/>
          <p:nvPr/>
        </p:nvGrpSpPr>
        <p:grpSpPr>
          <a:xfrm>
            <a:off x="7108464" y="3336543"/>
            <a:ext cx="538609" cy="885548"/>
            <a:chOff x="1585296" y="3281022"/>
            <a:chExt cx="620135" cy="1019394"/>
          </a:xfrm>
        </p:grpSpPr>
        <p:sp>
          <p:nvSpPr>
            <p:cNvPr id="137" name="Oval 136"/>
            <p:cNvSpPr>
              <a:spLocks noChangeAspect="1"/>
            </p:cNvSpPr>
            <p:nvPr/>
          </p:nvSpPr>
          <p:spPr>
            <a:xfrm>
              <a:off x="1744938" y="3281022"/>
              <a:ext cx="200183" cy="194452"/>
            </a:xfrm>
            <a:prstGeom prst="ellips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20000"/>
                </a:lnSpc>
              </a:pPr>
              <a:endParaRPr lang="en-US"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25" name="Group 137"/>
            <p:cNvGrpSpPr/>
            <p:nvPr/>
          </p:nvGrpSpPr>
          <p:grpSpPr>
            <a:xfrm>
              <a:off x="1585296" y="3475474"/>
              <a:ext cx="620135" cy="824942"/>
              <a:chOff x="1634092" y="3705902"/>
              <a:chExt cx="620135" cy="824942"/>
            </a:xfrm>
          </p:grpSpPr>
          <p:cxnSp>
            <p:nvCxnSpPr>
              <p:cNvPr id="139" name="Straight Connector 138"/>
              <p:cNvCxnSpPr/>
              <p:nvPr/>
            </p:nvCxnSpPr>
            <p:spPr>
              <a:xfrm flipH="1">
                <a:off x="1893825" y="3705902"/>
                <a:ext cx="0" cy="651665"/>
              </a:xfrm>
              <a:prstGeom prst="line">
                <a:avLst/>
              </a:prstGeom>
              <a:ln>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40" name="TextBox 139"/>
              <p:cNvSpPr txBox="1"/>
              <p:nvPr/>
            </p:nvSpPr>
            <p:spPr>
              <a:xfrm>
                <a:off x="1637090" y="4382040"/>
                <a:ext cx="614138" cy="147365"/>
              </a:xfrm>
              <a:prstGeom prst="rect">
                <a:avLst/>
              </a:prstGeom>
              <a:noFill/>
            </p:spPr>
            <p:txBody>
              <a:bodyPr anchor="t" bIns="0" lIns="0" rIns="0" rtlCol="0" tIns="0" wrap="none">
                <a:spAutoFit/>
              </a:bodyPr>
              <a:lstStyle/>
              <a:p>
                <a:pPr algn="ctr">
                  <a:lnSpc>
                    <a:spcPct val="120000"/>
                  </a:lnSpc>
                </a:pPr>
                <a:r>
                  <a:rPr altLang="en-US" b="1" lang="zh-CN" sz="7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替换文字内容</a:t>
                </a:r>
              </a:p>
            </p:txBody>
          </p:sp>
        </p:grpSp>
      </p:grpSp>
    </p:spTree>
    <p:extLst>
      <p:ext uri="{BB962C8B-B14F-4D97-AF65-F5344CB8AC3E}">
        <p14:creationId val="3803954598"/>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50000" decel="50000" fill="hold" grpId="0" id="5" nodeType="afterEffect" presetClass="entr" presetID="2" presetSubtype="4">
                                  <p:stCondLst>
                                    <p:cond delay="0"/>
                                  </p:stCondLst>
                                  <p:childTnLst>
                                    <p:set>
                                      <p:cBhvr>
                                        <p:cTn dur="1" fill="hold" id="6">
                                          <p:stCondLst>
                                            <p:cond delay="0"/>
                                          </p:stCondLst>
                                        </p:cTn>
                                        <p:tgtEl>
                                          <p:spTgt spid="17"/>
                                        </p:tgtEl>
                                        <p:attrNameLst>
                                          <p:attrName>style.visibility</p:attrName>
                                        </p:attrNameLst>
                                      </p:cBhvr>
                                      <p:to>
                                        <p:strVal val="visible"/>
                                      </p:to>
                                    </p:set>
                                    <p:anim calcmode="lin" valueType="num">
                                      <p:cBhvr additive="base">
                                        <p:cTn dur="500" fill="hold" id="7"/>
                                        <p:tgtEl>
                                          <p:spTgt spid="17"/>
                                        </p:tgtEl>
                                        <p:attrNameLst>
                                          <p:attrName>ppt_x</p:attrName>
                                        </p:attrNameLst>
                                      </p:cBhvr>
                                      <p:tavLst>
                                        <p:tav tm="0">
                                          <p:val>
                                            <p:strVal val="#ppt_x"/>
                                          </p:val>
                                        </p:tav>
                                        <p:tav tm="100000">
                                          <p:val>
                                            <p:strVal val="#ppt_x"/>
                                          </p:val>
                                        </p:tav>
                                      </p:tavLst>
                                    </p:anim>
                                    <p:anim calcmode="lin" valueType="num">
                                      <p:cBhvr additive="base">
                                        <p:cTn dur="500" fill="hold" id="8"/>
                                        <p:tgtEl>
                                          <p:spTgt spid="17"/>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500"/>
                            </p:stCondLst>
                            <p:childTnLst>
                              <p:par>
                                <p:cTn accel="50000" decel="50000" fill="hold" id="10" nodeType="afterEffect" presetClass="entr" presetID="2" presetSubtype="4">
                                  <p:stCondLst>
                                    <p:cond delay="0"/>
                                  </p:stCondLst>
                                  <p:childTnLst>
                                    <p:set>
                                      <p:cBhvr>
                                        <p:cTn dur="1" fill="hold" id="11">
                                          <p:stCondLst>
                                            <p:cond delay="0"/>
                                          </p:stCondLst>
                                        </p:cTn>
                                        <p:tgtEl>
                                          <p:spTgt spid="2"/>
                                        </p:tgtEl>
                                        <p:attrNameLst>
                                          <p:attrName>style.visibility</p:attrName>
                                        </p:attrNameLst>
                                      </p:cBhvr>
                                      <p:to>
                                        <p:strVal val="visible"/>
                                      </p:to>
                                    </p:set>
                                    <p:anim calcmode="lin" valueType="num">
                                      <p:cBhvr additive="base">
                                        <p:cTn dur="500" fill="hold" id="12"/>
                                        <p:tgtEl>
                                          <p:spTgt spid="2"/>
                                        </p:tgtEl>
                                        <p:attrNameLst>
                                          <p:attrName>ppt_x</p:attrName>
                                        </p:attrNameLst>
                                      </p:cBhvr>
                                      <p:tavLst>
                                        <p:tav tm="0">
                                          <p:val>
                                            <p:strVal val="#ppt_x"/>
                                          </p:val>
                                        </p:tav>
                                        <p:tav tm="100000">
                                          <p:val>
                                            <p:strVal val="#ppt_x"/>
                                          </p:val>
                                        </p:tav>
                                      </p:tavLst>
                                    </p:anim>
                                    <p:anim calcmode="lin" valueType="num">
                                      <p:cBhvr additive="base">
                                        <p:cTn dur="500" fill="hold" id="13"/>
                                        <p:tgtEl>
                                          <p:spTgt spid="2"/>
                                        </p:tgtEl>
                                        <p:attrNameLst>
                                          <p:attrName>ppt_y</p:attrName>
                                        </p:attrNameLst>
                                      </p:cBhvr>
                                      <p:tavLst>
                                        <p:tav tm="0">
                                          <p:val>
                                            <p:strVal val="1+#ppt_h/2"/>
                                          </p:val>
                                        </p:tav>
                                        <p:tav tm="100000">
                                          <p:val>
                                            <p:strVal val="#ppt_y"/>
                                          </p:val>
                                        </p:tav>
                                      </p:tavLst>
                                    </p:anim>
                                  </p:childTnLst>
                                </p:cTn>
                              </p:par>
                            </p:childTnLst>
                          </p:cTn>
                        </p:par>
                        <p:par>
                          <p:cTn fill="hold" id="14" nodeType="afterGroup">
                            <p:stCondLst>
                              <p:cond delay="1000"/>
                            </p:stCondLst>
                            <p:childTnLst>
                              <p:par>
                                <p:cTn accel="50000" decel="50000" fill="hold" grpId="0" id="15" nodeType="afterEffect" presetClass="entr" presetID="2" presetSubtype="4">
                                  <p:stCondLst>
                                    <p:cond delay="0"/>
                                  </p:stCondLst>
                                  <p:childTnLst>
                                    <p:set>
                                      <p:cBhvr>
                                        <p:cTn dur="1" fill="hold" id="16">
                                          <p:stCondLst>
                                            <p:cond delay="0"/>
                                          </p:stCondLst>
                                        </p:cTn>
                                        <p:tgtEl>
                                          <p:spTgt spid="6"/>
                                        </p:tgtEl>
                                        <p:attrNameLst>
                                          <p:attrName>style.visibility</p:attrName>
                                        </p:attrNameLst>
                                      </p:cBhvr>
                                      <p:to>
                                        <p:strVal val="visible"/>
                                      </p:to>
                                    </p:set>
                                    <p:anim calcmode="lin" valueType="num">
                                      <p:cBhvr additive="base">
                                        <p:cTn dur="500" fill="hold" id="17"/>
                                        <p:tgtEl>
                                          <p:spTgt spid="6"/>
                                        </p:tgtEl>
                                        <p:attrNameLst>
                                          <p:attrName>ppt_x</p:attrName>
                                        </p:attrNameLst>
                                      </p:cBhvr>
                                      <p:tavLst>
                                        <p:tav tm="0">
                                          <p:val>
                                            <p:strVal val="#ppt_x"/>
                                          </p:val>
                                        </p:tav>
                                        <p:tav tm="100000">
                                          <p:val>
                                            <p:strVal val="#ppt_x"/>
                                          </p:val>
                                        </p:tav>
                                      </p:tavLst>
                                    </p:anim>
                                    <p:anim calcmode="lin" valueType="num">
                                      <p:cBhvr additive="base">
                                        <p:cTn dur="500" fill="hold" id="18"/>
                                        <p:tgtEl>
                                          <p:spTgt spid="6"/>
                                        </p:tgtEl>
                                        <p:attrNameLst>
                                          <p:attrName>ppt_y</p:attrName>
                                        </p:attrNameLst>
                                      </p:cBhvr>
                                      <p:tavLst>
                                        <p:tav tm="0">
                                          <p:val>
                                            <p:strVal val="1+#ppt_h/2"/>
                                          </p:val>
                                        </p:tav>
                                        <p:tav tm="100000">
                                          <p:val>
                                            <p:strVal val="#ppt_y"/>
                                          </p:val>
                                        </p:tav>
                                      </p:tavLst>
                                    </p:anim>
                                  </p:childTnLst>
                                </p:cTn>
                              </p:par>
                            </p:childTnLst>
                          </p:cTn>
                        </p:par>
                        <p:par>
                          <p:cTn fill="hold" id="19" nodeType="afterGroup">
                            <p:stCondLst>
                              <p:cond delay="1500"/>
                            </p:stCondLst>
                            <p:childTnLst>
                              <p:par>
                                <p:cTn accel="50000" decel="50000" fill="hold" id="20" nodeType="afterEffect" presetClass="entr" presetID="2" presetSubtype="4">
                                  <p:stCondLst>
                                    <p:cond delay="0"/>
                                  </p:stCondLst>
                                  <p:childTnLst>
                                    <p:set>
                                      <p:cBhvr>
                                        <p:cTn dur="1" fill="hold" id="21">
                                          <p:stCondLst>
                                            <p:cond delay="0"/>
                                          </p:stCondLst>
                                        </p:cTn>
                                        <p:tgtEl>
                                          <p:spTgt spid="4"/>
                                        </p:tgtEl>
                                        <p:attrNameLst>
                                          <p:attrName>style.visibility</p:attrName>
                                        </p:attrNameLst>
                                      </p:cBhvr>
                                      <p:to>
                                        <p:strVal val="visible"/>
                                      </p:to>
                                    </p:set>
                                    <p:anim calcmode="lin" valueType="num">
                                      <p:cBhvr additive="base">
                                        <p:cTn dur="500" fill="hold" id="22"/>
                                        <p:tgtEl>
                                          <p:spTgt spid="4"/>
                                        </p:tgtEl>
                                        <p:attrNameLst>
                                          <p:attrName>ppt_x</p:attrName>
                                        </p:attrNameLst>
                                      </p:cBhvr>
                                      <p:tavLst>
                                        <p:tav tm="0">
                                          <p:val>
                                            <p:strVal val="#ppt_x"/>
                                          </p:val>
                                        </p:tav>
                                        <p:tav tm="100000">
                                          <p:val>
                                            <p:strVal val="#ppt_x"/>
                                          </p:val>
                                        </p:tav>
                                      </p:tavLst>
                                    </p:anim>
                                    <p:anim calcmode="lin" valueType="num">
                                      <p:cBhvr additive="base">
                                        <p:cTn dur="500" fill="hold" id="23"/>
                                        <p:tgtEl>
                                          <p:spTgt spid="4"/>
                                        </p:tgtEl>
                                        <p:attrNameLst>
                                          <p:attrName>ppt_y</p:attrName>
                                        </p:attrNameLst>
                                      </p:cBhvr>
                                      <p:tavLst>
                                        <p:tav tm="0">
                                          <p:val>
                                            <p:strVal val="1+#ppt_h/2"/>
                                          </p:val>
                                        </p:tav>
                                        <p:tav tm="100000">
                                          <p:val>
                                            <p:strVal val="#ppt_y"/>
                                          </p:val>
                                        </p:tav>
                                      </p:tavLst>
                                    </p:anim>
                                  </p:childTnLst>
                                </p:cTn>
                              </p:par>
                            </p:childTnLst>
                          </p:cTn>
                        </p:par>
                        <p:par>
                          <p:cTn fill="hold" id="24" nodeType="afterGroup">
                            <p:stCondLst>
                              <p:cond delay="2000"/>
                            </p:stCondLst>
                            <p:childTnLst>
                              <p:par>
                                <p:cTn accel="50000" decel="50000" fill="hold" grpId="0" id="25" nodeType="afterEffect" presetClass="entr" presetID="2" presetSubtype="4">
                                  <p:stCondLst>
                                    <p:cond delay="0"/>
                                  </p:stCondLst>
                                  <p:childTnLst>
                                    <p:set>
                                      <p:cBhvr>
                                        <p:cTn dur="1" fill="hold" id="26">
                                          <p:stCondLst>
                                            <p:cond delay="0"/>
                                          </p:stCondLst>
                                        </p:cTn>
                                        <p:tgtEl>
                                          <p:spTgt spid="22"/>
                                        </p:tgtEl>
                                        <p:attrNameLst>
                                          <p:attrName>style.visibility</p:attrName>
                                        </p:attrNameLst>
                                      </p:cBhvr>
                                      <p:to>
                                        <p:strVal val="visible"/>
                                      </p:to>
                                    </p:set>
                                    <p:anim calcmode="lin" valueType="num">
                                      <p:cBhvr additive="base">
                                        <p:cTn dur="500" fill="hold" id="27"/>
                                        <p:tgtEl>
                                          <p:spTgt spid="22"/>
                                        </p:tgtEl>
                                        <p:attrNameLst>
                                          <p:attrName>ppt_x</p:attrName>
                                        </p:attrNameLst>
                                      </p:cBhvr>
                                      <p:tavLst>
                                        <p:tav tm="0">
                                          <p:val>
                                            <p:strVal val="#ppt_x"/>
                                          </p:val>
                                        </p:tav>
                                        <p:tav tm="100000">
                                          <p:val>
                                            <p:strVal val="#ppt_x"/>
                                          </p:val>
                                        </p:tav>
                                      </p:tavLst>
                                    </p:anim>
                                    <p:anim calcmode="lin" valueType="num">
                                      <p:cBhvr additive="base">
                                        <p:cTn dur="500" fill="hold" id="28"/>
                                        <p:tgtEl>
                                          <p:spTgt spid="22"/>
                                        </p:tgtEl>
                                        <p:attrNameLst>
                                          <p:attrName>ppt_y</p:attrName>
                                        </p:attrNameLst>
                                      </p:cBhvr>
                                      <p:tavLst>
                                        <p:tav tm="0">
                                          <p:val>
                                            <p:strVal val="1+#ppt_h/2"/>
                                          </p:val>
                                        </p:tav>
                                        <p:tav tm="100000">
                                          <p:val>
                                            <p:strVal val="#ppt_y"/>
                                          </p:val>
                                        </p:tav>
                                      </p:tavLst>
                                    </p:anim>
                                  </p:childTnLst>
                                </p:cTn>
                              </p:par>
                            </p:childTnLst>
                          </p:cTn>
                        </p:par>
                        <p:par>
                          <p:cTn fill="hold" id="29" nodeType="afterGroup">
                            <p:stCondLst>
                              <p:cond delay="2500"/>
                            </p:stCondLst>
                            <p:childTnLst>
                              <p:par>
                                <p:cTn accel="50000" decel="50000" fill="hold" id="30" nodeType="afterEffect" presetClass="entr" presetID="2" presetSubtype="4">
                                  <p:stCondLst>
                                    <p:cond delay="0"/>
                                  </p:stCondLst>
                                  <p:childTnLst>
                                    <p:set>
                                      <p:cBhvr>
                                        <p:cTn dur="1" fill="hold" id="31">
                                          <p:stCondLst>
                                            <p:cond delay="0"/>
                                          </p:stCondLst>
                                        </p:cTn>
                                        <p:tgtEl>
                                          <p:spTgt spid="7"/>
                                        </p:tgtEl>
                                        <p:attrNameLst>
                                          <p:attrName>style.visibility</p:attrName>
                                        </p:attrNameLst>
                                      </p:cBhvr>
                                      <p:to>
                                        <p:strVal val="visible"/>
                                      </p:to>
                                    </p:set>
                                    <p:anim calcmode="lin" valueType="num">
                                      <p:cBhvr additive="base">
                                        <p:cTn dur="500" fill="hold" id="32"/>
                                        <p:tgtEl>
                                          <p:spTgt spid="7"/>
                                        </p:tgtEl>
                                        <p:attrNameLst>
                                          <p:attrName>ppt_x</p:attrName>
                                        </p:attrNameLst>
                                      </p:cBhvr>
                                      <p:tavLst>
                                        <p:tav tm="0">
                                          <p:val>
                                            <p:strVal val="#ppt_x"/>
                                          </p:val>
                                        </p:tav>
                                        <p:tav tm="100000">
                                          <p:val>
                                            <p:strVal val="#ppt_x"/>
                                          </p:val>
                                        </p:tav>
                                      </p:tavLst>
                                    </p:anim>
                                    <p:anim calcmode="lin" valueType="num">
                                      <p:cBhvr additive="base">
                                        <p:cTn dur="500" fill="hold" id="33"/>
                                        <p:tgtEl>
                                          <p:spTgt spid="7"/>
                                        </p:tgtEl>
                                        <p:attrNameLst>
                                          <p:attrName>ppt_y</p:attrName>
                                        </p:attrNameLst>
                                      </p:cBhvr>
                                      <p:tavLst>
                                        <p:tav tm="0">
                                          <p:val>
                                            <p:strVal val="1+#ppt_h/2"/>
                                          </p:val>
                                        </p:tav>
                                        <p:tav tm="100000">
                                          <p:val>
                                            <p:strVal val="#ppt_y"/>
                                          </p:val>
                                        </p:tav>
                                      </p:tavLst>
                                    </p:anim>
                                  </p:childTnLst>
                                </p:cTn>
                              </p:par>
                            </p:childTnLst>
                          </p:cTn>
                        </p:par>
                        <p:par>
                          <p:cTn fill="hold" id="34" nodeType="afterGroup">
                            <p:stCondLst>
                              <p:cond delay="3000"/>
                            </p:stCondLst>
                            <p:childTnLst>
                              <p:par>
                                <p:cTn accel="50000" decel="50000" fill="hold" grpId="0" id="35" nodeType="afterEffect" presetClass="entr" presetID="2" presetSubtype="4">
                                  <p:stCondLst>
                                    <p:cond delay="0"/>
                                  </p:stCondLst>
                                  <p:childTnLst>
                                    <p:set>
                                      <p:cBhvr>
                                        <p:cTn dur="1" fill="hold" id="36">
                                          <p:stCondLst>
                                            <p:cond delay="0"/>
                                          </p:stCondLst>
                                        </p:cTn>
                                        <p:tgtEl>
                                          <p:spTgt spid="11"/>
                                        </p:tgtEl>
                                        <p:attrNameLst>
                                          <p:attrName>style.visibility</p:attrName>
                                        </p:attrNameLst>
                                      </p:cBhvr>
                                      <p:to>
                                        <p:strVal val="visible"/>
                                      </p:to>
                                    </p:set>
                                    <p:anim calcmode="lin" valueType="num">
                                      <p:cBhvr additive="base">
                                        <p:cTn dur="500" fill="hold" id="37"/>
                                        <p:tgtEl>
                                          <p:spTgt spid="11"/>
                                        </p:tgtEl>
                                        <p:attrNameLst>
                                          <p:attrName>ppt_x</p:attrName>
                                        </p:attrNameLst>
                                      </p:cBhvr>
                                      <p:tavLst>
                                        <p:tav tm="0">
                                          <p:val>
                                            <p:strVal val="#ppt_x"/>
                                          </p:val>
                                        </p:tav>
                                        <p:tav tm="100000">
                                          <p:val>
                                            <p:strVal val="#ppt_x"/>
                                          </p:val>
                                        </p:tav>
                                      </p:tavLst>
                                    </p:anim>
                                    <p:anim calcmode="lin" valueType="num">
                                      <p:cBhvr additive="base">
                                        <p:cTn dur="500" fill="hold" id="38"/>
                                        <p:tgtEl>
                                          <p:spTgt spid="11"/>
                                        </p:tgtEl>
                                        <p:attrNameLst>
                                          <p:attrName>ppt_y</p:attrName>
                                        </p:attrNameLst>
                                      </p:cBhvr>
                                      <p:tavLst>
                                        <p:tav tm="0">
                                          <p:val>
                                            <p:strVal val="1+#ppt_h/2"/>
                                          </p:val>
                                        </p:tav>
                                        <p:tav tm="100000">
                                          <p:val>
                                            <p:strVal val="#ppt_y"/>
                                          </p:val>
                                        </p:tav>
                                      </p:tavLst>
                                    </p:anim>
                                  </p:childTnLst>
                                </p:cTn>
                              </p:par>
                            </p:childTnLst>
                          </p:cTn>
                        </p:par>
                        <p:par>
                          <p:cTn fill="hold" id="39" nodeType="afterGroup">
                            <p:stCondLst>
                              <p:cond delay="3500"/>
                            </p:stCondLst>
                            <p:childTnLst>
                              <p:par>
                                <p:cTn accel="50000" decel="50000" fill="hold" id="40" nodeType="afterEffect" presetClass="entr" presetID="2" presetSubtype="4">
                                  <p:stCondLst>
                                    <p:cond delay="0"/>
                                  </p:stCondLst>
                                  <p:childTnLst>
                                    <p:set>
                                      <p:cBhvr>
                                        <p:cTn dur="1" fill="hold" id="41">
                                          <p:stCondLst>
                                            <p:cond delay="0"/>
                                          </p:stCondLst>
                                        </p:cTn>
                                        <p:tgtEl>
                                          <p:spTgt spid="9"/>
                                        </p:tgtEl>
                                        <p:attrNameLst>
                                          <p:attrName>style.visibility</p:attrName>
                                        </p:attrNameLst>
                                      </p:cBhvr>
                                      <p:to>
                                        <p:strVal val="visible"/>
                                      </p:to>
                                    </p:set>
                                    <p:anim calcmode="lin" valueType="num">
                                      <p:cBhvr additive="base">
                                        <p:cTn dur="500" fill="hold" id="42"/>
                                        <p:tgtEl>
                                          <p:spTgt spid="9"/>
                                        </p:tgtEl>
                                        <p:attrNameLst>
                                          <p:attrName>ppt_x</p:attrName>
                                        </p:attrNameLst>
                                      </p:cBhvr>
                                      <p:tavLst>
                                        <p:tav tm="0">
                                          <p:val>
                                            <p:strVal val="#ppt_x"/>
                                          </p:val>
                                        </p:tav>
                                        <p:tav tm="100000">
                                          <p:val>
                                            <p:strVal val="#ppt_x"/>
                                          </p:val>
                                        </p:tav>
                                      </p:tavLst>
                                    </p:anim>
                                    <p:anim calcmode="lin" valueType="num">
                                      <p:cBhvr additive="base">
                                        <p:cTn dur="500" fill="hold" id="43"/>
                                        <p:tgtEl>
                                          <p:spTgt spid="9"/>
                                        </p:tgtEl>
                                        <p:attrNameLst>
                                          <p:attrName>ppt_y</p:attrName>
                                        </p:attrNameLst>
                                      </p:cBhvr>
                                      <p:tavLst>
                                        <p:tav tm="0">
                                          <p:val>
                                            <p:strVal val="1+#ppt_h/2"/>
                                          </p:val>
                                        </p:tav>
                                        <p:tav tm="100000">
                                          <p:val>
                                            <p:strVal val="#ppt_y"/>
                                          </p:val>
                                        </p:tav>
                                      </p:tavLst>
                                    </p:anim>
                                  </p:childTnLst>
                                </p:cTn>
                              </p:par>
                            </p:childTnLst>
                          </p:cTn>
                        </p:par>
                        <p:par>
                          <p:cTn fill="hold" id="44" nodeType="afterGroup">
                            <p:stCondLst>
                              <p:cond delay="4000"/>
                            </p:stCondLst>
                            <p:childTnLst>
                              <p:par>
                                <p:cTn accel="50000" decel="50000" fill="hold" grpId="0" id="45" nodeType="afterEffect" presetClass="entr" presetID="2" presetSubtype="4">
                                  <p:stCondLst>
                                    <p:cond delay="0"/>
                                  </p:stCondLst>
                                  <p:childTnLst>
                                    <p:set>
                                      <p:cBhvr>
                                        <p:cTn dur="1" fill="hold" id="46">
                                          <p:stCondLst>
                                            <p:cond delay="0"/>
                                          </p:stCondLst>
                                        </p:cTn>
                                        <p:tgtEl>
                                          <p:spTgt spid="27"/>
                                        </p:tgtEl>
                                        <p:attrNameLst>
                                          <p:attrName>style.visibility</p:attrName>
                                        </p:attrNameLst>
                                      </p:cBhvr>
                                      <p:to>
                                        <p:strVal val="visible"/>
                                      </p:to>
                                    </p:set>
                                    <p:anim calcmode="lin" valueType="num">
                                      <p:cBhvr additive="base">
                                        <p:cTn dur="500" fill="hold" id="47"/>
                                        <p:tgtEl>
                                          <p:spTgt spid="27"/>
                                        </p:tgtEl>
                                        <p:attrNameLst>
                                          <p:attrName>ppt_x</p:attrName>
                                        </p:attrNameLst>
                                      </p:cBhvr>
                                      <p:tavLst>
                                        <p:tav tm="0">
                                          <p:val>
                                            <p:strVal val="#ppt_x"/>
                                          </p:val>
                                        </p:tav>
                                        <p:tav tm="100000">
                                          <p:val>
                                            <p:strVal val="#ppt_x"/>
                                          </p:val>
                                        </p:tav>
                                      </p:tavLst>
                                    </p:anim>
                                    <p:anim calcmode="lin" valueType="num">
                                      <p:cBhvr additive="base">
                                        <p:cTn dur="500" fill="hold" id="48"/>
                                        <p:tgtEl>
                                          <p:spTgt spid="27"/>
                                        </p:tgtEl>
                                        <p:attrNameLst>
                                          <p:attrName>ppt_y</p:attrName>
                                        </p:attrNameLst>
                                      </p:cBhvr>
                                      <p:tavLst>
                                        <p:tav tm="0">
                                          <p:val>
                                            <p:strVal val="1+#ppt_h/2"/>
                                          </p:val>
                                        </p:tav>
                                        <p:tav tm="100000">
                                          <p:val>
                                            <p:strVal val="#ppt_y"/>
                                          </p:val>
                                        </p:tav>
                                      </p:tavLst>
                                    </p:anim>
                                  </p:childTnLst>
                                </p:cTn>
                              </p:par>
                            </p:childTnLst>
                          </p:cTn>
                        </p:par>
                        <p:par>
                          <p:cTn fill="hold" id="49" nodeType="afterGroup">
                            <p:stCondLst>
                              <p:cond delay="4500"/>
                            </p:stCondLst>
                            <p:childTnLst>
                              <p:par>
                                <p:cTn accel="50000" decel="50000" fill="hold" id="50" nodeType="afterEffect" presetClass="entr" presetID="2" presetSubtype="4">
                                  <p:stCondLst>
                                    <p:cond delay="0"/>
                                  </p:stCondLst>
                                  <p:childTnLst>
                                    <p:set>
                                      <p:cBhvr>
                                        <p:cTn dur="1" fill="hold" id="51">
                                          <p:stCondLst>
                                            <p:cond delay="0"/>
                                          </p:stCondLst>
                                        </p:cTn>
                                        <p:tgtEl>
                                          <p:spTgt spid="12"/>
                                        </p:tgtEl>
                                        <p:attrNameLst>
                                          <p:attrName>style.visibility</p:attrName>
                                        </p:attrNameLst>
                                      </p:cBhvr>
                                      <p:to>
                                        <p:strVal val="visible"/>
                                      </p:to>
                                    </p:set>
                                    <p:anim calcmode="lin" valueType="num">
                                      <p:cBhvr additive="base">
                                        <p:cTn dur="500" fill="hold" id="52"/>
                                        <p:tgtEl>
                                          <p:spTgt spid="12"/>
                                        </p:tgtEl>
                                        <p:attrNameLst>
                                          <p:attrName>ppt_x</p:attrName>
                                        </p:attrNameLst>
                                      </p:cBhvr>
                                      <p:tavLst>
                                        <p:tav tm="0">
                                          <p:val>
                                            <p:strVal val="#ppt_x"/>
                                          </p:val>
                                        </p:tav>
                                        <p:tav tm="100000">
                                          <p:val>
                                            <p:strVal val="#ppt_x"/>
                                          </p:val>
                                        </p:tav>
                                      </p:tavLst>
                                    </p:anim>
                                    <p:anim calcmode="lin" valueType="num">
                                      <p:cBhvr additive="base">
                                        <p:cTn dur="500" fill="hold" id="53"/>
                                        <p:tgtEl>
                                          <p:spTgt spid="12"/>
                                        </p:tgtEl>
                                        <p:attrNameLst>
                                          <p:attrName>ppt_y</p:attrName>
                                        </p:attrNameLst>
                                      </p:cBhvr>
                                      <p:tavLst>
                                        <p:tav tm="0">
                                          <p:val>
                                            <p:strVal val="1+#ppt_h/2"/>
                                          </p:val>
                                        </p:tav>
                                        <p:tav tm="100000">
                                          <p:val>
                                            <p:strVal val="#ppt_y"/>
                                          </p:val>
                                        </p:tav>
                                      </p:tavLst>
                                    </p:anim>
                                  </p:childTnLst>
                                </p:cTn>
                              </p:par>
                            </p:childTnLst>
                          </p:cTn>
                        </p:par>
                        <p:par>
                          <p:cTn fill="hold" id="54" nodeType="afterGroup">
                            <p:stCondLst>
                              <p:cond delay="5000"/>
                            </p:stCondLst>
                            <p:childTnLst>
                              <p:par>
                                <p:cTn accel="50000" decel="50000" fill="hold" grpId="0" id="55" nodeType="afterEffect" presetClass="entr" presetID="2" presetSubtype="4">
                                  <p:stCondLst>
                                    <p:cond delay="0"/>
                                  </p:stCondLst>
                                  <p:childTnLst>
                                    <p:set>
                                      <p:cBhvr>
                                        <p:cTn dur="1" fill="hold" id="56">
                                          <p:stCondLst>
                                            <p:cond delay="0"/>
                                          </p:stCondLst>
                                        </p:cTn>
                                        <p:tgtEl>
                                          <p:spTgt spid="28"/>
                                        </p:tgtEl>
                                        <p:attrNameLst>
                                          <p:attrName>style.visibility</p:attrName>
                                        </p:attrNameLst>
                                      </p:cBhvr>
                                      <p:to>
                                        <p:strVal val="visible"/>
                                      </p:to>
                                    </p:set>
                                    <p:anim calcmode="lin" valueType="num">
                                      <p:cBhvr additive="base">
                                        <p:cTn dur="500" fill="hold" id="57"/>
                                        <p:tgtEl>
                                          <p:spTgt spid="28"/>
                                        </p:tgtEl>
                                        <p:attrNameLst>
                                          <p:attrName>ppt_x</p:attrName>
                                        </p:attrNameLst>
                                      </p:cBhvr>
                                      <p:tavLst>
                                        <p:tav tm="0">
                                          <p:val>
                                            <p:strVal val="#ppt_x"/>
                                          </p:val>
                                        </p:tav>
                                        <p:tav tm="100000">
                                          <p:val>
                                            <p:strVal val="#ppt_x"/>
                                          </p:val>
                                        </p:tav>
                                      </p:tavLst>
                                    </p:anim>
                                    <p:anim calcmode="lin" valueType="num">
                                      <p:cBhvr additive="base">
                                        <p:cTn dur="500" fill="hold" id="58"/>
                                        <p:tgtEl>
                                          <p:spTgt spid="28"/>
                                        </p:tgtEl>
                                        <p:attrNameLst>
                                          <p:attrName>ppt_y</p:attrName>
                                        </p:attrNameLst>
                                      </p:cBhvr>
                                      <p:tavLst>
                                        <p:tav tm="0">
                                          <p:val>
                                            <p:strVal val="1+#ppt_h/2"/>
                                          </p:val>
                                        </p:tav>
                                        <p:tav tm="100000">
                                          <p:val>
                                            <p:strVal val="#ppt_y"/>
                                          </p:val>
                                        </p:tav>
                                      </p:tavLst>
                                    </p:anim>
                                  </p:childTnLst>
                                </p:cTn>
                              </p:par>
                            </p:childTnLst>
                          </p:cTn>
                        </p:par>
                        <p:par>
                          <p:cTn fill="hold" id="59" nodeType="afterGroup">
                            <p:stCondLst>
                              <p:cond delay="5500"/>
                            </p:stCondLst>
                            <p:childTnLst>
                              <p:par>
                                <p:cTn accel="50000" decel="50000" fill="hold" id="60" nodeType="afterEffect" presetClass="entr" presetID="2" presetSubtype="4">
                                  <p:stCondLst>
                                    <p:cond delay="0"/>
                                  </p:stCondLst>
                                  <p:childTnLst>
                                    <p:set>
                                      <p:cBhvr>
                                        <p:cTn dur="1" fill="hold" id="61">
                                          <p:stCondLst>
                                            <p:cond delay="0"/>
                                          </p:stCondLst>
                                        </p:cTn>
                                        <p:tgtEl>
                                          <p:spTgt spid="14"/>
                                        </p:tgtEl>
                                        <p:attrNameLst>
                                          <p:attrName>style.visibility</p:attrName>
                                        </p:attrNameLst>
                                      </p:cBhvr>
                                      <p:to>
                                        <p:strVal val="visible"/>
                                      </p:to>
                                    </p:set>
                                    <p:anim calcmode="lin" valueType="num">
                                      <p:cBhvr additive="base">
                                        <p:cTn dur="500" fill="hold" id="62"/>
                                        <p:tgtEl>
                                          <p:spTgt spid="14"/>
                                        </p:tgtEl>
                                        <p:attrNameLst>
                                          <p:attrName>ppt_x</p:attrName>
                                        </p:attrNameLst>
                                      </p:cBhvr>
                                      <p:tavLst>
                                        <p:tav tm="0">
                                          <p:val>
                                            <p:strVal val="#ppt_x"/>
                                          </p:val>
                                        </p:tav>
                                        <p:tav tm="100000">
                                          <p:val>
                                            <p:strVal val="#ppt_x"/>
                                          </p:val>
                                        </p:tav>
                                      </p:tavLst>
                                    </p:anim>
                                    <p:anim calcmode="lin" valueType="num">
                                      <p:cBhvr additive="base">
                                        <p:cTn dur="500" fill="hold" id="63"/>
                                        <p:tgtEl>
                                          <p:spTgt spid="14"/>
                                        </p:tgtEl>
                                        <p:attrNameLst>
                                          <p:attrName>ppt_y</p:attrName>
                                        </p:attrNameLst>
                                      </p:cBhvr>
                                      <p:tavLst>
                                        <p:tav tm="0">
                                          <p:val>
                                            <p:strVal val="1+#ppt_h/2"/>
                                          </p:val>
                                        </p:tav>
                                        <p:tav tm="100000">
                                          <p:val>
                                            <p:strVal val="#ppt_y"/>
                                          </p:val>
                                        </p:tav>
                                      </p:tavLst>
                                    </p:anim>
                                  </p:childTnLst>
                                </p:cTn>
                              </p:par>
                            </p:childTnLst>
                          </p:cTn>
                        </p:par>
                        <p:par>
                          <p:cTn fill="hold" id="64" nodeType="afterGroup">
                            <p:stCondLst>
                              <p:cond delay="6000"/>
                            </p:stCondLst>
                            <p:childTnLst>
                              <p:par>
                                <p:cTn accel="50000" decel="50000" fill="hold" grpId="0" id="65" nodeType="afterEffect" presetClass="entr" presetID="2" presetSubtype="4">
                                  <p:stCondLst>
                                    <p:cond delay="0"/>
                                  </p:stCondLst>
                                  <p:childTnLst>
                                    <p:set>
                                      <p:cBhvr>
                                        <p:cTn dur="1" fill="hold" id="66">
                                          <p:stCondLst>
                                            <p:cond delay="0"/>
                                          </p:stCondLst>
                                        </p:cTn>
                                        <p:tgtEl>
                                          <p:spTgt spid="29"/>
                                        </p:tgtEl>
                                        <p:attrNameLst>
                                          <p:attrName>style.visibility</p:attrName>
                                        </p:attrNameLst>
                                      </p:cBhvr>
                                      <p:to>
                                        <p:strVal val="visible"/>
                                      </p:to>
                                    </p:set>
                                    <p:anim calcmode="lin" valueType="num">
                                      <p:cBhvr additive="base">
                                        <p:cTn dur="500" fill="hold" id="67"/>
                                        <p:tgtEl>
                                          <p:spTgt spid="29"/>
                                        </p:tgtEl>
                                        <p:attrNameLst>
                                          <p:attrName>ppt_x</p:attrName>
                                        </p:attrNameLst>
                                      </p:cBhvr>
                                      <p:tavLst>
                                        <p:tav tm="0">
                                          <p:val>
                                            <p:strVal val="#ppt_x"/>
                                          </p:val>
                                        </p:tav>
                                        <p:tav tm="100000">
                                          <p:val>
                                            <p:strVal val="#ppt_x"/>
                                          </p:val>
                                        </p:tav>
                                      </p:tavLst>
                                    </p:anim>
                                    <p:anim calcmode="lin" valueType="num">
                                      <p:cBhvr additive="base">
                                        <p:cTn dur="500" fill="hold" id="68"/>
                                        <p:tgtEl>
                                          <p:spTgt spid="29"/>
                                        </p:tgtEl>
                                        <p:attrNameLst>
                                          <p:attrName>ppt_y</p:attrName>
                                        </p:attrNameLst>
                                      </p:cBhvr>
                                      <p:tavLst>
                                        <p:tav tm="0">
                                          <p:val>
                                            <p:strVal val="1+#ppt_h/2"/>
                                          </p:val>
                                        </p:tav>
                                        <p:tav tm="100000">
                                          <p:val>
                                            <p:strVal val="#ppt_y"/>
                                          </p:val>
                                        </p:tav>
                                      </p:tavLst>
                                    </p:anim>
                                  </p:childTnLst>
                                </p:cTn>
                              </p:par>
                            </p:childTnLst>
                          </p:cTn>
                        </p:par>
                        <p:par>
                          <p:cTn fill="hold" id="69" nodeType="afterGroup">
                            <p:stCondLst>
                              <p:cond delay="6500"/>
                            </p:stCondLst>
                            <p:childTnLst>
                              <p:par>
                                <p:cTn accel="50000" decel="50000" fill="hold" id="70" nodeType="afterEffect" presetClass="entr" presetID="2" presetSubtype="4">
                                  <p:stCondLst>
                                    <p:cond delay="0"/>
                                  </p:stCondLst>
                                  <p:childTnLst>
                                    <p:set>
                                      <p:cBhvr>
                                        <p:cTn dur="1" fill="hold" id="71">
                                          <p:stCondLst>
                                            <p:cond delay="0"/>
                                          </p:stCondLst>
                                        </p:cTn>
                                        <p:tgtEl>
                                          <p:spTgt spid="16"/>
                                        </p:tgtEl>
                                        <p:attrNameLst>
                                          <p:attrName>style.visibility</p:attrName>
                                        </p:attrNameLst>
                                      </p:cBhvr>
                                      <p:to>
                                        <p:strVal val="visible"/>
                                      </p:to>
                                    </p:set>
                                    <p:anim calcmode="lin" valueType="num">
                                      <p:cBhvr additive="base">
                                        <p:cTn dur="500" fill="hold" id="72"/>
                                        <p:tgtEl>
                                          <p:spTgt spid="16"/>
                                        </p:tgtEl>
                                        <p:attrNameLst>
                                          <p:attrName>ppt_x</p:attrName>
                                        </p:attrNameLst>
                                      </p:cBhvr>
                                      <p:tavLst>
                                        <p:tav tm="0">
                                          <p:val>
                                            <p:strVal val="#ppt_x"/>
                                          </p:val>
                                        </p:tav>
                                        <p:tav tm="100000">
                                          <p:val>
                                            <p:strVal val="#ppt_x"/>
                                          </p:val>
                                        </p:tav>
                                      </p:tavLst>
                                    </p:anim>
                                    <p:anim calcmode="lin" valueType="num">
                                      <p:cBhvr additive="base">
                                        <p:cTn dur="500" fill="hold" id="73"/>
                                        <p:tgtEl>
                                          <p:spTgt spid="16"/>
                                        </p:tgtEl>
                                        <p:attrNameLst>
                                          <p:attrName>ppt_y</p:attrName>
                                        </p:attrNameLst>
                                      </p:cBhvr>
                                      <p:tavLst>
                                        <p:tav tm="0">
                                          <p:val>
                                            <p:strVal val="1+#ppt_h/2"/>
                                          </p:val>
                                        </p:tav>
                                        <p:tav tm="100000">
                                          <p:val>
                                            <p:strVal val="#ppt_y"/>
                                          </p:val>
                                        </p:tav>
                                      </p:tavLst>
                                    </p:anim>
                                  </p:childTnLst>
                                </p:cTn>
                              </p:par>
                            </p:childTnLst>
                          </p:cTn>
                        </p:par>
                        <p:par>
                          <p:cTn fill="hold" id="74" nodeType="afterGroup">
                            <p:stCondLst>
                              <p:cond delay="7000"/>
                            </p:stCondLst>
                            <p:childTnLst>
                              <p:par>
                                <p:cTn accel="50000" decel="50000" fill="hold" grpId="0" id="75" nodeType="afterEffect" presetClass="entr" presetID="2" presetSubtype="4">
                                  <p:stCondLst>
                                    <p:cond delay="0"/>
                                  </p:stCondLst>
                                  <p:childTnLst>
                                    <p:set>
                                      <p:cBhvr>
                                        <p:cTn dur="1" fill="hold" id="76">
                                          <p:stCondLst>
                                            <p:cond delay="0"/>
                                          </p:stCondLst>
                                        </p:cTn>
                                        <p:tgtEl>
                                          <p:spTgt spid="31"/>
                                        </p:tgtEl>
                                        <p:attrNameLst>
                                          <p:attrName>style.visibility</p:attrName>
                                        </p:attrNameLst>
                                      </p:cBhvr>
                                      <p:to>
                                        <p:strVal val="visible"/>
                                      </p:to>
                                    </p:set>
                                    <p:anim calcmode="lin" valueType="num">
                                      <p:cBhvr additive="base">
                                        <p:cTn dur="500" fill="hold" id="77"/>
                                        <p:tgtEl>
                                          <p:spTgt spid="31"/>
                                        </p:tgtEl>
                                        <p:attrNameLst>
                                          <p:attrName>ppt_x</p:attrName>
                                        </p:attrNameLst>
                                      </p:cBhvr>
                                      <p:tavLst>
                                        <p:tav tm="0">
                                          <p:val>
                                            <p:strVal val="#ppt_x"/>
                                          </p:val>
                                        </p:tav>
                                        <p:tav tm="100000">
                                          <p:val>
                                            <p:strVal val="#ppt_x"/>
                                          </p:val>
                                        </p:tav>
                                      </p:tavLst>
                                    </p:anim>
                                    <p:anim calcmode="lin" valueType="num">
                                      <p:cBhvr additive="base">
                                        <p:cTn dur="500" fill="hold" id="78"/>
                                        <p:tgtEl>
                                          <p:spTgt spid="31"/>
                                        </p:tgtEl>
                                        <p:attrNameLst>
                                          <p:attrName>ppt_y</p:attrName>
                                        </p:attrNameLst>
                                      </p:cBhvr>
                                      <p:tavLst>
                                        <p:tav tm="0">
                                          <p:val>
                                            <p:strVal val="1+#ppt_h/2"/>
                                          </p:val>
                                        </p:tav>
                                        <p:tav tm="100000">
                                          <p:val>
                                            <p:strVal val="#ppt_y"/>
                                          </p:val>
                                        </p:tav>
                                      </p:tavLst>
                                    </p:anim>
                                  </p:childTnLst>
                                </p:cTn>
                              </p:par>
                            </p:childTnLst>
                          </p:cTn>
                        </p:par>
                        <p:par>
                          <p:cTn fill="hold" id="79" nodeType="afterGroup">
                            <p:stCondLst>
                              <p:cond delay="7500"/>
                            </p:stCondLst>
                            <p:childTnLst>
                              <p:par>
                                <p:cTn accel="50000" decel="50000" fill="hold" id="80" nodeType="afterEffect" presetClass="entr" presetID="2" presetSubtype="4">
                                  <p:stCondLst>
                                    <p:cond delay="0"/>
                                  </p:stCondLst>
                                  <p:childTnLst>
                                    <p:set>
                                      <p:cBhvr>
                                        <p:cTn dur="1" fill="hold" id="81">
                                          <p:stCondLst>
                                            <p:cond delay="0"/>
                                          </p:stCondLst>
                                        </p:cTn>
                                        <p:tgtEl>
                                          <p:spTgt spid="19"/>
                                        </p:tgtEl>
                                        <p:attrNameLst>
                                          <p:attrName>style.visibility</p:attrName>
                                        </p:attrNameLst>
                                      </p:cBhvr>
                                      <p:to>
                                        <p:strVal val="visible"/>
                                      </p:to>
                                    </p:set>
                                    <p:anim calcmode="lin" valueType="num">
                                      <p:cBhvr additive="base">
                                        <p:cTn dur="500" fill="hold" id="82"/>
                                        <p:tgtEl>
                                          <p:spTgt spid="19"/>
                                        </p:tgtEl>
                                        <p:attrNameLst>
                                          <p:attrName>ppt_x</p:attrName>
                                        </p:attrNameLst>
                                      </p:cBhvr>
                                      <p:tavLst>
                                        <p:tav tm="0">
                                          <p:val>
                                            <p:strVal val="#ppt_x"/>
                                          </p:val>
                                        </p:tav>
                                        <p:tav tm="100000">
                                          <p:val>
                                            <p:strVal val="#ppt_x"/>
                                          </p:val>
                                        </p:tav>
                                      </p:tavLst>
                                    </p:anim>
                                    <p:anim calcmode="lin" valueType="num">
                                      <p:cBhvr additive="base">
                                        <p:cTn dur="500" fill="hold" id="83"/>
                                        <p:tgtEl>
                                          <p:spTgt spid="19"/>
                                        </p:tgtEl>
                                        <p:attrNameLst>
                                          <p:attrName>ppt_y</p:attrName>
                                        </p:attrNameLst>
                                      </p:cBhvr>
                                      <p:tavLst>
                                        <p:tav tm="0">
                                          <p:val>
                                            <p:strVal val="1+#ppt_h/2"/>
                                          </p:val>
                                        </p:tav>
                                        <p:tav tm="100000">
                                          <p:val>
                                            <p:strVal val="#ppt_y"/>
                                          </p:val>
                                        </p:tav>
                                      </p:tavLst>
                                    </p:anim>
                                  </p:childTnLst>
                                </p:cTn>
                              </p:par>
                            </p:childTnLst>
                          </p:cTn>
                        </p:par>
                        <p:par>
                          <p:cTn fill="hold" id="84" nodeType="afterGroup">
                            <p:stCondLst>
                              <p:cond delay="8000"/>
                            </p:stCondLst>
                            <p:childTnLst>
                              <p:par>
                                <p:cTn accel="50000" decel="50000" fill="hold" grpId="0" id="85" nodeType="afterEffect" presetClass="entr" presetID="2" presetSubtype="4">
                                  <p:stCondLst>
                                    <p:cond delay="0"/>
                                  </p:stCondLst>
                                  <p:childTnLst>
                                    <p:set>
                                      <p:cBhvr>
                                        <p:cTn dur="1" fill="hold" id="86">
                                          <p:stCondLst>
                                            <p:cond delay="0"/>
                                          </p:stCondLst>
                                        </p:cTn>
                                        <p:tgtEl>
                                          <p:spTgt spid="34"/>
                                        </p:tgtEl>
                                        <p:attrNameLst>
                                          <p:attrName>style.visibility</p:attrName>
                                        </p:attrNameLst>
                                      </p:cBhvr>
                                      <p:to>
                                        <p:strVal val="visible"/>
                                      </p:to>
                                    </p:set>
                                    <p:anim calcmode="lin" valueType="num">
                                      <p:cBhvr additive="base">
                                        <p:cTn dur="500" fill="hold" id="87"/>
                                        <p:tgtEl>
                                          <p:spTgt spid="34"/>
                                        </p:tgtEl>
                                        <p:attrNameLst>
                                          <p:attrName>ppt_x</p:attrName>
                                        </p:attrNameLst>
                                      </p:cBhvr>
                                      <p:tavLst>
                                        <p:tav tm="0">
                                          <p:val>
                                            <p:strVal val="#ppt_x"/>
                                          </p:val>
                                        </p:tav>
                                        <p:tav tm="100000">
                                          <p:val>
                                            <p:strVal val="#ppt_x"/>
                                          </p:val>
                                        </p:tav>
                                      </p:tavLst>
                                    </p:anim>
                                    <p:anim calcmode="lin" valueType="num">
                                      <p:cBhvr additive="base">
                                        <p:cTn dur="500" fill="hold" id="88"/>
                                        <p:tgtEl>
                                          <p:spTgt spid="34"/>
                                        </p:tgtEl>
                                        <p:attrNameLst>
                                          <p:attrName>ppt_y</p:attrName>
                                        </p:attrNameLst>
                                      </p:cBhvr>
                                      <p:tavLst>
                                        <p:tav tm="0">
                                          <p:val>
                                            <p:strVal val="1+#ppt_h/2"/>
                                          </p:val>
                                        </p:tav>
                                        <p:tav tm="100000">
                                          <p:val>
                                            <p:strVal val="#ppt_y"/>
                                          </p:val>
                                        </p:tav>
                                      </p:tavLst>
                                    </p:anim>
                                  </p:childTnLst>
                                </p:cTn>
                              </p:par>
                            </p:childTnLst>
                          </p:cTn>
                        </p:par>
                        <p:par>
                          <p:cTn fill="hold" id="89" nodeType="afterGroup">
                            <p:stCondLst>
                              <p:cond delay="8500"/>
                            </p:stCondLst>
                            <p:childTnLst>
                              <p:par>
                                <p:cTn accel="50000" decel="50000" fill="hold" id="90" nodeType="afterEffect" presetClass="entr" presetID="2" presetSubtype="4">
                                  <p:stCondLst>
                                    <p:cond delay="0"/>
                                  </p:stCondLst>
                                  <p:childTnLst>
                                    <p:set>
                                      <p:cBhvr>
                                        <p:cTn dur="1" fill="hold" id="91">
                                          <p:stCondLst>
                                            <p:cond delay="0"/>
                                          </p:stCondLst>
                                        </p:cTn>
                                        <p:tgtEl>
                                          <p:spTgt spid="21"/>
                                        </p:tgtEl>
                                        <p:attrNameLst>
                                          <p:attrName>style.visibility</p:attrName>
                                        </p:attrNameLst>
                                      </p:cBhvr>
                                      <p:to>
                                        <p:strVal val="visible"/>
                                      </p:to>
                                    </p:set>
                                    <p:anim calcmode="lin" valueType="num">
                                      <p:cBhvr additive="base">
                                        <p:cTn dur="500" fill="hold" id="92"/>
                                        <p:tgtEl>
                                          <p:spTgt spid="21"/>
                                        </p:tgtEl>
                                        <p:attrNameLst>
                                          <p:attrName>ppt_x</p:attrName>
                                        </p:attrNameLst>
                                      </p:cBhvr>
                                      <p:tavLst>
                                        <p:tav tm="0">
                                          <p:val>
                                            <p:strVal val="#ppt_x"/>
                                          </p:val>
                                        </p:tav>
                                        <p:tav tm="100000">
                                          <p:val>
                                            <p:strVal val="#ppt_x"/>
                                          </p:val>
                                        </p:tav>
                                      </p:tavLst>
                                    </p:anim>
                                    <p:anim calcmode="lin" valueType="num">
                                      <p:cBhvr additive="base">
                                        <p:cTn dur="500" fill="hold" id="93"/>
                                        <p:tgtEl>
                                          <p:spTgt spid="21"/>
                                        </p:tgtEl>
                                        <p:attrNameLst>
                                          <p:attrName>ppt_y</p:attrName>
                                        </p:attrNameLst>
                                      </p:cBhvr>
                                      <p:tavLst>
                                        <p:tav tm="0">
                                          <p:val>
                                            <p:strVal val="1+#ppt_h/2"/>
                                          </p:val>
                                        </p:tav>
                                        <p:tav tm="100000">
                                          <p:val>
                                            <p:strVal val="#ppt_y"/>
                                          </p:val>
                                        </p:tav>
                                      </p:tavLst>
                                    </p:anim>
                                  </p:childTnLst>
                                </p:cTn>
                              </p:par>
                            </p:childTnLst>
                          </p:cTn>
                        </p:par>
                        <p:par>
                          <p:cTn fill="hold" id="94" nodeType="afterGroup">
                            <p:stCondLst>
                              <p:cond delay="9000"/>
                            </p:stCondLst>
                            <p:childTnLst>
                              <p:par>
                                <p:cTn accel="50000" decel="50000" fill="hold" grpId="0" id="95" nodeType="afterEffect" presetClass="entr" presetID="2" presetSubtype="4">
                                  <p:stCondLst>
                                    <p:cond delay="0"/>
                                  </p:stCondLst>
                                  <p:childTnLst>
                                    <p:set>
                                      <p:cBhvr>
                                        <p:cTn dur="1" fill="hold" id="96">
                                          <p:stCondLst>
                                            <p:cond delay="0"/>
                                          </p:stCondLst>
                                        </p:cTn>
                                        <p:tgtEl>
                                          <p:spTgt spid="32"/>
                                        </p:tgtEl>
                                        <p:attrNameLst>
                                          <p:attrName>style.visibility</p:attrName>
                                        </p:attrNameLst>
                                      </p:cBhvr>
                                      <p:to>
                                        <p:strVal val="visible"/>
                                      </p:to>
                                    </p:set>
                                    <p:anim calcmode="lin" valueType="num">
                                      <p:cBhvr additive="base">
                                        <p:cTn dur="500" fill="hold" id="97"/>
                                        <p:tgtEl>
                                          <p:spTgt spid="32"/>
                                        </p:tgtEl>
                                        <p:attrNameLst>
                                          <p:attrName>ppt_x</p:attrName>
                                        </p:attrNameLst>
                                      </p:cBhvr>
                                      <p:tavLst>
                                        <p:tav tm="0">
                                          <p:val>
                                            <p:strVal val="#ppt_x"/>
                                          </p:val>
                                        </p:tav>
                                        <p:tav tm="100000">
                                          <p:val>
                                            <p:strVal val="#ppt_x"/>
                                          </p:val>
                                        </p:tav>
                                      </p:tavLst>
                                    </p:anim>
                                    <p:anim calcmode="lin" valueType="num">
                                      <p:cBhvr additive="base">
                                        <p:cTn dur="500" fill="hold" id="98"/>
                                        <p:tgtEl>
                                          <p:spTgt spid="32"/>
                                        </p:tgtEl>
                                        <p:attrNameLst>
                                          <p:attrName>ppt_y</p:attrName>
                                        </p:attrNameLst>
                                      </p:cBhvr>
                                      <p:tavLst>
                                        <p:tav tm="0">
                                          <p:val>
                                            <p:strVal val="1+#ppt_h/2"/>
                                          </p:val>
                                        </p:tav>
                                        <p:tav tm="100000">
                                          <p:val>
                                            <p:strVal val="#ppt_y"/>
                                          </p:val>
                                        </p:tav>
                                      </p:tavLst>
                                    </p:anim>
                                  </p:childTnLst>
                                </p:cTn>
                              </p:par>
                            </p:childTnLst>
                          </p:cTn>
                        </p:par>
                        <p:par>
                          <p:cTn fill="hold" id="99" nodeType="afterGroup">
                            <p:stCondLst>
                              <p:cond delay="9500"/>
                            </p:stCondLst>
                            <p:childTnLst>
                              <p:par>
                                <p:cTn accel="50000" decel="50000" fill="hold" id="100" nodeType="afterEffect" presetClass="entr" presetID="2" presetSubtype="4">
                                  <p:stCondLst>
                                    <p:cond delay="0"/>
                                  </p:stCondLst>
                                  <p:childTnLst>
                                    <p:set>
                                      <p:cBhvr>
                                        <p:cTn dur="1" fill="hold" id="101">
                                          <p:stCondLst>
                                            <p:cond delay="0"/>
                                          </p:stCondLst>
                                        </p:cTn>
                                        <p:tgtEl>
                                          <p:spTgt spid="24"/>
                                        </p:tgtEl>
                                        <p:attrNameLst>
                                          <p:attrName>style.visibility</p:attrName>
                                        </p:attrNameLst>
                                      </p:cBhvr>
                                      <p:to>
                                        <p:strVal val="visible"/>
                                      </p:to>
                                    </p:set>
                                    <p:anim calcmode="lin" valueType="num">
                                      <p:cBhvr additive="base">
                                        <p:cTn dur="500" fill="hold" id="102"/>
                                        <p:tgtEl>
                                          <p:spTgt spid="24"/>
                                        </p:tgtEl>
                                        <p:attrNameLst>
                                          <p:attrName>ppt_x</p:attrName>
                                        </p:attrNameLst>
                                      </p:cBhvr>
                                      <p:tavLst>
                                        <p:tav tm="0">
                                          <p:val>
                                            <p:strVal val="#ppt_x"/>
                                          </p:val>
                                        </p:tav>
                                        <p:tav tm="100000">
                                          <p:val>
                                            <p:strVal val="#ppt_x"/>
                                          </p:val>
                                        </p:tav>
                                      </p:tavLst>
                                    </p:anim>
                                    <p:anim calcmode="lin" valueType="num">
                                      <p:cBhvr additive="base">
                                        <p:cTn dur="500" fill="hold" id="103"/>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11"/>
      <p:bldP grpId="0" spid="17"/>
      <p:bldP grpId="0" spid="22"/>
      <p:bldP grpId="0" spid="27"/>
      <p:bldP grpId="0" spid="28"/>
      <p:bldP grpId="0" spid="29"/>
      <p:bldP grpId="0" spid="31"/>
      <p:bldP grpId="0" spid="32"/>
      <p:bldP grpId="0" spid="34"/>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4"/>
          <p:cNvGrpSpPr>
            <a:grpSpLocks noChangeAspect="1"/>
          </p:cNvGrpSpPr>
          <p:nvPr/>
        </p:nvGrpSpPr>
        <p:grpSpPr>
          <a:xfrm rot="4351113">
            <a:off x="3888103" y="1599366"/>
            <a:ext cx="3348501" cy="2309235"/>
            <a:chOff x="940378" y="1114346"/>
            <a:chExt cx="7056438" cy="4867275"/>
          </a:xfrm>
        </p:grpSpPr>
        <p:sp>
          <p:nvSpPr>
            <p:cNvPr id="6" name="Arc 682"/>
            <p:cNvSpPr/>
            <p:nvPr/>
          </p:nvSpPr>
          <p:spPr bwMode="auto">
            <a:xfrm rot="18746404">
              <a:off x="3554196" y="1119903"/>
              <a:ext cx="1014413" cy="1003300"/>
            </a:xfrm>
            <a:custGeom>
              <a:gdLst>
                <a:gd fmla="*/ 2147483647 w 21600" name="T0"/>
                <a:gd fmla="*/ 0 h 21356" name="T1"/>
                <a:gd fmla="*/ 2147483647 w 21600" name="T2"/>
                <a:gd fmla="*/ 2147483647 h 21356" name="T3"/>
                <a:gd fmla="*/ 0 w 21600" name="T4"/>
                <a:gd fmla="*/ 2147483647 h 21356" name="T5"/>
                <a:gd fmla="*/ 0 60000 65536" name="T6"/>
                <a:gd fmla="*/ 0 60000 65536" name="T7"/>
                <a:gd fmla="*/ 0 60000 65536" name="T8"/>
                <a:gd fmla="*/ 0 w 21600" name="T9"/>
                <a:gd fmla="*/ 0 h 21356" name="T10"/>
                <a:gd fmla="*/ 21600 w 21600" name="T11"/>
                <a:gd fmla="*/ 21356 h 21356" name="T12"/>
              </a:gdLst>
              <a:cxnLst>
                <a:cxn ang="T6">
                  <a:pos x="T0" y="T1"/>
                </a:cxn>
                <a:cxn ang="T7">
                  <a:pos x="T2" y="T3"/>
                </a:cxn>
                <a:cxn ang="T8">
                  <a:pos x="T4" y="T5"/>
                </a:cxn>
              </a:cxnLst>
              <a:rect b="T12" l="T9" r="T11" t="T10"/>
              <a:pathLst>
                <a:path extrusionOk="0" fill="none" h="21356" w="21600">
                  <a:moveTo>
                    <a:pt x="3237" y="-1"/>
                  </a:moveTo>
                  <a:cubicBezTo>
                    <a:pt x="13795" y="1600"/>
                    <a:pt x="21600" y="10676"/>
                    <a:pt x="21600" y="21356"/>
                  </a:cubicBezTo>
                </a:path>
                <a:path extrusionOk="0" h="21356" stroke="0" w="21600">
                  <a:moveTo>
                    <a:pt x="3237" y="-1"/>
                  </a:moveTo>
                  <a:cubicBezTo>
                    <a:pt x="13795" y="1600"/>
                    <a:pt x="21600" y="10676"/>
                    <a:pt x="21600" y="21356"/>
                  </a:cubicBezTo>
                  <a:lnTo>
                    <a:pt x="0" y="21356"/>
                  </a:lnTo>
                  <a:lnTo>
                    <a:pt x="3237" y="-1"/>
                  </a:lnTo>
                  <a:close/>
                </a:path>
              </a:pathLst>
            </a:custGeom>
            <a:noFill/>
            <a:ln w="9525">
              <a:solidFill>
                <a:schemeClr val="bg1">
                  <a:lumMod val="50000"/>
                </a:schemeClr>
              </a:solidFill>
              <a:prstDash val="sysDot"/>
              <a:round/>
              <a:tailEnd len="med" type="triangle" w="med"/>
            </a:ln>
            <a:extLst>
              <a:ext uri="{909E8E84-426E-40DD-AFC4-6F175D3DCCD1}">
                <a14:hiddenFill>
                  <a:solidFill>
                    <a:srgbClr val="FFFFFF"/>
                  </a:solidFill>
                </a14:hiddenFill>
              </a:ext>
            </a:extLst>
          </p:spPr>
          <p:txBody>
            <a:bodyPr anchor="ctr" wrap="none"/>
            <a:lstStyle/>
            <a:p>
              <a:pPr algn="just" defTabSz="750204" latinLnBrk="1">
                <a:lnSpc>
                  <a:spcPct val="120000"/>
                </a:lnSpc>
                <a:spcBef>
                  <a:spcPct val="0"/>
                </a:spcBef>
                <a:spcAft>
                  <a:spcPct val="0"/>
                </a:spcAft>
                <a:defRPr/>
              </a:pPr>
              <a:endParaRPr altLang="en-US" kern="0" kumimoji="1"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7" name="Freeform 673"/>
            <p:cNvSpPr>
              <a:spLocks noEditPoints="1"/>
            </p:cNvSpPr>
            <p:nvPr/>
          </p:nvSpPr>
          <p:spPr bwMode="auto">
            <a:xfrm rot="21275256">
              <a:off x="4204278" y="1579484"/>
              <a:ext cx="2628900" cy="2630487"/>
            </a:xfrm>
            <a:custGeom>
              <a:gdLst>
                <a:gd fmla="*/ 2147483647 w 1816" name="T0"/>
                <a:gd fmla="*/ 2147483647 h 1816" name="T1"/>
                <a:gd fmla="*/ 2147483647 w 1816" name="T2"/>
                <a:gd fmla="*/ 2147483647 h 1816" name="T3"/>
                <a:gd fmla="*/ 2147483647 w 1816" name="T4"/>
                <a:gd fmla="*/ 2147483647 h 1816" name="T5"/>
                <a:gd fmla="*/ 2147483647 w 1816" name="T6"/>
                <a:gd fmla="*/ 2147483647 h 1816" name="T7"/>
                <a:gd fmla="*/ 2147483647 w 1816" name="T8"/>
                <a:gd fmla="*/ 2147483647 h 1816" name="T9"/>
                <a:gd fmla="*/ 2147483647 w 1816" name="T10"/>
                <a:gd fmla="*/ 2147483647 h 1816" name="T11"/>
                <a:gd fmla="*/ 2147483647 w 1816" name="T12"/>
                <a:gd fmla="*/ 2147483647 h 1816" name="T13"/>
                <a:gd fmla="*/ 2147483647 w 1816" name="T14"/>
                <a:gd fmla="*/ 2147483647 h 1816" name="T15"/>
                <a:gd fmla="*/ 2147483647 w 1816" name="T16"/>
                <a:gd fmla="*/ 2147483647 h 1816" name="T17"/>
                <a:gd fmla="*/ 2147483647 w 1816" name="T18"/>
                <a:gd fmla="*/ 2147483647 h 1816" name="T19"/>
                <a:gd fmla="*/ 2147483647 w 1816" name="T20"/>
                <a:gd fmla="*/ 2147483647 h 1816" name="T21"/>
                <a:gd fmla="*/ 2147483647 w 1816" name="T22"/>
                <a:gd fmla="*/ 2147483647 h 1816" name="T23"/>
                <a:gd fmla="*/ 0 w 1816" name="T24"/>
                <a:gd fmla="*/ 2147483647 h 1816" name="T25"/>
                <a:gd fmla="*/ 2147483647 w 1816" name="T26"/>
                <a:gd fmla="*/ 2147483647 h 1816" name="T27"/>
                <a:gd fmla="*/ 2147483647 w 1816" name="T28"/>
                <a:gd fmla="*/ 2147483647 h 1816" name="T29"/>
                <a:gd fmla="*/ 2147483647 w 1816" name="T30"/>
                <a:gd fmla="*/ 2147483647 h 1816" name="T31"/>
                <a:gd fmla="*/ 2147483647 w 1816" name="T32"/>
                <a:gd fmla="*/ 2147483647 h 1816" name="T33"/>
                <a:gd fmla="*/ 2147483647 w 1816" name="T34"/>
                <a:gd fmla="*/ 2147483647 h 1816" name="T35"/>
                <a:gd fmla="*/ 2147483647 w 1816" name="T36"/>
                <a:gd fmla="*/ 2147483647 h 1816" name="T37"/>
                <a:gd fmla="*/ 2147483647 w 1816" name="T38"/>
                <a:gd fmla="*/ 2147483647 h 1816" name="T39"/>
                <a:gd fmla="*/ 2147483647 w 1816" name="T40"/>
                <a:gd fmla="*/ 2147483647 h 1816" name="T41"/>
                <a:gd fmla="*/ 2147483647 w 1816" name="T42"/>
                <a:gd fmla="*/ 2147483647 h 1816" name="T43"/>
                <a:gd fmla="*/ 2147483647 w 1816" name="T44"/>
                <a:gd fmla="*/ 2147483647 h 1816" name="T45"/>
                <a:gd fmla="*/ 2147483647 w 1816" name="T46"/>
                <a:gd fmla="*/ 2147483647 h 1816" name="T47"/>
                <a:gd fmla="*/ 2147483647 w 1816" name="T48"/>
                <a:gd fmla="*/ 2147483647 h 1816" name="T49"/>
                <a:gd fmla="*/ 2147483647 w 1816" name="T50"/>
                <a:gd fmla="*/ 2147483647 h 1816" name="T51"/>
                <a:gd fmla="*/ 2147483647 w 1816" name="T52"/>
                <a:gd fmla="*/ 2147483647 h 1816" name="T53"/>
                <a:gd fmla="*/ 2147483647 w 1816" name="T54"/>
                <a:gd fmla="*/ 2147483647 h 1816" name="T55"/>
                <a:gd fmla="*/ 2147483647 w 1816" name="T56"/>
                <a:gd fmla="*/ 2147483647 h 1816" name="T57"/>
                <a:gd fmla="*/ 2147483647 w 1816" name="T58"/>
                <a:gd fmla="*/ 2147483647 h 1816" name="T59"/>
                <a:gd fmla="*/ 2147483647 w 1816" name="T60"/>
                <a:gd fmla="*/ 2147483647 h 1816" name="T61"/>
                <a:gd fmla="*/ 2147483647 w 1816" name="T62"/>
                <a:gd fmla="*/ 2147483647 h 1816" name="T63"/>
                <a:gd fmla="*/ 2147483647 w 1816" name="T64"/>
                <a:gd fmla="*/ 2147483647 h 1816" name="T65"/>
                <a:gd fmla="*/ 2147483647 w 1816" name="T66"/>
                <a:gd fmla="*/ 2147483647 h 1816" name="T67"/>
                <a:gd fmla="*/ 2147483647 w 1816" name="T68"/>
                <a:gd fmla="*/ 2147483647 h 1816" name="T69"/>
                <a:gd fmla="*/ 2147483647 w 1816" name="T70"/>
                <a:gd fmla="*/ 2147483647 h 1816" name="T71"/>
                <a:gd fmla="*/ 2147483647 w 1816" name="T72"/>
                <a:gd fmla="*/ 2147483647 h 1816" name="T73"/>
                <a:gd fmla="*/ 2147483647 w 1816" name="T74"/>
                <a:gd fmla="*/ 2147483647 h 1816" name="T75"/>
                <a:gd fmla="*/ 2147483647 w 1816" name="T76"/>
                <a:gd fmla="*/ 2147483647 h 1816" name="T77"/>
                <a:gd fmla="*/ 2147483647 w 1816" name="T78"/>
                <a:gd fmla="*/ 2147483647 h 1816" name="T79"/>
                <a:gd fmla="*/ 2147483647 w 1816" name="T80"/>
                <a:gd fmla="*/ 2147483647 h 1816" name="T81"/>
                <a:gd fmla="*/ 2147483647 w 1816" name="T82"/>
                <a:gd fmla="*/ 2147483647 h 1816" name="T83"/>
                <a:gd fmla="*/ 2147483647 w 1816" name="T84"/>
                <a:gd fmla="*/ 2147483647 h 1816" name="T85"/>
                <a:gd fmla="*/ 2147483647 w 1816" name="T86"/>
                <a:gd fmla="*/ 2147483647 h 1816" name="T87"/>
                <a:gd fmla="*/ 2147483647 w 1816" name="T88"/>
                <a:gd fmla="*/ 2147483647 h 1816" name="T89"/>
                <a:gd fmla="*/ 2147483647 w 1816" name="T90"/>
                <a:gd fmla="*/ 2147483647 h 1816" name="T91"/>
                <a:gd fmla="*/ 2147483647 w 1816" name="T92"/>
                <a:gd fmla="*/ 2147483647 h 1816" name="T93"/>
                <a:gd fmla="*/ 2147483647 w 1816" name="T94"/>
                <a:gd fmla="*/ 2147483647 h 1816" name="T95"/>
                <a:gd fmla="*/ 2147483647 w 1816" name="T96"/>
                <a:gd fmla="*/ 2147483647 h 1816" name="T97"/>
                <a:gd fmla="*/ 2147483647 w 1816" name="T98"/>
                <a:gd fmla="*/ 2147483647 h 1816" name="T99"/>
                <a:gd fmla="*/ 2147483647 w 1816" name="T100"/>
                <a:gd fmla="*/ 2147483647 h 1816" name="T101"/>
                <a:gd fmla="*/ 2147483647 w 1816" name="T102"/>
                <a:gd fmla="*/ 2147483647 h 181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816" name="T156"/>
                <a:gd fmla="*/ 0 h 1816" name="T157"/>
                <a:gd fmla="*/ 1816 w 1816" name="T158"/>
                <a:gd fmla="*/ 1816 h 1816"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1815" w="1815">
                  <a:moveTo>
                    <a:pt x="1816" y="978"/>
                  </a:moveTo>
                  <a:lnTo>
                    <a:pt x="1816" y="836"/>
                  </a:lnTo>
                  <a:lnTo>
                    <a:pt x="1710" y="836"/>
                  </a:lnTo>
                  <a:lnTo>
                    <a:pt x="1706" y="792"/>
                  </a:lnTo>
                  <a:lnTo>
                    <a:pt x="1698" y="750"/>
                  </a:lnTo>
                  <a:lnTo>
                    <a:pt x="1688" y="708"/>
                  </a:lnTo>
                  <a:lnTo>
                    <a:pt x="1678" y="666"/>
                  </a:lnTo>
                  <a:lnTo>
                    <a:pt x="1774" y="626"/>
                  </a:lnTo>
                  <a:lnTo>
                    <a:pt x="1718" y="494"/>
                  </a:lnTo>
                  <a:lnTo>
                    <a:pt x="1622" y="534"/>
                  </a:lnTo>
                  <a:lnTo>
                    <a:pt x="1602" y="496"/>
                  </a:lnTo>
                  <a:lnTo>
                    <a:pt x="1578" y="460"/>
                  </a:lnTo>
                  <a:lnTo>
                    <a:pt x="1552" y="424"/>
                  </a:lnTo>
                  <a:lnTo>
                    <a:pt x="1526" y="390"/>
                  </a:lnTo>
                  <a:lnTo>
                    <a:pt x="1600" y="316"/>
                  </a:lnTo>
                  <a:lnTo>
                    <a:pt x="1498" y="216"/>
                  </a:lnTo>
                  <a:lnTo>
                    <a:pt x="1426" y="290"/>
                  </a:lnTo>
                  <a:lnTo>
                    <a:pt x="1392" y="262"/>
                  </a:lnTo>
                  <a:lnTo>
                    <a:pt x="1356" y="236"/>
                  </a:lnTo>
                  <a:lnTo>
                    <a:pt x="1318" y="214"/>
                  </a:lnTo>
                  <a:lnTo>
                    <a:pt x="1280" y="192"/>
                  </a:lnTo>
                  <a:lnTo>
                    <a:pt x="1320" y="96"/>
                  </a:lnTo>
                  <a:lnTo>
                    <a:pt x="1188" y="42"/>
                  </a:lnTo>
                  <a:lnTo>
                    <a:pt x="1150" y="138"/>
                  </a:lnTo>
                  <a:lnTo>
                    <a:pt x="1108" y="126"/>
                  </a:lnTo>
                  <a:lnTo>
                    <a:pt x="1066" y="116"/>
                  </a:lnTo>
                  <a:lnTo>
                    <a:pt x="1022" y="110"/>
                  </a:lnTo>
                  <a:lnTo>
                    <a:pt x="978" y="104"/>
                  </a:lnTo>
                  <a:lnTo>
                    <a:pt x="978" y="0"/>
                  </a:lnTo>
                  <a:lnTo>
                    <a:pt x="836" y="0"/>
                  </a:lnTo>
                  <a:lnTo>
                    <a:pt x="836" y="104"/>
                  </a:lnTo>
                  <a:lnTo>
                    <a:pt x="792" y="110"/>
                  </a:lnTo>
                  <a:lnTo>
                    <a:pt x="750" y="116"/>
                  </a:lnTo>
                  <a:lnTo>
                    <a:pt x="706" y="126"/>
                  </a:lnTo>
                  <a:lnTo>
                    <a:pt x="666" y="138"/>
                  </a:lnTo>
                  <a:lnTo>
                    <a:pt x="626" y="42"/>
                  </a:lnTo>
                  <a:lnTo>
                    <a:pt x="494" y="96"/>
                  </a:lnTo>
                  <a:lnTo>
                    <a:pt x="534" y="192"/>
                  </a:lnTo>
                  <a:lnTo>
                    <a:pt x="496" y="214"/>
                  </a:lnTo>
                  <a:lnTo>
                    <a:pt x="460" y="236"/>
                  </a:lnTo>
                  <a:lnTo>
                    <a:pt x="424" y="262"/>
                  </a:lnTo>
                  <a:lnTo>
                    <a:pt x="390" y="290"/>
                  </a:lnTo>
                  <a:lnTo>
                    <a:pt x="316" y="216"/>
                  </a:lnTo>
                  <a:lnTo>
                    <a:pt x="216" y="316"/>
                  </a:lnTo>
                  <a:lnTo>
                    <a:pt x="288" y="390"/>
                  </a:lnTo>
                  <a:lnTo>
                    <a:pt x="262" y="424"/>
                  </a:lnTo>
                  <a:lnTo>
                    <a:pt x="236" y="460"/>
                  </a:lnTo>
                  <a:lnTo>
                    <a:pt x="214" y="496"/>
                  </a:lnTo>
                  <a:lnTo>
                    <a:pt x="192" y="534"/>
                  </a:lnTo>
                  <a:lnTo>
                    <a:pt x="96" y="494"/>
                  </a:lnTo>
                  <a:lnTo>
                    <a:pt x="42" y="626"/>
                  </a:lnTo>
                  <a:lnTo>
                    <a:pt x="138" y="666"/>
                  </a:lnTo>
                  <a:lnTo>
                    <a:pt x="126" y="708"/>
                  </a:lnTo>
                  <a:lnTo>
                    <a:pt x="116" y="750"/>
                  </a:lnTo>
                  <a:lnTo>
                    <a:pt x="108" y="792"/>
                  </a:lnTo>
                  <a:lnTo>
                    <a:pt x="104" y="836"/>
                  </a:lnTo>
                  <a:lnTo>
                    <a:pt x="0" y="836"/>
                  </a:lnTo>
                  <a:lnTo>
                    <a:pt x="0" y="978"/>
                  </a:lnTo>
                  <a:lnTo>
                    <a:pt x="104" y="978"/>
                  </a:lnTo>
                  <a:lnTo>
                    <a:pt x="108" y="1022"/>
                  </a:lnTo>
                  <a:lnTo>
                    <a:pt x="116" y="1066"/>
                  </a:lnTo>
                  <a:lnTo>
                    <a:pt x="126" y="1108"/>
                  </a:lnTo>
                  <a:lnTo>
                    <a:pt x="138" y="1150"/>
                  </a:lnTo>
                  <a:lnTo>
                    <a:pt x="42" y="1190"/>
                  </a:lnTo>
                  <a:lnTo>
                    <a:pt x="96" y="1320"/>
                  </a:lnTo>
                  <a:lnTo>
                    <a:pt x="192" y="1280"/>
                  </a:lnTo>
                  <a:lnTo>
                    <a:pt x="214" y="1320"/>
                  </a:lnTo>
                  <a:lnTo>
                    <a:pt x="236" y="1356"/>
                  </a:lnTo>
                  <a:lnTo>
                    <a:pt x="262" y="1392"/>
                  </a:lnTo>
                  <a:lnTo>
                    <a:pt x="288" y="1426"/>
                  </a:lnTo>
                  <a:lnTo>
                    <a:pt x="216" y="1500"/>
                  </a:lnTo>
                  <a:lnTo>
                    <a:pt x="316" y="1600"/>
                  </a:lnTo>
                  <a:lnTo>
                    <a:pt x="390" y="1526"/>
                  </a:lnTo>
                  <a:lnTo>
                    <a:pt x="424" y="1554"/>
                  </a:lnTo>
                  <a:lnTo>
                    <a:pt x="460" y="1578"/>
                  </a:lnTo>
                  <a:lnTo>
                    <a:pt x="496" y="1602"/>
                  </a:lnTo>
                  <a:lnTo>
                    <a:pt x="534" y="1622"/>
                  </a:lnTo>
                  <a:lnTo>
                    <a:pt x="494" y="1718"/>
                  </a:lnTo>
                  <a:lnTo>
                    <a:pt x="626" y="1774"/>
                  </a:lnTo>
                  <a:lnTo>
                    <a:pt x="666" y="1678"/>
                  </a:lnTo>
                  <a:lnTo>
                    <a:pt x="706" y="1690"/>
                  </a:lnTo>
                  <a:lnTo>
                    <a:pt x="750" y="1698"/>
                  </a:lnTo>
                  <a:lnTo>
                    <a:pt x="792" y="1706"/>
                  </a:lnTo>
                  <a:lnTo>
                    <a:pt x="836" y="1712"/>
                  </a:lnTo>
                  <a:lnTo>
                    <a:pt x="836" y="1816"/>
                  </a:lnTo>
                  <a:lnTo>
                    <a:pt x="978" y="1816"/>
                  </a:lnTo>
                  <a:lnTo>
                    <a:pt x="978" y="1712"/>
                  </a:lnTo>
                  <a:lnTo>
                    <a:pt x="1022" y="1706"/>
                  </a:lnTo>
                  <a:lnTo>
                    <a:pt x="1066" y="1698"/>
                  </a:lnTo>
                  <a:lnTo>
                    <a:pt x="1108" y="1690"/>
                  </a:lnTo>
                  <a:lnTo>
                    <a:pt x="1150" y="1678"/>
                  </a:lnTo>
                  <a:lnTo>
                    <a:pt x="1188" y="1774"/>
                  </a:lnTo>
                  <a:lnTo>
                    <a:pt x="1320" y="1718"/>
                  </a:lnTo>
                  <a:lnTo>
                    <a:pt x="1280" y="1622"/>
                  </a:lnTo>
                  <a:lnTo>
                    <a:pt x="1318" y="1602"/>
                  </a:lnTo>
                  <a:lnTo>
                    <a:pt x="1356" y="1578"/>
                  </a:lnTo>
                  <a:lnTo>
                    <a:pt x="1392" y="1554"/>
                  </a:lnTo>
                  <a:lnTo>
                    <a:pt x="1426" y="1526"/>
                  </a:lnTo>
                  <a:lnTo>
                    <a:pt x="1498" y="1600"/>
                  </a:lnTo>
                  <a:lnTo>
                    <a:pt x="1600" y="1500"/>
                  </a:lnTo>
                  <a:lnTo>
                    <a:pt x="1526" y="1426"/>
                  </a:lnTo>
                  <a:lnTo>
                    <a:pt x="1552" y="1392"/>
                  </a:lnTo>
                  <a:lnTo>
                    <a:pt x="1578" y="1356"/>
                  </a:lnTo>
                  <a:lnTo>
                    <a:pt x="1602" y="1320"/>
                  </a:lnTo>
                  <a:lnTo>
                    <a:pt x="1622" y="1280"/>
                  </a:lnTo>
                  <a:lnTo>
                    <a:pt x="1718" y="1320"/>
                  </a:lnTo>
                  <a:lnTo>
                    <a:pt x="1774" y="1190"/>
                  </a:lnTo>
                  <a:lnTo>
                    <a:pt x="1678" y="1150"/>
                  </a:lnTo>
                  <a:lnTo>
                    <a:pt x="1688" y="1108"/>
                  </a:lnTo>
                  <a:lnTo>
                    <a:pt x="1698" y="1066"/>
                  </a:lnTo>
                  <a:lnTo>
                    <a:pt x="1706" y="1022"/>
                  </a:lnTo>
                  <a:lnTo>
                    <a:pt x="1710" y="978"/>
                  </a:lnTo>
                  <a:lnTo>
                    <a:pt x="1816" y="978"/>
                  </a:lnTo>
                  <a:close/>
                  <a:moveTo>
                    <a:pt x="908" y="1614"/>
                  </a:moveTo>
                  <a:lnTo>
                    <a:pt x="908" y="1614"/>
                  </a:lnTo>
                  <a:lnTo>
                    <a:pt x="872" y="1612"/>
                  </a:lnTo>
                  <a:lnTo>
                    <a:pt x="836" y="1610"/>
                  </a:lnTo>
                  <a:lnTo>
                    <a:pt x="800" y="1606"/>
                  </a:lnTo>
                  <a:lnTo>
                    <a:pt x="766" y="1600"/>
                  </a:lnTo>
                  <a:lnTo>
                    <a:pt x="730" y="1592"/>
                  </a:lnTo>
                  <a:lnTo>
                    <a:pt x="698" y="1582"/>
                  </a:lnTo>
                  <a:lnTo>
                    <a:pt x="664" y="1570"/>
                  </a:lnTo>
                  <a:lnTo>
                    <a:pt x="632" y="1558"/>
                  </a:lnTo>
                  <a:lnTo>
                    <a:pt x="602" y="1544"/>
                  </a:lnTo>
                  <a:lnTo>
                    <a:pt x="570" y="1528"/>
                  </a:lnTo>
                  <a:lnTo>
                    <a:pt x="542" y="1512"/>
                  </a:lnTo>
                  <a:lnTo>
                    <a:pt x="512" y="1492"/>
                  </a:lnTo>
                  <a:lnTo>
                    <a:pt x="484" y="1474"/>
                  </a:lnTo>
                  <a:lnTo>
                    <a:pt x="458" y="1452"/>
                  </a:lnTo>
                  <a:lnTo>
                    <a:pt x="432" y="1430"/>
                  </a:lnTo>
                  <a:lnTo>
                    <a:pt x="408" y="1406"/>
                  </a:lnTo>
                  <a:lnTo>
                    <a:pt x="384" y="1382"/>
                  </a:lnTo>
                  <a:lnTo>
                    <a:pt x="362" y="1356"/>
                  </a:lnTo>
                  <a:lnTo>
                    <a:pt x="342" y="1330"/>
                  </a:lnTo>
                  <a:lnTo>
                    <a:pt x="322" y="1302"/>
                  </a:lnTo>
                  <a:lnTo>
                    <a:pt x="304" y="1274"/>
                  </a:lnTo>
                  <a:lnTo>
                    <a:pt x="286" y="1244"/>
                  </a:lnTo>
                  <a:lnTo>
                    <a:pt x="272" y="1214"/>
                  </a:lnTo>
                  <a:lnTo>
                    <a:pt x="256" y="1182"/>
                  </a:lnTo>
                  <a:lnTo>
                    <a:pt x="244" y="1150"/>
                  </a:lnTo>
                  <a:lnTo>
                    <a:pt x="234" y="1118"/>
                  </a:lnTo>
                  <a:lnTo>
                    <a:pt x="224" y="1084"/>
                  </a:lnTo>
                  <a:lnTo>
                    <a:pt x="216" y="1050"/>
                  </a:lnTo>
                  <a:lnTo>
                    <a:pt x="210" y="1016"/>
                  </a:lnTo>
                  <a:lnTo>
                    <a:pt x="206" y="980"/>
                  </a:lnTo>
                  <a:lnTo>
                    <a:pt x="202" y="944"/>
                  </a:lnTo>
                  <a:lnTo>
                    <a:pt x="202" y="908"/>
                  </a:lnTo>
                  <a:lnTo>
                    <a:pt x="202" y="872"/>
                  </a:lnTo>
                  <a:lnTo>
                    <a:pt x="206" y="836"/>
                  </a:lnTo>
                  <a:lnTo>
                    <a:pt x="210" y="800"/>
                  </a:lnTo>
                  <a:lnTo>
                    <a:pt x="216" y="766"/>
                  </a:lnTo>
                  <a:lnTo>
                    <a:pt x="224" y="732"/>
                  </a:lnTo>
                  <a:lnTo>
                    <a:pt x="234" y="698"/>
                  </a:lnTo>
                  <a:lnTo>
                    <a:pt x="244" y="664"/>
                  </a:lnTo>
                  <a:lnTo>
                    <a:pt x="256" y="632"/>
                  </a:lnTo>
                  <a:lnTo>
                    <a:pt x="272" y="602"/>
                  </a:lnTo>
                  <a:lnTo>
                    <a:pt x="286" y="572"/>
                  </a:lnTo>
                  <a:lnTo>
                    <a:pt x="304" y="542"/>
                  </a:lnTo>
                  <a:lnTo>
                    <a:pt x="322" y="512"/>
                  </a:lnTo>
                  <a:lnTo>
                    <a:pt x="342" y="486"/>
                  </a:lnTo>
                  <a:lnTo>
                    <a:pt x="362" y="458"/>
                  </a:lnTo>
                  <a:lnTo>
                    <a:pt x="384" y="432"/>
                  </a:lnTo>
                  <a:lnTo>
                    <a:pt x="408" y="408"/>
                  </a:lnTo>
                  <a:lnTo>
                    <a:pt x="432" y="386"/>
                  </a:lnTo>
                  <a:lnTo>
                    <a:pt x="458" y="362"/>
                  </a:lnTo>
                  <a:lnTo>
                    <a:pt x="484" y="342"/>
                  </a:lnTo>
                  <a:lnTo>
                    <a:pt x="512" y="322"/>
                  </a:lnTo>
                  <a:lnTo>
                    <a:pt x="542" y="304"/>
                  </a:lnTo>
                  <a:lnTo>
                    <a:pt x="570" y="286"/>
                  </a:lnTo>
                  <a:lnTo>
                    <a:pt x="602" y="272"/>
                  </a:lnTo>
                  <a:lnTo>
                    <a:pt x="632" y="258"/>
                  </a:lnTo>
                  <a:lnTo>
                    <a:pt x="664" y="244"/>
                  </a:lnTo>
                  <a:lnTo>
                    <a:pt x="698" y="234"/>
                  </a:lnTo>
                  <a:lnTo>
                    <a:pt x="730" y="224"/>
                  </a:lnTo>
                  <a:lnTo>
                    <a:pt x="766" y="216"/>
                  </a:lnTo>
                  <a:lnTo>
                    <a:pt x="800" y="210"/>
                  </a:lnTo>
                  <a:lnTo>
                    <a:pt x="836" y="206"/>
                  </a:lnTo>
                  <a:lnTo>
                    <a:pt x="872" y="202"/>
                  </a:lnTo>
                  <a:lnTo>
                    <a:pt x="908" y="202"/>
                  </a:lnTo>
                  <a:lnTo>
                    <a:pt x="944" y="202"/>
                  </a:lnTo>
                  <a:lnTo>
                    <a:pt x="980" y="206"/>
                  </a:lnTo>
                  <a:lnTo>
                    <a:pt x="1014" y="210"/>
                  </a:lnTo>
                  <a:lnTo>
                    <a:pt x="1050" y="216"/>
                  </a:lnTo>
                  <a:lnTo>
                    <a:pt x="1084" y="224"/>
                  </a:lnTo>
                  <a:lnTo>
                    <a:pt x="1118" y="234"/>
                  </a:lnTo>
                  <a:lnTo>
                    <a:pt x="1150" y="244"/>
                  </a:lnTo>
                  <a:lnTo>
                    <a:pt x="1182" y="258"/>
                  </a:lnTo>
                  <a:lnTo>
                    <a:pt x="1214" y="272"/>
                  </a:lnTo>
                  <a:lnTo>
                    <a:pt x="1244" y="286"/>
                  </a:lnTo>
                  <a:lnTo>
                    <a:pt x="1274" y="304"/>
                  </a:lnTo>
                  <a:lnTo>
                    <a:pt x="1302" y="322"/>
                  </a:lnTo>
                  <a:lnTo>
                    <a:pt x="1330" y="342"/>
                  </a:lnTo>
                  <a:lnTo>
                    <a:pt x="1356" y="362"/>
                  </a:lnTo>
                  <a:lnTo>
                    <a:pt x="1382" y="386"/>
                  </a:lnTo>
                  <a:lnTo>
                    <a:pt x="1406" y="408"/>
                  </a:lnTo>
                  <a:lnTo>
                    <a:pt x="1430" y="432"/>
                  </a:lnTo>
                  <a:lnTo>
                    <a:pt x="1452" y="458"/>
                  </a:lnTo>
                  <a:lnTo>
                    <a:pt x="1474" y="486"/>
                  </a:lnTo>
                  <a:lnTo>
                    <a:pt x="1492" y="512"/>
                  </a:lnTo>
                  <a:lnTo>
                    <a:pt x="1512" y="542"/>
                  </a:lnTo>
                  <a:lnTo>
                    <a:pt x="1528" y="572"/>
                  </a:lnTo>
                  <a:lnTo>
                    <a:pt x="1544" y="602"/>
                  </a:lnTo>
                  <a:lnTo>
                    <a:pt x="1558" y="632"/>
                  </a:lnTo>
                  <a:lnTo>
                    <a:pt x="1570" y="664"/>
                  </a:lnTo>
                  <a:lnTo>
                    <a:pt x="1582" y="698"/>
                  </a:lnTo>
                  <a:lnTo>
                    <a:pt x="1592" y="732"/>
                  </a:lnTo>
                  <a:lnTo>
                    <a:pt x="1598" y="766"/>
                  </a:lnTo>
                  <a:lnTo>
                    <a:pt x="1606" y="800"/>
                  </a:lnTo>
                  <a:lnTo>
                    <a:pt x="1610" y="836"/>
                  </a:lnTo>
                  <a:lnTo>
                    <a:pt x="1612" y="872"/>
                  </a:lnTo>
                  <a:lnTo>
                    <a:pt x="1614" y="908"/>
                  </a:lnTo>
                  <a:lnTo>
                    <a:pt x="1612" y="944"/>
                  </a:lnTo>
                  <a:lnTo>
                    <a:pt x="1610" y="980"/>
                  </a:lnTo>
                  <a:lnTo>
                    <a:pt x="1606" y="1016"/>
                  </a:lnTo>
                  <a:lnTo>
                    <a:pt x="1598" y="1050"/>
                  </a:lnTo>
                  <a:lnTo>
                    <a:pt x="1592" y="1084"/>
                  </a:lnTo>
                  <a:lnTo>
                    <a:pt x="1582" y="1118"/>
                  </a:lnTo>
                  <a:lnTo>
                    <a:pt x="1570" y="1150"/>
                  </a:lnTo>
                  <a:lnTo>
                    <a:pt x="1558" y="1182"/>
                  </a:lnTo>
                  <a:lnTo>
                    <a:pt x="1544" y="1214"/>
                  </a:lnTo>
                  <a:lnTo>
                    <a:pt x="1528" y="1244"/>
                  </a:lnTo>
                  <a:lnTo>
                    <a:pt x="1512" y="1274"/>
                  </a:lnTo>
                  <a:lnTo>
                    <a:pt x="1492" y="1302"/>
                  </a:lnTo>
                  <a:lnTo>
                    <a:pt x="1474" y="1330"/>
                  </a:lnTo>
                  <a:lnTo>
                    <a:pt x="1452" y="1356"/>
                  </a:lnTo>
                  <a:lnTo>
                    <a:pt x="1430" y="1382"/>
                  </a:lnTo>
                  <a:lnTo>
                    <a:pt x="1406" y="1406"/>
                  </a:lnTo>
                  <a:lnTo>
                    <a:pt x="1382" y="1430"/>
                  </a:lnTo>
                  <a:lnTo>
                    <a:pt x="1356" y="1452"/>
                  </a:lnTo>
                  <a:lnTo>
                    <a:pt x="1330" y="1474"/>
                  </a:lnTo>
                  <a:lnTo>
                    <a:pt x="1302" y="1492"/>
                  </a:lnTo>
                  <a:lnTo>
                    <a:pt x="1274" y="1512"/>
                  </a:lnTo>
                  <a:lnTo>
                    <a:pt x="1244" y="1528"/>
                  </a:lnTo>
                  <a:lnTo>
                    <a:pt x="1214" y="1544"/>
                  </a:lnTo>
                  <a:lnTo>
                    <a:pt x="1182" y="1558"/>
                  </a:lnTo>
                  <a:lnTo>
                    <a:pt x="1150" y="1570"/>
                  </a:lnTo>
                  <a:lnTo>
                    <a:pt x="1118" y="1582"/>
                  </a:lnTo>
                  <a:lnTo>
                    <a:pt x="1084" y="1592"/>
                  </a:lnTo>
                  <a:lnTo>
                    <a:pt x="1050" y="1600"/>
                  </a:lnTo>
                  <a:lnTo>
                    <a:pt x="1014" y="1606"/>
                  </a:lnTo>
                  <a:lnTo>
                    <a:pt x="980" y="1610"/>
                  </a:lnTo>
                  <a:lnTo>
                    <a:pt x="944" y="1612"/>
                  </a:lnTo>
                  <a:lnTo>
                    <a:pt x="908" y="1614"/>
                  </a:lnTo>
                  <a:close/>
                </a:path>
              </a:pathLst>
            </a:custGeom>
            <a:solidFill>
              <a:schemeClr val="accent2"/>
            </a:solidFill>
            <a:ln>
              <a:noFill/>
            </a:ln>
            <a:extLst>
              <a:ext uri="{91240B29-F687-4F45-9708-019B960494DF}">
                <a14:hiddenLine cap="rnd" w="19050">
                  <a:solidFill>
                    <a:srgbClr val="000000"/>
                  </a:solidFill>
                  <a:prstDash val="sysDot"/>
                  <a:round/>
                  <a:headEnd/>
                  <a:tailEnd/>
                </a14:hiddenLine>
              </a:ext>
            </a:extLst>
          </p:spPr>
          <p:txBody>
            <a:bodyPr anchor="ctr" wrap="none"/>
            <a:lstStyle/>
            <a:p>
              <a:pPr algn="just" latinLnBrk="1">
                <a:lnSpc>
                  <a:spcPct val="120000"/>
                </a:lnSpc>
                <a:spcBef>
                  <a:spcPct val="0"/>
                </a:spcBef>
                <a:spcAft>
                  <a:spcPct val="0"/>
                </a:spcAft>
              </a:pPr>
              <a:endParaRPr altLang="en-US" kumimoji="1"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8" name="Freeform 675"/>
            <p:cNvSpPr>
              <a:spLocks noEditPoints="1"/>
            </p:cNvSpPr>
            <p:nvPr/>
          </p:nvSpPr>
          <p:spPr bwMode="auto">
            <a:xfrm rot="21275256">
              <a:off x="940378" y="1649334"/>
              <a:ext cx="3429000" cy="3429000"/>
            </a:xfrm>
            <a:custGeom>
              <a:gdLst>
                <a:gd fmla="*/ 2147483647 w 2622" name="T0"/>
                <a:gd fmla="*/ 2147483647 h 2622" name="T1"/>
                <a:gd fmla="*/ 2147483647 w 2622" name="T2"/>
                <a:gd fmla="*/ 2147483647 h 2622" name="T3"/>
                <a:gd fmla="*/ 2147483647 w 2622" name="T4"/>
                <a:gd fmla="*/ 2147483647 h 2622" name="T5"/>
                <a:gd fmla="*/ 2147483647 w 2622" name="T6"/>
                <a:gd fmla="*/ 2147483647 h 2622" name="T7"/>
                <a:gd fmla="*/ 2147483647 w 2622" name="T8"/>
                <a:gd fmla="*/ 2147483647 h 2622" name="T9"/>
                <a:gd fmla="*/ 2147483647 w 2622" name="T10"/>
                <a:gd fmla="*/ 2147483647 h 2622" name="T11"/>
                <a:gd fmla="*/ 2147483647 w 2622" name="T12"/>
                <a:gd fmla="*/ 2147483647 h 2622" name="T13"/>
                <a:gd fmla="*/ 2147483647 w 2622" name="T14"/>
                <a:gd fmla="*/ 2147483647 h 2622" name="T15"/>
                <a:gd fmla="*/ 2147483647 w 2622" name="T16"/>
                <a:gd fmla="*/ 2147483647 h 2622" name="T17"/>
                <a:gd fmla="*/ 2147483647 w 2622" name="T18"/>
                <a:gd fmla="*/ 2147483647 h 2622" name="T19"/>
                <a:gd fmla="*/ 2147483647 w 2622" name="T20"/>
                <a:gd fmla="*/ 2147483647 h 2622" name="T21"/>
                <a:gd fmla="*/ 2147483647 w 2622" name="T22"/>
                <a:gd fmla="*/ 2147483647 h 2622" name="T23"/>
                <a:gd fmla="*/ 2147483647 w 2622" name="T24"/>
                <a:gd fmla="*/ 2147483647 h 2622" name="T25"/>
                <a:gd fmla="*/ 2147483647 w 2622" name="T26"/>
                <a:gd fmla="*/ 2147483647 h 2622" name="T27"/>
                <a:gd fmla="*/ 2147483647 w 2622" name="T28"/>
                <a:gd fmla="*/ 2147483647 h 2622" name="T29"/>
                <a:gd fmla="*/ 2147483647 w 2622" name="T30"/>
                <a:gd fmla="*/ 2147483647 h 2622" name="T31"/>
                <a:gd fmla="*/ 2147483647 w 2622" name="T32"/>
                <a:gd fmla="*/ 2147483647 h 2622" name="T33"/>
                <a:gd fmla="*/ 2147483647 w 2622" name="T34"/>
                <a:gd fmla="*/ 2147483647 h 2622" name="T35"/>
                <a:gd fmla="*/ 2147483647 w 2622" name="T36"/>
                <a:gd fmla="*/ 2147483647 h 2622" name="T37"/>
                <a:gd fmla="*/ 2147483647 w 2622" name="T38"/>
                <a:gd fmla="*/ 2147483647 h 2622" name="T39"/>
                <a:gd fmla="*/ 2147483647 w 2622" name="T40"/>
                <a:gd fmla="*/ 2147483647 h 2622" name="T41"/>
                <a:gd fmla="*/ 2147483647 w 2622" name="T42"/>
                <a:gd fmla="*/ 2147483647 h 2622" name="T43"/>
                <a:gd fmla="*/ 2147483647 w 2622" name="T44"/>
                <a:gd fmla="*/ 2147483647 h 2622" name="T45"/>
                <a:gd fmla="*/ 2147483647 w 2622" name="T46"/>
                <a:gd fmla="*/ 2147483647 h 2622" name="T47"/>
                <a:gd fmla="*/ 2147483647 w 2622" name="T48"/>
                <a:gd fmla="*/ 2147483647 h 2622" name="T49"/>
                <a:gd fmla="*/ 2147483647 w 2622" name="T50"/>
                <a:gd fmla="*/ 2147483647 h 2622" name="T51"/>
                <a:gd fmla="*/ 2147483647 w 2622" name="T52"/>
                <a:gd fmla="*/ 2147483647 h 2622" name="T53"/>
                <a:gd fmla="*/ 2147483647 w 2622" name="T54"/>
                <a:gd fmla="*/ 2147483647 h 2622" name="T55"/>
                <a:gd fmla="*/ 2147483647 w 2622" name="T56"/>
                <a:gd fmla="*/ 2147483647 h 2622" name="T57"/>
                <a:gd fmla="*/ 2147483647 w 2622" name="T58"/>
                <a:gd fmla="*/ 2147483647 h 2622" name="T59"/>
                <a:gd fmla="*/ 2147483647 w 2622" name="T60"/>
                <a:gd fmla="*/ 2147483647 h 2622" name="T61"/>
                <a:gd fmla="*/ 2147483647 w 2622" name="T62"/>
                <a:gd fmla="*/ 2147483647 h 2622" name="T63"/>
                <a:gd fmla="*/ 2147483647 w 2622" name="T64"/>
                <a:gd fmla="*/ 2147483647 h 2622" name="T65"/>
                <a:gd fmla="*/ 2147483647 w 2622" name="T66"/>
                <a:gd fmla="*/ 2147483647 h 2622" name="T67"/>
                <a:gd fmla="*/ 2147483647 w 2622" name="T68"/>
                <a:gd fmla="*/ 2147483647 h 2622" name="T69"/>
                <a:gd fmla="*/ 2147483647 w 2622" name="T70"/>
                <a:gd fmla="*/ 2147483647 h 2622" name="T71"/>
                <a:gd fmla="*/ 2147483647 w 2622" name="T72"/>
                <a:gd fmla="*/ 2147483647 h 2622" name="T73"/>
                <a:gd fmla="*/ 2147483647 w 2622" name="T74"/>
                <a:gd fmla="*/ 2147483647 h 2622" name="T75"/>
                <a:gd fmla="*/ 2147483647 w 2622" name="T76"/>
                <a:gd fmla="*/ 2147483647 h 2622" name="T77"/>
                <a:gd fmla="*/ 2147483647 w 2622" name="T78"/>
                <a:gd fmla="*/ 2147483647 h 2622" name="T79"/>
                <a:gd fmla="*/ 2147483647 w 2622" name="T80"/>
                <a:gd fmla="*/ 2147483647 h 2622" name="T81"/>
                <a:gd fmla="*/ 2147483647 w 2622" name="T82"/>
                <a:gd fmla="*/ 2147483647 h 2622" name="T83"/>
                <a:gd fmla="*/ 2147483647 w 2622" name="T84"/>
                <a:gd fmla="*/ 2147483647 h 2622" name="T85"/>
                <a:gd fmla="*/ 2147483647 w 2622" name="T86"/>
                <a:gd fmla="*/ 2147483647 h 2622" name="T87"/>
                <a:gd fmla="*/ 2147483647 w 2622" name="T88"/>
                <a:gd fmla="*/ 2147483647 h 2622" name="T89"/>
                <a:gd fmla="*/ 2147483647 w 2622" name="T90"/>
                <a:gd fmla="*/ 2147483647 h 2622" name="T91"/>
                <a:gd fmla="*/ 2147483647 w 2622" name="T92"/>
                <a:gd fmla="*/ 2147483647 h 2622" name="T93"/>
                <a:gd fmla="*/ 2147483647 w 2622" name="T94"/>
                <a:gd fmla="*/ 2147483647 h 2622" name="T95"/>
                <a:gd fmla="*/ 2147483647 w 2622" name="T96"/>
                <a:gd fmla="*/ 2147483647 h 2622" name="T97"/>
                <a:gd fmla="*/ 2147483647 w 2622" name="T98"/>
                <a:gd fmla="*/ 2147483647 h 2622" name="T99"/>
                <a:gd fmla="*/ 2147483647 w 2622" name="T100"/>
                <a:gd fmla="*/ 2147483647 h 2622" name="T101"/>
                <a:gd fmla="*/ 2147483647 w 2622" name="T102"/>
                <a:gd fmla="*/ 2147483647 h 2622" name="T103"/>
                <a:gd fmla="*/ 2147483647 w 2622" name="T104"/>
                <a:gd fmla="*/ 2147483647 h 2622" name="T105"/>
                <a:gd fmla="*/ 2147483647 w 2622" name="T106"/>
                <a:gd fmla="*/ 2147483647 h 2622"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2622" name="T162"/>
                <a:gd fmla="*/ 0 h 2622" name="T163"/>
                <a:gd fmla="*/ 2622 w 2622" name="T164"/>
                <a:gd fmla="*/ 2622 h 2622"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2622" w="2622">
                  <a:moveTo>
                    <a:pt x="2622" y="1382"/>
                  </a:moveTo>
                  <a:lnTo>
                    <a:pt x="2622" y="1240"/>
                  </a:lnTo>
                  <a:lnTo>
                    <a:pt x="2520" y="1240"/>
                  </a:lnTo>
                  <a:lnTo>
                    <a:pt x="2516" y="1196"/>
                  </a:lnTo>
                  <a:lnTo>
                    <a:pt x="2512" y="1152"/>
                  </a:lnTo>
                  <a:lnTo>
                    <a:pt x="2506" y="1110"/>
                  </a:lnTo>
                  <a:lnTo>
                    <a:pt x="2498" y="1068"/>
                  </a:lnTo>
                  <a:lnTo>
                    <a:pt x="2596" y="1040"/>
                  </a:lnTo>
                  <a:lnTo>
                    <a:pt x="2560" y="904"/>
                  </a:lnTo>
                  <a:lnTo>
                    <a:pt x="2460" y="930"/>
                  </a:lnTo>
                  <a:lnTo>
                    <a:pt x="2446" y="888"/>
                  </a:lnTo>
                  <a:lnTo>
                    <a:pt x="2430" y="848"/>
                  </a:lnTo>
                  <a:lnTo>
                    <a:pt x="2412" y="808"/>
                  </a:lnTo>
                  <a:lnTo>
                    <a:pt x="2394" y="768"/>
                  </a:lnTo>
                  <a:lnTo>
                    <a:pt x="2482" y="718"/>
                  </a:lnTo>
                  <a:lnTo>
                    <a:pt x="2412" y="594"/>
                  </a:lnTo>
                  <a:lnTo>
                    <a:pt x="2322" y="646"/>
                  </a:lnTo>
                  <a:lnTo>
                    <a:pt x="2298" y="610"/>
                  </a:lnTo>
                  <a:lnTo>
                    <a:pt x="2272" y="574"/>
                  </a:lnTo>
                  <a:lnTo>
                    <a:pt x="2244" y="540"/>
                  </a:lnTo>
                  <a:lnTo>
                    <a:pt x="2216" y="508"/>
                  </a:lnTo>
                  <a:lnTo>
                    <a:pt x="2290" y="434"/>
                  </a:lnTo>
                  <a:lnTo>
                    <a:pt x="2188" y="334"/>
                  </a:lnTo>
                  <a:lnTo>
                    <a:pt x="2116" y="406"/>
                  </a:lnTo>
                  <a:lnTo>
                    <a:pt x="2082" y="378"/>
                  </a:lnTo>
                  <a:lnTo>
                    <a:pt x="2048" y="352"/>
                  </a:lnTo>
                  <a:lnTo>
                    <a:pt x="2014" y="326"/>
                  </a:lnTo>
                  <a:lnTo>
                    <a:pt x="1978" y="300"/>
                  </a:lnTo>
                  <a:lnTo>
                    <a:pt x="2028" y="212"/>
                  </a:lnTo>
                  <a:lnTo>
                    <a:pt x="1906" y="140"/>
                  </a:lnTo>
                  <a:lnTo>
                    <a:pt x="1854" y="230"/>
                  </a:lnTo>
                  <a:lnTo>
                    <a:pt x="1816" y="210"/>
                  </a:lnTo>
                  <a:lnTo>
                    <a:pt x="1776" y="194"/>
                  </a:lnTo>
                  <a:lnTo>
                    <a:pt x="1734" y="178"/>
                  </a:lnTo>
                  <a:lnTo>
                    <a:pt x="1694" y="162"/>
                  </a:lnTo>
                  <a:lnTo>
                    <a:pt x="1720" y="64"/>
                  </a:lnTo>
                  <a:lnTo>
                    <a:pt x="1582" y="26"/>
                  </a:lnTo>
                  <a:lnTo>
                    <a:pt x="1556" y="126"/>
                  </a:lnTo>
                  <a:lnTo>
                    <a:pt x="1514" y="118"/>
                  </a:lnTo>
                  <a:lnTo>
                    <a:pt x="1470" y="112"/>
                  </a:lnTo>
                  <a:lnTo>
                    <a:pt x="1426" y="106"/>
                  </a:lnTo>
                  <a:lnTo>
                    <a:pt x="1382" y="104"/>
                  </a:lnTo>
                  <a:lnTo>
                    <a:pt x="1382" y="0"/>
                  </a:lnTo>
                  <a:lnTo>
                    <a:pt x="1240" y="0"/>
                  </a:lnTo>
                  <a:lnTo>
                    <a:pt x="1240" y="104"/>
                  </a:lnTo>
                  <a:lnTo>
                    <a:pt x="1196" y="106"/>
                  </a:lnTo>
                  <a:lnTo>
                    <a:pt x="1154" y="112"/>
                  </a:lnTo>
                  <a:lnTo>
                    <a:pt x="1110" y="118"/>
                  </a:lnTo>
                  <a:lnTo>
                    <a:pt x="1068" y="126"/>
                  </a:lnTo>
                  <a:lnTo>
                    <a:pt x="1042" y="26"/>
                  </a:lnTo>
                  <a:lnTo>
                    <a:pt x="904" y="64"/>
                  </a:lnTo>
                  <a:lnTo>
                    <a:pt x="930" y="162"/>
                  </a:lnTo>
                  <a:lnTo>
                    <a:pt x="890" y="178"/>
                  </a:lnTo>
                  <a:lnTo>
                    <a:pt x="848" y="194"/>
                  </a:lnTo>
                  <a:lnTo>
                    <a:pt x="808" y="210"/>
                  </a:lnTo>
                  <a:lnTo>
                    <a:pt x="770" y="230"/>
                  </a:lnTo>
                  <a:lnTo>
                    <a:pt x="718" y="140"/>
                  </a:lnTo>
                  <a:lnTo>
                    <a:pt x="594" y="212"/>
                  </a:lnTo>
                  <a:lnTo>
                    <a:pt x="646" y="300"/>
                  </a:lnTo>
                  <a:lnTo>
                    <a:pt x="610" y="326"/>
                  </a:lnTo>
                  <a:lnTo>
                    <a:pt x="576" y="352"/>
                  </a:lnTo>
                  <a:lnTo>
                    <a:pt x="542" y="378"/>
                  </a:lnTo>
                  <a:lnTo>
                    <a:pt x="508" y="406"/>
                  </a:lnTo>
                  <a:lnTo>
                    <a:pt x="436" y="334"/>
                  </a:lnTo>
                  <a:lnTo>
                    <a:pt x="334" y="434"/>
                  </a:lnTo>
                  <a:lnTo>
                    <a:pt x="408" y="508"/>
                  </a:lnTo>
                  <a:lnTo>
                    <a:pt x="378" y="540"/>
                  </a:lnTo>
                  <a:lnTo>
                    <a:pt x="352" y="574"/>
                  </a:lnTo>
                  <a:lnTo>
                    <a:pt x="326" y="610"/>
                  </a:lnTo>
                  <a:lnTo>
                    <a:pt x="302" y="646"/>
                  </a:lnTo>
                  <a:lnTo>
                    <a:pt x="212" y="594"/>
                  </a:lnTo>
                  <a:lnTo>
                    <a:pt x="140" y="718"/>
                  </a:lnTo>
                  <a:lnTo>
                    <a:pt x="230" y="768"/>
                  </a:lnTo>
                  <a:lnTo>
                    <a:pt x="212" y="808"/>
                  </a:lnTo>
                  <a:lnTo>
                    <a:pt x="194" y="848"/>
                  </a:lnTo>
                  <a:lnTo>
                    <a:pt x="178" y="888"/>
                  </a:lnTo>
                  <a:lnTo>
                    <a:pt x="164" y="930"/>
                  </a:lnTo>
                  <a:lnTo>
                    <a:pt x="64" y="904"/>
                  </a:lnTo>
                  <a:lnTo>
                    <a:pt x="26" y="1040"/>
                  </a:lnTo>
                  <a:lnTo>
                    <a:pt x="126" y="1068"/>
                  </a:lnTo>
                  <a:lnTo>
                    <a:pt x="118" y="1110"/>
                  </a:lnTo>
                  <a:lnTo>
                    <a:pt x="112" y="1152"/>
                  </a:lnTo>
                  <a:lnTo>
                    <a:pt x="108" y="1196"/>
                  </a:lnTo>
                  <a:lnTo>
                    <a:pt x="104" y="1240"/>
                  </a:lnTo>
                  <a:lnTo>
                    <a:pt x="0" y="1240"/>
                  </a:lnTo>
                  <a:lnTo>
                    <a:pt x="0" y="1382"/>
                  </a:lnTo>
                  <a:lnTo>
                    <a:pt x="104" y="1382"/>
                  </a:lnTo>
                  <a:lnTo>
                    <a:pt x="108" y="1426"/>
                  </a:lnTo>
                  <a:lnTo>
                    <a:pt x="112" y="1470"/>
                  </a:lnTo>
                  <a:lnTo>
                    <a:pt x="118" y="1512"/>
                  </a:lnTo>
                  <a:lnTo>
                    <a:pt x="126" y="1556"/>
                  </a:lnTo>
                  <a:lnTo>
                    <a:pt x="26" y="1582"/>
                  </a:lnTo>
                  <a:lnTo>
                    <a:pt x="64" y="1720"/>
                  </a:lnTo>
                  <a:lnTo>
                    <a:pt x="164" y="1692"/>
                  </a:lnTo>
                  <a:lnTo>
                    <a:pt x="178" y="1734"/>
                  </a:lnTo>
                  <a:lnTo>
                    <a:pt x="194" y="1774"/>
                  </a:lnTo>
                  <a:lnTo>
                    <a:pt x="212" y="1814"/>
                  </a:lnTo>
                  <a:lnTo>
                    <a:pt x="230" y="1854"/>
                  </a:lnTo>
                  <a:lnTo>
                    <a:pt x="140" y="1906"/>
                  </a:lnTo>
                  <a:lnTo>
                    <a:pt x="212" y="2028"/>
                  </a:lnTo>
                  <a:lnTo>
                    <a:pt x="302" y="1978"/>
                  </a:lnTo>
                  <a:lnTo>
                    <a:pt x="326" y="2014"/>
                  </a:lnTo>
                  <a:lnTo>
                    <a:pt x="352" y="2048"/>
                  </a:lnTo>
                  <a:lnTo>
                    <a:pt x="378" y="2082"/>
                  </a:lnTo>
                  <a:lnTo>
                    <a:pt x="408" y="2116"/>
                  </a:lnTo>
                  <a:lnTo>
                    <a:pt x="334" y="2188"/>
                  </a:lnTo>
                  <a:lnTo>
                    <a:pt x="436" y="2288"/>
                  </a:lnTo>
                  <a:lnTo>
                    <a:pt x="508" y="2216"/>
                  </a:lnTo>
                  <a:lnTo>
                    <a:pt x="542" y="2244"/>
                  </a:lnTo>
                  <a:lnTo>
                    <a:pt x="576" y="2272"/>
                  </a:lnTo>
                  <a:lnTo>
                    <a:pt x="610" y="2298"/>
                  </a:lnTo>
                  <a:lnTo>
                    <a:pt x="646" y="2322"/>
                  </a:lnTo>
                  <a:lnTo>
                    <a:pt x="594" y="2412"/>
                  </a:lnTo>
                  <a:lnTo>
                    <a:pt x="718" y="2482"/>
                  </a:lnTo>
                  <a:lnTo>
                    <a:pt x="770" y="2394"/>
                  </a:lnTo>
                  <a:lnTo>
                    <a:pt x="808" y="2412"/>
                  </a:lnTo>
                  <a:lnTo>
                    <a:pt x="848" y="2430"/>
                  </a:lnTo>
                  <a:lnTo>
                    <a:pt x="890" y="2446"/>
                  </a:lnTo>
                  <a:lnTo>
                    <a:pt x="930" y="2460"/>
                  </a:lnTo>
                  <a:lnTo>
                    <a:pt x="904" y="2560"/>
                  </a:lnTo>
                  <a:lnTo>
                    <a:pt x="1042" y="2596"/>
                  </a:lnTo>
                  <a:lnTo>
                    <a:pt x="1068" y="2498"/>
                  </a:lnTo>
                  <a:lnTo>
                    <a:pt x="1110" y="2504"/>
                  </a:lnTo>
                  <a:lnTo>
                    <a:pt x="1154" y="2512"/>
                  </a:lnTo>
                  <a:lnTo>
                    <a:pt x="1196" y="2516"/>
                  </a:lnTo>
                  <a:lnTo>
                    <a:pt x="1240" y="2520"/>
                  </a:lnTo>
                  <a:lnTo>
                    <a:pt x="1240" y="2622"/>
                  </a:lnTo>
                  <a:lnTo>
                    <a:pt x="1382" y="2622"/>
                  </a:lnTo>
                  <a:lnTo>
                    <a:pt x="1382" y="2520"/>
                  </a:lnTo>
                  <a:lnTo>
                    <a:pt x="1426" y="2516"/>
                  </a:lnTo>
                  <a:lnTo>
                    <a:pt x="1470" y="2512"/>
                  </a:lnTo>
                  <a:lnTo>
                    <a:pt x="1514" y="2504"/>
                  </a:lnTo>
                  <a:lnTo>
                    <a:pt x="1556" y="2498"/>
                  </a:lnTo>
                  <a:lnTo>
                    <a:pt x="1582" y="2596"/>
                  </a:lnTo>
                  <a:lnTo>
                    <a:pt x="1720" y="2560"/>
                  </a:lnTo>
                  <a:lnTo>
                    <a:pt x="1694" y="2460"/>
                  </a:lnTo>
                  <a:lnTo>
                    <a:pt x="1734" y="2446"/>
                  </a:lnTo>
                  <a:lnTo>
                    <a:pt x="1776" y="2430"/>
                  </a:lnTo>
                  <a:lnTo>
                    <a:pt x="1816" y="2412"/>
                  </a:lnTo>
                  <a:lnTo>
                    <a:pt x="1854" y="2394"/>
                  </a:lnTo>
                  <a:lnTo>
                    <a:pt x="1906" y="2482"/>
                  </a:lnTo>
                  <a:lnTo>
                    <a:pt x="2028" y="2412"/>
                  </a:lnTo>
                  <a:lnTo>
                    <a:pt x="1978" y="2322"/>
                  </a:lnTo>
                  <a:lnTo>
                    <a:pt x="2014" y="2298"/>
                  </a:lnTo>
                  <a:lnTo>
                    <a:pt x="2048" y="2272"/>
                  </a:lnTo>
                  <a:lnTo>
                    <a:pt x="2082" y="2244"/>
                  </a:lnTo>
                  <a:lnTo>
                    <a:pt x="2116" y="2216"/>
                  </a:lnTo>
                  <a:lnTo>
                    <a:pt x="2188" y="2288"/>
                  </a:lnTo>
                  <a:lnTo>
                    <a:pt x="2290" y="2188"/>
                  </a:lnTo>
                  <a:lnTo>
                    <a:pt x="2216" y="2116"/>
                  </a:lnTo>
                  <a:lnTo>
                    <a:pt x="2244" y="2082"/>
                  </a:lnTo>
                  <a:lnTo>
                    <a:pt x="2272" y="2048"/>
                  </a:lnTo>
                  <a:lnTo>
                    <a:pt x="2298" y="2014"/>
                  </a:lnTo>
                  <a:lnTo>
                    <a:pt x="2322" y="1978"/>
                  </a:lnTo>
                  <a:lnTo>
                    <a:pt x="2412" y="2028"/>
                  </a:lnTo>
                  <a:lnTo>
                    <a:pt x="2482" y="1906"/>
                  </a:lnTo>
                  <a:lnTo>
                    <a:pt x="2394" y="1854"/>
                  </a:lnTo>
                  <a:lnTo>
                    <a:pt x="2412" y="1814"/>
                  </a:lnTo>
                  <a:lnTo>
                    <a:pt x="2430" y="1774"/>
                  </a:lnTo>
                  <a:lnTo>
                    <a:pt x="2446" y="1734"/>
                  </a:lnTo>
                  <a:lnTo>
                    <a:pt x="2460" y="1692"/>
                  </a:lnTo>
                  <a:lnTo>
                    <a:pt x="2560" y="1720"/>
                  </a:lnTo>
                  <a:lnTo>
                    <a:pt x="2596" y="1582"/>
                  </a:lnTo>
                  <a:lnTo>
                    <a:pt x="2498" y="1556"/>
                  </a:lnTo>
                  <a:lnTo>
                    <a:pt x="2506" y="1512"/>
                  </a:lnTo>
                  <a:lnTo>
                    <a:pt x="2512" y="1470"/>
                  </a:lnTo>
                  <a:lnTo>
                    <a:pt x="2516" y="1426"/>
                  </a:lnTo>
                  <a:lnTo>
                    <a:pt x="2520" y="1382"/>
                  </a:lnTo>
                  <a:lnTo>
                    <a:pt x="2622" y="1382"/>
                  </a:lnTo>
                  <a:close/>
                  <a:moveTo>
                    <a:pt x="1312" y="2420"/>
                  </a:moveTo>
                  <a:lnTo>
                    <a:pt x="1312" y="2420"/>
                  </a:lnTo>
                  <a:lnTo>
                    <a:pt x="1254" y="2420"/>
                  </a:lnTo>
                  <a:lnTo>
                    <a:pt x="1198" y="2416"/>
                  </a:lnTo>
                  <a:lnTo>
                    <a:pt x="1142" y="2408"/>
                  </a:lnTo>
                  <a:lnTo>
                    <a:pt x="1088" y="2398"/>
                  </a:lnTo>
                  <a:lnTo>
                    <a:pt x="1034" y="2386"/>
                  </a:lnTo>
                  <a:lnTo>
                    <a:pt x="982" y="2370"/>
                  </a:lnTo>
                  <a:lnTo>
                    <a:pt x="930" y="2354"/>
                  </a:lnTo>
                  <a:lnTo>
                    <a:pt x="880" y="2334"/>
                  </a:lnTo>
                  <a:lnTo>
                    <a:pt x="830" y="2312"/>
                  </a:lnTo>
                  <a:lnTo>
                    <a:pt x="782" y="2286"/>
                  </a:lnTo>
                  <a:lnTo>
                    <a:pt x="736" y="2260"/>
                  </a:lnTo>
                  <a:lnTo>
                    <a:pt x="692" y="2232"/>
                  </a:lnTo>
                  <a:lnTo>
                    <a:pt x="648" y="2200"/>
                  </a:lnTo>
                  <a:lnTo>
                    <a:pt x="606" y="2168"/>
                  </a:lnTo>
                  <a:lnTo>
                    <a:pt x="566" y="2132"/>
                  </a:lnTo>
                  <a:lnTo>
                    <a:pt x="528" y="2096"/>
                  </a:lnTo>
                  <a:lnTo>
                    <a:pt x="490" y="2058"/>
                  </a:lnTo>
                  <a:lnTo>
                    <a:pt x="456" y="2018"/>
                  </a:lnTo>
                  <a:lnTo>
                    <a:pt x="422" y="1976"/>
                  </a:lnTo>
                  <a:lnTo>
                    <a:pt x="392" y="1932"/>
                  </a:lnTo>
                  <a:lnTo>
                    <a:pt x="362" y="1886"/>
                  </a:lnTo>
                  <a:lnTo>
                    <a:pt x="336" y="1840"/>
                  </a:lnTo>
                  <a:lnTo>
                    <a:pt x="312" y="1792"/>
                  </a:lnTo>
                  <a:lnTo>
                    <a:pt x="290" y="1744"/>
                  </a:lnTo>
                  <a:lnTo>
                    <a:pt x="270" y="1692"/>
                  </a:lnTo>
                  <a:lnTo>
                    <a:pt x="252" y="1642"/>
                  </a:lnTo>
                  <a:lnTo>
                    <a:pt x="238" y="1588"/>
                  </a:lnTo>
                  <a:lnTo>
                    <a:pt x="224" y="1534"/>
                  </a:lnTo>
                  <a:lnTo>
                    <a:pt x="216" y="1480"/>
                  </a:lnTo>
                  <a:lnTo>
                    <a:pt x="208" y="1424"/>
                  </a:lnTo>
                  <a:lnTo>
                    <a:pt x="204" y="1368"/>
                  </a:lnTo>
                  <a:lnTo>
                    <a:pt x="202" y="1312"/>
                  </a:lnTo>
                  <a:lnTo>
                    <a:pt x="204" y="1254"/>
                  </a:lnTo>
                  <a:lnTo>
                    <a:pt x="208" y="1198"/>
                  </a:lnTo>
                  <a:lnTo>
                    <a:pt x="216" y="1142"/>
                  </a:lnTo>
                  <a:lnTo>
                    <a:pt x="224" y="1088"/>
                  </a:lnTo>
                  <a:lnTo>
                    <a:pt x="238" y="1034"/>
                  </a:lnTo>
                  <a:lnTo>
                    <a:pt x="252" y="982"/>
                  </a:lnTo>
                  <a:lnTo>
                    <a:pt x="270" y="930"/>
                  </a:lnTo>
                  <a:lnTo>
                    <a:pt x="290" y="880"/>
                  </a:lnTo>
                  <a:lnTo>
                    <a:pt x="312" y="830"/>
                  </a:lnTo>
                  <a:lnTo>
                    <a:pt x="336" y="782"/>
                  </a:lnTo>
                  <a:lnTo>
                    <a:pt x="362" y="736"/>
                  </a:lnTo>
                  <a:lnTo>
                    <a:pt x="392" y="692"/>
                  </a:lnTo>
                  <a:lnTo>
                    <a:pt x="422" y="648"/>
                  </a:lnTo>
                  <a:lnTo>
                    <a:pt x="456" y="606"/>
                  </a:lnTo>
                  <a:lnTo>
                    <a:pt x="490" y="566"/>
                  </a:lnTo>
                  <a:lnTo>
                    <a:pt x="528" y="526"/>
                  </a:lnTo>
                  <a:lnTo>
                    <a:pt x="566" y="490"/>
                  </a:lnTo>
                  <a:lnTo>
                    <a:pt x="606" y="456"/>
                  </a:lnTo>
                  <a:lnTo>
                    <a:pt x="648" y="422"/>
                  </a:lnTo>
                  <a:lnTo>
                    <a:pt x="692" y="392"/>
                  </a:lnTo>
                  <a:lnTo>
                    <a:pt x="736" y="362"/>
                  </a:lnTo>
                  <a:lnTo>
                    <a:pt x="782" y="336"/>
                  </a:lnTo>
                  <a:lnTo>
                    <a:pt x="830" y="312"/>
                  </a:lnTo>
                  <a:lnTo>
                    <a:pt x="880" y="290"/>
                  </a:lnTo>
                  <a:lnTo>
                    <a:pt x="930" y="270"/>
                  </a:lnTo>
                  <a:lnTo>
                    <a:pt x="982" y="252"/>
                  </a:lnTo>
                  <a:lnTo>
                    <a:pt x="1034" y="236"/>
                  </a:lnTo>
                  <a:lnTo>
                    <a:pt x="1088" y="224"/>
                  </a:lnTo>
                  <a:lnTo>
                    <a:pt x="1142" y="214"/>
                  </a:lnTo>
                  <a:lnTo>
                    <a:pt x="1198" y="208"/>
                  </a:lnTo>
                  <a:lnTo>
                    <a:pt x="1254" y="204"/>
                  </a:lnTo>
                  <a:lnTo>
                    <a:pt x="1312" y="202"/>
                  </a:lnTo>
                  <a:lnTo>
                    <a:pt x="1368" y="204"/>
                  </a:lnTo>
                  <a:lnTo>
                    <a:pt x="1426" y="208"/>
                  </a:lnTo>
                  <a:lnTo>
                    <a:pt x="1480" y="214"/>
                  </a:lnTo>
                  <a:lnTo>
                    <a:pt x="1536" y="224"/>
                  </a:lnTo>
                  <a:lnTo>
                    <a:pt x="1588" y="236"/>
                  </a:lnTo>
                  <a:lnTo>
                    <a:pt x="1642" y="252"/>
                  </a:lnTo>
                  <a:lnTo>
                    <a:pt x="1694" y="270"/>
                  </a:lnTo>
                  <a:lnTo>
                    <a:pt x="1744" y="290"/>
                  </a:lnTo>
                  <a:lnTo>
                    <a:pt x="1792" y="312"/>
                  </a:lnTo>
                  <a:lnTo>
                    <a:pt x="1840" y="336"/>
                  </a:lnTo>
                  <a:lnTo>
                    <a:pt x="1886" y="362"/>
                  </a:lnTo>
                  <a:lnTo>
                    <a:pt x="1932" y="392"/>
                  </a:lnTo>
                  <a:lnTo>
                    <a:pt x="1976" y="422"/>
                  </a:lnTo>
                  <a:lnTo>
                    <a:pt x="2018" y="456"/>
                  </a:lnTo>
                  <a:lnTo>
                    <a:pt x="2058" y="490"/>
                  </a:lnTo>
                  <a:lnTo>
                    <a:pt x="2096" y="526"/>
                  </a:lnTo>
                  <a:lnTo>
                    <a:pt x="2132" y="566"/>
                  </a:lnTo>
                  <a:lnTo>
                    <a:pt x="2168" y="606"/>
                  </a:lnTo>
                  <a:lnTo>
                    <a:pt x="2200" y="648"/>
                  </a:lnTo>
                  <a:lnTo>
                    <a:pt x="2232" y="692"/>
                  </a:lnTo>
                  <a:lnTo>
                    <a:pt x="2260" y="736"/>
                  </a:lnTo>
                  <a:lnTo>
                    <a:pt x="2288" y="782"/>
                  </a:lnTo>
                  <a:lnTo>
                    <a:pt x="2312" y="830"/>
                  </a:lnTo>
                  <a:lnTo>
                    <a:pt x="2334" y="880"/>
                  </a:lnTo>
                  <a:lnTo>
                    <a:pt x="2354" y="930"/>
                  </a:lnTo>
                  <a:lnTo>
                    <a:pt x="2372" y="982"/>
                  </a:lnTo>
                  <a:lnTo>
                    <a:pt x="2386" y="1034"/>
                  </a:lnTo>
                  <a:lnTo>
                    <a:pt x="2398" y="1088"/>
                  </a:lnTo>
                  <a:lnTo>
                    <a:pt x="2408" y="1142"/>
                  </a:lnTo>
                  <a:lnTo>
                    <a:pt x="2416" y="1198"/>
                  </a:lnTo>
                  <a:lnTo>
                    <a:pt x="2420" y="1254"/>
                  </a:lnTo>
                  <a:lnTo>
                    <a:pt x="2422" y="1312"/>
                  </a:lnTo>
                  <a:lnTo>
                    <a:pt x="2420" y="1368"/>
                  </a:lnTo>
                  <a:lnTo>
                    <a:pt x="2416" y="1424"/>
                  </a:lnTo>
                  <a:lnTo>
                    <a:pt x="2408" y="1480"/>
                  </a:lnTo>
                  <a:lnTo>
                    <a:pt x="2398" y="1534"/>
                  </a:lnTo>
                  <a:lnTo>
                    <a:pt x="2386" y="1588"/>
                  </a:lnTo>
                  <a:lnTo>
                    <a:pt x="2372" y="1642"/>
                  </a:lnTo>
                  <a:lnTo>
                    <a:pt x="2354" y="1692"/>
                  </a:lnTo>
                  <a:lnTo>
                    <a:pt x="2334" y="1744"/>
                  </a:lnTo>
                  <a:lnTo>
                    <a:pt x="2312" y="1792"/>
                  </a:lnTo>
                  <a:lnTo>
                    <a:pt x="2288" y="1840"/>
                  </a:lnTo>
                  <a:lnTo>
                    <a:pt x="2260" y="1886"/>
                  </a:lnTo>
                  <a:lnTo>
                    <a:pt x="2232" y="1932"/>
                  </a:lnTo>
                  <a:lnTo>
                    <a:pt x="2200" y="1976"/>
                  </a:lnTo>
                  <a:lnTo>
                    <a:pt x="2168" y="2018"/>
                  </a:lnTo>
                  <a:lnTo>
                    <a:pt x="2132" y="2058"/>
                  </a:lnTo>
                  <a:lnTo>
                    <a:pt x="2096" y="2096"/>
                  </a:lnTo>
                  <a:lnTo>
                    <a:pt x="2058" y="2132"/>
                  </a:lnTo>
                  <a:lnTo>
                    <a:pt x="2018" y="2168"/>
                  </a:lnTo>
                  <a:lnTo>
                    <a:pt x="1976" y="2200"/>
                  </a:lnTo>
                  <a:lnTo>
                    <a:pt x="1932" y="2232"/>
                  </a:lnTo>
                  <a:lnTo>
                    <a:pt x="1886" y="2260"/>
                  </a:lnTo>
                  <a:lnTo>
                    <a:pt x="1840" y="2286"/>
                  </a:lnTo>
                  <a:lnTo>
                    <a:pt x="1792" y="2312"/>
                  </a:lnTo>
                  <a:lnTo>
                    <a:pt x="1744" y="2334"/>
                  </a:lnTo>
                  <a:lnTo>
                    <a:pt x="1694" y="2354"/>
                  </a:lnTo>
                  <a:lnTo>
                    <a:pt x="1642" y="2370"/>
                  </a:lnTo>
                  <a:lnTo>
                    <a:pt x="1588" y="2386"/>
                  </a:lnTo>
                  <a:lnTo>
                    <a:pt x="1536" y="2398"/>
                  </a:lnTo>
                  <a:lnTo>
                    <a:pt x="1480" y="2408"/>
                  </a:lnTo>
                  <a:lnTo>
                    <a:pt x="1426" y="2416"/>
                  </a:lnTo>
                  <a:lnTo>
                    <a:pt x="1368" y="2420"/>
                  </a:lnTo>
                  <a:lnTo>
                    <a:pt x="1312" y="2420"/>
                  </a:lnTo>
                  <a:close/>
                </a:path>
              </a:pathLst>
            </a:custGeom>
            <a:solidFill>
              <a:schemeClr val="accent1">
                <a:alpha val="79999"/>
              </a:schemeClr>
            </a:solidFill>
            <a:ln>
              <a:noFill/>
            </a:ln>
            <a:extLst>
              <a:ext uri="{91240B29-F687-4F45-9708-019B960494DF}">
                <a14:hiddenLine cap="rnd" w="19050">
                  <a:solidFill>
                    <a:srgbClr val="000000"/>
                  </a:solidFill>
                  <a:prstDash val="sysDot"/>
                  <a:round/>
                  <a:headEnd/>
                  <a:tailEnd/>
                </a14:hiddenLine>
              </a:ext>
            </a:extLst>
          </p:spPr>
          <p:txBody>
            <a:bodyPr anchor="ctr" wrap="none"/>
            <a:lstStyle/>
            <a:p>
              <a:pPr algn="just" latinLnBrk="1">
                <a:lnSpc>
                  <a:spcPct val="120000"/>
                </a:lnSpc>
                <a:spcBef>
                  <a:spcPct val="0"/>
                </a:spcBef>
                <a:spcAft>
                  <a:spcPct val="0"/>
                </a:spcAft>
              </a:pPr>
              <a:endParaRPr altLang="en-US" kumimoji="1"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9" name="Oval 676"/>
            <p:cNvSpPr>
              <a:spLocks noChangeArrowheads="1"/>
            </p:cNvSpPr>
            <p:nvPr/>
          </p:nvSpPr>
          <p:spPr bwMode="auto">
            <a:xfrm rot="21275256">
              <a:off x="1307091" y="2016046"/>
              <a:ext cx="2695575" cy="2693988"/>
            </a:xfrm>
            <a:prstGeom prst="ellipse">
              <a:avLst/>
            </a:prstGeom>
            <a:solidFill>
              <a:schemeClr val="accent1"/>
            </a:solidFill>
            <a:ln>
              <a:noFill/>
            </a:ln>
            <a:extLst>
              <a:ext uri="{91240B29-F687-4F45-9708-019B960494DF}">
                <a14:hiddenLine algn="ctr" w="19050">
                  <a:solidFill>
                    <a:srgbClr val="000000"/>
                  </a:solidFill>
                  <a:round/>
                  <a:headEnd/>
                  <a:tailEnd/>
                </a14:hiddenLine>
              </a:ext>
            </a:extLst>
          </p:spPr>
          <p:txBody>
            <a:bodyPr anchor="ctr" wrap="none"/>
            <a:lstStyle/>
            <a:p>
              <a:pPr algn="just" latinLnBrk="1">
                <a:lnSpc>
                  <a:spcPct val="120000"/>
                </a:lnSpc>
                <a:spcBef>
                  <a:spcPct val="0"/>
                </a:spcBef>
                <a:spcAft>
                  <a:spcPct val="0"/>
                </a:spcAft>
              </a:pPr>
              <a:endParaRPr altLang="en-US" kumimoji="1" lang="ko-KR" sz="600">
                <a:solidFill>
                  <a:schemeClr val="bg1">
                    <a:lumMod val="65000"/>
                  </a:schemeClr>
                </a:solidFill>
                <a:latin charset="0" panose="020b0604020202020204" pitchFamily="34" typeface="Arial"/>
                <a:ea typeface="+mn-ea"/>
                <a:cs typeface="+mn-ea"/>
                <a:sym charset="0" panose="020b0604020202020204" pitchFamily="34" typeface="Arial"/>
              </a:endParaRPr>
            </a:p>
          </p:txBody>
        </p:sp>
        <p:sp>
          <p:nvSpPr>
            <p:cNvPr id="10" name="Oval 677"/>
            <p:cNvSpPr>
              <a:spLocks noChangeArrowheads="1"/>
            </p:cNvSpPr>
            <p:nvPr/>
          </p:nvSpPr>
          <p:spPr bwMode="auto">
            <a:xfrm rot="21275256">
              <a:off x="4617028" y="1993821"/>
              <a:ext cx="1801813" cy="1801813"/>
            </a:xfrm>
            <a:prstGeom prst="ellipse">
              <a:avLst/>
            </a:prstGeom>
            <a:solidFill>
              <a:schemeClr val="accent2"/>
            </a:solidFill>
            <a:ln>
              <a:noFill/>
            </a:ln>
            <a:extLst>
              <a:ext uri="{91240B29-F687-4F45-9708-019B960494DF}">
                <a14:hiddenLine algn="ctr" w="19050">
                  <a:solidFill>
                    <a:srgbClr val="000000"/>
                  </a:solidFill>
                  <a:round/>
                  <a:headEnd/>
                  <a:tailEnd/>
                </a14:hiddenLine>
              </a:ext>
            </a:extLst>
          </p:spPr>
          <p:txBody>
            <a:bodyPr anchor="ctr" wrap="none"/>
            <a:lstStyle/>
            <a:p>
              <a:pPr algn="just" latinLnBrk="1">
                <a:lnSpc>
                  <a:spcPct val="120000"/>
                </a:lnSpc>
                <a:spcBef>
                  <a:spcPct val="0"/>
                </a:spcBef>
                <a:spcAft>
                  <a:spcPct val="0"/>
                </a:spcAft>
              </a:pPr>
              <a:endParaRPr altLang="en-US" kumimoji="1" lang="ko-KR" sz="600">
                <a:solidFill>
                  <a:schemeClr val="bg1">
                    <a:lumMod val="65000"/>
                  </a:schemeClr>
                </a:solidFill>
                <a:latin charset="0" panose="020b0604020202020204" pitchFamily="34" typeface="Arial"/>
                <a:ea typeface="+mn-ea"/>
                <a:cs typeface="+mn-ea"/>
                <a:sym charset="0" panose="020b0604020202020204" pitchFamily="34" typeface="Arial"/>
              </a:endParaRPr>
            </a:p>
          </p:txBody>
        </p:sp>
        <p:sp>
          <p:nvSpPr>
            <p:cNvPr id="11" name="Freeform 679"/>
            <p:cNvSpPr>
              <a:spLocks noEditPoints="1"/>
            </p:cNvSpPr>
            <p:nvPr/>
          </p:nvSpPr>
          <p:spPr bwMode="auto">
            <a:xfrm rot="21275256">
              <a:off x="5693353" y="3676571"/>
              <a:ext cx="2303463" cy="2305050"/>
            </a:xfrm>
            <a:custGeom>
              <a:gdLst>
                <a:gd fmla="*/ 2147483647 w 1816" name="T0"/>
                <a:gd fmla="*/ 2147483647 h 1816" name="T1"/>
                <a:gd fmla="*/ 2147483647 w 1816" name="T2"/>
                <a:gd fmla="*/ 2147483647 h 1816" name="T3"/>
                <a:gd fmla="*/ 2147483647 w 1816" name="T4"/>
                <a:gd fmla="*/ 2147483647 h 1816" name="T5"/>
                <a:gd fmla="*/ 2147483647 w 1816" name="T6"/>
                <a:gd fmla="*/ 2147483647 h 1816" name="T7"/>
                <a:gd fmla="*/ 2147483647 w 1816" name="T8"/>
                <a:gd fmla="*/ 2147483647 h 1816" name="T9"/>
                <a:gd fmla="*/ 2147483647 w 1816" name="T10"/>
                <a:gd fmla="*/ 2147483647 h 1816" name="T11"/>
                <a:gd fmla="*/ 2147483647 w 1816" name="T12"/>
                <a:gd fmla="*/ 2147483647 h 1816" name="T13"/>
                <a:gd fmla="*/ 2147483647 w 1816" name="T14"/>
                <a:gd fmla="*/ 2147483647 h 1816" name="T15"/>
                <a:gd fmla="*/ 2147483647 w 1816" name="T16"/>
                <a:gd fmla="*/ 2147483647 h 1816" name="T17"/>
                <a:gd fmla="*/ 2147483647 w 1816" name="T18"/>
                <a:gd fmla="*/ 2147483647 h 1816" name="T19"/>
                <a:gd fmla="*/ 2147483647 w 1816" name="T20"/>
                <a:gd fmla="*/ 2147483647 h 1816" name="T21"/>
                <a:gd fmla="*/ 2147483647 w 1816" name="T22"/>
                <a:gd fmla="*/ 2147483647 h 1816" name="T23"/>
                <a:gd fmla="*/ 0 w 1816" name="T24"/>
                <a:gd fmla="*/ 2147483647 h 1816" name="T25"/>
                <a:gd fmla="*/ 2147483647 w 1816" name="T26"/>
                <a:gd fmla="*/ 2147483647 h 1816" name="T27"/>
                <a:gd fmla="*/ 2147483647 w 1816" name="T28"/>
                <a:gd fmla="*/ 2147483647 h 1816" name="T29"/>
                <a:gd fmla="*/ 2147483647 w 1816" name="T30"/>
                <a:gd fmla="*/ 2147483647 h 1816" name="T31"/>
                <a:gd fmla="*/ 2147483647 w 1816" name="T32"/>
                <a:gd fmla="*/ 2147483647 h 1816" name="T33"/>
                <a:gd fmla="*/ 2147483647 w 1816" name="T34"/>
                <a:gd fmla="*/ 2147483647 h 1816" name="T35"/>
                <a:gd fmla="*/ 2147483647 w 1816" name="T36"/>
                <a:gd fmla="*/ 2147483647 h 1816" name="T37"/>
                <a:gd fmla="*/ 2147483647 w 1816" name="T38"/>
                <a:gd fmla="*/ 2147483647 h 1816" name="T39"/>
                <a:gd fmla="*/ 2147483647 w 1816" name="T40"/>
                <a:gd fmla="*/ 2147483647 h 1816" name="T41"/>
                <a:gd fmla="*/ 2147483647 w 1816" name="T42"/>
                <a:gd fmla="*/ 2147483647 h 1816" name="T43"/>
                <a:gd fmla="*/ 2147483647 w 1816" name="T44"/>
                <a:gd fmla="*/ 2147483647 h 1816" name="T45"/>
                <a:gd fmla="*/ 2147483647 w 1816" name="T46"/>
                <a:gd fmla="*/ 2147483647 h 1816" name="T47"/>
                <a:gd fmla="*/ 2147483647 w 1816" name="T48"/>
                <a:gd fmla="*/ 2147483647 h 1816" name="T49"/>
                <a:gd fmla="*/ 2147483647 w 1816" name="T50"/>
                <a:gd fmla="*/ 2147483647 h 1816" name="T51"/>
                <a:gd fmla="*/ 2147483647 w 1816" name="T52"/>
                <a:gd fmla="*/ 2147483647 h 1816" name="T53"/>
                <a:gd fmla="*/ 2147483647 w 1816" name="T54"/>
                <a:gd fmla="*/ 2147483647 h 1816" name="T55"/>
                <a:gd fmla="*/ 2147483647 w 1816" name="T56"/>
                <a:gd fmla="*/ 2147483647 h 1816" name="T57"/>
                <a:gd fmla="*/ 2147483647 w 1816" name="T58"/>
                <a:gd fmla="*/ 2147483647 h 1816" name="T59"/>
                <a:gd fmla="*/ 2147483647 w 1816" name="T60"/>
                <a:gd fmla="*/ 2147483647 h 1816" name="T61"/>
                <a:gd fmla="*/ 2147483647 w 1816" name="T62"/>
                <a:gd fmla="*/ 2147483647 h 1816" name="T63"/>
                <a:gd fmla="*/ 2147483647 w 1816" name="T64"/>
                <a:gd fmla="*/ 2147483647 h 1816" name="T65"/>
                <a:gd fmla="*/ 2147483647 w 1816" name="T66"/>
                <a:gd fmla="*/ 2147483647 h 1816" name="T67"/>
                <a:gd fmla="*/ 2147483647 w 1816" name="T68"/>
                <a:gd fmla="*/ 2147483647 h 1816" name="T69"/>
                <a:gd fmla="*/ 2147483647 w 1816" name="T70"/>
                <a:gd fmla="*/ 2147483647 h 1816" name="T71"/>
                <a:gd fmla="*/ 2147483647 w 1816" name="T72"/>
                <a:gd fmla="*/ 2147483647 h 1816" name="T73"/>
                <a:gd fmla="*/ 2147483647 w 1816" name="T74"/>
                <a:gd fmla="*/ 2147483647 h 1816" name="T75"/>
                <a:gd fmla="*/ 2147483647 w 1816" name="T76"/>
                <a:gd fmla="*/ 2147483647 h 1816" name="T77"/>
                <a:gd fmla="*/ 2147483647 w 1816" name="T78"/>
                <a:gd fmla="*/ 2147483647 h 1816" name="T79"/>
                <a:gd fmla="*/ 2147483647 w 1816" name="T80"/>
                <a:gd fmla="*/ 2147483647 h 1816" name="T81"/>
                <a:gd fmla="*/ 2147483647 w 1816" name="T82"/>
                <a:gd fmla="*/ 2147483647 h 1816" name="T83"/>
                <a:gd fmla="*/ 2147483647 w 1816" name="T84"/>
                <a:gd fmla="*/ 2147483647 h 1816" name="T85"/>
                <a:gd fmla="*/ 2147483647 w 1816" name="T86"/>
                <a:gd fmla="*/ 2147483647 h 1816" name="T87"/>
                <a:gd fmla="*/ 2147483647 w 1816" name="T88"/>
                <a:gd fmla="*/ 2147483647 h 1816" name="T89"/>
                <a:gd fmla="*/ 2147483647 w 1816" name="T90"/>
                <a:gd fmla="*/ 2147483647 h 1816" name="T91"/>
                <a:gd fmla="*/ 2147483647 w 1816" name="T92"/>
                <a:gd fmla="*/ 2147483647 h 1816" name="T93"/>
                <a:gd fmla="*/ 2147483647 w 1816" name="T94"/>
                <a:gd fmla="*/ 2147483647 h 1816" name="T95"/>
                <a:gd fmla="*/ 2147483647 w 1816" name="T96"/>
                <a:gd fmla="*/ 2147483647 h 1816" name="T97"/>
                <a:gd fmla="*/ 2147483647 w 1816" name="T98"/>
                <a:gd fmla="*/ 2147483647 h 1816" name="T99"/>
                <a:gd fmla="*/ 2147483647 w 1816" name="T100"/>
                <a:gd fmla="*/ 2147483647 h 1816" name="T101"/>
                <a:gd fmla="*/ 2147483647 w 1816" name="T102"/>
                <a:gd fmla="*/ 2147483647 h 181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816" name="T156"/>
                <a:gd fmla="*/ 0 h 1816" name="T157"/>
                <a:gd fmla="*/ 1816 w 1816" name="T158"/>
                <a:gd fmla="*/ 1816 h 1816"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1815" w="1815">
                  <a:moveTo>
                    <a:pt x="1816" y="978"/>
                  </a:moveTo>
                  <a:lnTo>
                    <a:pt x="1816" y="836"/>
                  </a:lnTo>
                  <a:lnTo>
                    <a:pt x="1710" y="836"/>
                  </a:lnTo>
                  <a:lnTo>
                    <a:pt x="1706" y="792"/>
                  </a:lnTo>
                  <a:lnTo>
                    <a:pt x="1698" y="750"/>
                  </a:lnTo>
                  <a:lnTo>
                    <a:pt x="1688" y="708"/>
                  </a:lnTo>
                  <a:lnTo>
                    <a:pt x="1678" y="666"/>
                  </a:lnTo>
                  <a:lnTo>
                    <a:pt x="1774" y="626"/>
                  </a:lnTo>
                  <a:lnTo>
                    <a:pt x="1718" y="494"/>
                  </a:lnTo>
                  <a:lnTo>
                    <a:pt x="1622" y="534"/>
                  </a:lnTo>
                  <a:lnTo>
                    <a:pt x="1602" y="496"/>
                  </a:lnTo>
                  <a:lnTo>
                    <a:pt x="1578" y="460"/>
                  </a:lnTo>
                  <a:lnTo>
                    <a:pt x="1552" y="424"/>
                  </a:lnTo>
                  <a:lnTo>
                    <a:pt x="1526" y="390"/>
                  </a:lnTo>
                  <a:lnTo>
                    <a:pt x="1600" y="316"/>
                  </a:lnTo>
                  <a:lnTo>
                    <a:pt x="1498" y="216"/>
                  </a:lnTo>
                  <a:lnTo>
                    <a:pt x="1426" y="290"/>
                  </a:lnTo>
                  <a:lnTo>
                    <a:pt x="1392" y="262"/>
                  </a:lnTo>
                  <a:lnTo>
                    <a:pt x="1356" y="236"/>
                  </a:lnTo>
                  <a:lnTo>
                    <a:pt x="1318" y="214"/>
                  </a:lnTo>
                  <a:lnTo>
                    <a:pt x="1280" y="192"/>
                  </a:lnTo>
                  <a:lnTo>
                    <a:pt x="1320" y="96"/>
                  </a:lnTo>
                  <a:lnTo>
                    <a:pt x="1188" y="42"/>
                  </a:lnTo>
                  <a:lnTo>
                    <a:pt x="1150" y="138"/>
                  </a:lnTo>
                  <a:lnTo>
                    <a:pt x="1108" y="126"/>
                  </a:lnTo>
                  <a:lnTo>
                    <a:pt x="1066" y="116"/>
                  </a:lnTo>
                  <a:lnTo>
                    <a:pt x="1022" y="110"/>
                  </a:lnTo>
                  <a:lnTo>
                    <a:pt x="978" y="104"/>
                  </a:lnTo>
                  <a:lnTo>
                    <a:pt x="978" y="0"/>
                  </a:lnTo>
                  <a:lnTo>
                    <a:pt x="836" y="0"/>
                  </a:lnTo>
                  <a:lnTo>
                    <a:pt x="836" y="104"/>
                  </a:lnTo>
                  <a:lnTo>
                    <a:pt x="792" y="110"/>
                  </a:lnTo>
                  <a:lnTo>
                    <a:pt x="750" y="116"/>
                  </a:lnTo>
                  <a:lnTo>
                    <a:pt x="706" y="126"/>
                  </a:lnTo>
                  <a:lnTo>
                    <a:pt x="666" y="138"/>
                  </a:lnTo>
                  <a:lnTo>
                    <a:pt x="626" y="42"/>
                  </a:lnTo>
                  <a:lnTo>
                    <a:pt x="494" y="96"/>
                  </a:lnTo>
                  <a:lnTo>
                    <a:pt x="534" y="192"/>
                  </a:lnTo>
                  <a:lnTo>
                    <a:pt x="496" y="214"/>
                  </a:lnTo>
                  <a:lnTo>
                    <a:pt x="460" y="236"/>
                  </a:lnTo>
                  <a:lnTo>
                    <a:pt x="424" y="262"/>
                  </a:lnTo>
                  <a:lnTo>
                    <a:pt x="390" y="290"/>
                  </a:lnTo>
                  <a:lnTo>
                    <a:pt x="316" y="216"/>
                  </a:lnTo>
                  <a:lnTo>
                    <a:pt x="216" y="316"/>
                  </a:lnTo>
                  <a:lnTo>
                    <a:pt x="288" y="390"/>
                  </a:lnTo>
                  <a:lnTo>
                    <a:pt x="262" y="424"/>
                  </a:lnTo>
                  <a:lnTo>
                    <a:pt x="236" y="460"/>
                  </a:lnTo>
                  <a:lnTo>
                    <a:pt x="214" y="496"/>
                  </a:lnTo>
                  <a:lnTo>
                    <a:pt x="192" y="534"/>
                  </a:lnTo>
                  <a:lnTo>
                    <a:pt x="96" y="494"/>
                  </a:lnTo>
                  <a:lnTo>
                    <a:pt x="42" y="626"/>
                  </a:lnTo>
                  <a:lnTo>
                    <a:pt x="138" y="666"/>
                  </a:lnTo>
                  <a:lnTo>
                    <a:pt x="126" y="708"/>
                  </a:lnTo>
                  <a:lnTo>
                    <a:pt x="116" y="750"/>
                  </a:lnTo>
                  <a:lnTo>
                    <a:pt x="108" y="792"/>
                  </a:lnTo>
                  <a:lnTo>
                    <a:pt x="104" y="836"/>
                  </a:lnTo>
                  <a:lnTo>
                    <a:pt x="0" y="836"/>
                  </a:lnTo>
                  <a:lnTo>
                    <a:pt x="0" y="978"/>
                  </a:lnTo>
                  <a:lnTo>
                    <a:pt x="104" y="978"/>
                  </a:lnTo>
                  <a:lnTo>
                    <a:pt x="108" y="1022"/>
                  </a:lnTo>
                  <a:lnTo>
                    <a:pt x="116" y="1066"/>
                  </a:lnTo>
                  <a:lnTo>
                    <a:pt x="126" y="1108"/>
                  </a:lnTo>
                  <a:lnTo>
                    <a:pt x="138" y="1150"/>
                  </a:lnTo>
                  <a:lnTo>
                    <a:pt x="42" y="1190"/>
                  </a:lnTo>
                  <a:lnTo>
                    <a:pt x="96" y="1320"/>
                  </a:lnTo>
                  <a:lnTo>
                    <a:pt x="192" y="1280"/>
                  </a:lnTo>
                  <a:lnTo>
                    <a:pt x="214" y="1320"/>
                  </a:lnTo>
                  <a:lnTo>
                    <a:pt x="236" y="1356"/>
                  </a:lnTo>
                  <a:lnTo>
                    <a:pt x="262" y="1392"/>
                  </a:lnTo>
                  <a:lnTo>
                    <a:pt x="288" y="1426"/>
                  </a:lnTo>
                  <a:lnTo>
                    <a:pt x="216" y="1500"/>
                  </a:lnTo>
                  <a:lnTo>
                    <a:pt x="316" y="1600"/>
                  </a:lnTo>
                  <a:lnTo>
                    <a:pt x="390" y="1526"/>
                  </a:lnTo>
                  <a:lnTo>
                    <a:pt x="424" y="1554"/>
                  </a:lnTo>
                  <a:lnTo>
                    <a:pt x="460" y="1578"/>
                  </a:lnTo>
                  <a:lnTo>
                    <a:pt x="496" y="1602"/>
                  </a:lnTo>
                  <a:lnTo>
                    <a:pt x="534" y="1622"/>
                  </a:lnTo>
                  <a:lnTo>
                    <a:pt x="494" y="1718"/>
                  </a:lnTo>
                  <a:lnTo>
                    <a:pt x="626" y="1774"/>
                  </a:lnTo>
                  <a:lnTo>
                    <a:pt x="666" y="1678"/>
                  </a:lnTo>
                  <a:lnTo>
                    <a:pt x="706" y="1690"/>
                  </a:lnTo>
                  <a:lnTo>
                    <a:pt x="750" y="1698"/>
                  </a:lnTo>
                  <a:lnTo>
                    <a:pt x="792" y="1706"/>
                  </a:lnTo>
                  <a:lnTo>
                    <a:pt x="836" y="1712"/>
                  </a:lnTo>
                  <a:lnTo>
                    <a:pt x="836" y="1816"/>
                  </a:lnTo>
                  <a:lnTo>
                    <a:pt x="978" y="1816"/>
                  </a:lnTo>
                  <a:lnTo>
                    <a:pt x="978" y="1712"/>
                  </a:lnTo>
                  <a:lnTo>
                    <a:pt x="1022" y="1706"/>
                  </a:lnTo>
                  <a:lnTo>
                    <a:pt x="1066" y="1698"/>
                  </a:lnTo>
                  <a:lnTo>
                    <a:pt x="1108" y="1690"/>
                  </a:lnTo>
                  <a:lnTo>
                    <a:pt x="1150" y="1678"/>
                  </a:lnTo>
                  <a:lnTo>
                    <a:pt x="1188" y="1774"/>
                  </a:lnTo>
                  <a:lnTo>
                    <a:pt x="1320" y="1718"/>
                  </a:lnTo>
                  <a:lnTo>
                    <a:pt x="1280" y="1622"/>
                  </a:lnTo>
                  <a:lnTo>
                    <a:pt x="1318" y="1602"/>
                  </a:lnTo>
                  <a:lnTo>
                    <a:pt x="1356" y="1578"/>
                  </a:lnTo>
                  <a:lnTo>
                    <a:pt x="1392" y="1554"/>
                  </a:lnTo>
                  <a:lnTo>
                    <a:pt x="1426" y="1526"/>
                  </a:lnTo>
                  <a:lnTo>
                    <a:pt x="1498" y="1600"/>
                  </a:lnTo>
                  <a:lnTo>
                    <a:pt x="1600" y="1500"/>
                  </a:lnTo>
                  <a:lnTo>
                    <a:pt x="1526" y="1426"/>
                  </a:lnTo>
                  <a:lnTo>
                    <a:pt x="1552" y="1392"/>
                  </a:lnTo>
                  <a:lnTo>
                    <a:pt x="1578" y="1356"/>
                  </a:lnTo>
                  <a:lnTo>
                    <a:pt x="1602" y="1320"/>
                  </a:lnTo>
                  <a:lnTo>
                    <a:pt x="1622" y="1280"/>
                  </a:lnTo>
                  <a:lnTo>
                    <a:pt x="1718" y="1320"/>
                  </a:lnTo>
                  <a:lnTo>
                    <a:pt x="1774" y="1190"/>
                  </a:lnTo>
                  <a:lnTo>
                    <a:pt x="1678" y="1150"/>
                  </a:lnTo>
                  <a:lnTo>
                    <a:pt x="1688" y="1108"/>
                  </a:lnTo>
                  <a:lnTo>
                    <a:pt x="1698" y="1066"/>
                  </a:lnTo>
                  <a:lnTo>
                    <a:pt x="1706" y="1022"/>
                  </a:lnTo>
                  <a:lnTo>
                    <a:pt x="1710" y="978"/>
                  </a:lnTo>
                  <a:lnTo>
                    <a:pt x="1816" y="978"/>
                  </a:lnTo>
                  <a:close/>
                  <a:moveTo>
                    <a:pt x="908" y="1614"/>
                  </a:moveTo>
                  <a:lnTo>
                    <a:pt x="908" y="1614"/>
                  </a:lnTo>
                  <a:lnTo>
                    <a:pt x="872" y="1612"/>
                  </a:lnTo>
                  <a:lnTo>
                    <a:pt x="836" y="1610"/>
                  </a:lnTo>
                  <a:lnTo>
                    <a:pt x="800" y="1606"/>
                  </a:lnTo>
                  <a:lnTo>
                    <a:pt x="766" y="1600"/>
                  </a:lnTo>
                  <a:lnTo>
                    <a:pt x="730" y="1592"/>
                  </a:lnTo>
                  <a:lnTo>
                    <a:pt x="698" y="1582"/>
                  </a:lnTo>
                  <a:lnTo>
                    <a:pt x="664" y="1570"/>
                  </a:lnTo>
                  <a:lnTo>
                    <a:pt x="632" y="1558"/>
                  </a:lnTo>
                  <a:lnTo>
                    <a:pt x="602" y="1544"/>
                  </a:lnTo>
                  <a:lnTo>
                    <a:pt x="570" y="1528"/>
                  </a:lnTo>
                  <a:lnTo>
                    <a:pt x="542" y="1512"/>
                  </a:lnTo>
                  <a:lnTo>
                    <a:pt x="512" y="1492"/>
                  </a:lnTo>
                  <a:lnTo>
                    <a:pt x="484" y="1474"/>
                  </a:lnTo>
                  <a:lnTo>
                    <a:pt x="458" y="1452"/>
                  </a:lnTo>
                  <a:lnTo>
                    <a:pt x="432" y="1430"/>
                  </a:lnTo>
                  <a:lnTo>
                    <a:pt x="408" y="1406"/>
                  </a:lnTo>
                  <a:lnTo>
                    <a:pt x="384" y="1382"/>
                  </a:lnTo>
                  <a:lnTo>
                    <a:pt x="362" y="1356"/>
                  </a:lnTo>
                  <a:lnTo>
                    <a:pt x="342" y="1330"/>
                  </a:lnTo>
                  <a:lnTo>
                    <a:pt x="322" y="1302"/>
                  </a:lnTo>
                  <a:lnTo>
                    <a:pt x="304" y="1274"/>
                  </a:lnTo>
                  <a:lnTo>
                    <a:pt x="286" y="1244"/>
                  </a:lnTo>
                  <a:lnTo>
                    <a:pt x="272" y="1214"/>
                  </a:lnTo>
                  <a:lnTo>
                    <a:pt x="256" y="1182"/>
                  </a:lnTo>
                  <a:lnTo>
                    <a:pt x="244" y="1150"/>
                  </a:lnTo>
                  <a:lnTo>
                    <a:pt x="234" y="1118"/>
                  </a:lnTo>
                  <a:lnTo>
                    <a:pt x="224" y="1084"/>
                  </a:lnTo>
                  <a:lnTo>
                    <a:pt x="216" y="1050"/>
                  </a:lnTo>
                  <a:lnTo>
                    <a:pt x="210" y="1016"/>
                  </a:lnTo>
                  <a:lnTo>
                    <a:pt x="206" y="980"/>
                  </a:lnTo>
                  <a:lnTo>
                    <a:pt x="202" y="944"/>
                  </a:lnTo>
                  <a:lnTo>
                    <a:pt x="202" y="908"/>
                  </a:lnTo>
                  <a:lnTo>
                    <a:pt x="202" y="872"/>
                  </a:lnTo>
                  <a:lnTo>
                    <a:pt x="206" y="836"/>
                  </a:lnTo>
                  <a:lnTo>
                    <a:pt x="210" y="800"/>
                  </a:lnTo>
                  <a:lnTo>
                    <a:pt x="216" y="766"/>
                  </a:lnTo>
                  <a:lnTo>
                    <a:pt x="224" y="732"/>
                  </a:lnTo>
                  <a:lnTo>
                    <a:pt x="234" y="698"/>
                  </a:lnTo>
                  <a:lnTo>
                    <a:pt x="244" y="664"/>
                  </a:lnTo>
                  <a:lnTo>
                    <a:pt x="256" y="632"/>
                  </a:lnTo>
                  <a:lnTo>
                    <a:pt x="272" y="602"/>
                  </a:lnTo>
                  <a:lnTo>
                    <a:pt x="286" y="572"/>
                  </a:lnTo>
                  <a:lnTo>
                    <a:pt x="304" y="542"/>
                  </a:lnTo>
                  <a:lnTo>
                    <a:pt x="322" y="512"/>
                  </a:lnTo>
                  <a:lnTo>
                    <a:pt x="342" y="486"/>
                  </a:lnTo>
                  <a:lnTo>
                    <a:pt x="362" y="458"/>
                  </a:lnTo>
                  <a:lnTo>
                    <a:pt x="384" y="432"/>
                  </a:lnTo>
                  <a:lnTo>
                    <a:pt x="408" y="408"/>
                  </a:lnTo>
                  <a:lnTo>
                    <a:pt x="432" y="386"/>
                  </a:lnTo>
                  <a:lnTo>
                    <a:pt x="458" y="362"/>
                  </a:lnTo>
                  <a:lnTo>
                    <a:pt x="484" y="342"/>
                  </a:lnTo>
                  <a:lnTo>
                    <a:pt x="512" y="322"/>
                  </a:lnTo>
                  <a:lnTo>
                    <a:pt x="542" y="304"/>
                  </a:lnTo>
                  <a:lnTo>
                    <a:pt x="570" y="286"/>
                  </a:lnTo>
                  <a:lnTo>
                    <a:pt x="602" y="272"/>
                  </a:lnTo>
                  <a:lnTo>
                    <a:pt x="632" y="258"/>
                  </a:lnTo>
                  <a:lnTo>
                    <a:pt x="664" y="244"/>
                  </a:lnTo>
                  <a:lnTo>
                    <a:pt x="698" y="234"/>
                  </a:lnTo>
                  <a:lnTo>
                    <a:pt x="730" y="224"/>
                  </a:lnTo>
                  <a:lnTo>
                    <a:pt x="766" y="216"/>
                  </a:lnTo>
                  <a:lnTo>
                    <a:pt x="800" y="210"/>
                  </a:lnTo>
                  <a:lnTo>
                    <a:pt x="836" y="206"/>
                  </a:lnTo>
                  <a:lnTo>
                    <a:pt x="872" y="202"/>
                  </a:lnTo>
                  <a:lnTo>
                    <a:pt x="908" y="202"/>
                  </a:lnTo>
                  <a:lnTo>
                    <a:pt x="944" y="202"/>
                  </a:lnTo>
                  <a:lnTo>
                    <a:pt x="980" y="206"/>
                  </a:lnTo>
                  <a:lnTo>
                    <a:pt x="1014" y="210"/>
                  </a:lnTo>
                  <a:lnTo>
                    <a:pt x="1050" y="216"/>
                  </a:lnTo>
                  <a:lnTo>
                    <a:pt x="1084" y="224"/>
                  </a:lnTo>
                  <a:lnTo>
                    <a:pt x="1118" y="234"/>
                  </a:lnTo>
                  <a:lnTo>
                    <a:pt x="1150" y="244"/>
                  </a:lnTo>
                  <a:lnTo>
                    <a:pt x="1182" y="258"/>
                  </a:lnTo>
                  <a:lnTo>
                    <a:pt x="1214" y="272"/>
                  </a:lnTo>
                  <a:lnTo>
                    <a:pt x="1244" y="286"/>
                  </a:lnTo>
                  <a:lnTo>
                    <a:pt x="1274" y="304"/>
                  </a:lnTo>
                  <a:lnTo>
                    <a:pt x="1302" y="322"/>
                  </a:lnTo>
                  <a:lnTo>
                    <a:pt x="1330" y="342"/>
                  </a:lnTo>
                  <a:lnTo>
                    <a:pt x="1356" y="362"/>
                  </a:lnTo>
                  <a:lnTo>
                    <a:pt x="1382" y="386"/>
                  </a:lnTo>
                  <a:lnTo>
                    <a:pt x="1406" y="408"/>
                  </a:lnTo>
                  <a:lnTo>
                    <a:pt x="1430" y="432"/>
                  </a:lnTo>
                  <a:lnTo>
                    <a:pt x="1452" y="458"/>
                  </a:lnTo>
                  <a:lnTo>
                    <a:pt x="1474" y="486"/>
                  </a:lnTo>
                  <a:lnTo>
                    <a:pt x="1492" y="512"/>
                  </a:lnTo>
                  <a:lnTo>
                    <a:pt x="1512" y="542"/>
                  </a:lnTo>
                  <a:lnTo>
                    <a:pt x="1528" y="572"/>
                  </a:lnTo>
                  <a:lnTo>
                    <a:pt x="1544" y="602"/>
                  </a:lnTo>
                  <a:lnTo>
                    <a:pt x="1558" y="632"/>
                  </a:lnTo>
                  <a:lnTo>
                    <a:pt x="1570" y="664"/>
                  </a:lnTo>
                  <a:lnTo>
                    <a:pt x="1582" y="698"/>
                  </a:lnTo>
                  <a:lnTo>
                    <a:pt x="1592" y="732"/>
                  </a:lnTo>
                  <a:lnTo>
                    <a:pt x="1598" y="766"/>
                  </a:lnTo>
                  <a:lnTo>
                    <a:pt x="1606" y="800"/>
                  </a:lnTo>
                  <a:lnTo>
                    <a:pt x="1610" y="836"/>
                  </a:lnTo>
                  <a:lnTo>
                    <a:pt x="1612" y="872"/>
                  </a:lnTo>
                  <a:lnTo>
                    <a:pt x="1614" y="908"/>
                  </a:lnTo>
                  <a:lnTo>
                    <a:pt x="1612" y="944"/>
                  </a:lnTo>
                  <a:lnTo>
                    <a:pt x="1610" y="980"/>
                  </a:lnTo>
                  <a:lnTo>
                    <a:pt x="1606" y="1016"/>
                  </a:lnTo>
                  <a:lnTo>
                    <a:pt x="1598" y="1050"/>
                  </a:lnTo>
                  <a:lnTo>
                    <a:pt x="1592" y="1084"/>
                  </a:lnTo>
                  <a:lnTo>
                    <a:pt x="1582" y="1118"/>
                  </a:lnTo>
                  <a:lnTo>
                    <a:pt x="1570" y="1150"/>
                  </a:lnTo>
                  <a:lnTo>
                    <a:pt x="1558" y="1182"/>
                  </a:lnTo>
                  <a:lnTo>
                    <a:pt x="1544" y="1214"/>
                  </a:lnTo>
                  <a:lnTo>
                    <a:pt x="1528" y="1244"/>
                  </a:lnTo>
                  <a:lnTo>
                    <a:pt x="1512" y="1274"/>
                  </a:lnTo>
                  <a:lnTo>
                    <a:pt x="1492" y="1302"/>
                  </a:lnTo>
                  <a:lnTo>
                    <a:pt x="1474" y="1330"/>
                  </a:lnTo>
                  <a:lnTo>
                    <a:pt x="1452" y="1356"/>
                  </a:lnTo>
                  <a:lnTo>
                    <a:pt x="1430" y="1382"/>
                  </a:lnTo>
                  <a:lnTo>
                    <a:pt x="1406" y="1406"/>
                  </a:lnTo>
                  <a:lnTo>
                    <a:pt x="1382" y="1430"/>
                  </a:lnTo>
                  <a:lnTo>
                    <a:pt x="1356" y="1452"/>
                  </a:lnTo>
                  <a:lnTo>
                    <a:pt x="1330" y="1474"/>
                  </a:lnTo>
                  <a:lnTo>
                    <a:pt x="1302" y="1492"/>
                  </a:lnTo>
                  <a:lnTo>
                    <a:pt x="1274" y="1512"/>
                  </a:lnTo>
                  <a:lnTo>
                    <a:pt x="1244" y="1528"/>
                  </a:lnTo>
                  <a:lnTo>
                    <a:pt x="1214" y="1544"/>
                  </a:lnTo>
                  <a:lnTo>
                    <a:pt x="1182" y="1558"/>
                  </a:lnTo>
                  <a:lnTo>
                    <a:pt x="1150" y="1570"/>
                  </a:lnTo>
                  <a:lnTo>
                    <a:pt x="1118" y="1582"/>
                  </a:lnTo>
                  <a:lnTo>
                    <a:pt x="1084" y="1592"/>
                  </a:lnTo>
                  <a:lnTo>
                    <a:pt x="1050" y="1600"/>
                  </a:lnTo>
                  <a:lnTo>
                    <a:pt x="1014" y="1606"/>
                  </a:lnTo>
                  <a:lnTo>
                    <a:pt x="980" y="1610"/>
                  </a:lnTo>
                  <a:lnTo>
                    <a:pt x="944" y="1612"/>
                  </a:lnTo>
                  <a:lnTo>
                    <a:pt x="908" y="1614"/>
                  </a:lnTo>
                  <a:close/>
                </a:path>
              </a:pathLst>
            </a:custGeom>
            <a:solidFill>
              <a:schemeClr val="accent3"/>
            </a:solidFill>
            <a:ln>
              <a:noFill/>
            </a:ln>
            <a:extLst>
              <a:ext uri="{91240B29-F687-4F45-9708-019B960494DF}">
                <a14:hiddenLine cap="rnd" w="19050">
                  <a:solidFill>
                    <a:srgbClr val="000000"/>
                  </a:solidFill>
                  <a:prstDash val="sysDot"/>
                  <a:round/>
                  <a:headEnd/>
                  <a:tailEnd/>
                </a14:hiddenLine>
              </a:ext>
            </a:extLst>
          </p:spPr>
          <p:txBody>
            <a:bodyPr anchor="ctr" wrap="none"/>
            <a:lstStyle/>
            <a:p>
              <a:pPr algn="just" latinLnBrk="1">
                <a:lnSpc>
                  <a:spcPct val="120000"/>
                </a:lnSpc>
                <a:spcBef>
                  <a:spcPct val="0"/>
                </a:spcBef>
                <a:spcAft>
                  <a:spcPct val="0"/>
                </a:spcAft>
              </a:pPr>
              <a:endParaRPr altLang="en-US" kumimoji="1"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2" name="Oval 680"/>
            <p:cNvSpPr>
              <a:spLocks noChangeArrowheads="1"/>
            </p:cNvSpPr>
            <p:nvPr/>
          </p:nvSpPr>
          <p:spPr bwMode="auto">
            <a:xfrm rot="21275256">
              <a:off x="6055303" y="4040109"/>
              <a:ext cx="1577975" cy="1577975"/>
            </a:xfrm>
            <a:prstGeom prst="ellipse">
              <a:avLst/>
            </a:prstGeom>
            <a:solidFill>
              <a:schemeClr val="accent3"/>
            </a:solidFill>
            <a:ln>
              <a:noFill/>
            </a:ln>
            <a:extLst>
              <a:ext uri="{91240B29-F687-4F45-9708-019B960494DF}">
                <a14:hiddenLine algn="ctr" w="19050">
                  <a:solidFill>
                    <a:srgbClr val="000000"/>
                  </a:solidFill>
                  <a:round/>
                  <a:headEnd/>
                  <a:tailEnd/>
                </a14:hiddenLine>
              </a:ext>
            </a:extLst>
          </p:spPr>
          <p:txBody>
            <a:bodyPr anchor="ctr" wrap="none"/>
            <a:lstStyle/>
            <a:p>
              <a:pPr algn="just" latinLnBrk="1">
                <a:lnSpc>
                  <a:spcPct val="120000"/>
                </a:lnSpc>
                <a:spcBef>
                  <a:spcPct val="0"/>
                </a:spcBef>
                <a:spcAft>
                  <a:spcPct val="0"/>
                </a:spcAft>
              </a:pPr>
              <a:endParaRPr altLang="en-US" kumimoji="1" lang="ko-KR" sz="600">
                <a:solidFill>
                  <a:schemeClr val="bg1">
                    <a:lumMod val="65000"/>
                  </a:schemeClr>
                </a:solidFill>
                <a:latin charset="0" panose="020b0604020202020204" pitchFamily="34" typeface="Arial"/>
                <a:ea typeface="+mn-ea"/>
                <a:cs typeface="+mn-ea"/>
                <a:sym charset="0" panose="020b0604020202020204" pitchFamily="34" typeface="Arial"/>
              </a:endParaRPr>
            </a:p>
          </p:txBody>
        </p:sp>
        <p:sp>
          <p:nvSpPr>
            <p:cNvPr id="13" name="Arc 681"/>
            <p:cNvSpPr/>
            <p:nvPr/>
          </p:nvSpPr>
          <p:spPr bwMode="auto">
            <a:xfrm rot="7501686">
              <a:off x="4141572" y="3609103"/>
              <a:ext cx="1906587" cy="1549400"/>
            </a:xfrm>
            <a:custGeom>
              <a:gdLst>
                <a:gd fmla="*/ 2147483647 w 21600" name="T0"/>
                <a:gd fmla="*/ 0 h 15695" name="T1"/>
                <a:gd fmla="*/ 2147483647 w 21600" name="T2"/>
                <a:gd fmla="*/ 2147483647 h 15695" name="T3"/>
                <a:gd fmla="*/ 0 w 21600" name="T4"/>
                <a:gd fmla="*/ 2147483647 h 15695" name="T5"/>
                <a:gd fmla="*/ 0 60000 65536" name="T6"/>
                <a:gd fmla="*/ 0 60000 65536" name="T7"/>
                <a:gd fmla="*/ 0 60000 65536" name="T8"/>
                <a:gd fmla="*/ 0 w 21600" name="T9"/>
                <a:gd fmla="*/ 0 h 15695" name="T10"/>
                <a:gd fmla="*/ 21600 w 21600" name="T11"/>
                <a:gd fmla="*/ 15695 h 15695" name="T12"/>
              </a:gdLst>
              <a:cxnLst>
                <a:cxn ang="T6">
                  <a:pos x="T0" y="T1"/>
                </a:cxn>
                <a:cxn ang="T7">
                  <a:pos x="T2" y="T3"/>
                </a:cxn>
                <a:cxn ang="T8">
                  <a:pos x="T4" y="T5"/>
                </a:cxn>
              </a:cxnLst>
              <a:rect b="T12" l="T9" r="T11" t="T10"/>
              <a:pathLst>
                <a:path extrusionOk="0" fill="none" h="15695" w="21600">
                  <a:moveTo>
                    <a:pt x="14840" y="-1"/>
                  </a:moveTo>
                  <a:cubicBezTo>
                    <a:pt x="19155" y="4079"/>
                    <a:pt x="21600" y="9756"/>
                    <a:pt x="21600" y="15695"/>
                  </a:cubicBezTo>
                </a:path>
                <a:path extrusionOk="0" h="15695" stroke="0" w="21600">
                  <a:moveTo>
                    <a:pt x="14840" y="-1"/>
                  </a:moveTo>
                  <a:cubicBezTo>
                    <a:pt x="19155" y="4079"/>
                    <a:pt x="21600" y="9756"/>
                    <a:pt x="21600" y="15695"/>
                  </a:cubicBezTo>
                  <a:lnTo>
                    <a:pt x="0" y="15695"/>
                  </a:lnTo>
                  <a:lnTo>
                    <a:pt x="14840" y="-1"/>
                  </a:lnTo>
                  <a:close/>
                </a:path>
              </a:pathLst>
            </a:custGeom>
            <a:noFill/>
            <a:ln w="9525">
              <a:solidFill>
                <a:schemeClr val="bg1">
                  <a:lumMod val="50000"/>
                </a:schemeClr>
              </a:solidFill>
              <a:prstDash val="sysDot"/>
              <a:round/>
              <a:tailEnd len="med" type="triangle" w="med"/>
            </a:ln>
            <a:extLst>
              <a:ext uri="{909E8E84-426E-40DD-AFC4-6F175D3DCCD1}">
                <a14:hiddenFill>
                  <a:solidFill>
                    <a:srgbClr val="FFFFFF"/>
                  </a:solidFill>
                </a14:hiddenFill>
              </a:ext>
            </a:extLst>
          </p:spPr>
          <p:txBody>
            <a:bodyPr anchor="ctr" wrap="none"/>
            <a:lstStyle/>
            <a:p>
              <a:pPr algn="just" defTabSz="750204" latinLnBrk="1">
                <a:lnSpc>
                  <a:spcPct val="120000"/>
                </a:lnSpc>
                <a:spcBef>
                  <a:spcPct val="0"/>
                </a:spcBef>
                <a:spcAft>
                  <a:spcPct val="0"/>
                </a:spcAft>
                <a:defRPr/>
              </a:pPr>
              <a:endParaRPr altLang="en-US" kern="0" kumimoji="1"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4" name="Arc 683"/>
            <p:cNvSpPr/>
            <p:nvPr/>
          </p:nvSpPr>
          <p:spPr bwMode="auto">
            <a:xfrm rot="256945">
              <a:off x="7018916" y="2744709"/>
              <a:ext cx="620712" cy="898525"/>
            </a:xfrm>
            <a:custGeom>
              <a:gdLst>
                <a:gd fmla="*/ 2147483647 w 21600" name="T0"/>
                <a:gd fmla="*/ 0 h 31203" name="T1"/>
                <a:gd fmla="*/ 2147483647 w 21600" name="T2"/>
                <a:gd fmla="*/ 2147483647 h 31203" name="T3"/>
                <a:gd fmla="*/ 0 w 21600" name="T4"/>
                <a:gd fmla="*/ 2147483647 h 31203" name="T5"/>
                <a:gd fmla="*/ 0 60000 65536" name="T6"/>
                <a:gd fmla="*/ 0 60000 65536" name="T7"/>
                <a:gd fmla="*/ 0 60000 65536" name="T8"/>
                <a:gd fmla="*/ 0 w 21600" name="T9"/>
                <a:gd fmla="*/ 0 h 31203" name="T10"/>
                <a:gd fmla="*/ 21600 w 21600" name="T11"/>
                <a:gd fmla="*/ 31203 h 31203" name="T12"/>
              </a:gdLst>
              <a:cxnLst>
                <a:cxn ang="T6">
                  <a:pos x="T0" y="T1"/>
                </a:cxn>
                <a:cxn ang="T7">
                  <a:pos x="T2" y="T3"/>
                </a:cxn>
                <a:cxn ang="T8">
                  <a:pos x="T4" y="T5"/>
                </a:cxn>
              </a:cxnLst>
              <a:rect b="T12" l="T9" r="T11" t="T10"/>
              <a:pathLst>
                <a:path extrusionOk="0" fill="none" h="31203" w="21600">
                  <a:moveTo>
                    <a:pt x="3237" y="-1"/>
                  </a:moveTo>
                  <a:cubicBezTo>
                    <a:pt x="13795" y="1600"/>
                    <a:pt x="21600" y="10676"/>
                    <a:pt x="21600" y="21356"/>
                  </a:cubicBezTo>
                  <a:cubicBezTo>
                    <a:pt x="21600" y="24780"/>
                    <a:pt x="20785" y="28155"/>
                    <a:pt x="19224" y="31202"/>
                  </a:cubicBezTo>
                </a:path>
                <a:path extrusionOk="0" h="31203" stroke="0" w="21600">
                  <a:moveTo>
                    <a:pt x="3237" y="-1"/>
                  </a:moveTo>
                  <a:cubicBezTo>
                    <a:pt x="13795" y="1600"/>
                    <a:pt x="21600" y="10676"/>
                    <a:pt x="21600" y="21356"/>
                  </a:cubicBezTo>
                  <a:cubicBezTo>
                    <a:pt x="21600" y="24780"/>
                    <a:pt x="20785" y="28155"/>
                    <a:pt x="19224" y="31202"/>
                  </a:cubicBezTo>
                  <a:lnTo>
                    <a:pt x="0" y="21356"/>
                  </a:lnTo>
                  <a:lnTo>
                    <a:pt x="3237" y="-1"/>
                  </a:lnTo>
                  <a:close/>
                </a:path>
              </a:pathLst>
            </a:custGeom>
            <a:noFill/>
            <a:ln w="9525">
              <a:solidFill>
                <a:schemeClr val="bg1">
                  <a:lumMod val="50000"/>
                </a:schemeClr>
              </a:solidFill>
              <a:prstDash val="sysDot"/>
              <a:round/>
              <a:tailEnd len="med" type="triangle" w="med"/>
            </a:ln>
            <a:extLst>
              <a:ext uri="{909E8E84-426E-40DD-AFC4-6F175D3DCCD1}">
                <a14:hiddenFill>
                  <a:solidFill>
                    <a:srgbClr val="FFFFFF"/>
                  </a:solidFill>
                </a14:hiddenFill>
              </a:ext>
            </a:extLst>
          </p:spPr>
          <p:txBody>
            <a:bodyPr anchor="ctr" wrap="none"/>
            <a:lstStyle/>
            <a:p>
              <a:pPr algn="just" defTabSz="750204" latinLnBrk="1">
                <a:lnSpc>
                  <a:spcPct val="120000"/>
                </a:lnSpc>
                <a:spcBef>
                  <a:spcPct val="0"/>
                </a:spcBef>
                <a:spcAft>
                  <a:spcPct val="0"/>
                </a:spcAft>
                <a:defRPr/>
              </a:pPr>
              <a:endParaRPr altLang="en-US" kern="0" kumimoji="1" lang="zh-CN"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sp>
        <p:nvSpPr>
          <p:cNvPr id="15" name="Content Placeholder 2"/>
          <p:cNvSpPr txBox="1"/>
          <p:nvPr/>
        </p:nvSpPr>
        <p:spPr>
          <a:xfrm>
            <a:off x="6432499" y="1672416"/>
            <a:ext cx="704787" cy="364859"/>
          </a:xfrm>
          <a:prstGeom prst="rect">
            <a:avLst/>
          </a:prstGeom>
        </p:spPr>
        <p:txBody>
          <a:bodyPr bIns="37509" lIns="75020" rIns="75020" rtlCol="0" tIns="37509"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20000"/>
              </a:lnSpc>
              <a:spcBef>
                <a:spcPct val="0"/>
              </a:spcBef>
              <a:spcAft>
                <a:spcPct val="0"/>
              </a:spcAft>
              <a:buNone/>
            </a:pPr>
            <a:r>
              <a:rPr altLang="en-US" lang="zh-CN">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16" name="Content Placeholder 2"/>
          <p:cNvSpPr txBox="1"/>
          <p:nvPr/>
        </p:nvSpPr>
        <p:spPr>
          <a:xfrm>
            <a:off x="6181861" y="4110293"/>
            <a:ext cx="704787" cy="364859"/>
          </a:xfrm>
          <a:prstGeom prst="rect">
            <a:avLst/>
          </a:prstGeom>
        </p:spPr>
        <p:txBody>
          <a:bodyPr bIns="37509" lIns="75020" rIns="75020" rtlCol="0" tIns="37509"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20000"/>
              </a:lnSpc>
              <a:spcBef>
                <a:spcPct val="0"/>
              </a:spcBef>
              <a:spcAft>
                <a:spcPct val="0"/>
              </a:spcAft>
              <a:buNone/>
            </a:pPr>
            <a:r>
              <a:rPr altLang="en-US" lang="zh-CN">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17" name="Content Placeholder 2"/>
          <p:cNvSpPr txBox="1"/>
          <p:nvPr/>
        </p:nvSpPr>
        <p:spPr>
          <a:xfrm>
            <a:off x="4185339" y="2931184"/>
            <a:ext cx="704787" cy="364859"/>
          </a:xfrm>
          <a:prstGeom prst="rect">
            <a:avLst/>
          </a:prstGeom>
        </p:spPr>
        <p:txBody>
          <a:bodyPr bIns="37509" lIns="75020" rIns="75020" rtlCol="0" tIns="37509"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20000"/>
              </a:lnSpc>
              <a:spcBef>
                <a:spcPct val="0"/>
              </a:spcBef>
              <a:spcAft>
                <a:spcPct val="0"/>
              </a:spcAft>
              <a:buNone/>
            </a:pPr>
            <a:r>
              <a:rPr altLang="en-US" lang="zh-CN">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grpSp>
        <p:nvGrpSpPr>
          <p:cNvPr id="3" name="Group 17"/>
          <p:cNvGrpSpPr/>
          <p:nvPr/>
        </p:nvGrpSpPr>
        <p:grpSpPr>
          <a:xfrm>
            <a:off x="5179194" y="3849716"/>
            <a:ext cx="310599" cy="310658"/>
            <a:chOff x="5607370" y="3562829"/>
            <a:chExt cx="587140" cy="587140"/>
          </a:xfrm>
          <a:solidFill>
            <a:schemeClr val="bg1"/>
          </a:solidFill>
        </p:grpSpPr>
        <p:sp>
          <p:nvSpPr>
            <p:cNvPr id="19" name="Freeform 15"/>
            <p:cNvSpPr>
              <a:spLocks noEditPoints="1"/>
            </p:cNvSpPr>
            <p:nvPr/>
          </p:nvSpPr>
          <p:spPr bwMode="auto">
            <a:xfrm>
              <a:off x="5746497" y="3702123"/>
              <a:ext cx="308897" cy="308544"/>
            </a:xfrm>
            <a:custGeom>
              <a:gdLst>
                <a:gd fmla="*/ 183 w 371" name="T0"/>
                <a:gd fmla="*/ 1 h 370" name="T1"/>
                <a:gd fmla="*/ 2 w 371" name="T2"/>
                <a:gd fmla="*/ 187 h 370" name="T3"/>
                <a:gd fmla="*/ 188 w 371" name="T4"/>
                <a:gd fmla="*/ 369 h 370" name="T5"/>
                <a:gd fmla="*/ 370 w 371" name="T6"/>
                <a:gd fmla="*/ 182 h 370" name="T7"/>
                <a:gd fmla="*/ 183 w 371" name="T8"/>
                <a:gd fmla="*/ 1 h 370" name="T9"/>
                <a:gd fmla="*/ 184 w 371" name="T10"/>
                <a:gd fmla="*/ 25 h 370" name="T11"/>
                <a:gd fmla="*/ 260 w 371" name="T12"/>
                <a:gd fmla="*/ 43 h 370" name="T13"/>
                <a:gd fmla="*/ 235 w 371" name="T14"/>
                <a:gd fmla="*/ 84 h 370" name="T15"/>
                <a:gd fmla="*/ 186 w 371" name="T16"/>
                <a:gd fmla="*/ 73 h 370" name="T17"/>
                <a:gd fmla="*/ 137 w 371" name="T18"/>
                <a:gd fmla="*/ 84 h 370" name="T19"/>
                <a:gd fmla="*/ 112 w 371" name="T20"/>
                <a:gd fmla="*/ 43 h 370" name="T21"/>
                <a:gd fmla="*/ 184 w 371" name="T22"/>
                <a:gd fmla="*/ 25 h 370" name="T23"/>
                <a:gd fmla="*/ 85 w 371" name="T24"/>
                <a:gd fmla="*/ 234 h 370" name="T25"/>
                <a:gd fmla="*/ 44 w 371" name="T26"/>
                <a:gd fmla="*/ 259 h 370" name="T27"/>
                <a:gd fmla="*/ 26 w 371" name="T28"/>
                <a:gd fmla="*/ 187 h 370" name="T29"/>
                <a:gd fmla="*/ 44 w 371" name="T30"/>
                <a:gd fmla="*/ 111 h 370" name="T31"/>
                <a:gd fmla="*/ 85 w 371" name="T32"/>
                <a:gd fmla="*/ 136 h 370" name="T33"/>
                <a:gd fmla="*/ 74 w 371" name="T34"/>
                <a:gd fmla="*/ 185 h 370" name="T35"/>
                <a:gd fmla="*/ 85 w 371" name="T36"/>
                <a:gd fmla="*/ 234 h 370" name="T37"/>
                <a:gd fmla="*/ 188 w 371" name="T38"/>
                <a:gd fmla="*/ 345 h 370" name="T39"/>
                <a:gd fmla="*/ 112 w 371" name="T40"/>
                <a:gd fmla="*/ 327 h 370" name="T41"/>
                <a:gd fmla="*/ 137 w 371" name="T42"/>
                <a:gd fmla="*/ 286 h 370" name="T43"/>
                <a:gd fmla="*/ 186 w 371" name="T44"/>
                <a:gd fmla="*/ 297 h 370" name="T45"/>
                <a:gd fmla="*/ 235 w 371" name="T46"/>
                <a:gd fmla="*/ 286 h 370" name="T47"/>
                <a:gd fmla="*/ 260 w 371" name="T48"/>
                <a:gd fmla="*/ 327 h 370" name="T49"/>
                <a:gd fmla="*/ 188 w 371" name="T50"/>
                <a:gd fmla="*/ 345 h 370" name="T51"/>
                <a:gd fmla="*/ 186 w 371" name="T52"/>
                <a:gd fmla="*/ 273 h 370" name="T53"/>
                <a:gd fmla="*/ 98 w 371" name="T54"/>
                <a:gd fmla="*/ 185 h 370" name="T55"/>
                <a:gd fmla="*/ 186 w 371" name="T56"/>
                <a:gd fmla="*/ 97 h 370" name="T57"/>
                <a:gd fmla="*/ 274 w 371" name="T58"/>
                <a:gd fmla="*/ 185 h 370" name="T59"/>
                <a:gd fmla="*/ 186 w 371" name="T60"/>
                <a:gd fmla="*/ 273 h 370" name="T61"/>
                <a:gd fmla="*/ 286 w 371" name="T62"/>
                <a:gd fmla="*/ 234 h 370" name="T63"/>
                <a:gd fmla="*/ 298 w 371" name="T64"/>
                <a:gd fmla="*/ 185 h 370" name="T65"/>
                <a:gd fmla="*/ 286 w 371" name="T66"/>
                <a:gd fmla="*/ 136 h 370" name="T67"/>
                <a:gd fmla="*/ 328 w 371" name="T68"/>
                <a:gd fmla="*/ 111 h 370" name="T69"/>
                <a:gd fmla="*/ 346 w 371" name="T70"/>
                <a:gd fmla="*/ 183 h 370" name="T71"/>
                <a:gd fmla="*/ 328 w 371" name="T72"/>
                <a:gd fmla="*/ 259 h 370" name="T73"/>
                <a:gd fmla="*/ 286 w 371" name="T74"/>
                <a:gd fmla="*/ 234 h 370"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370" w="371">
                  <a:moveTo>
                    <a:pt x="183" y="1"/>
                  </a:moveTo>
                  <a:cubicBezTo>
                    <a:pt x="82" y="2"/>
                    <a:pt x="0" y="86"/>
                    <a:pt x="2" y="187"/>
                  </a:cubicBezTo>
                  <a:cubicBezTo>
                    <a:pt x="3" y="289"/>
                    <a:pt x="87" y="370"/>
                    <a:pt x="188" y="369"/>
                  </a:cubicBezTo>
                  <a:cubicBezTo>
                    <a:pt x="290" y="368"/>
                    <a:pt x="371" y="284"/>
                    <a:pt x="370" y="182"/>
                  </a:cubicBezTo>
                  <a:cubicBezTo>
                    <a:pt x="368" y="81"/>
                    <a:pt x="285" y="0"/>
                    <a:pt x="183" y="1"/>
                  </a:cubicBezTo>
                  <a:close/>
                  <a:moveTo>
                    <a:pt x="184" y="25"/>
                  </a:moveTo>
                  <a:cubicBezTo>
                    <a:pt x="211" y="25"/>
                    <a:pt x="237" y="31"/>
                    <a:pt x="260" y="43"/>
                  </a:cubicBezTo>
                  <a:cubicBezTo>
                    <a:pt x="235" y="84"/>
                    <a:pt x="235" y="84"/>
                    <a:pt x="235" y="84"/>
                  </a:cubicBezTo>
                  <a:cubicBezTo>
                    <a:pt x="220" y="77"/>
                    <a:pt x="203" y="73"/>
                    <a:pt x="186" y="73"/>
                  </a:cubicBezTo>
                  <a:cubicBezTo>
                    <a:pt x="168" y="73"/>
                    <a:pt x="151" y="77"/>
                    <a:pt x="137" y="84"/>
                  </a:cubicBezTo>
                  <a:cubicBezTo>
                    <a:pt x="112" y="43"/>
                    <a:pt x="112" y="43"/>
                    <a:pt x="112" y="43"/>
                  </a:cubicBezTo>
                  <a:cubicBezTo>
                    <a:pt x="133" y="32"/>
                    <a:pt x="158" y="25"/>
                    <a:pt x="184" y="25"/>
                  </a:cubicBezTo>
                  <a:close/>
                  <a:moveTo>
                    <a:pt x="85" y="234"/>
                  </a:moveTo>
                  <a:cubicBezTo>
                    <a:pt x="44" y="259"/>
                    <a:pt x="44" y="259"/>
                    <a:pt x="44" y="259"/>
                  </a:cubicBezTo>
                  <a:cubicBezTo>
                    <a:pt x="33" y="237"/>
                    <a:pt x="26" y="213"/>
                    <a:pt x="26" y="187"/>
                  </a:cubicBezTo>
                  <a:cubicBezTo>
                    <a:pt x="25" y="160"/>
                    <a:pt x="32" y="134"/>
                    <a:pt x="44" y="111"/>
                  </a:cubicBezTo>
                  <a:cubicBezTo>
                    <a:pt x="85" y="136"/>
                    <a:pt x="85" y="136"/>
                    <a:pt x="85" y="136"/>
                  </a:cubicBezTo>
                  <a:cubicBezTo>
                    <a:pt x="78" y="151"/>
                    <a:pt x="74" y="167"/>
                    <a:pt x="74" y="185"/>
                  </a:cubicBezTo>
                  <a:cubicBezTo>
                    <a:pt x="74" y="203"/>
                    <a:pt x="78" y="219"/>
                    <a:pt x="85" y="234"/>
                  </a:cubicBezTo>
                  <a:close/>
                  <a:moveTo>
                    <a:pt x="188" y="345"/>
                  </a:moveTo>
                  <a:cubicBezTo>
                    <a:pt x="161" y="345"/>
                    <a:pt x="135" y="339"/>
                    <a:pt x="112" y="327"/>
                  </a:cubicBezTo>
                  <a:cubicBezTo>
                    <a:pt x="137" y="286"/>
                    <a:pt x="137" y="286"/>
                    <a:pt x="137" y="286"/>
                  </a:cubicBezTo>
                  <a:cubicBezTo>
                    <a:pt x="151" y="293"/>
                    <a:pt x="168" y="297"/>
                    <a:pt x="186" y="297"/>
                  </a:cubicBezTo>
                  <a:cubicBezTo>
                    <a:pt x="203" y="297"/>
                    <a:pt x="220" y="293"/>
                    <a:pt x="235" y="286"/>
                  </a:cubicBezTo>
                  <a:cubicBezTo>
                    <a:pt x="260" y="327"/>
                    <a:pt x="260" y="327"/>
                    <a:pt x="260" y="327"/>
                  </a:cubicBezTo>
                  <a:cubicBezTo>
                    <a:pt x="238" y="338"/>
                    <a:pt x="214" y="345"/>
                    <a:pt x="188" y="345"/>
                  </a:cubicBezTo>
                  <a:close/>
                  <a:moveTo>
                    <a:pt x="186" y="273"/>
                  </a:moveTo>
                  <a:cubicBezTo>
                    <a:pt x="137" y="273"/>
                    <a:pt x="98" y="233"/>
                    <a:pt x="98" y="185"/>
                  </a:cubicBezTo>
                  <a:cubicBezTo>
                    <a:pt x="98" y="136"/>
                    <a:pt x="137" y="97"/>
                    <a:pt x="186" y="97"/>
                  </a:cubicBezTo>
                  <a:cubicBezTo>
                    <a:pt x="234" y="97"/>
                    <a:pt x="274" y="136"/>
                    <a:pt x="274" y="185"/>
                  </a:cubicBezTo>
                  <a:cubicBezTo>
                    <a:pt x="274" y="233"/>
                    <a:pt x="234" y="273"/>
                    <a:pt x="186" y="273"/>
                  </a:cubicBezTo>
                  <a:close/>
                  <a:moveTo>
                    <a:pt x="286" y="234"/>
                  </a:moveTo>
                  <a:cubicBezTo>
                    <a:pt x="294" y="219"/>
                    <a:pt x="298" y="203"/>
                    <a:pt x="298" y="185"/>
                  </a:cubicBezTo>
                  <a:cubicBezTo>
                    <a:pt x="298" y="167"/>
                    <a:pt x="294" y="151"/>
                    <a:pt x="286" y="136"/>
                  </a:cubicBezTo>
                  <a:cubicBezTo>
                    <a:pt x="328" y="111"/>
                    <a:pt x="328" y="111"/>
                    <a:pt x="328" y="111"/>
                  </a:cubicBezTo>
                  <a:cubicBezTo>
                    <a:pt x="339" y="133"/>
                    <a:pt x="345" y="157"/>
                    <a:pt x="346" y="183"/>
                  </a:cubicBezTo>
                  <a:cubicBezTo>
                    <a:pt x="346" y="210"/>
                    <a:pt x="340" y="236"/>
                    <a:pt x="328" y="259"/>
                  </a:cubicBezTo>
                  <a:lnTo>
                    <a:pt x="286" y="234"/>
                  </a:lnTo>
                  <a:close/>
                </a:path>
              </a:pathLst>
            </a:custGeom>
            <a:grpFill/>
            <a:ln>
              <a:noFill/>
            </a:ln>
          </p:spPr>
          <p:txBody>
            <a:bodyPr anchor="t" anchorCtr="0" bIns="52741" compatLnSpc="1" lIns="105484" numCol="1" rIns="105484" tIns="52741" vert="horz" wrap="square">
              <a:prstTxWarp prst="textNoShape">
                <a:avLst/>
              </a:prstTxWarp>
            </a:bodyPr>
            <a:lstStyle/>
            <a:p>
              <a:pPr algn="just">
                <a:lnSpc>
                  <a:spcPct val="120000"/>
                </a:lnSpc>
                <a:spcBef>
                  <a:spcPct val="0"/>
                </a:spcBef>
                <a:spcAft>
                  <a:spcPct val="0"/>
                </a:spcAft>
              </a:pPr>
              <a:endParaRPr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0" name="Freeform 23"/>
            <p:cNvSpPr>
              <a:spLocks noEditPoints="1"/>
            </p:cNvSpPr>
            <p:nvPr/>
          </p:nvSpPr>
          <p:spPr bwMode="auto">
            <a:xfrm>
              <a:off x="5607370" y="3562829"/>
              <a:ext cx="587140" cy="587140"/>
            </a:xfrm>
            <a:custGeom>
              <a:gdLst>
                <a:gd fmla="*/ 192 w 384" name="T0"/>
                <a:gd fmla="*/ 0 h 384" name="T1"/>
                <a:gd fmla="*/ 0 w 384" name="T2"/>
                <a:gd fmla="*/ 192 h 384" name="T3"/>
                <a:gd fmla="*/ 192 w 384" name="T4"/>
                <a:gd fmla="*/ 384 h 384" name="T5"/>
                <a:gd fmla="*/ 384 w 384" name="T6"/>
                <a:gd fmla="*/ 192 h 384" name="T7"/>
                <a:gd fmla="*/ 192 w 384" name="T8"/>
                <a:gd fmla="*/ 0 h 384" name="T9"/>
                <a:gd fmla="*/ 192 w 384" name="T10"/>
                <a:gd fmla="*/ 349 h 384" name="T11"/>
                <a:gd fmla="*/ 35 w 384" name="T12"/>
                <a:gd fmla="*/ 192 h 384" name="T13"/>
                <a:gd fmla="*/ 192 w 384" name="T14"/>
                <a:gd fmla="*/ 35 h 384" name="T15"/>
                <a:gd fmla="*/ 349 w 384" name="T16"/>
                <a:gd fmla="*/ 192 h 384" name="T17"/>
                <a:gd fmla="*/ 192 w 384" name="T18"/>
                <a:gd fmla="*/ 349 h 38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84" w="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49"/>
                  </a:moveTo>
                  <a:cubicBezTo>
                    <a:pt x="105" y="349"/>
                    <a:pt x="35" y="278"/>
                    <a:pt x="35" y="192"/>
                  </a:cubicBezTo>
                  <a:cubicBezTo>
                    <a:pt x="35" y="105"/>
                    <a:pt x="105" y="35"/>
                    <a:pt x="192" y="35"/>
                  </a:cubicBezTo>
                  <a:cubicBezTo>
                    <a:pt x="278" y="35"/>
                    <a:pt x="349" y="105"/>
                    <a:pt x="349" y="192"/>
                  </a:cubicBezTo>
                  <a:cubicBezTo>
                    <a:pt x="349" y="278"/>
                    <a:pt x="278" y="349"/>
                    <a:pt x="192" y="349"/>
                  </a:cubicBezTo>
                  <a:close/>
                </a:path>
              </a:pathLst>
            </a:custGeom>
            <a:grpFill/>
            <a:ln>
              <a:noFill/>
            </a:ln>
          </p:spPr>
          <p:txBody>
            <a:bodyPr anchor="t" anchorCtr="0" bIns="52741" compatLnSpc="1" lIns="105484" numCol="1" rIns="105484" tIns="52741" vert="horz" wrap="square">
              <a:prstTxWarp prst="textNoShape">
                <a:avLst/>
              </a:prstTxWarp>
            </a:bodyPr>
            <a:lstStyle/>
            <a:p>
              <a:pPr algn="just">
                <a:lnSpc>
                  <a:spcPct val="120000"/>
                </a:lnSpc>
                <a:spcBef>
                  <a:spcPct val="0"/>
                </a:spcBef>
                <a:spcAft>
                  <a:spcPct val="0"/>
                </a:spcAft>
              </a:pPr>
              <a:endParaRPr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nvGrpSpPr>
          <p:cNvPr id="4" name="Group 20"/>
          <p:cNvGrpSpPr/>
          <p:nvPr/>
        </p:nvGrpSpPr>
        <p:grpSpPr>
          <a:xfrm>
            <a:off x="5177716" y="1646173"/>
            <a:ext cx="446117" cy="446202"/>
            <a:chOff x="6665323" y="3562825"/>
            <a:chExt cx="587140" cy="587140"/>
          </a:xfrm>
          <a:solidFill>
            <a:schemeClr val="bg1"/>
          </a:solidFill>
        </p:grpSpPr>
        <p:sp>
          <p:nvSpPr>
            <p:cNvPr id="22" name="Freeform 19"/>
            <p:cNvSpPr>
              <a:spLocks noEditPoints="1"/>
            </p:cNvSpPr>
            <p:nvPr/>
          </p:nvSpPr>
          <p:spPr bwMode="auto">
            <a:xfrm>
              <a:off x="6808144" y="3735126"/>
              <a:ext cx="301499" cy="242538"/>
            </a:xfrm>
            <a:custGeom>
              <a:gdLst>
                <a:gd fmla="*/ 393 w 400" name="T0"/>
                <a:gd fmla="*/ 61 h 322" name="T1"/>
                <a:gd fmla="*/ 300 w 400" name="T2"/>
                <a:gd fmla="*/ 3 h 322" name="T3"/>
                <a:gd fmla="*/ 286 w 400" name="T4"/>
                <a:gd fmla="*/ 3 h 322" name="T5"/>
                <a:gd fmla="*/ 200 w 400" name="T6"/>
                <a:gd fmla="*/ 57 h 322" name="T7"/>
                <a:gd fmla="*/ 113 w 400" name="T8"/>
                <a:gd fmla="*/ 3 h 322" name="T9"/>
                <a:gd fmla="*/ 100 w 400" name="T10"/>
                <a:gd fmla="*/ 3 h 322" name="T11"/>
                <a:gd fmla="*/ 6 w 400" name="T12"/>
                <a:gd fmla="*/ 61 h 322" name="T13"/>
                <a:gd fmla="*/ 0 w 400" name="T14"/>
                <a:gd fmla="*/ 73 h 322" name="T15"/>
                <a:gd fmla="*/ 0 w 400" name="T16"/>
                <a:gd fmla="*/ 307 h 322" name="T17"/>
                <a:gd fmla="*/ 6 w 400" name="T18"/>
                <a:gd fmla="*/ 319 h 322" name="T19"/>
                <a:gd fmla="*/ 20 w 400" name="T20"/>
                <a:gd fmla="*/ 319 h 322" name="T21"/>
                <a:gd fmla="*/ 106 w 400" name="T22"/>
                <a:gd fmla="*/ 265 h 322" name="T23"/>
                <a:gd fmla="*/ 193 w 400" name="T24"/>
                <a:gd fmla="*/ 319 h 322" name="T25"/>
                <a:gd fmla="*/ 207 w 400" name="T26"/>
                <a:gd fmla="*/ 319 h 322" name="T27"/>
                <a:gd fmla="*/ 293 w 400" name="T28"/>
                <a:gd fmla="*/ 265 h 322" name="T29"/>
                <a:gd fmla="*/ 380 w 400" name="T30"/>
                <a:gd fmla="*/ 319 h 322" name="T31"/>
                <a:gd fmla="*/ 387 w 400" name="T32"/>
                <a:gd fmla="*/ 321 h 322" name="T33"/>
                <a:gd fmla="*/ 393 w 400" name="T34"/>
                <a:gd fmla="*/ 319 h 322" name="T35"/>
                <a:gd fmla="*/ 400 w 400" name="T36"/>
                <a:gd fmla="*/ 307 h 322" name="T37"/>
                <a:gd fmla="*/ 400 w 400" name="T38"/>
                <a:gd fmla="*/ 73 h 322" name="T39"/>
                <a:gd fmla="*/ 393 w 400" name="T40"/>
                <a:gd fmla="*/ 61 h 322" name="T41"/>
                <a:gd fmla="*/ 93 w 400" name="T42"/>
                <a:gd fmla="*/ 241 h 322" name="T43"/>
                <a:gd fmla="*/ 26 w 400" name="T44"/>
                <a:gd fmla="*/ 283 h 322" name="T45"/>
                <a:gd fmla="*/ 26 w 400" name="T46"/>
                <a:gd fmla="*/ 81 h 322" name="T47"/>
                <a:gd fmla="*/ 93 w 400" name="T48"/>
                <a:gd fmla="*/ 39 h 322" name="T49"/>
                <a:gd fmla="*/ 93 w 400" name="T50"/>
                <a:gd fmla="*/ 241 h 322" name="T51"/>
                <a:gd fmla="*/ 187 w 400" name="T52"/>
                <a:gd fmla="*/ 283 h 322" name="T53"/>
                <a:gd fmla="*/ 119 w 400" name="T54"/>
                <a:gd fmla="*/ 241 h 322" name="T55"/>
                <a:gd fmla="*/ 119 w 400" name="T56"/>
                <a:gd fmla="*/ 39 h 322" name="T57"/>
                <a:gd fmla="*/ 187 w 400" name="T58"/>
                <a:gd fmla="*/ 81 h 322" name="T59"/>
                <a:gd fmla="*/ 187 w 400" name="T60"/>
                <a:gd fmla="*/ 283 h 322" name="T61"/>
                <a:gd fmla="*/ 280 w 400" name="T62"/>
                <a:gd fmla="*/ 241 h 322" name="T63"/>
                <a:gd fmla="*/ 213 w 400" name="T64"/>
                <a:gd fmla="*/ 283 h 322" name="T65"/>
                <a:gd fmla="*/ 213 w 400" name="T66"/>
                <a:gd fmla="*/ 81 h 322" name="T67"/>
                <a:gd fmla="*/ 280 w 400" name="T68"/>
                <a:gd fmla="*/ 39 h 322" name="T69"/>
                <a:gd fmla="*/ 280 w 400" name="T70"/>
                <a:gd fmla="*/ 241 h 322" name="T71"/>
                <a:gd fmla="*/ 374 w 400" name="T72"/>
                <a:gd fmla="*/ 283 h 322" name="T73"/>
                <a:gd fmla="*/ 306 w 400" name="T74"/>
                <a:gd fmla="*/ 241 h 322" name="T75"/>
                <a:gd fmla="*/ 306 w 400" name="T76"/>
                <a:gd fmla="*/ 39 h 322" name="T77"/>
                <a:gd fmla="*/ 374 w 400" name="T78"/>
                <a:gd fmla="*/ 81 h 322" name="T79"/>
                <a:gd fmla="*/ 374 w 400" name="T80"/>
                <a:gd fmla="*/ 283 h 322"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322" w="400">
                  <a:moveTo>
                    <a:pt x="393" y="61"/>
                  </a:moveTo>
                  <a:cubicBezTo>
                    <a:pt x="300" y="3"/>
                    <a:pt x="300" y="3"/>
                    <a:pt x="300" y="3"/>
                  </a:cubicBezTo>
                  <a:cubicBezTo>
                    <a:pt x="296" y="0"/>
                    <a:pt x="291" y="0"/>
                    <a:pt x="286" y="3"/>
                  </a:cubicBezTo>
                  <a:cubicBezTo>
                    <a:pt x="200" y="57"/>
                    <a:pt x="200" y="57"/>
                    <a:pt x="200" y="57"/>
                  </a:cubicBezTo>
                  <a:cubicBezTo>
                    <a:pt x="113" y="3"/>
                    <a:pt x="113" y="3"/>
                    <a:pt x="113" y="3"/>
                  </a:cubicBezTo>
                  <a:cubicBezTo>
                    <a:pt x="109" y="0"/>
                    <a:pt x="104" y="0"/>
                    <a:pt x="100" y="3"/>
                  </a:cubicBezTo>
                  <a:cubicBezTo>
                    <a:pt x="6" y="61"/>
                    <a:pt x="6" y="61"/>
                    <a:pt x="6" y="61"/>
                  </a:cubicBezTo>
                  <a:cubicBezTo>
                    <a:pt x="2" y="64"/>
                    <a:pt x="0" y="68"/>
                    <a:pt x="0" y="73"/>
                  </a:cubicBezTo>
                  <a:cubicBezTo>
                    <a:pt x="0" y="307"/>
                    <a:pt x="0" y="307"/>
                    <a:pt x="0" y="307"/>
                  </a:cubicBezTo>
                  <a:cubicBezTo>
                    <a:pt x="0" y="312"/>
                    <a:pt x="2" y="317"/>
                    <a:pt x="6" y="319"/>
                  </a:cubicBezTo>
                  <a:cubicBezTo>
                    <a:pt x="11" y="322"/>
                    <a:pt x="16" y="321"/>
                    <a:pt x="20" y="319"/>
                  </a:cubicBezTo>
                  <a:cubicBezTo>
                    <a:pt x="106" y="265"/>
                    <a:pt x="106" y="265"/>
                    <a:pt x="106" y="265"/>
                  </a:cubicBezTo>
                  <a:cubicBezTo>
                    <a:pt x="193" y="319"/>
                    <a:pt x="193" y="319"/>
                    <a:pt x="193" y="319"/>
                  </a:cubicBezTo>
                  <a:cubicBezTo>
                    <a:pt x="197" y="322"/>
                    <a:pt x="202" y="322"/>
                    <a:pt x="207" y="319"/>
                  </a:cubicBezTo>
                  <a:cubicBezTo>
                    <a:pt x="293" y="265"/>
                    <a:pt x="293" y="265"/>
                    <a:pt x="293" y="265"/>
                  </a:cubicBezTo>
                  <a:cubicBezTo>
                    <a:pt x="380" y="319"/>
                    <a:pt x="380" y="319"/>
                    <a:pt x="380" y="319"/>
                  </a:cubicBezTo>
                  <a:cubicBezTo>
                    <a:pt x="382" y="320"/>
                    <a:pt x="384" y="321"/>
                    <a:pt x="387" y="321"/>
                  </a:cubicBezTo>
                  <a:cubicBezTo>
                    <a:pt x="389" y="321"/>
                    <a:pt x="391" y="320"/>
                    <a:pt x="393" y="319"/>
                  </a:cubicBezTo>
                  <a:cubicBezTo>
                    <a:pt x="397" y="317"/>
                    <a:pt x="400" y="312"/>
                    <a:pt x="400" y="307"/>
                  </a:cubicBezTo>
                  <a:cubicBezTo>
                    <a:pt x="400" y="73"/>
                    <a:pt x="400" y="73"/>
                    <a:pt x="400" y="73"/>
                  </a:cubicBezTo>
                  <a:cubicBezTo>
                    <a:pt x="400" y="68"/>
                    <a:pt x="397" y="64"/>
                    <a:pt x="393" y="61"/>
                  </a:cubicBezTo>
                  <a:close/>
                  <a:moveTo>
                    <a:pt x="93" y="241"/>
                  </a:moveTo>
                  <a:cubicBezTo>
                    <a:pt x="26" y="283"/>
                    <a:pt x="26" y="283"/>
                    <a:pt x="26" y="283"/>
                  </a:cubicBezTo>
                  <a:cubicBezTo>
                    <a:pt x="26" y="81"/>
                    <a:pt x="26" y="81"/>
                    <a:pt x="26" y="81"/>
                  </a:cubicBezTo>
                  <a:cubicBezTo>
                    <a:pt x="93" y="39"/>
                    <a:pt x="93" y="39"/>
                    <a:pt x="93" y="39"/>
                  </a:cubicBezTo>
                  <a:lnTo>
                    <a:pt x="93" y="241"/>
                  </a:lnTo>
                  <a:close/>
                  <a:moveTo>
                    <a:pt x="187" y="283"/>
                  </a:moveTo>
                  <a:cubicBezTo>
                    <a:pt x="119" y="241"/>
                    <a:pt x="119" y="241"/>
                    <a:pt x="119" y="241"/>
                  </a:cubicBezTo>
                  <a:cubicBezTo>
                    <a:pt x="119" y="39"/>
                    <a:pt x="119" y="39"/>
                    <a:pt x="119" y="39"/>
                  </a:cubicBezTo>
                  <a:cubicBezTo>
                    <a:pt x="187" y="81"/>
                    <a:pt x="187" y="81"/>
                    <a:pt x="187" y="81"/>
                  </a:cubicBezTo>
                  <a:lnTo>
                    <a:pt x="187" y="283"/>
                  </a:lnTo>
                  <a:close/>
                  <a:moveTo>
                    <a:pt x="280" y="241"/>
                  </a:moveTo>
                  <a:cubicBezTo>
                    <a:pt x="213" y="283"/>
                    <a:pt x="213" y="283"/>
                    <a:pt x="213" y="283"/>
                  </a:cubicBezTo>
                  <a:cubicBezTo>
                    <a:pt x="213" y="81"/>
                    <a:pt x="213" y="81"/>
                    <a:pt x="213" y="81"/>
                  </a:cubicBezTo>
                  <a:cubicBezTo>
                    <a:pt x="280" y="39"/>
                    <a:pt x="280" y="39"/>
                    <a:pt x="280" y="39"/>
                  </a:cubicBezTo>
                  <a:lnTo>
                    <a:pt x="280" y="241"/>
                  </a:lnTo>
                  <a:close/>
                  <a:moveTo>
                    <a:pt x="374" y="283"/>
                  </a:moveTo>
                  <a:cubicBezTo>
                    <a:pt x="306" y="241"/>
                    <a:pt x="306" y="241"/>
                    <a:pt x="306" y="241"/>
                  </a:cubicBezTo>
                  <a:cubicBezTo>
                    <a:pt x="306" y="39"/>
                    <a:pt x="306" y="39"/>
                    <a:pt x="306" y="39"/>
                  </a:cubicBezTo>
                  <a:cubicBezTo>
                    <a:pt x="374" y="81"/>
                    <a:pt x="374" y="81"/>
                    <a:pt x="374" y="81"/>
                  </a:cubicBezTo>
                  <a:lnTo>
                    <a:pt x="374" y="283"/>
                  </a:lnTo>
                  <a:close/>
                </a:path>
              </a:pathLst>
            </a:custGeom>
            <a:grpFill/>
            <a:ln>
              <a:noFill/>
            </a:ln>
          </p:spPr>
          <p:txBody>
            <a:bodyPr anchor="t" anchorCtr="0" bIns="52741" compatLnSpc="1" lIns="105484" numCol="1" rIns="105484" tIns="52741" vert="horz" wrap="square">
              <a:prstTxWarp prst="textNoShape">
                <a:avLst/>
              </a:prstTxWarp>
            </a:bodyPr>
            <a:lstStyle/>
            <a:p>
              <a:pPr algn="just">
                <a:lnSpc>
                  <a:spcPct val="120000"/>
                </a:lnSpc>
                <a:spcBef>
                  <a:spcPct val="0"/>
                </a:spcBef>
                <a:spcAft>
                  <a:spcPct val="0"/>
                </a:spcAft>
              </a:pPr>
              <a:endParaRPr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3" name="Freeform 23"/>
            <p:cNvSpPr>
              <a:spLocks noEditPoints="1"/>
            </p:cNvSpPr>
            <p:nvPr/>
          </p:nvSpPr>
          <p:spPr bwMode="auto">
            <a:xfrm>
              <a:off x="6665323" y="3562825"/>
              <a:ext cx="587140" cy="587140"/>
            </a:xfrm>
            <a:custGeom>
              <a:gdLst>
                <a:gd fmla="*/ 192 w 384" name="T0"/>
                <a:gd fmla="*/ 0 h 384" name="T1"/>
                <a:gd fmla="*/ 0 w 384" name="T2"/>
                <a:gd fmla="*/ 192 h 384" name="T3"/>
                <a:gd fmla="*/ 192 w 384" name="T4"/>
                <a:gd fmla="*/ 384 h 384" name="T5"/>
                <a:gd fmla="*/ 384 w 384" name="T6"/>
                <a:gd fmla="*/ 192 h 384" name="T7"/>
                <a:gd fmla="*/ 192 w 384" name="T8"/>
                <a:gd fmla="*/ 0 h 384" name="T9"/>
                <a:gd fmla="*/ 192 w 384" name="T10"/>
                <a:gd fmla="*/ 349 h 384" name="T11"/>
                <a:gd fmla="*/ 35 w 384" name="T12"/>
                <a:gd fmla="*/ 192 h 384" name="T13"/>
                <a:gd fmla="*/ 192 w 384" name="T14"/>
                <a:gd fmla="*/ 35 h 384" name="T15"/>
                <a:gd fmla="*/ 349 w 384" name="T16"/>
                <a:gd fmla="*/ 192 h 384" name="T17"/>
                <a:gd fmla="*/ 192 w 384" name="T18"/>
                <a:gd fmla="*/ 349 h 38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84" w="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49"/>
                  </a:moveTo>
                  <a:cubicBezTo>
                    <a:pt x="105" y="349"/>
                    <a:pt x="35" y="278"/>
                    <a:pt x="35" y="192"/>
                  </a:cubicBezTo>
                  <a:cubicBezTo>
                    <a:pt x="35" y="105"/>
                    <a:pt x="105" y="35"/>
                    <a:pt x="192" y="35"/>
                  </a:cubicBezTo>
                  <a:cubicBezTo>
                    <a:pt x="278" y="35"/>
                    <a:pt x="349" y="105"/>
                    <a:pt x="349" y="192"/>
                  </a:cubicBezTo>
                  <a:cubicBezTo>
                    <a:pt x="349" y="278"/>
                    <a:pt x="278" y="349"/>
                    <a:pt x="192" y="349"/>
                  </a:cubicBezTo>
                  <a:close/>
                </a:path>
              </a:pathLst>
            </a:custGeom>
            <a:grpFill/>
            <a:ln>
              <a:noFill/>
            </a:ln>
          </p:spPr>
          <p:txBody>
            <a:bodyPr anchor="t" anchorCtr="0" bIns="52741" compatLnSpc="1" lIns="105484" numCol="1" rIns="105484" tIns="52741" vert="horz" wrap="square">
              <a:prstTxWarp prst="textNoShape">
                <a:avLst/>
              </a:prstTxWarp>
            </a:bodyPr>
            <a:lstStyle/>
            <a:p>
              <a:pPr algn="just">
                <a:lnSpc>
                  <a:spcPct val="120000"/>
                </a:lnSpc>
                <a:spcBef>
                  <a:spcPct val="0"/>
                </a:spcBef>
                <a:spcAft>
                  <a:spcPct val="0"/>
                </a:spcAft>
              </a:pPr>
              <a:endParaRPr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nvGrpSpPr>
          <p:cNvPr id="5" name="Group 23"/>
          <p:cNvGrpSpPr/>
          <p:nvPr/>
        </p:nvGrpSpPr>
        <p:grpSpPr>
          <a:xfrm>
            <a:off x="5852224" y="2967439"/>
            <a:ext cx="310599" cy="310658"/>
            <a:chOff x="7740352" y="3562825"/>
            <a:chExt cx="587140" cy="587140"/>
          </a:xfrm>
          <a:solidFill>
            <a:schemeClr val="bg1"/>
          </a:solidFill>
        </p:grpSpPr>
        <p:sp>
          <p:nvSpPr>
            <p:cNvPr id="25" name="Freeform 24"/>
            <p:cNvSpPr>
              <a:spLocks noEditPoints="1"/>
            </p:cNvSpPr>
            <p:nvPr/>
          </p:nvSpPr>
          <p:spPr bwMode="auto">
            <a:xfrm>
              <a:off x="7740352" y="3562825"/>
              <a:ext cx="587140" cy="587140"/>
            </a:xfrm>
            <a:custGeom>
              <a:gdLst>
                <a:gd fmla="*/ 192 w 384" name="T0"/>
                <a:gd fmla="*/ 0 h 384" name="T1"/>
                <a:gd fmla="*/ 0 w 384" name="T2"/>
                <a:gd fmla="*/ 192 h 384" name="T3"/>
                <a:gd fmla="*/ 192 w 384" name="T4"/>
                <a:gd fmla="*/ 384 h 384" name="T5"/>
                <a:gd fmla="*/ 384 w 384" name="T6"/>
                <a:gd fmla="*/ 192 h 384" name="T7"/>
                <a:gd fmla="*/ 192 w 384" name="T8"/>
                <a:gd fmla="*/ 0 h 384" name="T9"/>
                <a:gd fmla="*/ 192 w 384" name="T10"/>
                <a:gd fmla="*/ 349 h 384" name="T11"/>
                <a:gd fmla="*/ 35 w 384" name="T12"/>
                <a:gd fmla="*/ 192 h 384" name="T13"/>
                <a:gd fmla="*/ 192 w 384" name="T14"/>
                <a:gd fmla="*/ 35 h 384" name="T15"/>
                <a:gd fmla="*/ 349 w 384" name="T16"/>
                <a:gd fmla="*/ 192 h 384" name="T17"/>
                <a:gd fmla="*/ 192 w 384" name="T18"/>
                <a:gd fmla="*/ 349 h 38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84" w="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49"/>
                  </a:moveTo>
                  <a:cubicBezTo>
                    <a:pt x="105" y="349"/>
                    <a:pt x="35" y="278"/>
                    <a:pt x="35" y="192"/>
                  </a:cubicBezTo>
                  <a:cubicBezTo>
                    <a:pt x="35" y="105"/>
                    <a:pt x="105" y="35"/>
                    <a:pt x="192" y="35"/>
                  </a:cubicBezTo>
                  <a:cubicBezTo>
                    <a:pt x="278" y="35"/>
                    <a:pt x="349" y="105"/>
                    <a:pt x="349" y="192"/>
                  </a:cubicBezTo>
                  <a:cubicBezTo>
                    <a:pt x="349" y="278"/>
                    <a:pt x="278" y="349"/>
                    <a:pt x="192" y="349"/>
                  </a:cubicBezTo>
                  <a:close/>
                </a:path>
              </a:pathLst>
            </a:custGeom>
            <a:grpFill/>
            <a:ln>
              <a:noFill/>
            </a:ln>
          </p:spPr>
          <p:txBody>
            <a:bodyPr anchor="t" anchorCtr="0" bIns="52741" compatLnSpc="1" lIns="105484" numCol="1" rIns="105484" tIns="52741" vert="horz" wrap="square">
              <a:prstTxWarp prst="textNoShape">
                <a:avLst/>
              </a:prstTxWarp>
            </a:bodyPr>
            <a:lstStyle/>
            <a:p>
              <a:pPr algn="just">
                <a:lnSpc>
                  <a:spcPct val="120000"/>
                </a:lnSpc>
                <a:spcBef>
                  <a:spcPct val="0"/>
                </a:spcBef>
                <a:spcAft>
                  <a:spcPct val="0"/>
                </a:spcAft>
              </a:pPr>
              <a:endParaRPr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6" name="Freeform 27"/>
            <p:cNvSpPr>
              <a:spLocks noEditPoints="1"/>
            </p:cNvSpPr>
            <p:nvPr/>
          </p:nvSpPr>
          <p:spPr bwMode="auto">
            <a:xfrm>
              <a:off x="7931746" y="3722078"/>
              <a:ext cx="204352" cy="268635"/>
            </a:xfrm>
            <a:custGeom>
              <a:gdLst>
                <a:gd fmla="*/ 96 w 256" name="T0"/>
                <a:gd fmla="*/ 48 h 336" name="T1"/>
                <a:gd fmla="*/ 48 w 256" name="T2"/>
                <a:gd fmla="*/ 0 h 336" name="T3"/>
                <a:gd fmla="*/ 0 w 256" name="T4"/>
                <a:gd fmla="*/ 48 h 336" name="T5"/>
                <a:gd fmla="*/ 29 w 256" name="T6"/>
                <a:gd fmla="*/ 92 h 336" name="T7"/>
                <a:gd fmla="*/ 29 w 256" name="T8"/>
                <a:gd fmla="*/ 244 h 336" name="T9"/>
                <a:gd fmla="*/ 0 w 256" name="T10"/>
                <a:gd fmla="*/ 288 h 336" name="T11"/>
                <a:gd fmla="*/ 48 w 256" name="T12"/>
                <a:gd fmla="*/ 336 h 336" name="T13"/>
                <a:gd fmla="*/ 96 w 256" name="T14"/>
                <a:gd fmla="*/ 288 h 336" name="T15"/>
                <a:gd fmla="*/ 67 w 256" name="T16"/>
                <a:gd fmla="*/ 244 h 336" name="T17"/>
                <a:gd fmla="*/ 67 w 256" name="T18"/>
                <a:gd fmla="*/ 92 h 336" name="T19"/>
                <a:gd fmla="*/ 96 w 256" name="T20"/>
                <a:gd fmla="*/ 48 h 336" name="T21"/>
                <a:gd fmla="*/ 75 w 256" name="T22"/>
                <a:gd fmla="*/ 288 h 336" name="T23"/>
                <a:gd fmla="*/ 48 w 256" name="T24"/>
                <a:gd fmla="*/ 316 h 336" name="T25"/>
                <a:gd fmla="*/ 20 w 256" name="T26"/>
                <a:gd fmla="*/ 288 h 336" name="T27"/>
                <a:gd fmla="*/ 48 w 256" name="T28"/>
                <a:gd fmla="*/ 260 h 336" name="T29"/>
                <a:gd fmla="*/ 75 w 256" name="T30"/>
                <a:gd fmla="*/ 288 h 336" name="T31"/>
                <a:gd fmla="*/ 48 w 256" name="T32"/>
                <a:gd fmla="*/ 76 h 336" name="T33"/>
                <a:gd fmla="*/ 20 w 256" name="T34"/>
                <a:gd fmla="*/ 48 h 336" name="T35"/>
                <a:gd fmla="*/ 48 w 256" name="T36"/>
                <a:gd fmla="*/ 20 h 336" name="T37"/>
                <a:gd fmla="*/ 75 w 256" name="T38"/>
                <a:gd fmla="*/ 48 h 336" name="T39"/>
                <a:gd fmla="*/ 48 w 256" name="T40"/>
                <a:gd fmla="*/ 76 h 336" name="T41"/>
                <a:gd fmla="*/ 227 w 256" name="T42"/>
                <a:gd fmla="*/ 244 h 336" name="T43"/>
                <a:gd fmla="*/ 227 w 256" name="T44"/>
                <a:gd fmla="*/ 92 h 336" name="T45"/>
                <a:gd fmla="*/ 256 w 256" name="T46"/>
                <a:gd fmla="*/ 48 h 336" name="T47"/>
                <a:gd fmla="*/ 208 w 256" name="T48"/>
                <a:gd fmla="*/ 0 h 336" name="T49"/>
                <a:gd fmla="*/ 160 w 256" name="T50"/>
                <a:gd fmla="*/ 48 h 336" name="T51"/>
                <a:gd fmla="*/ 189 w 256" name="T52"/>
                <a:gd fmla="*/ 92 h 336" name="T53"/>
                <a:gd fmla="*/ 189 w 256" name="T54"/>
                <a:gd fmla="*/ 244 h 336" name="T55"/>
                <a:gd fmla="*/ 160 w 256" name="T56"/>
                <a:gd fmla="*/ 288 h 336" name="T57"/>
                <a:gd fmla="*/ 208 w 256" name="T58"/>
                <a:gd fmla="*/ 336 h 336" name="T59"/>
                <a:gd fmla="*/ 256 w 256" name="T60"/>
                <a:gd fmla="*/ 288 h 336" name="T61"/>
                <a:gd fmla="*/ 227 w 256" name="T62"/>
                <a:gd fmla="*/ 244 h 336" name="T63"/>
                <a:gd fmla="*/ 180 w 256" name="T64"/>
                <a:gd fmla="*/ 48 h 336" name="T65"/>
                <a:gd fmla="*/ 208 w 256" name="T66"/>
                <a:gd fmla="*/ 20 h 336" name="T67"/>
                <a:gd fmla="*/ 235 w 256" name="T68"/>
                <a:gd fmla="*/ 48 h 336" name="T69"/>
                <a:gd fmla="*/ 208 w 256" name="T70"/>
                <a:gd fmla="*/ 76 h 336" name="T71"/>
                <a:gd fmla="*/ 180 w 256" name="T72"/>
                <a:gd fmla="*/ 48 h 336" name="T73"/>
                <a:gd fmla="*/ 208 w 256" name="T74"/>
                <a:gd fmla="*/ 316 h 336" name="T75"/>
                <a:gd fmla="*/ 180 w 256" name="T76"/>
                <a:gd fmla="*/ 288 h 336" name="T77"/>
                <a:gd fmla="*/ 208 w 256" name="T78"/>
                <a:gd fmla="*/ 260 h 336" name="T79"/>
                <a:gd fmla="*/ 235 w 256" name="T80"/>
                <a:gd fmla="*/ 288 h 336" name="T81"/>
                <a:gd fmla="*/ 208 w 256" name="T82"/>
                <a:gd fmla="*/ 316 h 336"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336" w="256">
                  <a:moveTo>
                    <a:pt x="96" y="48"/>
                  </a:moveTo>
                  <a:cubicBezTo>
                    <a:pt x="96" y="21"/>
                    <a:pt x="74" y="0"/>
                    <a:pt x="48" y="0"/>
                  </a:cubicBezTo>
                  <a:cubicBezTo>
                    <a:pt x="21" y="0"/>
                    <a:pt x="0" y="21"/>
                    <a:pt x="0" y="48"/>
                  </a:cubicBezTo>
                  <a:cubicBezTo>
                    <a:pt x="0" y="68"/>
                    <a:pt x="12" y="85"/>
                    <a:pt x="29" y="92"/>
                  </a:cubicBezTo>
                  <a:cubicBezTo>
                    <a:pt x="29" y="244"/>
                    <a:pt x="29" y="244"/>
                    <a:pt x="29" y="244"/>
                  </a:cubicBezTo>
                  <a:cubicBezTo>
                    <a:pt x="12" y="251"/>
                    <a:pt x="0" y="268"/>
                    <a:pt x="0" y="288"/>
                  </a:cubicBezTo>
                  <a:cubicBezTo>
                    <a:pt x="0" y="314"/>
                    <a:pt x="21" y="336"/>
                    <a:pt x="48" y="336"/>
                  </a:cubicBezTo>
                  <a:cubicBezTo>
                    <a:pt x="74" y="336"/>
                    <a:pt x="96" y="314"/>
                    <a:pt x="96" y="288"/>
                  </a:cubicBezTo>
                  <a:cubicBezTo>
                    <a:pt x="96" y="268"/>
                    <a:pt x="84" y="251"/>
                    <a:pt x="67" y="244"/>
                  </a:cubicBezTo>
                  <a:cubicBezTo>
                    <a:pt x="67" y="92"/>
                    <a:pt x="67" y="92"/>
                    <a:pt x="67" y="92"/>
                  </a:cubicBezTo>
                  <a:cubicBezTo>
                    <a:pt x="84" y="85"/>
                    <a:pt x="96" y="68"/>
                    <a:pt x="96" y="48"/>
                  </a:cubicBezTo>
                  <a:close/>
                  <a:moveTo>
                    <a:pt x="75" y="288"/>
                  </a:moveTo>
                  <a:cubicBezTo>
                    <a:pt x="75" y="303"/>
                    <a:pt x="63" y="316"/>
                    <a:pt x="48" y="316"/>
                  </a:cubicBezTo>
                  <a:cubicBezTo>
                    <a:pt x="32" y="316"/>
                    <a:pt x="20" y="303"/>
                    <a:pt x="20" y="288"/>
                  </a:cubicBezTo>
                  <a:cubicBezTo>
                    <a:pt x="20" y="273"/>
                    <a:pt x="32" y="260"/>
                    <a:pt x="48" y="260"/>
                  </a:cubicBezTo>
                  <a:cubicBezTo>
                    <a:pt x="63" y="260"/>
                    <a:pt x="75" y="273"/>
                    <a:pt x="75" y="288"/>
                  </a:cubicBezTo>
                  <a:close/>
                  <a:moveTo>
                    <a:pt x="48" y="76"/>
                  </a:moveTo>
                  <a:cubicBezTo>
                    <a:pt x="32" y="76"/>
                    <a:pt x="20" y="63"/>
                    <a:pt x="20" y="48"/>
                  </a:cubicBezTo>
                  <a:cubicBezTo>
                    <a:pt x="20" y="33"/>
                    <a:pt x="32" y="20"/>
                    <a:pt x="48" y="20"/>
                  </a:cubicBezTo>
                  <a:cubicBezTo>
                    <a:pt x="63" y="20"/>
                    <a:pt x="75" y="33"/>
                    <a:pt x="75" y="48"/>
                  </a:cubicBezTo>
                  <a:cubicBezTo>
                    <a:pt x="75" y="63"/>
                    <a:pt x="63" y="76"/>
                    <a:pt x="48" y="76"/>
                  </a:cubicBezTo>
                  <a:close/>
                  <a:moveTo>
                    <a:pt x="227" y="244"/>
                  </a:moveTo>
                  <a:cubicBezTo>
                    <a:pt x="227" y="92"/>
                    <a:pt x="227" y="92"/>
                    <a:pt x="227" y="92"/>
                  </a:cubicBezTo>
                  <a:cubicBezTo>
                    <a:pt x="244" y="85"/>
                    <a:pt x="256" y="68"/>
                    <a:pt x="256" y="48"/>
                  </a:cubicBezTo>
                  <a:cubicBezTo>
                    <a:pt x="256" y="21"/>
                    <a:pt x="234" y="0"/>
                    <a:pt x="208" y="0"/>
                  </a:cubicBezTo>
                  <a:cubicBezTo>
                    <a:pt x="181" y="0"/>
                    <a:pt x="160" y="21"/>
                    <a:pt x="160" y="48"/>
                  </a:cubicBezTo>
                  <a:cubicBezTo>
                    <a:pt x="160" y="68"/>
                    <a:pt x="172" y="85"/>
                    <a:pt x="189" y="92"/>
                  </a:cubicBezTo>
                  <a:cubicBezTo>
                    <a:pt x="189" y="244"/>
                    <a:pt x="189" y="244"/>
                    <a:pt x="189" y="244"/>
                  </a:cubicBezTo>
                  <a:cubicBezTo>
                    <a:pt x="172" y="251"/>
                    <a:pt x="160" y="268"/>
                    <a:pt x="160" y="288"/>
                  </a:cubicBezTo>
                  <a:cubicBezTo>
                    <a:pt x="160" y="314"/>
                    <a:pt x="181" y="336"/>
                    <a:pt x="208" y="336"/>
                  </a:cubicBezTo>
                  <a:cubicBezTo>
                    <a:pt x="234" y="336"/>
                    <a:pt x="256" y="314"/>
                    <a:pt x="256" y="288"/>
                  </a:cubicBezTo>
                  <a:cubicBezTo>
                    <a:pt x="256" y="268"/>
                    <a:pt x="244" y="251"/>
                    <a:pt x="227" y="244"/>
                  </a:cubicBezTo>
                  <a:close/>
                  <a:moveTo>
                    <a:pt x="180" y="48"/>
                  </a:moveTo>
                  <a:cubicBezTo>
                    <a:pt x="180" y="33"/>
                    <a:pt x="192" y="20"/>
                    <a:pt x="208" y="20"/>
                  </a:cubicBezTo>
                  <a:cubicBezTo>
                    <a:pt x="223" y="20"/>
                    <a:pt x="235" y="33"/>
                    <a:pt x="235" y="48"/>
                  </a:cubicBezTo>
                  <a:cubicBezTo>
                    <a:pt x="235" y="63"/>
                    <a:pt x="223" y="76"/>
                    <a:pt x="208" y="76"/>
                  </a:cubicBezTo>
                  <a:cubicBezTo>
                    <a:pt x="192" y="76"/>
                    <a:pt x="180" y="63"/>
                    <a:pt x="180" y="48"/>
                  </a:cubicBezTo>
                  <a:close/>
                  <a:moveTo>
                    <a:pt x="208" y="316"/>
                  </a:moveTo>
                  <a:cubicBezTo>
                    <a:pt x="192" y="316"/>
                    <a:pt x="180" y="303"/>
                    <a:pt x="180" y="288"/>
                  </a:cubicBezTo>
                  <a:cubicBezTo>
                    <a:pt x="180" y="273"/>
                    <a:pt x="192" y="260"/>
                    <a:pt x="208" y="260"/>
                  </a:cubicBezTo>
                  <a:cubicBezTo>
                    <a:pt x="223" y="260"/>
                    <a:pt x="235" y="273"/>
                    <a:pt x="235" y="288"/>
                  </a:cubicBezTo>
                  <a:cubicBezTo>
                    <a:pt x="235" y="303"/>
                    <a:pt x="223" y="316"/>
                    <a:pt x="208" y="316"/>
                  </a:cubicBezTo>
                  <a:close/>
                </a:path>
              </a:pathLst>
            </a:custGeom>
            <a:grpFill/>
            <a:ln>
              <a:noFill/>
            </a:ln>
          </p:spPr>
          <p:txBody>
            <a:bodyPr anchor="t" anchorCtr="0" bIns="52741" compatLnSpc="1" lIns="105484" numCol="1" rIns="105484" tIns="52741" vert="horz" wrap="square">
              <a:prstTxWarp prst="textNoShape">
                <a:avLst/>
              </a:prstTxWarp>
            </a:bodyPr>
            <a:lstStyle/>
            <a:p>
              <a:pPr algn="just">
                <a:lnSpc>
                  <a:spcPct val="120000"/>
                </a:lnSpc>
                <a:spcBef>
                  <a:spcPct val="0"/>
                </a:spcBef>
                <a:spcAft>
                  <a:spcPct val="0"/>
                </a:spcAft>
              </a:pPr>
              <a:endParaRPr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sp>
        <p:nvSpPr>
          <p:cNvPr id="27" name="Content Placeholder 2"/>
          <p:cNvSpPr txBox="1"/>
          <p:nvPr/>
        </p:nvSpPr>
        <p:spPr>
          <a:xfrm>
            <a:off x="1906102" y="1549245"/>
            <a:ext cx="2119842" cy="383218"/>
          </a:xfrm>
          <a:prstGeom prst="rect">
            <a:avLst/>
          </a:prstGeom>
        </p:spPr>
        <p:txBody>
          <a:bodyPr bIns="37509" lIns="75020" rIns="75020" rtlCol="0" tIns="37509"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just" indent="0" marL="0">
              <a:lnSpc>
                <a:spcPct val="120000"/>
              </a:lnSpc>
              <a:spcBef>
                <a:spcPct val="0"/>
              </a:spcBef>
              <a:spcAft>
                <a:spcPct val="0"/>
              </a:spcAft>
              <a:buNone/>
              <a:defRPr/>
            </a:pPr>
            <a:r>
              <a:rPr altLang="zh-CN" lang="en-US" sz="600">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28" name="Content Placeholder 2"/>
          <p:cNvSpPr txBox="1"/>
          <p:nvPr/>
        </p:nvSpPr>
        <p:spPr>
          <a:xfrm>
            <a:off x="1906100" y="2374405"/>
            <a:ext cx="2119843" cy="383218"/>
          </a:xfrm>
          <a:prstGeom prst="rect">
            <a:avLst/>
          </a:prstGeom>
        </p:spPr>
        <p:txBody>
          <a:bodyPr bIns="37509" lIns="75020" rIns="75020" rtlCol="0" tIns="37509"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just" indent="0" marL="0">
              <a:lnSpc>
                <a:spcPct val="120000"/>
              </a:lnSpc>
              <a:spcBef>
                <a:spcPct val="0"/>
              </a:spcBef>
              <a:spcAft>
                <a:spcPct val="0"/>
              </a:spcAft>
              <a:buNone/>
              <a:defRPr/>
            </a:pPr>
            <a:r>
              <a:rPr altLang="zh-CN" lang="en-US" sz="600">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29" name="Content Placeholder 2"/>
          <p:cNvSpPr txBox="1"/>
          <p:nvPr/>
        </p:nvSpPr>
        <p:spPr>
          <a:xfrm>
            <a:off x="1906102" y="3199566"/>
            <a:ext cx="2119842" cy="383218"/>
          </a:xfrm>
          <a:prstGeom prst="rect">
            <a:avLst/>
          </a:prstGeom>
        </p:spPr>
        <p:txBody>
          <a:bodyPr bIns="37509" lIns="75020" rIns="75020" rtlCol="0" tIns="37509"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just" indent="0" marL="0">
              <a:lnSpc>
                <a:spcPct val="120000"/>
              </a:lnSpc>
              <a:spcBef>
                <a:spcPct val="0"/>
              </a:spcBef>
              <a:spcAft>
                <a:spcPct val="0"/>
              </a:spcAft>
              <a:buNone/>
              <a:defRPr/>
            </a:pPr>
            <a:r>
              <a:rPr altLang="zh-CN" lang="en-US" sz="600">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
        <p:nvSpPr>
          <p:cNvPr id="30" name="TextBox 29"/>
          <p:cNvSpPr txBox="1"/>
          <p:nvPr/>
        </p:nvSpPr>
        <p:spPr>
          <a:xfrm>
            <a:off x="1927035" y="4024725"/>
            <a:ext cx="2144248" cy="391235"/>
          </a:xfrm>
          <a:prstGeom prst="rect">
            <a:avLst/>
          </a:prstGeom>
          <a:noFill/>
        </p:spPr>
        <p:txBody>
          <a:bodyPr bIns="29535" lIns="65032" numCol="1" rIns="118141" spcCol="256032" tIns="32516" wrap="square">
            <a:spAutoFit/>
          </a:bodyPr>
          <a:lstStyle/>
          <a:p>
            <a:pPr algn="just">
              <a:lnSpc>
                <a:spcPct val="120000"/>
              </a:lnSpc>
              <a:spcBef>
                <a:spcPct val="0"/>
              </a:spcBef>
              <a:spcAft>
                <a:spcPct val="0"/>
              </a:spcAft>
              <a:defRPr/>
            </a:pPr>
            <a:r>
              <a:rPr altLang="zh-CN" lang="en-US" sz="6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Please replace text, click add relevant headline, modify the text content, also can copy your content to this directly.。</a:t>
            </a:r>
          </a:p>
        </p:txBody>
      </p:sp>
    </p:spTree>
    <p:extLst>
      <p:ext uri="{BB962C8B-B14F-4D97-AF65-F5344CB8AC3E}">
        <p14:creationId val="2961836723"/>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31"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2400" fill="hold" id="7"/>
                                        <p:tgtEl>
                                          <p:spTgt spid="2"/>
                                        </p:tgtEl>
                                        <p:attrNameLst>
                                          <p:attrName>ppt_w</p:attrName>
                                        </p:attrNameLst>
                                      </p:cBhvr>
                                      <p:tavLst>
                                        <p:tav tm="0">
                                          <p:val>
                                            <p:fltVal val="0"/>
                                          </p:val>
                                        </p:tav>
                                        <p:tav tm="100000">
                                          <p:val>
                                            <p:strVal val="#ppt_w"/>
                                          </p:val>
                                        </p:tav>
                                      </p:tavLst>
                                    </p:anim>
                                    <p:anim calcmode="lin" valueType="num">
                                      <p:cBhvr>
                                        <p:cTn dur="2400" fill="hold" id="8"/>
                                        <p:tgtEl>
                                          <p:spTgt spid="2"/>
                                        </p:tgtEl>
                                        <p:attrNameLst>
                                          <p:attrName>ppt_h</p:attrName>
                                        </p:attrNameLst>
                                      </p:cBhvr>
                                      <p:tavLst>
                                        <p:tav tm="0">
                                          <p:val>
                                            <p:fltVal val="0"/>
                                          </p:val>
                                        </p:tav>
                                        <p:tav tm="100000">
                                          <p:val>
                                            <p:strVal val="#ppt_h"/>
                                          </p:val>
                                        </p:tav>
                                      </p:tavLst>
                                    </p:anim>
                                    <p:anim calcmode="lin" valueType="num">
                                      <p:cBhvr>
                                        <p:cTn dur="2400" fill="hold" id="9"/>
                                        <p:tgtEl>
                                          <p:spTgt spid="2"/>
                                        </p:tgtEl>
                                        <p:attrNameLst>
                                          <p:attrName>style.rotation</p:attrName>
                                        </p:attrNameLst>
                                      </p:cBhvr>
                                      <p:tavLst>
                                        <p:tav tm="0">
                                          <p:val>
                                            <p:fltVal val="90"/>
                                          </p:val>
                                        </p:tav>
                                        <p:tav tm="100000">
                                          <p:val>
                                            <p:fltVal val="0"/>
                                          </p:val>
                                        </p:tav>
                                      </p:tavLst>
                                    </p:anim>
                                    <p:animEffect filter="fade" transition="in">
                                      <p:cBhvr>
                                        <p:cTn dur="2400" id="10"/>
                                        <p:tgtEl>
                                          <p:spTgt spid="2"/>
                                        </p:tgtEl>
                                      </p:cBhvr>
                                    </p:animEffect>
                                  </p:childTnLst>
                                </p:cTn>
                              </p:par>
                              <p:par>
                                <p:cTn fill="hold" id="11" nodeType="withEffect" presetClass="entr" presetID="53" presetSubtype="0">
                                  <p:stCondLst>
                                    <p:cond delay="2500"/>
                                  </p:stCondLst>
                                  <p:childTnLst>
                                    <p:set>
                                      <p:cBhvr>
                                        <p:cTn dur="1" fill="hold" id="12">
                                          <p:stCondLst>
                                            <p:cond delay="0"/>
                                          </p:stCondLst>
                                        </p:cTn>
                                        <p:tgtEl>
                                          <p:spTgt spid="4"/>
                                        </p:tgtEl>
                                        <p:attrNameLst>
                                          <p:attrName>style.visibility</p:attrName>
                                        </p:attrNameLst>
                                      </p:cBhvr>
                                      <p:to>
                                        <p:strVal val="visible"/>
                                      </p:to>
                                    </p:set>
                                    <p:anim calcmode="lin" valueType="num">
                                      <p:cBhvr>
                                        <p:cTn dur="500" fill="hold" id="13"/>
                                        <p:tgtEl>
                                          <p:spTgt spid="4"/>
                                        </p:tgtEl>
                                        <p:attrNameLst>
                                          <p:attrName>ppt_w</p:attrName>
                                        </p:attrNameLst>
                                      </p:cBhvr>
                                      <p:tavLst>
                                        <p:tav tm="0">
                                          <p:val>
                                            <p:fltVal val="0"/>
                                          </p:val>
                                        </p:tav>
                                        <p:tav tm="100000">
                                          <p:val>
                                            <p:strVal val="#ppt_w"/>
                                          </p:val>
                                        </p:tav>
                                      </p:tavLst>
                                    </p:anim>
                                    <p:anim calcmode="lin" valueType="num">
                                      <p:cBhvr>
                                        <p:cTn dur="500" fill="hold" id="14"/>
                                        <p:tgtEl>
                                          <p:spTgt spid="4"/>
                                        </p:tgtEl>
                                        <p:attrNameLst>
                                          <p:attrName>ppt_h</p:attrName>
                                        </p:attrNameLst>
                                      </p:cBhvr>
                                      <p:tavLst>
                                        <p:tav tm="0">
                                          <p:val>
                                            <p:fltVal val="0"/>
                                          </p:val>
                                        </p:tav>
                                        <p:tav tm="100000">
                                          <p:val>
                                            <p:strVal val="#ppt_h"/>
                                          </p:val>
                                        </p:tav>
                                      </p:tavLst>
                                    </p:anim>
                                    <p:animEffect filter="fade" transition="in">
                                      <p:cBhvr>
                                        <p:cTn dur="500" id="15"/>
                                        <p:tgtEl>
                                          <p:spTgt spid="4"/>
                                        </p:tgtEl>
                                      </p:cBhvr>
                                    </p:animEffect>
                                  </p:childTnLst>
                                </p:cTn>
                              </p:par>
                              <p:par>
                                <p:cTn fill="hold" id="16" nodeType="withEffect" presetClass="entr" presetID="53" presetSubtype="0">
                                  <p:stCondLst>
                                    <p:cond delay="3000"/>
                                  </p:stCondLst>
                                  <p:childTnLst>
                                    <p:set>
                                      <p:cBhvr>
                                        <p:cTn dur="1" fill="hold" id="17">
                                          <p:stCondLst>
                                            <p:cond delay="0"/>
                                          </p:stCondLst>
                                        </p:cTn>
                                        <p:tgtEl>
                                          <p:spTgt spid="5"/>
                                        </p:tgtEl>
                                        <p:attrNameLst>
                                          <p:attrName>style.visibility</p:attrName>
                                        </p:attrNameLst>
                                      </p:cBhvr>
                                      <p:to>
                                        <p:strVal val="visible"/>
                                      </p:to>
                                    </p:set>
                                    <p:anim calcmode="lin" valueType="num">
                                      <p:cBhvr>
                                        <p:cTn dur="500" fill="hold" id="18"/>
                                        <p:tgtEl>
                                          <p:spTgt spid="5"/>
                                        </p:tgtEl>
                                        <p:attrNameLst>
                                          <p:attrName>ppt_w</p:attrName>
                                        </p:attrNameLst>
                                      </p:cBhvr>
                                      <p:tavLst>
                                        <p:tav tm="0">
                                          <p:val>
                                            <p:fltVal val="0"/>
                                          </p:val>
                                        </p:tav>
                                        <p:tav tm="100000">
                                          <p:val>
                                            <p:strVal val="#ppt_w"/>
                                          </p:val>
                                        </p:tav>
                                      </p:tavLst>
                                    </p:anim>
                                    <p:anim calcmode="lin" valueType="num">
                                      <p:cBhvr>
                                        <p:cTn dur="500" fill="hold" id="19"/>
                                        <p:tgtEl>
                                          <p:spTgt spid="5"/>
                                        </p:tgtEl>
                                        <p:attrNameLst>
                                          <p:attrName>ppt_h</p:attrName>
                                        </p:attrNameLst>
                                      </p:cBhvr>
                                      <p:tavLst>
                                        <p:tav tm="0">
                                          <p:val>
                                            <p:fltVal val="0"/>
                                          </p:val>
                                        </p:tav>
                                        <p:tav tm="100000">
                                          <p:val>
                                            <p:strVal val="#ppt_h"/>
                                          </p:val>
                                        </p:tav>
                                      </p:tavLst>
                                    </p:anim>
                                    <p:animEffect filter="fade" transition="in">
                                      <p:cBhvr>
                                        <p:cTn dur="500" id="20"/>
                                        <p:tgtEl>
                                          <p:spTgt spid="5"/>
                                        </p:tgtEl>
                                      </p:cBhvr>
                                    </p:animEffect>
                                  </p:childTnLst>
                                </p:cTn>
                              </p:par>
                              <p:par>
                                <p:cTn fill="hold" id="21" nodeType="withEffect" presetClass="entr" presetID="53" presetSubtype="0">
                                  <p:stCondLst>
                                    <p:cond delay="3500"/>
                                  </p:stCondLst>
                                  <p:childTnLst>
                                    <p:set>
                                      <p:cBhvr>
                                        <p:cTn dur="1" fill="hold" id="22">
                                          <p:stCondLst>
                                            <p:cond delay="0"/>
                                          </p:stCondLst>
                                        </p:cTn>
                                        <p:tgtEl>
                                          <p:spTgt spid="3"/>
                                        </p:tgtEl>
                                        <p:attrNameLst>
                                          <p:attrName>style.visibility</p:attrName>
                                        </p:attrNameLst>
                                      </p:cBhvr>
                                      <p:to>
                                        <p:strVal val="visible"/>
                                      </p:to>
                                    </p:set>
                                    <p:anim calcmode="lin" valueType="num">
                                      <p:cBhvr>
                                        <p:cTn dur="500" fill="hold" id="23"/>
                                        <p:tgtEl>
                                          <p:spTgt spid="3"/>
                                        </p:tgtEl>
                                        <p:attrNameLst>
                                          <p:attrName>ppt_w</p:attrName>
                                        </p:attrNameLst>
                                      </p:cBhvr>
                                      <p:tavLst>
                                        <p:tav tm="0">
                                          <p:val>
                                            <p:fltVal val="0"/>
                                          </p:val>
                                        </p:tav>
                                        <p:tav tm="100000">
                                          <p:val>
                                            <p:strVal val="#ppt_w"/>
                                          </p:val>
                                        </p:tav>
                                      </p:tavLst>
                                    </p:anim>
                                    <p:anim calcmode="lin" valueType="num">
                                      <p:cBhvr>
                                        <p:cTn dur="500" fill="hold" id="24"/>
                                        <p:tgtEl>
                                          <p:spTgt spid="3"/>
                                        </p:tgtEl>
                                        <p:attrNameLst>
                                          <p:attrName>ppt_h</p:attrName>
                                        </p:attrNameLst>
                                      </p:cBhvr>
                                      <p:tavLst>
                                        <p:tav tm="0">
                                          <p:val>
                                            <p:fltVal val="0"/>
                                          </p:val>
                                        </p:tav>
                                        <p:tav tm="100000">
                                          <p:val>
                                            <p:strVal val="#ppt_h"/>
                                          </p:val>
                                        </p:tav>
                                      </p:tavLst>
                                    </p:anim>
                                    <p:animEffect filter="fade" transition="in">
                                      <p:cBhvr>
                                        <p:cTn dur="500" id="25"/>
                                        <p:tgtEl>
                                          <p:spTgt spid="3"/>
                                        </p:tgtEl>
                                      </p:cBhvr>
                                    </p:animEffect>
                                  </p:childTnLst>
                                </p:cTn>
                              </p:par>
                              <p:par>
                                <p:cTn fill="hold" grpId="0" id="26" nodeType="withEffect" presetClass="entr" presetID="22" presetSubtype="8">
                                  <p:stCondLst>
                                    <p:cond delay="4000"/>
                                  </p:stCondLst>
                                  <p:childTnLst>
                                    <p:set>
                                      <p:cBhvr>
                                        <p:cTn dur="1" fill="hold" id="27">
                                          <p:stCondLst>
                                            <p:cond delay="0"/>
                                          </p:stCondLst>
                                        </p:cTn>
                                        <p:tgtEl>
                                          <p:spTgt spid="17"/>
                                        </p:tgtEl>
                                        <p:attrNameLst>
                                          <p:attrName>style.visibility</p:attrName>
                                        </p:attrNameLst>
                                      </p:cBhvr>
                                      <p:to>
                                        <p:strVal val="visible"/>
                                      </p:to>
                                    </p:set>
                                    <p:animEffect filter="wipe(left)" transition="in">
                                      <p:cBhvr>
                                        <p:cTn dur="500" id="28"/>
                                        <p:tgtEl>
                                          <p:spTgt spid="17"/>
                                        </p:tgtEl>
                                      </p:cBhvr>
                                    </p:animEffect>
                                  </p:childTnLst>
                                </p:cTn>
                              </p:par>
                              <p:par>
                                <p:cTn fill="hold" grpId="0" id="29" nodeType="withEffect" presetClass="entr" presetID="22" presetSubtype="8">
                                  <p:stCondLst>
                                    <p:cond delay="4000"/>
                                  </p:stCondLst>
                                  <p:childTnLst>
                                    <p:set>
                                      <p:cBhvr>
                                        <p:cTn dur="1" fill="hold" id="30">
                                          <p:stCondLst>
                                            <p:cond delay="0"/>
                                          </p:stCondLst>
                                        </p:cTn>
                                        <p:tgtEl>
                                          <p:spTgt spid="15"/>
                                        </p:tgtEl>
                                        <p:attrNameLst>
                                          <p:attrName>style.visibility</p:attrName>
                                        </p:attrNameLst>
                                      </p:cBhvr>
                                      <p:to>
                                        <p:strVal val="visible"/>
                                      </p:to>
                                    </p:set>
                                    <p:animEffect filter="wipe(left)" transition="in">
                                      <p:cBhvr>
                                        <p:cTn dur="500" id="31"/>
                                        <p:tgtEl>
                                          <p:spTgt spid="15"/>
                                        </p:tgtEl>
                                      </p:cBhvr>
                                    </p:animEffect>
                                  </p:childTnLst>
                                </p:cTn>
                              </p:par>
                              <p:par>
                                <p:cTn fill="hold" grpId="0" id="32" nodeType="withEffect" presetClass="entr" presetID="22" presetSubtype="8">
                                  <p:stCondLst>
                                    <p:cond delay="4000"/>
                                  </p:stCondLst>
                                  <p:childTnLst>
                                    <p:set>
                                      <p:cBhvr>
                                        <p:cTn dur="1" fill="hold" id="33">
                                          <p:stCondLst>
                                            <p:cond delay="0"/>
                                          </p:stCondLst>
                                        </p:cTn>
                                        <p:tgtEl>
                                          <p:spTgt spid="16"/>
                                        </p:tgtEl>
                                        <p:attrNameLst>
                                          <p:attrName>style.visibility</p:attrName>
                                        </p:attrNameLst>
                                      </p:cBhvr>
                                      <p:to>
                                        <p:strVal val="visible"/>
                                      </p:to>
                                    </p:set>
                                    <p:animEffect filter="wipe(left)" transition="in">
                                      <p:cBhvr>
                                        <p:cTn dur="500" id="34"/>
                                        <p:tgtEl>
                                          <p:spTgt spid="16"/>
                                        </p:tgtEl>
                                      </p:cBhvr>
                                    </p:animEffect>
                                  </p:childTnLst>
                                </p:cTn>
                              </p:par>
                            </p:childTnLst>
                          </p:cTn>
                        </p:par>
                        <p:par>
                          <p:cTn fill="hold" id="35" nodeType="afterGroup">
                            <p:stCondLst>
                              <p:cond delay="4500"/>
                            </p:stCondLst>
                            <p:childTnLst>
                              <p:par>
                                <p:cTn fill="hold" grpId="0" id="36" nodeType="afterEffect" presetClass="entr" presetID="10" presetSubtype="0">
                                  <p:stCondLst>
                                    <p:cond delay="0"/>
                                  </p:stCondLst>
                                  <p:childTnLst>
                                    <p:set>
                                      <p:cBhvr>
                                        <p:cTn dur="1" fill="hold" id="37">
                                          <p:stCondLst>
                                            <p:cond delay="0"/>
                                          </p:stCondLst>
                                        </p:cTn>
                                        <p:tgtEl>
                                          <p:spTgt spid="27"/>
                                        </p:tgtEl>
                                        <p:attrNameLst>
                                          <p:attrName>style.visibility</p:attrName>
                                        </p:attrNameLst>
                                      </p:cBhvr>
                                      <p:to>
                                        <p:strVal val="visible"/>
                                      </p:to>
                                    </p:set>
                                    <p:animEffect filter="fade" transition="in">
                                      <p:cBhvr>
                                        <p:cTn dur="500" id="38"/>
                                        <p:tgtEl>
                                          <p:spTgt spid="27"/>
                                        </p:tgtEl>
                                      </p:cBhvr>
                                    </p:animEffect>
                                  </p:childTnLst>
                                </p:cTn>
                              </p:par>
                            </p:childTnLst>
                          </p:cTn>
                        </p:par>
                        <p:par>
                          <p:cTn fill="hold" id="39" nodeType="afterGroup">
                            <p:stCondLst>
                              <p:cond delay="5000"/>
                            </p:stCondLst>
                            <p:childTnLst>
                              <p:par>
                                <p:cTn fill="hold" grpId="0" id="40" nodeType="afterEffect" presetClass="entr" presetID="10" presetSubtype="0">
                                  <p:stCondLst>
                                    <p:cond delay="0"/>
                                  </p:stCondLst>
                                  <p:childTnLst>
                                    <p:set>
                                      <p:cBhvr>
                                        <p:cTn dur="1" fill="hold" id="41">
                                          <p:stCondLst>
                                            <p:cond delay="0"/>
                                          </p:stCondLst>
                                        </p:cTn>
                                        <p:tgtEl>
                                          <p:spTgt spid="28"/>
                                        </p:tgtEl>
                                        <p:attrNameLst>
                                          <p:attrName>style.visibility</p:attrName>
                                        </p:attrNameLst>
                                      </p:cBhvr>
                                      <p:to>
                                        <p:strVal val="visible"/>
                                      </p:to>
                                    </p:set>
                                    <p:animEffect filter="fade" transition="in">
                                      <p:cBhvr>
                                        <p:cTn dur="500" id="42"/>
                                        <p:tgtEl>
                                          <p:spTgt spid="28"/>
                                        </p:tgtEl>
                                      </p:cBhvr>
                                    </p:animEffect>
                                  </p:childTnLst>
                                </p:cTn>
                              </p:par>
                            </p:childTnLst>
                          </p:cTn>
                        </p:par>
                        <p:par>
                          <p:cTn fill="hold" id="43" nodeType="afterGroup">
                            <p:stCondLst>
                              <p:cond delay="5500"/>
                            </p:stCondLst>
                            <p:childTnLst>
                              <p:par>
                                <p:cTn fill="hold" grpId="0" id="44" nodeType="afterEffect" presetClass="entr" presetID="10" presetSubtype="0">
                                  <p:stCondLst>
                                    <p:cond delay="0"/>
                                  </p:stCondLst>
                                  <p:childTnLst>
                                    <p:set>
                                      <p:cBhvr>
                                        <p:cTn dur="1" fill="hold" id="45">
                                          <p:stCondLst>
                                            <p:cond delay="0"/>
                                          </p:stCondLst>
                                        </p:cTn>
                                        <p:tgtEl>
                                          <p:spTgt spid="29"/>
                                        </p:tgtEl>
                                        <p:attrNameLst>
                                          <p:attrName>style.visibility</p:attrName>
                                        </p:attrNameLst>
                                      </p:cBhvr>
                                      <p:to>
                                        <p:strVal val="visible"/>
                                      </p:to>
                                    </p:set>
                                    <p:animEffect filter="fade" transition="in">
                                      <p:cBhvr>
                                        <p:cTn dur="500" id="46"/>
                                        <p:tgtEl>
                                          <p:spTgt spid="29"/>
                                        </p:tgtEl>
                                      </p:cBhvr>
                                    </p:animEffect>
                                  </p:childTnLst>
                                </p:cTn>
                              </p:par>
                              <p:par>
                                <p:cTn fill="hold" grpId="0" id="47" nodeType="withEffect" presetClass="entr" presetID="2" presetSubtype="4">
                                  <p:stCondLst>
                                    <p:cond delay="500"/>
                                  </p:stCondLst>
                                  <p:childTnLst>
                                    <p:set>
                                      <p:cBhvr>
                                        <p:cTn dur="1" fill="hold" id="48">
                                          <p:stCondLst>
                                            <p:cond delay="0"/>
                                          </p:stCondLst>
                                        </p:cTn>
                                        <p:tgtEl>
                                          <p:spTgt spid="30"/>
                                        </p:tgtEl>
                                        <p:attrNameLst>
                                          <p:attrName>style.visibility</p:attrName>
                                        </p:attrNameLst>
                                      </p:cBhvr>
                                      <p:to>
                                        <p:strVal val="visible"/>
                                      </p:to>
                                    </p:set>
                                    <p:anim calcmode="lin" valueType="num">
                                      <p:cBhvr additive="base">
                                        <p:cTn dur="500" fill="hold" id="49"/>
                                        <p:tgtEl>
                                          <p:spTgt spid="30"/>
                                        </p:tgtEl>
                                        <p:attrNameLst>
                                          <p:attrName>ppt_x</p:attrName>
                                        </p:attrNameLst>
                                      </p:cBhvr>
                                      <p:tavLst>
                                        <p:tav tm="0">
                                          <p:val>
                                            <p:strVal val="#ppt_x"/>
                                          </p:val>
                                        </p:tav>
                                        <p:tav tm="100000">
                                          <p:val>
                                            <p:strVal val="#ppt_x"/>
                                          </p:val>
                                        </p:tav>
                                      </p:tavLst>
                                    </p:anim>
                                    <p:anim calcmode="lin" valueType="num">
                                      <p:cBhvr additive="base">
                                        <p:cTn dur="500" fill="hold" id="50"/>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5"/>
      <p:bldP grpId="0" spid="16"/>
      <p:bldP grpId="0" spid="17"/>
      <p:bldP grpId="0" spid="27"/>
      <p:bldP grpId="0" spid="28"/>
      <p:bldP grpId="0" spid="29"/>
      <p:bldP grpId="0" spid="30"/>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
          <p:cNvGrpSpPr/>
          <p:nvPr/>
        </p:nvGrpSpPr>
        <p:grpSpPr>
          <a:xfrm>
            <a:off x="731701" y="1184641"/>
            <a:ext cx="1829017" cy="3598385"/>
            <a:chOff x="-1" y="0"/>
            <a:chExt cx="1829063" cy="3596384"/>
          </a:xfrm>
        </p:grpSpPr>
        <p:sp>
          <p:nvSpPr>
            <p:cNvPr descr="pic12.jpg" id="19458" name="AutoShape 2"/>
            <p:cNvSpPr/>
            <p:nvPr/>
          </p:nvSpPr>
          <p:spPr bwMode="auto">
            <a:xfrm>
              <a:off x="-1" y="0"/>
              <a:ext cx="1829063" cy="179819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blipFill dpi="0" rotWithShape="1">
              <a:blip r:embed="rId3">
                <a:extLst>
                  <a:ext uri="{28A0092B-C50C-407E-A947-70E740481C1C}">
                    <a14:useLocalDpi val="0"/>
                  </a:ext>
                </a:extLst>
              </a:blip>
              <a:stretch>
                <a:fillRect/>
              </a:stretch>
            </a:bli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pPr algn="ctr">
                <a:defRPr/>
              </a:pPr>
              <a:endParaRPr lang="es-ES" sz="1900">
                <a:solidFill>
                  <a:srgbClr val="FFFFFF"/>
                </a:solidFill>
                <a:cs charset="0" typeface="Calibri"/>
              </a:endParaRPr>
            </a:p>
          </p:txBody>
        </p:sp>
        <p:sp>
          <p:nvSpPr>
            <p:cNvPr id="19459" name="AutoShape 3"/>
            <p:cNvSpPr/>
            <p:nvPr/>
          </p:nvSpPr>
          <p:spPr bwMode="auto">
            <a:xfrm>
              <a:off x="-1" y="1798192"/>
              <a:ext cx="1829063" cy="179819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solidFill>
              <a:schemeClr val="accent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pPr algn="ctr">
                <a:defRPr/>
              </a:pPr>
              <a:endParaRPr lang="es-ES" sz="1900">
                <a:solidFill>
                  <a:srgbClr val="FFFFFF"/>
                </a:solidFill>
                <a:cs charset="0" typeface="Calibri"/>
              </a:endParaRPr>
            </a:p>
          </p:txBody>
        </p:sp>
        <p:sp>
          <p:nvSpPr>
            <p:cNvPr id="19460" name="AutoShape 4"/>
            <p:cNvSpPr/>
            <p:nvPr/>
          </p:nvSpPr>
          <p:spPr bwMode="auto">
            <a:xfrm>
              <a:off x="188939" y="2493345"/>
              <a:ext cx="1436893" cy="64912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64289" lIns="64289" rIns="64289" tIns="64289"/>
            <a:lstStyle/>
            <a:p>
              <a:pPr>
                <a:lnSpc>
                  <a:spcPct val="150000"/>
                </a:lnSpc>
              </a:pPr>
              <a:r>
                <a:rPr altLang="en-US" lang="zh-CN" sz="600">
                  <a:solidFill>
                    <a:schemeClr val="bg1"/>
                  </a:solidFill>
                  <a:latin charset="0" panose="020b0604020202020204" pitchFamily="34" typeface="Arial"/>
                  <a:ea charset="-122" panose="020b0503020204020204" pitchFamily="34" typeface="微软雅黑"/>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19461" name="AutoShape 5"/>
            <p:cNvSpPr/>
            <p:nvPr/>
          </p:nvSpPr>
          <p:spPr bwMode="auto">
            <a:xfrm>
              <a:off x="187351" y="2212427"/>
              <a:ext cx="1260656" cy="30631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r>
                <a:rPr altLang="en-US" lang="zh-CN" sz="1000">
                  <a:solidFill>
                    <a:schemeClr val="bg1"/>
                  </a:solidFill>
                  <a:latin charset="0" panose="020b0604020202020204" pitchFamily="34" typeface="Arial"/>
                  <a:ea charset="-122" panose="020b0503020204020204" pitchFamily="34" typeface="微软雅黑"/>
                  <a:sym charset="0" panose="020b0604020202020204" pitchFamily="34" typeface="Arial"/>
                </a:rPr>
                <a:t>点击请替换文字内容</a:t>
              </a:r>
            </a:p>
          </p:txBody>
        </p:sp>
      </p:grpSp>
      <p:sp>
        <p:nvSpPr>
          <p:cNvPr id="19465" name="AutoShape 9"/>
          <p:cNvSpPr/>
          <p:nvPr/>
        </p:nvSpPr>
        <p:spPr bwMode="auto">
          <a:xfrm>
            <a:off x="4532627" y="3677786"/>
            <a:ext cx="1437406" cy="65107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45722" lIns="45722" rIns="45722" tIns="45722"/>
          <a:lstStyle/>
          <a:p>
            <a:pPr>
              <a:lnSpc>
                <a:spcPct val="150000"/>
              </a:lnSpc>
            </a:pPr>
            <a:r>
              <a:rPr altLang="en-US" lang="zh-CN" sz="600">
                <a:solidFill>
                  <a:schemeClr val="bg1"/>
                </a:solidFill>
                <a:latin charset="0" panose="020b0604020202020204" pitchFamily="34" typeface="Arial"/>
                <a:ea charset="-122" panose="020b0503020204020204" pitchFamily="34" typeface="微软雅黑"/>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19466" name="AutoShape 10"/>
          <p:cNvSpPr/>
          <p:nvPr/>
        </p:nvSpPr>
        <p:spPr bwMode="auto">
          <a:xfrm>
            <a:off x="4531040" y="3396712"/>
            <a:ext cx="1152662" cy="30807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pPr>
              <a:defRPr/>
            </a:pPr>
            <a:r>
              <a:rPr b="1" lang="es-ES" sz="1200">
                <a:solidFill>
                  <a:srgbClr val="FFFFFF"/>
                </a:solidFill>
                <a:latin charset="0" typeface="Open Sans"/>
                <a:cs charset="0" typeface="Open Sans"/>
                <a:sym charset="0" typeface="Open Sans"/>
              </a:rPr>
              <a:t>Portfolio 4</a:t>
            </a:r>
          </a:p>
        </p:txBody>
      </p:sp>
      <p:grpSp>
        <p:nvGrpSpPr>
          <p:cNvPr id="3" name="Group 1"/>
          <p:cNvGrpSpPr/>
          <p:nvPr/>
        </p:nvGrpSpPr>
        <p:grpSpPr>
          <a:xfrm>
            <a:off x="2601466" y="1184641"/>
            <a:ext cx="1829017" cy="3598385"/>
            <a:chOff x="-1" y="0"/>
            <a:chExt cx="1829063" cy="3596384"/>
          </a:xfrm>
        </p:grpSpPr>
        <p:sp>
          <p:nvSpPr>
            <p:cNvPr descr="pic12.jpg" id="32" name="AutoShape 2"/>
            <p:cNvSpPr/>
            <p:nvPr/>
          </p:nvSpPr>
          <p:spPr bwMode="auto">
            <a:xfrm>
              <a:off x="-1" y="0"/>
              <a:ext cx="1829063" cy="179819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blipFill dpi="0" rotWithShape="1">
              <a:blip r:embed="rId4">
                <a:extLst>
                  <a:ext uri="{28A0092B-C50C-407E-A947-70E740481C1C}">
                    <a14:useLocalDpi val="0"/>
                  </a:ext>
                </a:extLst>
              </a:blip>
              <a:stretch>
                <a:fillRect/>
              </a:stretch>
            </a:bli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pPr algn="ctr">
                <a:defRPr/>
              </a:pPr>
              <a:endParaRPr lang="es-ES" sz="1900">
                <a:solidFill>
                  <a:srgbClr val="FFFFFF"/>
                </a:solidFill>
                <a:cs charset="0" typeface="Calibri"/>
              </a:endParaRPr>
            </a:p>
          </p:txBody>
        </p:sp>
        <p:sp>
          <p:nvSpPr>
            <p:cNvPr id="33" name="AutoShape 3"/>
            <p:cNvSpPr/>
            <p:nvPr/>
          </p:nvSpPr>
          <p:spPr bwMode="auto">
            <a:xfrm>
              <a:off x="-1" y="1798192"/>
              <a:ext cx="1829063" cy="179819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solidFill>
              <a:schemeClr val="accent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pPr algn="ctr">
                <a:defRPr/>
              </a:pPr>
              <a:endParaRPr lang="es-ES" sz="1900">
                <a:solidFill>
                  <a:srgbClr val="FFFFFF"/>
                </a:solidFill>
                <a:cs charset="0" typeface="Calibri"/>
              </a:endParaRPr>
            </a:p>
          </p:txBody>
        </p:sp>
        <p:sp>
          <p:nvSpPr>
            <p:cNvPr id="34" name="AutoShape 4"/>
            <p:cNvSpPr/>
            <p:nvPr/>
          </p:nvSpPr>
          <p:spPr bwMode="auto">
            <a:xfrm>
              <a:off x="188939" y="2493345"/>
              <a:ext cx="1436893" cy="64912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64289" lIns="64289" rIns="64289" tIns="64289"/>
            <a:lstStyle/>
            <a:p>
              <a:pPr>
                <a:lnSpc>
                  <a:spcPct val="150000"/>
                </a:lnSpc>
              </a:pPr>
              <a:r>
                <a:rPr altLang="en-US" lang="zh-CN" sz="600">
                  <a:solidFill>
                    <a:schemeClr val="bg1"/>
                  </a:solidFill>
                  <a:latin charset="0" panose="020b0604020202020204" pitchFamily="34" typeface="Arial"/>
                  <a:ea charset="-122" panose="020b0503020204020204" pitchFamily="34" typeface="微软雅黑"/>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35" name="AutoShape 5"/>
            <p:cNvSpPr/>
            <p:nvPr/>
          </p:nvSpPr>
          <p:spPr bwMode="auto">
            <a:xfrm>
              <a:off x="187351" y="2212427"/>
              <a:ext cx="1260656" cy="30631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r>
                <a:rPr altLang="en-US" lang="zh-CN" sz="1000">
                  <a:solidFill>
                    <a:schemeClr val="bg1"/>
                  </a:solidFill>
                  <a:latin charset="0" panose="020b0604020202020204" pitchFamily="34" typeface="Arial"/>
                  <a:ea charset="-122" panose="020b0503020204020204" pitchFamily="34" typeface="微软雅黑"/>
                  <a:sym charset="0" panose="020b0604020202020204" pitchFamily="34" typeface="Arial"/>
                </a:rPr>
                <a:t>点击请替换文字内容</a:t>
              </a:r>
            </a:p>
          </p:txBody>
        </p:sp>
      </p:grpSp>
      <p:grpSp>
        <p:nvGrpSpPr>
          <p:cNvPr id="4" name="Group 1"/>
          <p:cNvGrpSpPr/>
          <p:nvPr/>
        </p:nvGrpSpPr>
        <p:grpSpPr>
          <a:xfrm>
            <a:off x="4489296" y="1184641"/>
            <a:ext cx="1829017" cy="3598385"/>
            <a:chOff x="-1" y="0"/>
            <a:chExt cx="1829063" cy="3596384"/>
          </a:xfrm>
        </p:grpSpPr>
        <p:sp>
          <p:nvSpPr>
            <p:cNvPr descr="pic12.jpg" id="37" name="AutoShape 2"/>
            <p:cNvSpPr/>
            <p:nvPr/>
          </p:nvSpPr>
          <p:spPr bwMode="auto">
            <a:xfrm>
              <a:off x="-1" y="0"/>
              <a:ext cx="1829063" cy="179819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blipFill dpi="0" rotWithShape="1">
              <a:blip r:embed="rId5">
                <a:extLst>
                  <a:ext uri="{28A0092B-C50C-407E-A947-70E740481C1C}">
                    <a14:useLocalDpi val="0"/>
                  </a:ext>
                </a:extLst>
              </a:blip>
              <a:stretch>
                <a:fillRect/>
              </a:stretch>
            </a:bli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pPr algn="ctr">
                <a:defRPr/>
              </a:pPr>
              <a:endParaRPr lang="es-ES" sz="1900">
                <a:solidFill>
                  <a:srgbClr val="FFFFFF"/>
                </a:solidFill>
                <a:cs charset="-122" panose="02000000000000000000" pitchFamily="2" typeface="张海山草泥马体"/>
              </a:endParaRPr>
            </a:p>
          </p:txBody>
        </p:sp>
        <p:sp>
          <p:nvSpPr>
            <p:cNvPr id="38" name="AutoShape 3"/>
            <p:cNvSpPr/>
            <p:nvPr/>
          </p:nvSpPr>
          <p:spPr bwMode="auto">
            <a:xfrm>
              <a:off x="-1" y="1798192"/>
              <a:ext cx="1829063" cy="179819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solidFill>
              <a:schemeClr val="accent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pPr algn="ctr">
                <a:defRPr/>
              </a:pPr>
              <a:endParaRPr lang="es-ES" sz="1900">
                <a:solidFill>
                  <a:srgbClr val="FFFFFF"/>
                </a:solidFill>
                <a:cs charset="0" typeface="Calibri"/>
              </a:endParaRPr>
            </a:p>
          </p:txBody>
        </p:sp>
        <p:sp>
          <p:nvSpPr>
            <p:cNvPr id="39" name="AutoShape 4"/>
            <p:cNvSpPr/>
            <p:nvPr/>
          </p:nvSpPr>
          <p:spPr bwMode="auto">
            <a:xfrm>
              <a:off x="188939" y="2493345"/>
              <a:ext cx="1436893" cy="64912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64289" lIns="64289" rIns="64289" tIns="64289"/>
            <a:lstStyle/>
            <a:p>
              <a:pPr>
                <a:lnSpc>
                  <a:spcPct val="150000"/>
                </a:lnSpc>
              </a:pPr>
              <a:r>
                <a:rPr altLang="en-US" lang="zh-CN" sz="600">
                  <a:solidFill>
                    <a:schemeClr val="bg1"/>
                  </a:solidFill>
                  <a:latin charset="0" panose="020b0604020202020204" pitchFamily="34" typeface="Arial"/>
                  <a:ea charset="-122" panose="020b0503020204020204" pitchFamily="34" typeface="微软雅黑"/>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40" name="AutoShape 5"/>
            <p:cNvSpPr/>
            <p:nvPr/>
          </p:nvSpPr>
          <p:spPr bwMode="auto">
            <a:xfrm>
              <a:off x="187351" y="2212427"/>
              <a:ext cx="1260656" cy="30631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r>
                <a:rPr altLang="en-US" lang="zh-CN" sz="1000">
                  <a:solidFill>
                    <a:schemeClr val="bg1"/>
                  </a:solidFill>
                  <a:latin charset="0" panose="020b0604020202020204" pitchFamily="34" typeface="Arial"/>
                  <a:ea charset="-122" panose="020b0503020204020204" pitchFamily="34" typeface="微软雅黑"/>
                  <a:sym charset="0" panose="020b0604020202020204" pitchFamily="34" typeface="Arial"/>
                </a:rPr>
                <a:t>点击请替换文字内容</a:t>
              </a:r>
            </a:p>
          </p:txBody>
        </p:sp>
      </p:grpSp>
      <p:grpSp>
        <p:nvGrpSpPr>
          <p:cNvPr id="5" name="Group 1"/>
          <p:cNvGrpSpPr/>
          <p:nvPr/>
        </p:nvGrpSpPr>
        <p:grpSpPr>
          <a:xfrm>
            <a:off x="6386158" y="1184641"/>
            <a:ext cx="1829017" cy="3598385"/>
            <a:chOff x="-1" y="0"/>
            <a:chExt cx="1829063" cy="3596384"/>
          </a:xfrm>
        </p:grpSpPr>
        <p:sp>
          <p:nvSpPr>
            <p:cNvPr descr="pic12.jpg" id="42" name="AutoShape 2"/>
            <p:cNvSpPr/>
            <p:nvPr/>
          </p:nvSpPr>
          <p:spPr bwMode="auto">
            <a:xfrm>
              <a:off x="-1" y="0"/>
              <a:ext cx="1829063" cy="179819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blipFill dpi="0" rotWithShape="1">
              <a:blip r:embed="rId6">
                <a:extLst>
                  <a:ext uri="{28A0092B-C50C-407E-A947-70E740481C1C}">
                    <a14:useLocalDpi val="0"/>
                  </a:ext>
                </a:extLst>
              </a:blip>
              <a:stretch>
                <a:fillRect/>
              </a:stretch>
            </a:bli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pPr algn="ctr">
                <a:defRPr/>
              </a:pPr>
              <a:endParaRPr lang="es-ES" sz="1900">
                <a:solidFill>
                  <a:srgbClr val="FFFFFF"/>
                </a:solidFill>
                <a:cs charset="0" typeface="Calibri"/>
              </a:endParaRPr>
            </a:p>
          </p:txBody>
        </p:sp>
        <p:sp>
          <p:nvSpPr>
            <p:cNvPr id="43" name="AutoShape 3"/>
            <p:cNvSpPr/>
            <p:nvPr/>
          </p:nvSpPr>
          <p:spPr bwMode="auto">
            <a:xfrm>
              <a:off x="-1" y="1798192"/>
              <a:ext cx="1829063" cy="179819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solidFill>
              <a:schemeClr val="accent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pPr algn="ctr">
                <a:defRPr/>
              </a:pPr>
              <a:endParaRPr lang="es-ES" sz="1900">
                <a:solidFill>
                  <a:srgbClr val="FFFFFF"/>
                </a:solidFill>
                <a:cs charset="0" typeface="Calibri"/>
              </a:endParaRPr>
            </a:p>
          </p:txBody>
        </p:sp>
        <p:sp>
          <p:nvSpPr>
            <p:cNvPr id="44" name="AutoShape 4"/>
            <p:cNvSpPr/>
            <p:nvPr/>
          </p:nvSpPr>
          <p:spPr bwMode="auto">
            <a:xfrm>
              <a:off x="188939" y="2493345"/>
              <a:ext cx="1436893" cy="64912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64289" lIns="64289" rIns="64289" tIns="64289"/>
            <a:lstStyle/>
            <a:p>
              <a:pPr>
                <a:lnSpc>
                  <a:spcPct val="150000"/>
                </a:lnSpc>
              </a:pPr>
              <a:r>
                <a:rPr altLang="en-US" lang="zh-CN" sz="600">
                  <a:solidFill>
                    <a:schemeClr val="bg1"/>
                  </a:solidFill>
                  <a:latin charset="0" panose="020b0604020202020204" pitchFamily="34" typeface="Arial"/>
                  <a:ea charset="-122" panose="020b0503020204020204" pitchFamily="34" typeface="微软雅黑"/>
                  <a:sym charset="0" panose="020b0604020202020204" pitchFamily="34" typeface="Arial"/>
                </a:rPr>
                <a:t>请替换文字内容，点击添加相关标题文字，修改文字内容，也可以直接复制你的内容到此。请替换文字内容，点击添加相关标题文字，修改文字内容，也可以直接复制你的内容到此。</a:t>
              </a:r>
            </a:p>
          </p:txBody>
        </p:sp>
        <p:sp>
          <p:nvSpPr>
            <p:cNvPr id="45" name="AutoShape 5"/>
            <p:cNvSpPr/>
            <p:nvPr/>
          </p:nvSpPr>
          <p:spPr bwMode="auto">
            <a:xfrm>
              <a:off x="187351" y="2212427"/>
              <a:ext cx="1260656" cy="30631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0" lIns="0" rIns="0" tIns="0"/>
            <a:lstStyle/>
            <a:p>
              <a:r>
                <a:rPr altLang="en-US" lang="zh-CN" sz="1000">
                  <a:solidFill>
                    <a:schemeClr val="bg1"/>
                  </a:solidFill>
                  <a:latin charset="0" panose="020b0604020202020204" pitchFamily="34" typeface="Arial"/>
                  <a:ea charset="-122" panose="020b0503020204020204" pitchFamily="34" typeface="微软雅黑"/>
                  <a:sym charset="0" panose="020b0604020202020204" pitchFamily="34" typeface="Arial"/>
                </a:rPr>
                <a:t>点击请替换文字内容</a:t>
              </a:r>
            </a:p>
          </p:txBody>
        </p:sp>
      </p:grpSp>
    </p:spTree>
    <p:extLst>
      <p:ext uri="{BB962C8B-B14F-4D97-AF65-F5344CB8AC3E}">
        <p14:creationId val="3012135034"/>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1">
                                  <p:stCondLst>
                                    <p:cond delay="0"/>
                                  </p:stCondLst>
                                  <p:childTnLst>
                                    <p:set>
                                      <p:cBhvr>
                                        <p:cTn dur="1" fill="hold" id="6">
                                          <p:stCondLst>
                                            <p:cond delay="0"/>
                                          </p:stCondLst>
                                        </p:cTn>
                                        <p:tgtEl>
                                          <p:spTgt spid="2"/>
                                        </p:tgtEl>
                                        <p:attrNameLst>
                                          <p:attrName>style.visibility</p:attrName>
                                        </p:attrNameLst>
                                      </p:cBhvr>
                                      <p:to>
                                        <p:strVal val="visible"/>
                                      </p:to>
                                    </p:set>
                                    <p:animEffect filter="wipe(up)" transition="in">
                                      <p:cBhvr>
                                        <p:cTn dur="500" id="7"/>
                                        <p:tgtEl>
                                          <p:spTgt spid="2"/>
                                        </p:tgtEl>
                                      </p:cBhvr>
                                    </p:animEffect>
                                  </p:childTnLst>
                                </p:cTn>
                              </p:par>
                            </p:childTnLst>
                          </p:cTn>
                        </p:par>
                        <p:par>
                          <p:cTn fill="hold" id="8" nodeType="afterGroup">
                            <p:stCondLst>
                              <p:cond delay="500"/>
                            </p:stCondLst>
                            <p:childTnLst>
                              <p:par>
                                <p:cTn fill="hold" id="9" nodeType="afterEffect" presetClass="entr" presetID="22" presetSubtype="4">
                                  <p:stCondLst>
                                    <p:cond delay="0"/>
                                  </p:stCondLst>
                                  <p:childTnLst>
                                    <p:set>
                                      <p:cBhvr>
                                        <p:cTn dur="1" fill="hold" id="10">
                                          <p:stCondLst>
                                            <p:cond delay="0"/>
                                          </p:stCondLst>
                                        </p:cTn>
                                        <p:tgtEl>
                                          <p:spTgt spid="3"/>
                                        </p:tgtEl>
                                        <p:attrNameLst>
                                          <p:attrName>style.visibility</p:attrName>
                                        </p:attrNameLst>
                                      </p:cBhvr>
                                      <p:to>
                                        <p:strVal val="visible"/>
                                      </p:to>
                                    </p:set>
                                    <p:animEffect filter="wipe(down)" transition="in">
                                      <p:cBhvr>
                                        <p:cTn dur="500" id="11"/>
                                        <p:tgtEl>
                                          <p:spTgt spid="3"/>
                                        </p:tgtEl>
                                      </p:cBhvr>
                                    </p:animEffect>
                                  </p:childTnLst>
                                </p:cTn>
                              </p:par>
                            </p:childTnLst>
                          </p:cTn>
                        </p:par>
                        <p:par>
                          <p:cTn fill="hold" id="12" nodeType="afterGroup">
                            <p:stCondLst>
                              <p:cond delay="1000"/>
                            </p:stCondLst>
                            <p:childTnLst>
                              <p:par>
                                <p:cTn fill="hold" id="13" nodeType="afterEffect" presetClass="entr" presetID="22" presetSubtype="1">
                                  <p:stCondLst>
                                    <p:cond delay="0"/>
                                  </p:stCondLst>
                                  <p:childTnLst>
                                    <p:set>
                                      <p:cBhvr>
                                        <p:cTn dur="1" fill="hold" id="14">
                                          <p:stCondLst>
                                            <p:cond delay="0"/>
                                          </p:stCondLst>
                                        </p:cTn>
                                        <p:tgtEl>
                                          <p:spTgt spid="4"/>
                                        </p:tgtEl>
                                        <p:attrNameLst>
                                          <p:attrName>style.visibility</p:attrName>
                                        </p:attrNameLst>
                                      </p:cBhvr>
                                      <p:to>
                                        <p:strVal val="visible"/>
                                      </p:to>
                                    </p:set>
                                    <p:animEffect filter="wipe(up)" transition="in">
                                      <p:cBhvr>
                                        <p:cTn dur="500" id="15"/>
                                        <p:tgtEl>
                                          <p:spTgt spid="4"/>
                                        </p:tgtEl>
                                      </p:cBhvr>
                                    </p:animEffect>
                                  </p:childTnLst>
                                </p:cTn>
                              </p:par>
                            </p:childTnLst>
                          </p:cTn>
                        </p:par>
                        <p:par>
                          <p:cTn fill="hold" id="16" nodeType="afterGroup">
                            <p:stCondLst>
                              <p:cond delay="1500"/>
                            </p:stCondLst>
                            <p:childTnLst>
                              <p:par>
                                <p:cTn fill="hold" id="17" nodeType="afterEffect" presetClass="entr" presetID="22" presetSubtype="4">
                                  <p:stCondLst>
                                    <p:cond delay="0"/>
                                  </p:stCondLst>
                                  <p:childTnLst>
                                    <p:set>
                                      <p:cBhvr>
                                        <p:cTn dur="1" fill="hold" id="18">
                                          <p:stCondLst>
                                            <p:cond delay="0"/>
                                          </p:stCondLst>
                                        </p:cTn>
                                        <p:tgtEl>
                                          <p:spTgt spid="5"/>
                                        </p:tgtEl>
                                        <p:attrNameLst>
                                          <p:attrName>style.visibility</p:attrName>
                                        </p:attrNameLst>
                                      </p:cBhvr>
                                      <p:to>
                                        <p:strVal val="visible"/>
                                      </p:to>
                                    </p:set>
                                    <p:animEffect filter="wipe(down)" transition="in">
                                      <p:cBhvr>
                                        <p:cTn dur="500" id="19"/>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新建文件夹 (3)\17577f82066f5c6副本.jpg" id="16" name="Picture 2"/>
          <p:cNvPicPr>
            <a:picLocks noChangeArrowheads="1" noChangeAspect="1"/>
          </p:cNvPicPr>
          <p:nvPr/>
        </p:nvPicPr>
        <p:blipFill>
          <a:blip r:embed="rId3"/>
          <a:stretch>
            <a:fillRect/>
          </a:stretch>
        </p:blipFill>
        <p:spPr bwMode="auto">
          <a:xfrm>
            <a:off x="1588" y="0"/>
            <a:ext cx="9144000" cy="5148262"/>
          </a:xfrm>
          <a:prstGeom prst="rect">
            <a:avLst/>
          </a:prstGeom>
          <a:noFill/>
        </p:spPr>
      </p:pic>
      <p:sp>
        <p:nvSpPr>
          <p:cNvPr id="17" name="矩形 16"/>
          <p:cNvSpPr/>
          <p:nvPr/>
        </p:nvSpPr>
        <p:spPr>
          <a:xfrm>
            <a:off x="396330" y="412304"/>
            <a:ext cx="8280920" cy="4320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Freeform 8"/>
          <p:cNvSpPr/>
          <p:nvPr/>
        </p:nvSpPr>
        <p:spPr bwMode="auto">
          <a:xfrm>
            <a:off x="1434267" y="1278996"/>
            <a:ext cx="2537012" cy="2534761"/>
          </a:xfrm>
          <a:custGeom>
            <a:gdLst>
              <a:gd fmla="*/ 929 w 1857" name="T0"/>
              <a:gd fmla="*/ 0 h 1855" name="T1"/>
              <a:gd fmla="*/ 1857 w 1857" name="T2"/>
              <a:gd fmla="*/ 928 h 1855" name="T3"/>
              <a:gd fmla="*/ 929 w 1857" name="T4"/>
              <a:gd fmla="*/ 1855 h 1855" name="T5"/>
              <a:gd fmla="*/ 0 w 1857" name="T6"/>
              <a:gd fmla="*/ 928 h 1855" name="T7"/>
              <a:gd fmla="*/ 929 w 1857" name="T8"/>
              <a:gd fmla="*/ 0 h 1855" name="T9"/>
            </a:gdLst>
            <a:cxnLst>
              <a:cxn ang="0">
                <a:pos x="T0" y="T1"/>
              </a:cxn>
              <a:cxn ang="0">
                <a:pos x="T2" y="T3"/>
              </a:cxn>
              <a:cxn ang="0">
                <a:pos x="T4" y="T5"/>
              </a:cxn>
              <a:cxn ang="0">
                <a:pos x="T6" y="T7"/>
              </a:cxn>
              <a:cxn ang="0">
                <a:pos x="T8" y="T9"/>
              </a:cxn>
            </a:cxnLst>
            <a:rect b="b" l="0" r="r" t="0"/>
            <a:pathLst>
              <a:path h="1855" w="1857">
                <a:moveTo>
                  <a:pt x="929" y="0"/>
                </a:moveTo>
                <a:lnTo>
                  <a:pt x="1857" y="928"/>
                </a:lnTo>
                <a:lnTo>
                  <a:pt x="929" y="1855"/>
                </a:lnTo>
                <a:lnTo>
                  <a:pt x="0" y="928"/>
                </a:lnTo>
                <a:lnTo>
                  <a:pt x="929" y="0"/>
                </a:lnTo>
                <a:close/>
              </a:path>
            </a:pathLst>
          </a:custGeom>
          <a:solidFill>
            <a:schemeClr val="accent1"/>
          </a:solidFill>
          <a:ln w="0">
            <a:noFill/>
            <a:prstDash val="solid"/>
            <a:round/>
          </a:ln>
        </p:spPr>
        <p:txBody>
          <a:bodyPr anchor="t" anchorCtr="0" bIns="45723" compatLnSpc="1" lIns="91446" numCol="1" rIns="91446" tIns="45723" vert="horz" wrap="square">
            <a:prstTxWarp prst="textNoShape">
              <a:avLst/>
            </a:prstTxWarp>
          </a:bodyPr>
          <a:lstStyle/>
          <a:p>
            <a:endParaRPr altLang="en-US" lang="zh-CN"/>
          </a:p>
        </p:txBody>
      </p:sp>
      <p:sp>
        <p:nvSpPr>
          <p:cNvPr id="2050" name="文本框 2"/>
          <p:cNvSpPr txBox="1">
            <a:spLocks noChangeArrowheads="1"/>
          </p:cNvSpPr>
          <p:nvPr>
            <p:custDataLst>
              <p:tags r:id="rId4"/>
            </p:custDataLst>
          </p:nvPr>
        </p:nvSpPr>
        <p:spPr bwMode="auto">
          <a:xfrm>
            <a:off x="2099585" y="1742064"/>
            <a:ext cx="1206376" cy="11125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r>
              <a:rPr altLang="zh-CN" b="1" lang="en-US" sz="7300">
                <a:solidFill>
                  <a:schemeClr val="bg1"/>
                </a:solidFill>
                <a:latin charset="0" panose="020b0604020202020204" pitchFamily="34" typeface="Arial"/>
                <a:ea charset="-122" panose="020b0503020204020204" pitchFamily="34" typeface="微软雅黑"/>
                <a:cs charset="0" pitchFamily="18" typeface="Times New Roman"/>
                <a:sym charset="0" panose="020b0604020202020204" pitchFamily="34" typeface="Arial"/>
              </a:rPr>
              <a:t>02</a:t>
            </a:r>
          </a:p>
        </p:txBody>
      </p:sp>
      <p:cxnSp>
        <p:nvCxnSpPr>
          <p:cNvPr id="7" name="直接连接符 6"/>
          <p:cNvCxnSpPr/>
          <p:nvPr>
            <p:custDataLst>
              <p:tags r:id="rId5"/>
            </p:custDataLst>
          </p:nvPr>
        </p:nvCxnSpPr>
        <p:spPr>
          <a:xfrm>
            <a:off x="4413434" y="2572544"/>
            <a:ext cx="2947040" cy="0"/>
          </a:xfrm>
          <a:prstGeom prst="line">
            <a:avLst/>
          </a:prstGeom>
          <a:ln w="12700">
            <a:solidFill>
              <a:schemeClr val="accent1"/>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052" name="文本框 11"/>
          <p:cNvSpPr txBox="1">
            <a:spLocks noChangeArrowheads="1"/>
          </p:cNvSpPr>
          <p:nvPr>
            <p:custDataLst>
              <p:tags r:id="rId6"/>
            </p:custDataLst>
          </p:nvPr>
        </p:nvSpPr>
        <p:spPr bwMode="auto">
          <a:xfrm>
            <a:off x="1469949" y="2752040"/>
            <a:ext cx="2465648" cy="304800"/>
          </a:xfrm>
          <a:prstGeom prst="rect">
            <a:avLst/>
          </a:prstGeom>
          <a:noFill/>
          <a:ln>
            <a:noFill/>
          </a:ln>
          <a:extLst/>
        </p:spPr>
        <p:txBody>
          <a:bodyPr bIns="0" lIns="0" rIns="0" tIns="0" wrap="squar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r>
              <a:rPr altLang="en-US" b="1" lang="zh-CN" sz="2000">
                <a:solidFill>
                  <a:schemeClr val="bg1"/>
                </a:solidFill>
                <a:latin charset="0" panose="020b0604020202020204" pitchFamily="34" typeface="Arial"/>
                <a:ea charset="-122" panose="020b0503020204020204" pitchFamily="34" typeface="微软雅黑"/>
                <a:cs charset="0" pitchFamily="18" typeface="Times New Roman"/>
                <a:sym charset="0" panose="020b0604020202020204" pitchFamily="34" typeface="Arial"/>
              </a:rPr>
              <a:t>章节 PART</a:t>
            </a:r>
          </a:p>
        </p:txBody>
      </p:sp>
      <p:sp>
        <p:nvSpPr>
          <p:cNvPr id="8" name="矩形 7"/>
          <p:cNvSpPr/>
          <p:nvPr/>
        </p:nvSpPr>
        <p:spPr>
          <a:xfrm>
            <a:off x="4413434" y="1955231"/>
            <a:ext cx="3178239" cy="609600"/>
          </a:xfrm>
          <a:prstGeom prst="rect">
            <a:avLst/>
          </a:prstGeom>
        </p:spPr>
        <p:txBody>
          <a:bodyPr bIns="0" lIns="0" rIns="0" tIns="0" wrap="square">
            <a:spAutoFit/>
          </a:bodyPr>
          <a:lstStyle/>
          <a:p>
            <a:pPr lvl="0">
              <a:buNone/>
            </a:pPr>
            <a:r>
              <a:rPr altLang="zh-CN" b="1" lang="zh-CN" sz="4000">
                <a:solidFill>
                  <a:schemeClr val="bg1">
                    <a:lumMod val="50000"/>
                  </a:schemeClr>
                </a:solidFill>
                <a:latin charset="-122" panose="020b0503020204020204" pitchFamily="34" typeface="微软雅黑"/>
                <a:ea charset="-122" panose="020b0503020204020204" pitchFamily="34" typeface="微软雅黑"/>
              </a:rPr>
              <a:t>工作完成情况</a:t>
            </a:r>
          </a:p>
        </p:txBody>
      </p:sp>
      <p:sp>
        <p:nvSpPr>
          <p:cNvPr id="11" name="TextBox 11"/>
          <p:cNvSpPr txBox="1"/>
          <p:nvPr/>
        </p:nvSpPr>
        <p:spPr>
          <a:xfrm>
            <a:off x="4413434" y="2629323"/>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12" name="TextBox 11"/>
          <p:cNvSpPr txBox="1"/>
          <p:nvPr/>
        </p:nvSpPr>
        <p:spPr>
          <a:xfrm>
            <a:off x="5938527" y="2629323"/>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13" name="TextBox 11"/>
          <p:cNvSpPr txBox="1"/>
          <p:nvPr/>
        </p:nvSpPr>
        <p:spPr>
          <a:xfrm>
            <a:off x="4413434" y="2895668"/>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
        <p:nvSpPr>
          <p:cNvPr id="14" name="TextBox 11"/>
          <p:cNvSpPr txBox="1"/>
          <p:nvPr/>
        </p:nvSpPr>
        <p:spPr>
          <a:xfrm>
            <a:off x="5938527" y="2895668"/>
            <a:ext cx="1375943" cy="232672"/>
          </a:xfrm>
          <a:prstGeom prst="rect">
            <a:avLst/>
          </a:prstGeom>
          <a:noFill/>
        </p:spPr>
        <p:txBody>
          <a:bodyPr bIns="32516" lIns="65032" rIns="65032" rtlCol="0" tIns="32516" wrap="none">
            <a:spAutoFit/>
          </a:bodyPr>
          <a:lstStyle/>
          <a:p>
            <a:pPr indent="-121929" lvl="1" marL="121929">
              <a:buFont charset="0" panose="020b0604020202020204" pitchFamily="34" typeface="Arial"/>
              <a:buChar char="•"/>
            </a:pPr>
            <a:r>
              <a:rPr altLang="en-US" lang="zh-CN" sz="1100">
                <a:solidFill>
                  <a:schemeClr val="bg1">
                    <a:lumMod val="50000"/>
                  </a:schemeClr>
                </a:solidFill>
                <a:latin charset="0" panose="020b0604020202020204" pitchFamily="34" typeface="Arial"/>
                <a:ea charset="-122" panose="020b0503020204020204" pitchFamily="34" typeface="微软雅黑"/>
                <a:cs typeface="+mn-ea"/>
                <a:sym charset="0" panose="020b0604020202020204" pitchFamily="34" typeface="Arial"/>
              </a:rPr>
              <a:t>添加相关标题文字</a:t>
            </a:r>
          </a:p>
        </p:txBody>
      </p:sp>
    </p:spTree>
    <p:custDataLst>
      <p:tags r:id="rId7"/>
    </p:custDataLst>
    <p:extLst>
      <p:ext uri="{BB962C8B-B14F-4D97-AF65-F5344CB8AC3E}">
        <p14:creationId val="3283193147"/>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16"/>
                                        </p:tgtEl>
                                        <p:attrNameLst>
                                          <p:attrName>style.visibility</p:attrName>
                                        </p:attrNameLst>
                                      </p:cBhvr>
                                      <p:to>
                                        <p:strVal val="visible"/>
                                      </p:to>
                                    </p:set>
                                    <p:anim calcmode="lin" valueType="num">
                                      <p:cBhvr>
                                        <p:cTn dur="1000" fill="hold" id="7"/>
                                        <p:tgtEl>
                                          <p:spTgt spid="16"/>
                                        </p:tgtEl>
                                        <p:attrNameLst>
                                          <p:attrName>ppt_w</p:attrName>
                                        </p:attrNameLst>
                                      </p:cBhvr>
                                      <p:tavLst>
                                        <p:tav tm="0">
                                          <p:val>
                                            <p:strVal val="#ppt_w+.3"/>
                                          </p:val>
                                        </p:tav>
                                        <p:tav tm="100000">
                                          <p:val>
                                            <p:strVal val="#ppt_w"/>
                                          </p:val>
                                        </p:tav>
                                      </p:tavLst>
                                    </p:anim>
                                    <p:anim calcmode="lin" valueType="num">
                                      <p:cBhvr>
                                        <p:cTn dur="1000" fill="hold" id="8"/>
                                        <p:tgtEl>
                                          <p:spTgt spid="16"/>
                                        </p:tgtEl>
                                        <p:attrNameLst>
                                          <p:attrName>ppt_h</p:attrName>
                                        </p:attrNameLst>
                                      </p:cBhvr>
                                      <p:tavLst>
                                        <p:tav tm="0">
                                          <p:val>
                                            <p:strVal val="#ppt_h"/>
                                          </p:val>
                                        </p:tav>
                                        <p:tav tm="100000">
                                          <p:val>
                                            <p:strVal val="#ppt_h"/>
                                          </p:val>
                                        </p:tav>
                                      </p:tavLst>
                                    </p:anim>
                                    <p:animEffect filter="fade" transition="in">
                                      <p:cBhvr>
                                        <p:cTn dur="1000" id="9"/>
                                        <p:tgtEl>
                                          <p:spTgt spid="16"/>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42" presetSubtype="0">
                                  <p:stCondLst>
                                    <p:cond delay="0"/>
                                  </p:stCondLst>
                                  <p:childTnLst>
                                    <p:set>
                                      <p:cBhvr>
                                        <p:cTn dur="1" fill="hold" id="13">
                                          <p:stCondLst>
                                            <p:cond delay="0"/>
                                          </p:stCondLst>
                                        </p:cTn>
                                        <p:tgtEl>
                                          <p:spTgt spid="17"/>
                                        </p:tgtEl>
                                        <p:attrNameLst>
                                          <p:attrName>style.visibility</p:attrName>
                                        </p:attrNameLst>
                                      </p:cBhvr>
                                      <p:to>
                                        <p:strVal val="visible"/>
                                      </p:to>
                                    </p:set>
                                    <p:animEffect filter="fade" transition="in">
                                      <p:cBhvr>
                                        <p:cTn dur="1000" id="14"/>
                                        <p:tgtEl>
                                          <p:spTgt spid="17"/>
                                        </p:tgtEl>
                                      </p:cBhvr>
                                    </p:animEffect>
                                    <p:anim calcmode="lin" valueType="num">
                                      <p:cBhvr>
                                        <p:cTn dur="1000" fill="hold" id="15"/>
                                        <p:tgtEl>
                                          <p:spTgt spid="17"/>
                                        </p:tgtEl>
                                        <p:attrNameLst>
                                          <p:attrName>ppt_x</p:attrName>
                                        </p:attrNameLst>
                                      </p:cBhvr>
                                      <p:tavLst>
                                        <p:tav tm="0">
                                          <p:val>
                                            <p:strVal val="#ppt_x"/>
                                          </p:val>
                                        </p:tav>
                                        <p:tav tm="100000">
                                          <p:val>
                                            <p:strVal val="#ppt_x"/>
                                          </p:val>
                                        </p:tav>
                                      </p:tavLst>
                                    </p:anim>
                                    <p:anim calcmode="lin" valueType="num">
                                      <p:cBhvr>
                                        <p:cTn dur="1000" fill="hold" id="16"/>
                                        <p:tgtEl>
                                          <p:spTgt spid="17"/>
                                        </p:tgtEl>
                                        <p:attrNameLst>
                                          <p:attrName>ppt_y</p:attrName>
                                        </p:attrNameLst>
                                      </p:cBhvr>
                                      <p:tavLst>
                                        <p:tav tm="0">
                                          <p:val>
                                            <p:strVal val="#ppt_y+.1"/>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accel="40000" fill="hold" grpId="0" id="19" nodeType="clickEffect" presetClass="entr" presetID="2" presetSubtype="8">
                                  <p:stCondLst>
                                    <p:cond delay="0"/>
                                  </p:stCondLst>
                                  <p:childTnLst>
                                    <p:set>
                                      <p:cBhvr>
                                        <p:cTn dur="1" fill="hold" id="20">
                                          <p:stCondLst>
                                            <p:cond delay="0"/>
                                          </p:stCondLst>
                                        </p:cTn>
                                        <p:tgtEl>
                                          <p:spTgt spid="15"/>
                                        </p:tgtEl>
                                        <p:attrNameLst>
                                          <p:attrName>style.visibility</p:attrName>
                                        </p:attrNameLst>
                                      </p:cBhvr>
                                      <p:to>
                                        <p:strVal val="visible"/>
                                      </p:to>
                                    </p:set>
                                    <p:anim calcmode="lin" valueType="num">
                                      <p:cBhvr additive="base">
                                        <p:cTn dur="1500" fill="hold" id="21"/>
                                        <p:tgtEl>
                                          <p:spTgt spid="15"/>
                                        </p:tgtEl>
                                        <p:attrNameLst>
                                          <p:attrName>ppt_x</p:attrName>
                                        </p:attrNameLst>
                                      </p:cBhvr>
                                      <p:tavLst>
                                        <p:tav tm="0">
                                          <p:val>
                                            <p:strVal val="0-#ppt_w/2"/>
                                          </p:val>
                                        </p:tav>
                                        <p:tav tm="100000">
                                          <p:val>
                                            <p:strVal val="#ppt_x"/>
                                          </p:val>
                                        </p:tav>
                                      </p:tavLst>
                                    </p:anim>
                                    <p:anim calcmode="lin" valueType="num">
                                      <p:cBhvr additive="base">
                                        <p:cTn dur="1500" fill="hold" id="22"/>
                                        <p:tgtEl>
                                          <p:spTgt spid="15"/>
                                        </p:tgtEl>
                                        <p:attrNameLst>
                                          <p:attrName>ppt_y</p:attrName>
                                        </p:attrNameLst>
                                      </p:cBhvr>
                                      <p:tavLst>
                                        <p:tav tm="0">
                                          <p:val>
                                            <p:strVal val="#ppt_y"/>
                                          </p:val>
                                        </p:tav>
                                        <p:tav tm="100000">
                                          <p:val>
                                            <p:strVal val="#ppt_y"/>
                                          </p:val>
                                        </p:tav>
                                      </p:tavLst>
                                    </p:anim>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2050"/>
                                        </p:tgtEl>
                                        <p:attrNameLst>
                                          <p:attrName>style.visibility</p:attrName>
                                        </p:attrNameLst>
                                      </p:cBhvr>
                                      <p:to>
                                        <p:strVal val="visible"/>
                                      </p:to>
                                    </p:set>
                                    <p:animEffect filter="fade" transition="in">
                                      <p:cBhvr>
                                        <p:cTn dur="500" id="27"/>
                                        <p:tgtEl>
                                          <p:spTgt spid="2050"/>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 presetSubtype="8">
                                  <p:stCondLst>
                                    <p:cond delay="0"/>
                                  </p:stCondLst>
                                  <p:childTnLst>
                                    <p:set>
                                      <p:cBhvr>
                                        <p:cTn dur="1" fill="hold" id="31">
                                          <p:stCondLst>
                                            <p:cond delay="0"/>
                                          </p:stCondLst>
                                        </p:cTn>
                                        <p:tgtEl>
                                          <p:spTgt spid="2052"/>
                                        </p:tgtEl>
                                        <p:attrNameLst>
                                          <p:attrName>style.visibility</p:attrName>
                                        </p:attrNameLst>
                                      </p:cBhvr>
                                      <p:to>
                                        <p:strVal val="visible"/>
                                      </p:to>
                                    </p:set>
                                    <p:anim calcmode="lin" valueType="num">
                                      <p:cBhvr additive="base">
                                        <p:cTn dur="500" fill="hold" id="32"/>
                                        <p:tgtEl>
                                          <p:spTgt spid="2052"/>
                                        </p:tgtEl>
                                        <p:attrNameLst>
                                          <p:attrName>ppt_x</p:attrName>
                                        </p:attrNameLst>
                                      </p:cBhvr>
                                      <p:tavLst>
                                        <p:tav tm="0">
                                          <p:val>
                                            <p:strVal val="0-#ppt_w/2"/>
                                          </p:val>
                                        </p:tav>
                                        <p:tav tm="100000">
                                          <p:val>
                                            <p:strVal val="#ppt_x"/>
                                          </p:val>
                                        </p:tav>
                                      </p:tavLst>
                                    </p:anim>
                                    <p:anim calcmode="lin" valueType="num">
                                      <p:cBhvr additive="base">
                                        <p:cTn dur="500" fill="hold" id="33"/>
                                        <p:tgtEl>
                                          <p:spTgt spid="2052"/>
                                        </p:tgtEl>
                                        <p:attrNameLst>
                                          <p:attrName>ppt_y</p:attrName>
                                        </p:attrNameLst>
                                      </p:cBhvr>
                                      <p:tavLst>
                                        <p:tav tm="0">
                                          <p:val>
                                            <p:strVal val="#ppt_y"/>
                                          </p:val>
                                        </p:tav>
                                        <p:tav tm="100000">
                                          <p:val>
                                            <p:strVal val="#ppt_y"/>
                                          </p:val>
                                        </p:tav>
                                      </p:tavLst>
                                    </p:anim>
                                  </p:childTnLst>
                                </p:cTn>
                              </p:par>
                            </p:childTnLst>
                          </p:cTn>
                        </p:par>
                      </p:childTnLst>
                    </p:cTn>
                  </p:par>
                  <p:par>
                    <p:cTn fill="hold" id="34" nodeType="clickPar">
                      <p:stCondLst>
                        <p:cond delay="indefinite"/>
                      </p:stCondLst>
                      <p:childTnLst>
                        <p:par>
                          <p:cTn fill="hold" id="35" nodeType="afterGroup">
                            <p:stCondLst>
                              <p:cond delay="0"/>
                            </p:stCondLst>
                            <p:childTnLst>
                              <p:par>
                                <p:cTn fill="hold" grpId="0" id="36" nodeType="clickEffect" presetClass="entr" presetID="23" presetSubtype="32">
                                  <p:stCondLst>
                                    <p:cond delay="0"/>
                                  </p:stCondLst>
                                  <p:childTnLst>
                                    <p:set>
                                      <p:cBhvr>
                                        <p:cTn dur="1" fill="hold" id="37">
                                          <p:stCondLst>
                                            <p:cond delay="0"/>
                                          </p:stCondLst>
                                        </p:cTn>
                                        <p:tgtEl>
                                          <p:spTgt spid="8"/>
                                        </p:tgtEl>
                                        <p:attrNameLst>
                                          <p:attrName>style.visibility</p:attrName>
                                        </p:attrNameLst>
                                      </p:cBhvr>
                                      <p:to>
                                        <p:strVal val="visible"/>
                                      </p:to>
                                    </p:set>
                                    <p:anim calcmode="lin" valueType="num">
                                      <p:cBhvr>
                                        <p:cTn dur="500" fill="hold" id="38"/>
                                        <p:tgtEl>
                                          <p:spTgt spid="8"/>
                                        </p:tgtEl>
                                        <p:attrNameLst>
                                          <p:attrName>ppt_w</p:attrName>
                                        </p:attrNameLst>
                                      </p:cBhvr>
                                      <p:tavLst>
                                        <p:tav tm="0">
                                          <p:val>
                                            <p:strVal val="4*#ppt_w"/>
                                          </p:val>
                                        </p:tav>
                                        <p:tav tm="100000">
                                          <p:val>
                                            <p:strVal val="#ppt_w"/>
                                          </p:val>
                                        </p:tav>
                                      </p:tavLst>
                                    </p:anim>
                                    <p:anim calcmode="lin" valueType="num">
                                      <p:cBhvr>
                                        <p:cTn dur="500" fill="hold" id="39"/>
                                        <p:tgtEl>
                                          <p:spTgt spid="8"/>
                                        </p:tgtEl>
                                        <p:attrNameLst>
                                          <p:attrName>ppt_h</p:attrName>
                                        </p:attrNameLst>
                                      </p:cBhvr>
                                      <p:tavLst>
                                        <p:tav tm="0">
                                          <p:val>
                                            <p:strVal val="4*#ppt_h"/>
                                          </p:val>
                                        </p:tav>
                                        <p:tav tm="100000">
                                          <p:val>
                                            <p:strVal val="#ppt_h"/>
                                          </p:val>
                                        </p:tav>
                                      </p:tavLst>
                                    </p:anim>
                                  </p:childTnLst>
                                </p:cTn>
                              </p:par>
                            </p:childTnLst>
                          </p:cTn>
                        </p:par>
                      </p:childTnLst>
                    </p:cTn>
                  </p:par>
                  <p:par>
                    <p:cTn fill="hold" id="40" nodeType="clickPar">
                      <p:stCondLst>
                        <p:cond delay="indefinite"/>
                      </p:stCondLst>
                      <p:childTnLst>
                        <p:par>
                          <p:cTn fill="hold" id="41" nodeType="afterGroup">
                            <p:stCondLst>
                              <p:cond delay="0"/>
                            </p:stCondLst>
                            <p:childTnLst>
                              <p:par>
                                <p:cTn fill="hold" id="42" nodeType="clickEffect" presetClass="entr" presetID="16" presetSubtype="21">
                                  <p:stCondLst>
                                    <p:cond delay="0"/>
                                  </p:stCondLst>
                                  <p:childTnLst>
                                    <p:set>
                                      <p:cBhvr>
                                        <p:cTn dur="1" fill="hold" id="43">
                                          <p:stCondLst>
                                            <p:cond delay="0"/>
                                          </p:stCondLst>
                                        </p:cTn>
                                        <p:tgtEl>
                                          <p:spTgt spid="7"/>
                                        </p:tgtEl>
                                        <p:attrNameLst>
                                          <p:attrName>style.visibility</p:attrName>
                                        </p:attrNameLst>
                                      </p:cBhvr>
                                      <p:to>
                                        <p:strVal val="visible"/>
                                      </p:to>
                                    </p:set>
                                    <p:animEffect filter="barn(inVertical)" transition="in">
                                      <p:cBhvr>
                                        <p:cTn dur="500" id="44"/>
                                        <p:tgtEl>
                                          <p:spTgt spid="7"/>
                                        </p:tgtEl>
                                      </p:cBhvr>
                                    </p:animEffect>
                                  </p:childTnLst>
                                </p:cTn>
                              </p:par>
                            </p:childTnLst>
                          </p:cTn>
                        </p:par>
                        <p:par>
                          <p:cTn fill="hold" id="45" nodeType="afterGroup">
                            <p:stCondLst>
                              <p:cond delay="500"/>
                            </p:stCondLst>
                            <p:childTnLst>
                              <p:par>
                                <p:cTn fill="hold" grpId="0" id="46" nodeType="afterEffect" presetClass="entr" presetID="12" presetSubtype="8">
                                  <p:stCondLst>
                                    <p:cond delay="0"/>
                                  </p:stCondLst>
                                  <p:childTnLst>
                                    <p:set>
                                      <p:cBhvr>
                                        <p:cTn dur="1" fill="hold" id="47">
                                          <p:stCondLst>
                                            <p:cond delay="0"/>
                                          </p:stCondLst>
                                        </p:cTn>
                                        <p:tgtEl>
                                          <p:spTgt spid="11"/>
                                        </p:tgtEl>
                                        <p:attrNameLst>
                                          <p:attrName>style.visibility</p:attrName>
                                        </p:attrNameLst>
                                      </p:cBhvr>
                                      <p:to>
                                        <p:strVal val="visible"/>
                                      </p:to>
                                    </p:set>
                                    <p:anim calcmode="lin" valueType="num">
                                      <p:cBhvr additive="base">
                                        <p:cTn dur="500" id="48"/>
                                        <p:tgtEl>
                                          <p:spTgt spid="11"/>
                                        </p:tgtEl>
                                        <p:attrNameLst>
                                          <p:attrName>ppt_x</p:attrName>
                                        </p:attrNameLst>
                                      </p:cBhvr>
                                      <p:tavLst>
                                        <p:tav tm="0">
                                          <p:val>
                                            <p:strVal val="#ppt_x-#ppt_w*1.125000"/>
                                          </p:val>
                                        </p:tav>
                                        <p:tav tm="100000">
                                          <p:val>
                                            <p:strVal val="#ppt_x"/>
                                          </p:val>
                                        </p:tav>
                                      </p:tavLst>
                                    </p:anim>
                                    <p:animEffect filter="wipe(right)" transition="in">
                                      <p:cBhvr>
                                        <p:cTn dur="500" id="49"/>
                                        <p:tgtEl>
                                          <p:spTgt spid="11"/>
                                        </p:tgtEl>
                                      </p:cBhvr>
                                    </p:animEffect>
                                  </p:childTnLst>
                                </p:cTn>
                              </p:par>
                            </p:childTnLst>
                          </p:cTn>
                        </p:par>
                        <p:par>
                          <p:cTn fill="hold" id="50" nodeType="afterGroup">
                            <p:stCondLst>
                              <p:cond delay="1000"/>
                            </p:stCondLst>
                            <p:childTnLst>
                              <p:par>
                                <p:cTn fill="hold" grpId="0" id="51" nodeType="afterEffect" presetClass="entr" presetID="12" presetSubtype="8">
                                  <p:stCondLst>
                                    <p:cond delay="0"/>
                                  </p:stCondLst>
                                  <p:childTnLst>
                                    <p:set>
                                      <p:cBhvr>
                                        <p:cTn dur="1" fill="hold" id="52">
                                          <p:stCondLst>
                                            <p:cond delay="0"/>
                                          </p:stCondLst>
                                        </p:cTn>
                                        <p:tgtEl>
                                          <p:spTgt spid="12"/>
                                        </p:tgtEl>
                                        <p:attrNameLst>
                                          <p:attrName>style.visibility</p:attrName>
                                        </p:attrNameLst>
                                      </p:cBhvr>
                                      <p:to>
                                        <p:strVal val="visible"/>
                                      </p:to>
                                    </p:set>
                                    <p:anim calcmode="lin" valueType="num">
                                      <p:cBhvr additive="base">
                                        <p:cTn dur="500" id="53"/>
                                        <p:tgtEl>
                                          <p:spTgt spid="12"/>
                                        </p:tgtEl>
                                        <p:attrNameLst>
                                          <p:attrName>ppt_x</p:attrName>
                                        </p:attrNameLst>
                                      </p:cBhvr>
                                      <p:tavLst>
                                        <p:tav tm="0">
                                          <p:val>
                                            <p:strVal val="#ppt_x-#ppt_w*1.125000"/>
                                          </p:val>
                                        </p:tav>
                                        <p:tav tm="100000">
                                          <p:val>
                                            <p:strVal val="#ppt_x"/>
                                          </p:val>
                                        </p:tav>
                                      </p:tavLst>
                                    </p:anim>
                                    <p:animEffect filter="wipe(right)" transition="in">
                                      <p:cBhvr>
                                        <p:cTn dur="500" id="54"/>
                                        <p:tgtEl>
                                          <p:spTgt spid="12"/>
                                        </p:tgtEl>
                                      </p:cBhvr>
                                    </p:animEffect>
                                  </p:childTnLst>
                                </p:cTn>
                              </p:par>
                            </p:childTnLst>
                          </p:cTn>
                        </p:par>
                        <p:par>
                          <p:cTn fill="hold" id="55" nodeType="afterGroup">
                            <p:stCondLst>
                              <p:cond delay="1500"/>
                            </p:stCondLst>
                            <p:childTnLst>
                              <p:par>
                                <p:cTn fill="hold" grpId="0" id="56" nodeType="afterEffect" presetClass="entr" presetID="12" presetSubtype="8">
                                  <p:stCondLst>
                                    <p:cond delay="0"/>
                                  </p:stCondLst>
                                  <p:childTnLst>
                                    <p:set>
                                      <p:cBhvr>
                                        <p:cTn dur="1" fill="hold" id="57">
                                          <p:stCondLst>
                                            <p:cond delay="0"/>
                                          </p:stCondLst>
                                        </p:cTn>
                                        <p:tgtEl>
                                          <p:spTgt spid="13"/>
                                        </p:tgtEl>
                                        <p:attrNameLst>
                                          <p:attrName>style.visibility</p:attrName>
                                        </p:attrNameLst>
                                      </p:cBhvr>
                                      <p:to>
                                        <p:strVal val="visible"/>
                                      </p:to>
                                    </p:set>
                                    <p:anim calcmode="lin" valueType="num">
                                      <p:cBhvr additive="base">
                                        <p:cTn dur="500" id="58"/>
                                        <p:tgtEl>
                                          <p:spTgt spid="13"/>
                                        </p:tgtEl>
                                        <p:attrNameLst>
                                          <p:attrName>ppt_x</p:attrName>
                                        </p:attrNameLst>
                                      </p:cBhvr>
                                      <p:tavLst>
                                        <p:tav tm="0">
                                          <p:val>
                                            <p:strVal val="#ppt_x-#ppt_w*1.125000"/>
                                          </p:val>
                                        </p:tav>
                                        <p:tav tm="100000">
                                          <p:val>
                                            <p:strVal val="#ppt_x"/>
                                          </p:val>
                                        </p:tav>
                                      </p:tavLst>
                                    </p:anim>
                                    <p:animEffect filter="wipe(right)" transition="in">
                                      <p:cBhvr>
                                        <p:cTn dur="500" id="59"/>
                                        <p:tgtEl>
                                          <p:spTgt spid="13"/>
                                        </p:tgtEl>
                                      </p:cBhvr>
                                    </p:animEffect>
                                  </p:childTnLst>
                                </p:cTn>
                              </p:par>
                            </p:childTnLst>
                          </p:cTn>
                        </p:par>
                        <p:par>
                          <p:cTn fill="hold" id="60" nodeType="afterGroup">
                            <p:stCondLst>
                              <p:cond delay="2000"/>
                            </p:stCondLst>
                            <p:childTnLst>
                              <p:par>
                                <p:cTn fill="hold" grpId="0" id="61" nodeType="afterEffect" presetClass="entr" presetID="12" presetSubtype="8">
                                  <p:stCondLst>
                                    <p:cond delay="0"/>
                                  </p:stCondLst>
                                  <p:childTnLst>
                                    <p:set>
                                      <p:cBhvr>
                                        <p:cTn dur="1" fill="hold" id="62">
                                          <p:stCondLst>
                                            <p:cond delay="0"/>
                                          </p:stCondLst>
                                        </p:cTn>
                                        <p:tgtEl>
                                          <p:spTgt spid="14"/>
                                        </p:tgtEl>
                                        <p:attrNameLst>
                                          <p:attrName>style.visibility</p:attrName>
                                        </p:attrNameLst>
                                      </p:cBhvr>
                                      <p:to>
                                        <p:strVal val="visible"/>
                                      </p:to>
                                    </p:set>
                                    <p:anim calcmode="lin" valueType="num">
                                      <p:cBhvr additive="base">
                                        <p:cTn dur="500" id="63"/>
                                        <p:tgtEl>
                                          <p:spTgt spid="14"/>
                                        </p:tgtEl>
                                        <p:attrNameLst>
                                          <p:attrName>ppt_x</p:attrName>
                                        </p:attrNameLst>
                                      </p:cBhvr>
                                      <p:tavLst>
                                        <p:tav tm="0">
                                          <p:val>
                                            <p:strVal val="#ppt_x-#ppt_w*1.125000"/>
                                          </p:val>
                                        </p:tav>
                                        <p:tav tm="100000">
                                          <p:val>
                                            <p:strVal val="#ppt_x"/>
                                          </p:val>
                                        </p:tav>
                                      </p:tavLst>
                                    </p:anim>
                                    <p:animEffect filter="wipe(right)" transition="in">
                                      <p:cBhvr>
                                        <p:cTn dur="500" id="64"/>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5"/>
      <p:bldP grpId="0" spid="2050"/>
      <p:bldP grpId="0" spid="2052"/>
      <p:bldP grpId="0" spid="8"/>
      <p:bldP grpId="0" spid="11"/>
      <p:bldP grpId="0" spid="12"/>
      <p:bldP grpId="0" spid="13"/>
      <p:bldP grpId="0" spid="14"/>
    </p:bldLst>
  </p:timing>
</p:sld>
</file>

<file path=ppt/tags/tag1.xml><?xml version="1.0" encoding="utf-8"?>
<p:tagLst xmlns:p="http://schemas.openxmlformats.org/presentationml/2006/main">
  <p:tag name="MH" val="20161022203851"/>
  <p:tag name="MH_LIBRARY" val="GRAPHIC"/>
  <p:tag name="MH_ORDER" val="1"/>
  <p:tag name="MH_TYPE" val="SubTitle"/>
</p:tagLst>
</file>

<file path=ppt/tags/tag10.xml><?xml version="1.0" encoding="utf-8"?>
<p:tagLst xmlns:p="http://schemas.openxmlformats.org/presentationml/2006/main">
  <p:tag name="ID" val="553512"/>
  <p:tag name="MH" val="20160830110146"/>
  <p:tag name="MH_LIBRARY" val="CONTENTS"/>
  <p:tag name="MH_TYPE" val="OTHERS"/>
</p:tagLst>
</file>

<file path=ppt/tags/tag11.xml><?xml version="1.0" encoding="utf-8"?>
<p:tagLst xmlns:p="http://schemas.openxmlformats.org/presentationml/2006/main">
  <p:tag name="MH" val="20161022204031"/>
  <p:tag name="MH_LIBRARY" val="GRAPHIC"/>
  <p:tag name="MH_ORDER" val="文本框 2"/>
</p:tagLst>
</file>

<file path=ppt/tags/tag12.xml><?xml version="1.0" encoding="utf-8"?>
<p:tagLst xmlns:p="http://schemas.openxmlformats.org/presentationml/2006/main">
  <p:tag name="MH" val="20161022204031"/>
  <p:tag name="MH_LIBRARY" val="GRAPHIC"/>
  <p:tag name="MH_ORDER" val="Straight Connector 6"/>
</p:tagLst>
</file>

<file path=ppt/tags/tag13.xml><?xml version="1.0" encoding="utf-8"?>
<p:tagLst xmlns:p="http://schemas.openxmlformats.org/presentationml/2006/main">
  <p:tag name="MH" val="20161022204031"/>
  <p:tag name="MH_LIBRARY" val="GRAPHIC"/>
  <p:tag name="MH_ORDER" val="文本框 11"/>
</p:tagLst>
</file>

<file path=ppt/tags/tag14.xml><?xml version="1.0" encoding="utf-8"?>
<p:tagLst xmlns:p="http://schemas.openxmlformats.org/presentationml/2006/main">
  <p:tag name="MH" val="20161022204031"/>
  <p:tag name="MH_LIBRARY" val="GRAPHIC"/>
  <p:tag name="MH_ORDER" val="文本框 2"/>
</p:tagLst>
</file>

<file path=ppt/tags/tag15.xml><?xml version="1.0" encoding="utf-8"?>
<p:tagLst xmlns:p="http://schemas.openxmlformats.org/presentationml/2006/main">
  <p:tag name="MH" val="20161022204031"/>
  <p:tag name="MH_LIBRARY" val="GRAPHIC"/>
  <p:tag name="MH_ORDER" val="Straight Connector 6"/>
</p:tagLst>
</file>

<file path=ppt/tags/tag16.xml><?xml version="1.0" encoding="utf-8"?>
<p:tagLst xmlns:p="http://schemas.openxmlformats.org/presentationml/2006/main">
  <p:tag name="MH" val="20161022204031"/>
  <p:tag name="MH_LIBRARY" val="GRAPHIC"/>
  <p:tag name="MH_ORDER" val="文本框 11"/>
</p:tagLst>
</file>

<file path=ppt/tags/tag17.xml><?xml version="1.0" encoding="utf-8"?>
<p:tagLst xmlns:p="http://schemas.openxmlformats.org/presentationml/2006/main">
  <p:tag name="MH" val="20161022204031"/>
  <p:tag name="MH_LIBRARY" val="GRAPHIC"/>
</p:tagLst>
</file>

<file path=ppt/tags/tag18.xml><?xml version="1.0" encoding="utf-8"?>
<p:tagLst xmlns:p="http://schemas.openxmlformats.org/presentationml/2006/main">
  <p:tag name="MH" val="20161022204031"/>
  <p:tag name="MH_LIBRARY" val="GRAPHIC"/>
  <p:tag name="MH_ORDER" val="文本框 2"/>
</p:tagLst>
</file>

<file path=ppt/tags/tag19.xml><?xml version="1.0" encoding="utf-8"?>
<p:tagLst xmlns:p="http://schemas.openxmlformats.org/presentationml/2006/main">
  <p:tag name="MH" val="20161022204031"/>
  <p:tag name="MH_LIBRARY" val="GRAPHIC"/>
  <p:tag name="MH_ORDER" val="Straight Connector 6"/>
</p:tagLst>
</file>

<file path=ppt/tags/tag2.xml><?xml version="1.0" encoding="utf-8"?>
<p:tagLst xmlns:p="http://schemas.openxmlformats.org/presentationml/2006/main">
  <p:tag name="MH" val="20161022203851"/>
  <p:tag name="MH_LIBRARY" val="GRAPHIC"/>
  <p:tag name="MH_ORDER" val="1"/>
  <p:tag name="MH_TYPE" val="Other"/>
</p:tagLst>
</file>

<file path=ppt/tags/tag20.xml><?xml version="1.0" encoding="utf-8"?>
<p:tagLst xmlns:p="http://schemas.openxmlformats.org/presentationml/2006/main">
  <p:tag name="MH" val="20161022204031"/>
  <p:tag name="MH_LIBRARY" val="GRAPHIC"/>
  <p:tag name="MH_ORDER" val="文本框 11"/>
</p:tagLst>
</file>

<file path=ppt/tags/tag21.xml><?xml version="1.0" encoding="utf-8"?>
<p:tagLst xmlns:p="http://schemas.openxmlformats.org/presentationml/2006/main">
  <p:tag name="MH" val="20161022204031"/>
  <p:tag name="MH_LIBRARY" val="GRAPHIC"/>
</p:tagLst>
</file>

<file path=ppt/tags/tag22.xml><?xml version="1.0" encoding="utf-8"?>
<p:tagLst xmlns:p="http://schemas.openxmlformats.org/presentationml/2006/main">
  <p:tag name="MH" val="20161022204031"/>
  <p:tag name="MH_LIBRARY" val="GRAPHIC"/>
  <p:tag name="MH_ORDER" val="文本框 2"/>
</p:tagLst>
</file>

<file path=ppt/tags/tag23.xml><?xml version="1.0" encoding="utf-8"?>
<p:tagLst xmlns:p="http://schemas.openxmlformats.org/presentationml/2006/main">
  <p:tag name="MH" val="20161022204031"/>
  <p:tag name="MH_LIBRARY" val="GRAPHIC"/>
  <p:tag name="MH_ORDER" val="Straight Connector 6"/>
</p:tagLst>
</file>

<file path=ppt/tags/tag24.xml><?xml version="1.0" encoding="utf-8"?>
<p:tagLst xmlns:p="http://schemas.openxmlformats.org/presentationml/2006/main">
  <p:tag name="MH" val="20161022204031"/>
  <p:tag name="MH_LIBRARY" val="GRAPHIC"/>
  <p:tag name="MH_ORDER" val="文本框 11"/>
</p:tagLst>
</file>

<file path=ppt/tags/tag25.xml><?xml version="1.0" encoding="utf-8"?>
<p:tagLst xmlns:p="http://schemas.openxmlformats.org/presentationml/2006/main">
  <p:tag name="MH" val="20161022204031"/>
  <p:tag name="MH_LIBRARY" val="GRAPHIC"/>
</p:tagLst>
</file>

<file path=ppt/tags/tag26.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OUTPUT_FOLDER" val="C:\Users\Administrator\Desktop"/>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QIAABQAAgAIAEOUV0cNwDEewAEAANoDAAAPAAAAAAAAAAEAAAAAAAAAAABub25lL3BsYXllci54bWxQSwUGAAAAAAEAAQA9AAAA7QEAAAAA"/>
  <p:tag name="ISPRING_PRESENTATION_TITLE" val="bt641.pptx"/>
  <p:tag name="ISPRING_SCORM_ENDPOINT" val="&lt;endpoint&gt;&lt;enable&gt;0&lt;/enable&gt;&lt;lrs&gt;http://&lt;/lrs&gt;&lt;auth&gt;0&lt;/auth&gt;&lt;login&gt;&lt;/login&gt;&lt;password&gt;&lt;/password&gt;&lt;key&gt;&lt;/key&gt;&lt;name&gt;&lt;/name&gt;&lt;email&gt;&lt;/email&gt;&lt;/endpoint&gt;&#10;"/>
  <p:tag name="ISPRING_SCORM_RATE_SLIDES" val="1"/>
  <p:tag name="ISPRING_ULTRA_SCORM_COURSE_ID" val="93FDE6F3-C2C1-497D-9AC0-D418F52504A2"/>
  <p:tag name="ISPRINGCLOUDFOLDERID" val="0"/>
  <p:tag name="ISPRINGCLOUDFOLDERPATH" val="Repository"/>
  <p:tag name="ISPRINGONLINEFOLDERID" val="0"/>
  <p:tag name="ISPRINGONLINEFOLDERPATH" val="Content List"/>
</p:tagLst>
</file>

<file path=ppt/tags/tag3.xml><?xml version="1.0" encoding="utf-8"?>
<p:tagLst xmlns:p="http://schemas.openxmlformats.org/presentationml/2006/main">
  <p:tag name="MH" val="20161022203851"/>
  <p:tag name="MH_LIBRARY" val="GRAPHIC"/>
  <p:tag name="MH_ORDER" val="2"/>
  <p:tag name="MH_TYPE" val="SubTitle"/>
</p:tagLst>
</file>

<file path=ppt/tags/tag4.xml><?xml version="1.0" encoding="utf-8"?>
<p:tagLst xmlns:p="http://schemas.openxmlformats.org/presentationml/2006/main">
  <p:tag name="MH" val="20161022203851"/>
  <p:tag name="MH_LIBRARY" val="GRAPHIC"/>
  <p:tag name="MH_ORDER" val="2"/>
  <p:tag name="MH_TYPE" val="Other"/>
</p:tagLst>
</file>

<file path=ppt/tags/tag5.xml><?xml version="1.0" encoding="utf-8"?>
<p:tagLst xmlns:p="http://schemas.openxmlformats.org/presentationml/2006/main">
  <p:tag name="MH" val="20161022203851"/>
  <p:tag name="MH_LIBRARY" val="GRAPHIC"/>
  <p:tag name="MH_ORDER" val="1"/>
  <p:tag name="MH_TYPE" val="SubTitle"/>
</p:tagLst>
</file>

<file path=ppt/tags/tag6.xml><?xml version="1.0" encoding="utf-8"?>
<p:tagLst xmlns:p="http://schemas.openxmlformats.org/presentationml/2006/main">
  <p:tag name="MH" val="20161022203851"/>
  <p:tag name="MH_LIBRARY" val="GRAPHIC"/>
  <p:tag name="MH_ORDER" val="1"/>
  <p:tag name="MH_TYPE" val="Other"/>
</p:tagLst>
</file>

<file path=ppt/tags/tag7.xml><?xml version="1.0" encoding="utf-8"?>
<p:tagLst xmlns:p="http://schemas.openxmlformats.org/presentationml/2006/main">
  <p:tag name="MH" val="20161022203851"/>
  <p:tag name="MH_LIBRARY" val="GRAPHIC"/>
  <p:tag name="MH_ORDER" val="2"/>
  <p:tag name="MH_TYPE" val="SubTitle"/>
</p:tagLst>
</file>

<file path=ppt/tags/tag8.xml><?xml version="1.0" encoding="utf-8"?>
<p:tagLst xmlns:p="http://schemas.openxmlformats.org/presentationml/2006/main">
  <p:tag name="MH" val="20161022203851"/>
  <p:tag name="MH_LIBRARY" val="GRAPHIC"/>
  <p:tag name="MH_ORDER" val="2"/>
  <p:tag name="MH_TYPE" val="Other"/>
</p:tagLst>
</file>

<file path=ppt/tags/tag9.xml><?xml version="1.0" encoding="utf-8"?>
<p:tagLst xmlns:p="http://schemas.openxmlformats.org/presentationml/2006/main">
  <p:tag name="ID" val="553512"/>
  <p:tag name="MH" val="20160830110146"/>
  <p:tag name="MH_LIBRARY" val="CONTENTS"/>
  <p:tag name="MH_TYPE" val="OTHERS"/>
</p:tagLst>
</file>

<file path=ppt/theme/theme1.xml><?xml version="1.0" encoding="utf-8"?>
<a:theme xmlns:r="http://schemas.openxmlformats.org/officeDocument/2006/relationships" xmlns:a="http://schemas.openxmlformats.org/drawingml/2006/main" name="">
  <a:themeElements>
    <a:clrScheme name="自定义 1035">
      <a:dk1>
        <a:sysClr val="windowText" lastClr="000000"/>
      </a:dk1>
      <a:lt1>
        <a:sysClr val="window" lastClr="FFFFFF"/>
      </a:lt1>
      <a:dk2>
        <a:srgbClr val="1F497D"/>
      </a:dk2>
      <a:lt2>
        <a:srgbClr val="EEECE1"/>
      </a:lt2>
      <a:accent1>
        <a:srgbClr val="FF4957"/>
      </a:accent1>
      <a:accent2>
        <a:srgbClr val="7F7F7F"/>
      </a:accent2>
      <a:accent3>
        <a:srgbClr val="FF4957"/>
      </a:accent3>
      <a:accent4>
        <a:srgbClr val="7F7F7F"/>
      </a:accent4>
      <a:accent5>
        <a:srgbClr val="FF4957"/>
      </a:accent5>
      <a:accent6>
        <a:srgbClr val="7F7F7F"/>
      </a:accent6>
      <a:hlink>
        <a:srgbClr val="007FA2"/>
      </a:hlink>
      <a:folHlink>
        <a:srgbClr val="FF4957"/>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自定义</PresentationFormat>
  <Paragraphs>224</Paragraphs>
  <Slides>24</Slides>
  <Notes>23</Notes>
  <TotalTime>0</TotalTime>
  <HiddenSlides>0</HiddenSlides>
  <MMClips>0</MMClips>
  <ScaleCrop>0</ScaleCrop>
  <HeadingPairs>
    <vt:vector baseType="variant" size="6">
      <vt:variant>
        <vt:lpstr>Fonts used</vt:lpstr>
      </vt:variant>
      <vt:variant>
        <vt:i4>21</vt:i4>
      </vt:variant>
      <vt:variant>
        <vt:lpstr>Theme</vt:lpstr>
      </vt:variant>
      <vt:variant>
        <vt:i4>1</vt:i4>
      </vt:variant>
      <vt:variant>
        <vt:lpstr>Slide Titles</vt:lpstr>
      </vt:variant>
      <vt:variant>
        <vt:i4>24</vt:i4>
      </vt:variant>
    </vt:vector>
  </HeadingPairs>
  <TitlesOfParts>
    <vt:vector baseType="lpstr" size="46">
      <vt:lpstr>Arial</vt:lpstr>
      <vt:lpstr>Calibri Light</vt:lpstr>
      <vt:lpstr>Calibri</vt:lpstr>
      <vt:lpstr>微软雅黑</vt:lpstr>
      <vt:lpstr>Open Sans</vt:lpstr>
      <vt:lpstr>冬青黑体简体中文 W3</vt:lpstr>
      <vt:lpstr>等线 Light</vt:lpstr>
      <vt:lpstr>等线</vt:lpstr>
      <vt:lpstr>Impact</vt:lpstr>
      <vt:lpstr>宋体</vt:lpstr>
      <vt:lpstr>Agency FB</vt:lpstr>
      <vt:lpstr>Times New Roman</vt:lpstr>
      <vt:lpstr>Neris Thin</vt:lpstr>
      <vt:lpstr>Arial Narrow</vt:lpstr>
      <vt:lpstr>Gill Sans</vt:lpstr>
      <vt:lpstr>MS PGothic</vt:lpstr>
      <vt:lpstr>Open Sans Light</vt:lpstr>
      <vt:lpstr>Open Sans </vt:lpstr>
      <vt:lpstr>Franklin Gothic Book</vt:lpstr>
      <vt:lpstr>Segoe UI Emoji</vt:lpstr>
      <vt:lpstr>张海山草泥马体</vt:lpstr>
      <vt:lpstr>1_自定义设计方案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2016-10-17T14:00:15Z</dcterms:created>
  <dcterms:modified xsi:type="dcterms:W3CDTF">2021-08-20T11:05:56Z</dcterms:modified>
  <cp:revision>1</cp:revision>
</cp:coreProperties>
</file>