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 id="273" r:id="rId4"/>
    <p:sldId id="274" r:id="rId5"/>
    <p:sldId id="266" r:id="rId6"/>
    <p:sldId id="279" r:id="rId7"/>
    <p:sldId id="278" r:id="rId8"/>
    <p:sldId id="280" r:id="rId9"/>
    <p:sldId id="281" r:id="rId10"/>
    <p:sldId id="275" r:id="rId11"/>
    <p:sldId id="282" r:id="rId12"/>
    <p:sldId id="285" r:id="rId13"/>
    <p:sldId id="284" r:id="rId14"/>
    <p:sldId id="286" r:id="rId15"/>
    <p:sldId id="287" r:id="rId16"/>
    <p:sldId id="276" r:id="rId17"/>
    <p:sldId id="283" r:id="rId18"/>
    <p:sldId id="289" r:id="rId19"/>
    <p:sldId id="290" r:id="rId20"/>
    <p:sldId id="291" r:id="rId21"/>
    <p:sldId id="292" r:id="rId22"/>
    <p:sldId id="277" r:id="rId23"/>
    <p:sldId id="272" r:id="rId24"/>
    <p:sldId id="288" r:id="rId25"/>
    <p:sldId id="294" r:id="rId26"/>
    <p:sldId id="295" r:id="rId27"/>
    <p:sldId id="297" r:id="rId28"/>
    <p:sldId id="299" r:id="rId29"/>
    <p:sldId id="293" r:id="rId30"/>
    <p:sldId id="296" r:id="rId31"/>
    <p:sldId id="298"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6" autoAdjust="0"/>
    <p:restoredTop sz="94627" autoAdjust="0"/>
  </p:normalViewPr>
  <p:slideViewPr>
    <p:cSldViewPr snapToGrid="0">
      <p:cViewPr varScale="1">
        <p:scale>
          <a:sx n="71" d="100"/>
          <a:sy n="71" d="100"/>
        </p:scale>
        <p:origin x="-630"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notesMasters/notesMaster1.xml" Type="http://schemas.openxmlformats.org/officeDocument/2006/relationships/notes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tags/tag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85575-DB95-4CC0-A4E8-5B9FBB0BCC42}" type="datetimeFigureOut">
              <a:rPr lang="zh-CN" altLang="en-US" smtClean="0"/>
              <a:t>2014/7/23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31E21-CB1E-4341-A5F6-83CB9C4CDFE1}" type="slidenum">
              <a:rPr lang="zh-CN" altLang="en-US" smtClean="0"/>
              <a:t>‹#›</a:t>
            </a:fld>
            <a:endParaRPr lang="zh-CN" altLang="en-US"/>
          </a:p>
        </p:txBody>
      </p:sp>
    </p:spTree>
    <p:extLst>
      <p:ext uri="{BB962C8B-B14F-4D97-AF65-F5344CB8AC3E}">
        <p14:creationId val="365704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3089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051018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991430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050072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612118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965144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306254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65379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732310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http://bbs.tianya.cn/post-no20-317960-1.shtml" TargetMode="External" Type="http://schemas.openxmlformats.org/officeDocument/2006/relationships/hyperlink"/><Relationship Id="rId4" Target="http://weibo.com/teliss" TargetMode="External" Type="http://schemas.openxmlformats.org/officeDocument/2006/relationships/hyperlink"/><Relationship Id="rId5" Target="http://teliss.blog.163.com/" TargetMode="External" Type="http://schemas.openxmlformats.org/officeDocument/2006/relationships/hyperlink"/><Relationship Id="rId6"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a:ext>
            </a:extLst>
          </a:blip>
          <a:stretch>
            <a:fillRect/>
          </a:stretch>
        </p:blipFill>
        <p:spPr>
          <a:xfrm>
            <a:off x="0" y="0"/>
            <a:ext cx="12192000" cy="4872789"/>
          </a:xfrm>
          <a:prstGeom prst="rect">
            <a:avLst/>
          </a:prstGeom>
        </p:spPr>
      </p:pic>
      <p:pic>
        <p:nvPicPr>
          <p:cNvPr id="15" name="图片 14"/>
          <p:cNvPicPr>
            <a:picLocks noChangeAspect="1"/>
          </p:cNvPicPr>
          <p:nvPr userDrawn="1"/>
        </p:nvPicPr>
        <p:blipFill>
          <a:blip r:embed="rId2">
            <a:extLst>
              <a:ext uri="{28A0092B-C50C-407E-A947-70E740481C1C}">
                <a14:useLocalDpi/>
              </a:ext>
            </a:extLst>
          </a:blip>
          <a:stretch>
            <a:fillRect/>
          </a:stretch>
        </p:blipFill>
        <p:spPr>
          <a:xfrm>
            <a:off x="0" y="4886862"/>
            <a:ext cx="12192000" cy="1971138"/>
          </a:xfrm>
          <a:prstGeom prst="rect">
            <a:avLst/>
          </a:prstGeom>
        </p:spPr>
      </p:pic>
      <p:sp>
        <p:nvSpPr>
          <p:cNvPr id="9" name="圆角矩形 8"/>
          <p:cNvSpPr/>
          <p:nvPr userDrawn="1"/>
        </p:nvSpPr>
        <p:spPr>
          <a:xfrm>
            <a:off x="4768192" y="5576056"/>
            <a:ext cx="7212009" cy="479685"/>
          </a:xfrm>
          <a:prstGeom prst="roundRect">
            <a:avLst>
              <a:gd name="adj" fmla="val 72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8800" b="1" smtClean="0">
                <a:solidFill>
                  <a:schemeClr val="bg1"/>
                </a:solidFill>
                <a:latin typeface="微软雅黑" pitchFamily="34" charset="-122"/>
                <a:ea typeface="微软雅黑" pitchFamily="34" charset="-122"/>
              </a:rPr>
              <a:t>塑造伟大作品</a:t>
            </a:r>
            <a:endParaRPr lang="zh-CN" altLang="en-US" sz="8800" b="1">
              <a:solidFill>
                <a:schemeClr val="bg1"/>
              </a:solidFill>
              <a:latin typeface="微软雅黑" pitchFamily="34" charset="-122"/>
              <a:ea typeface="微软雅黑" pitchFamily="34" charset="-122"/>
            </a:endParaRPr>
          </a:p>
        </p:txBody>
      </p:sp>
      <p:sp>
        <p:nvSpPr>
          <p:cNvPr id="8" name="TextBox 7"/>
          <p:cNvSpPr txBox="1"/>
          <p:nvPr userDrawn="1"/>
        </p:nvSpPr>
        <p:spPr>
          <a:xfrm>
            <a:off x="4829153" y="4261474"/>
            <a:ext cx="7151048" cy="497957"/>
          </a:xfrm>
          <a:prstGeom prst="rect">
            <a:avLst/>
          </a:prstGeom>
          <a:noFill/>
        </p:spPr>
        <p:txBody>
          <a:bodyPr wrap="square" rtlCol="0">
            <a:spAutoFit/>
          </a:bodyPr>
          <a:lstStyle/>
          <a:p>
            <a:pPr marL="0" marR="0" indent="0" algn="r" defTabSz="914400" rtl="0" eaLnBrk="1" fontAlgn="auto" latinLnBrk="0" hangingPunct="1">
              <a:lnSpc>
                <a:spcPct val="120000"/>
              </a:lnSpc>
              <a:spcBef>
                <a:spcPct val="0"/>
              </a:spcBef>
              <a:spcAft>
                <a:spcPct val="0"/>
              </a:spcAft>
              <a:buClrTx/>
              <a:buSzTx/>
              <a:buFontTx/>
              <a:buNone/>
              <a:defRPr/>
            </a:pPr>
            <a:r>
              <a:rPr lang="zh-CN" altLang="en-US" sz="2400" b="0" smtClean="0">
                <a:ln>
                  <a:noFill/>
                </a:ln>
                <a:solidFill>
                  <a:schemeClr val="bg1"/>
                </a:solidFill>
                <a:effectLst/>
                <a:latin typeface="微软雅黑" pitchFamily="34" charset="-122"/>
                <a:ea typeface="微软雅黑" pitchFamily="34" charset="-122"/>
              </a:rPr>
              <a:t>亲子教育</a:t>
            </a:r>
            <a:r>
              <a:rPr lang="en-US" altLang="zh-CN" sz="2400" b="0" smtClean="0">
                <a:ln>
                  <a:noFill/>
                </a:ln>
                <a:solidFill>
                  <a:schemeClr val="bg1"/>
                </a:solidFill>
                <a:effectLst/>
                <a:latin typeface="微软雅黑" pitchFamily="34" charset="-122"/>
                <a:ea typeface="微软雅黑" pitchFamily="34" charset="-122"/>
              </a:rPr>
              <a:t>——</a:t>
            </a:r>
            <a:endParaRPr lang="zh-CN" altLang="en-US" sz="2400" b="0">
              <a:ln>
                <a:noFill/>
              </a:ln>
              <a:solidFill>
                <a:schemeClr val="bg1"/>
              </a:solidFill>
              <a:effectLst/>
              <a:latin typeface="微软雅黑" panose="020b0503020204020204" pitchFamily="34" charset="-122"/>
              <a:ea typeface="微软雅黑" pitchFamily="34" charset="-122"/>
            </a:endParaRPr>
          </a:p>
        </p:txBody>
      </p:sp>
      <p:grpSp>
        <p:nvGrpSpPr>
          <p:cNvPr id="16" name="组合 15"/>
          <p:cNvGrpSpPr/>
          <p:nvPr userDrawn="1"/>
        </p:nvGrpSpPr>
        <p:grpSpPr>
          <a:xfrm>
            <a:off x="10268505" y="447507"/>
            <a:ext cx="1711696" cy="990138"/>
            <a:chOff x="10050199" y="4100407"/>
            <a:chExt cx="1711696" cy="990138"/>
          </a:xfrm>
        </p:grpSpPr>
        <p:sp>
          <p:nvSpPr>
            <p:cNvPr id="18" name="圆角矩形 17"/>
            <p:cNvSpPr/>
            <p:nvPr userDrawn="1"/>
          </p:nvSpPr>
          <p:spPr>
            <a:xfrm>
              <a:off x="10050199" y="4105700"/>
              <a:ext cx="1660682" cy="866686"/>
            </a:xfrm>
            <a:prstGeom prst="roundRect">
              <a:avLst>
                <a:gd name="adj" fmla="val 50000"/>
              </a:avLst>
            </a:prstGeom>
            <a:solidFill>
              <a:srgbClr val="FAFAFA">
                <a:alpha val="4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231871" y="4143065"/>
              <a:ext cx="615486" cy="947480"/>
              <a:chOff x="9178925" y="1724026"/>
              <a:chExt cx="2598738" cy="4000499"/>
            </a:xfrm>
          </p:grpSpPr>
          <p:sp>
            <p:nvSpPr>
              <p:cNvPr id="22" name="Freeform 1281"/>
              <p:cNvSpPr/>
              <p:nvPr/>
            </p:nvSpPr>
            <p:spPr bwMode="auto">
              <a:xfrm>
                <a:off x="10614025" y="5267325"/>
                <a:ext cx="327025" cy="457200"/>
              </a:xfrm>
              <a:custGeom>
                <a:gdLst>
                  <a:gd name="T0" fmla="*/ 206 w 206"/>
                  <a:gd name="T1" fmla="*/ 0 h 288"/>
                  <a:gd name="T2" fmla="*/ 146 w 206"/>
                  <a:gd name="T3" fmla="*/ 0 h 288"/>
                  <a:gd name="T4" fmla="*/ 61 w 206"/>
                  <a:gd name="T5" fmla="*/ 0 h 288"/>
                  <a:gd name="T6" fmla="*/ 0 w 206"/>
                  <a:gd name="T7" fmla="*/ 0 h 288"/>
                  <a:gd name="T8" fmla="*/ 0 w 206"/>
                  <a:gd name="T9" fmla="*/ 8 h 288"/>
                  <a:gd name="T10" fmla="*/ 61 w 206"/>
                  <a:gd name="T11" fmla="*/ 8 h 288"/>
                  <a:gd name="T12" fmla="*/ 61 w 206"/>
                  <a:gd name="T13" fmla="*/ 288 h 288"/>
                  <a:gd name="T14" fmla="*/ 61 w 206"/>
                  <a:gd name="T15" fmla="*/ 288 h 288"/>
                  <a:gd name="T16" fmla="*/ 146 w 206"/>
                  <a:gd name="T17" fmla="*/ 288 h 288"/>
                  <a:gd name="T18" fmla="*/ 146 w 206"/>
                  <a:gd name="T19" fmla="*/ 288 h 288"/>
                  <a:gd name="T20" fmla="*/ 146 w 206"/>
                  <a:gd name="T21" fmla="*/ 8 h 288"/>
                  <a:gd name="T22" fmla="*/ 206 w 206"/>
                  <a:gd name="T23" fmla="*/ 8 h 288"/>
                  <a:gd name="T24" fmla="*/ 206 w 206"/>
                  <a:gd name="T25"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288">
                    <a:moveTo>
                      <a:pt x="206" y="0"/>
                    </a:moveTo>
                    <a:lnTo>
                      <a:pt x="146" y="0"/>
                    </a:lnTo>
                    <a:lnTo>
                      <a:pt x="61" y="0"/>
                    </a:lnTo>
                    <a:lnTo>
                      <a:pt x="0" y="0"/>
                    </a:lnTo>
                    <a:lnTo>
                      <a:pt x="0" y="8"/>
                    </a:lnTo>
                    <a:lnTo>
                      <a:pt x="61" y="8"/>
                    </a:lnTo>
                    <a:lnTo>
                      <a:pt x="61" y="288"/>
                    </a:lnTo>
                    <a:lnTo>
                      <a:pt x="61" y="288"/>
                    </a:lnTo>
                    <a:lnTo>
                      <a:pt x="146" y="288"/>
                    </a:lnTo>
                    <a:lnTo>
                      <a:pt x="146" y="288"/>
                    </a:lnTo>
                    <a:lnTo>
                      <a:pt x="146" y="8"/>
                    </a:lnTo>
                    <a:lnTo>
                      <a:pt x="206" y="8"/>
                    </a:lnTo>
                    <a:lnTo>
                      <a:pt x="2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83"/>
              <p:cNvSpPr/>
              <p:nvPr/>
            </p:nvSpPr>
            <p:spPr bwMode="auto">
              <a:xfrm>
                <a:off x="10999788" y="5265738"/>
                <a:ext cx="328613" cy="458787"/>
              </a:xfrm>
              <a:custGeom>
                <a:gdLst>
                  <a:gd name="T0" fmla="*/ 207 w 207"/>
                  <a:gd name="T1" fmla="*/ 0 h 289"/>
                  <a:gd name="T2" fmla="*/ 85 w 207"/>
                  <a:gd name="T3" fmla="*/ 0 h 289"/>
                  <a:gd name="T4" fmla="*/ 55 w 207"/>
                  <a:gd name="T5" fmla="*/ 0 h 289"/>
                  <a:gd name="T6" fmla="*/ 0 w 207"/>
                  <a:gd name="T7" fmla="*/ 0 h 289"/>
                  <a:gd name="T8" fmla="*/ 0 w 207"/>
                  <a:gd name="T9" fmla="*/ 289 h 289"/>
                  <a:gd name="T10" fmla="*/ 55 w 207"/>
                  <a:gd name="T11" fmla="*/ 289 h 289"/>
                  <a:gd name="T12" fmla="*/ 85 w 207"/>
                  <a:gd name="T13" fmla="*/ 289 h 289"/>
                  <a:gd name="T14" fmla="*/ 207 w 207"/>
                  <a:gd name="T15" fmla="*/ 289 h 289"/>
                  <a:gd name="T16" fmla="*/ 207 w 207"/>
                  <a:gd name="T17" fmla="*/ 281 h 289"/>
                  <a:gd name="T18" fmla="*/ 85 w 207"/>
                  <a:gd name="T19" fmla="*/ 281 h 289"/>
                  <a:gd name="T20" fmla="*/ 85 w 207"/>
                  <a:gd name="T21" fmla="*/ 64 h 289"/>
                  <a:gd name="T22" fmla="*/ 161 w 207"/>
                  <a:gd name="T23" fmla="*/ 64 h 289"/>
                  <a:gd name="T24" fmla="*/ 161 w 207"/>
                  <a:gd name="T25" fmla="*/ 56 h 289"/>
                  <a:gd name="T26" fmla="*/ 85 w 207"/>
                  <a:gd name="T27" fmla="*/ 56 h 289"/>
                  <a:gd name="T28" fmla="*/ 85 w 207"/>
                  <a:gd name="T29" fmla="*/ 8 h 289"/>
                  <a:gd name="T30" fmla="*/ 207 w 207"/>
                  <a:gd name="T31" fmla="*/ 8 h 289"/>
                  <a:gd name="T32" fmla="*/ 207 w 207"/>
                  <a:gd name="T33" fmla="*/ 0 h 289"/>
                  <a:gd name="T34" fmla="*/ 207 w 207"/>
                  <a:gd name="T35" fmla="*/ 0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89">
                    <a:moveTo>
                      <a:pt x="207" y="0"/>
                    </a:moveTo>
                    <a:lnTo>
                      <a:pt x="85" y="0"/>
                    </a:lnTo>
                    <a:lnTo>
                      <a:pt x="55" y="0"/>
                    </a:lnTo>
                    <a:lnTo>
                      <a:pt x="0" y="0"/>
                    </a:lnTo>
                    <a:lnTo>
                      <a:pt x="0" y="289"/>
                    </a:lnTo>
                    <a:lnTo>
                      <a:pt x="55" y="289"/>
                    </a:lnTo>
                    <a:lnTo>
                      <a:pt x="85" y="289"/>
                    </a:lnTo>
                    <a:lnTo>
                      <a:pt x="207" y="289"/>
                    </a:lnTo>
                    <a:lnTo>
                      <a:pt x="207" y="281"/>
                    </a:lnTo>
                    <a:lnTo>
                      <a:pt x="85" y="281"/>
                    </a:lnTo>
                    <a:lnTo>
                      <a:pt x="85" y="64"/>
                    </a:lnTo>
                    <a:lnTo>
                      <a:pt x="161" y="64"/>
                    </a:lnTo>
                    <a:lnTo>
                      <a:pt x="161" y="56"/>
                    </a:lnTo>
                    <a:lnTo>
                      <a:pt x="85" y="56"/>
                    </a:lnTo>
                    <a:lnTo>
                      <a:pt x="85" y="8"/>
                    </a:lnTo>
                    <a:lnTo>
                      <a:pt x="207" y="8"/>
                    </a:lnTo>
                    <a:lnTo>
                      <a:pt x="207" y="0"/>
                    </a:lnTo>
                    <a:lnTo>
                      <a:pt x="2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284"/>
              <p:cNvSpPr/>
              <p:nvPr/>
            </p:nvSpPr>
            <p:spPr bwMode="auto">
              <a:xfrm flipH="1">
                <a:off x="11777663" y="5457825"/>
                <a:ext cx="0" cy="3175"/>
              </a:xfrm>
              <a:custGeom>
                <a:gdLst>
                  <a:gd name="T0" fmla="*/ 0 h 2"/>
                  <a:gd name="T1" fmla="*/ 1 h 2"/>
                  <a:gd name="T2" fmla="*/ 2 h 2"/>
                  <a:gd name="T3" fmla="*/ 0 h 2"/>
                </a:gdLst>
                <a:cxnLst>
                  <a:cxn ang="0">
                    <a:pos x="0" y="T0"/>
                  </a:cxn>
                  <a:cxn ang="0">
                    <a:pos x="0" y="T1"/>
                  </a:cxn>
                  <a:cxn ang="0">
                    <a:pos x="0" y="T2"/>
                  </a:cxn>
                  <a:cxn ang="0">
                    <a:pos x="0" y="T3"/>
                  </a:cxn>
                </a:cxnLst>
                <a:rect l="0" t="0" r="r" b="b"/>
                <a:pathLst>
                  <a:path h="2">
                    <a:moveTo>
                      <a:pt x="0" y="0"/>
                    </a:moveTo>
                    <a:cubicBezTo>
                      <a:pt x="0" y="0"/>
                      <a:pt x="0" y="1"/>
                      <a:pt x="0" y="1"/>
                    </a:cubicBezTo>
                    <a:cubicBezTo>
                      <a:pt x="0" y="2"/>
                      <a:pt x="0" y="2"/>
                      <a:pt x="0" y="2"/>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89"/>
              <p:cNvSpPr/>
              <p:nvPr/>
            </p:nvSpPr>
            <p:spPr bwMode="auto">
              <a:xfrm flipH="1">
                <a:off x="10291763" y="5457825"/>
                <a:ext cx="0" cy="3175"/>
              </a:xfrm>
              <a:custGeom>
                <a:gdLst>
                  <a:gd name="T0" fmla="*/ 0 h 3"/>
                  <a:gd name="T1" fmla="*/ 2 h 3"/>
                  <a:gd name="T2" fmla="*/ 3 h 3"/>
                  <a:gd name="T3" fmla="*/ 0 h 3"/>
                </a:gdLst>
                <a:cxnLst>
                  <a:cxn ang="0">
                    <a:pos x="0" y="T0"/>
                  </a:cxn>
                  <a:cxn ang="0">
                    <a:pos x="0" y="T1"/>
                  </a:cxn>
                  <a:cxn ang="0">
                    <a:pos x="0" y="T2"/>
                  </a:cxn>
                  <a:cxn ang="0">
                    <a:pos x="0" y="T3"/>
                  </a:cxn>
                </a:cxnLst>
                <a:rect l="0" t="0" r="r" b="b"/>
                <a:pathLst>
                  <a:path h="3">
                    <a:moveTo>
                      <a:pt x="0" y="0"/>
                    </a:moveTo>
                    <a:cubicBezTo>
                      <a:pt x="0" y="1"/>
                      <a:pt x="0" y="1"/>
                      <a:pt x="0" y="2"/>
                    </a:cubicBezTo>
                    <a:cubicBezTo>
                      <a:pt x="0" y="2"/>
                      <a:pt x="0" y="3"/>
                      <a:pt x="0" y="3"/>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292"/>
              <p:cNvSpPr/>
              <p:nvPr/>
            </p:nvSpPr>
            <p:spPr bwMode="auto">
              <a:xfrm>
                <a:off x="9178925" y="5267325"/>
                <a:ext cx="395288" cy="457200"/>
              </a:xfrm>
              <a:custGeom>
                <a:gdLst>
                  <a:gd name="T0" fmla="*/ 249 w 249"/>
                  <a:gd name="T1" fmla="*/ 0 h 288"/>
                  <a:gd name="T2" fmla="*/ 207 w 249"/>
                  <a:gd name="T3" fmla="*/ 0 h 288"/>
                  <a:gd name="T4" fmla="*/ 164 w 249"/>
                  <a:gd name="T5" fmla="*/ 0 h 288"/>
                  <a:gd name="T6" fmla="*/ 164 w 249"/>
                  <a:gd name="T7" fmla="*/ 55 h 288"/>
                  <a:gd name="T8" fmla="*/ 85 w 249"/>
                  <a:gd name="T9" fmla="*/ 55 h 288"/>
                  <a:gd name="T10" fmla="*/ 85 w 249"/>
                  <a:gd name="T11" fmla="*/ 0 h 288"/>
                  <a:gd name="T12" fmla="*/ 0 w 249"/>
                  <a:gd name="T13" fmla="*/ 0 h 288"/>
                  <a:gd name="T14" fmla="*/ 0 w 249"/>
                  <a:gd name="T15" fmla="*/ 288 h 288"/>
                  <a:gd name="T16" fmla="*/ 85 w 249"/>
                  <a:gd name="T17" fmla="*/ 288 h 288"/>
                  <a:gd name="T18" fmla="*/ 85 w 249"/>
                  <a:gd name="T19" fmla="*/ 64 h 288"/>
                  <a:gd name="T20" fmla="*/ 164 w 249"/>
                  <a:gd name="T21" fmla="*/ 64 h 288"/>
                  <a:gd name="T22" fmla="*/ 164 w 249"/>
                  <a:gd name="T23" fmla="*/ 288 h 288"/>
                  <a:gd name="T24" fmla="*/ 207 w 249"/>
                  <a:gd name="T25" fmla="*/ 288 h 288"/>
                  <a:gd name="T26" fmla="*/ 249 w 249"/>
                  <a:gd name="T27" fmla="*/ 288 h 288"/>
                  <a:gd name="T28" fmla="*/ 249 w 249"/>
                  <a:gd name="T29" fmla="*/ 288 h 288"/>
                  <a:gd name="T30" fmla="*/ 249 w 249"/>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88">
                    <a:moveTo>
                      <a:pt x="249" y="0"/>
                    </a:moveTo>
                    <a:lnTo>
                      <a:pt x="207" y="0"/>
                    </a:lnTo>
                    <a:lnTo>
                      <a:pt x="164" y="0"/>
                    </a:lnTo>
                    <a:lnTo>
                      <a:pt x="164" y="55"/>
                    </a:lnTo>
                    <a:lnTo>
                      <a:pt x="85" y="55"/>
                    </a:lnTo>
                    <a:lnTo>
                      <a:pt x="85" y="0"/>
                    </a:lnTo>
                    <a:lnTo>
                      <a:pt x="0" y="0"/>
                    </a:lnTo>
                    <a:lnTo>
                      <a:pt x="0" y="288"/>
                    </a:lnTo>
                    <a:lnTo>
                      <a:pt x="85" y="288"/>
                    </a:lnTo>
                    <a:lnTo>
                      <a:pt x="85" y="64"/>
                    </a:lnTo>
                    <a:lnTo>
                      <a:pt x="164" y="64"/>
                    </a:lnTo>
                    <a:lnTo>
                      <a:pt x="164" y="288"/>
                    </a:lnTo>
                    <a:lnTo>
                      <a:pt x="207" y="288"/>
                    </a:lnTo>
                    <a:lnTo>
                      <a:pt x="249" y="288"/>
                    </a:lnTo>
                    <a:lnTo>
                      <a:pt x="249" y="288"/>
                    </a:lnTo>
                    <a:lnTo>
                      <a:pt x="24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293"/>
              <p:cNvSpPr>
                <a:spLocks noEditPoints="1"/>
              </p:cNvSpPr>
              <p:nvPr/>
            </p:nvSpPr>
            <p:spPr bwMode="auto">
              <a:xfrm>
                <a:off x="9498013" y="3370263"/>
                <a:ext cx="1916113" cy="677862"/>
              </a:xfrm>
              <a:custGeom>
                <a:gdLst>
                  <a:gd name="T0" fmla="*/ 1658 w 1660"/>
                  <a:gd name="T1" fmla="*/ 103 h 587"/>
                  <a:gd name="T2" fmla="*/ 1596 w 1660"/>
                  <a:gd name="T3" fmla="*/ 68 h 587"/>
                  <a:gd name="T4" fmla="*/ 1096 w 1660"/>
                  <a:gd name="T5" fmla="*/ 39 h 587"/>
                  <a:gd name="T6" fmla="*/ 837 w 1660"/>
                  <a:gd name="T7" fmla="*/ 149 h 587"/>
                  <a:gd name="T8" fmla="*/ 823 w 1660"/>
                  <a:gd name="T9" fmla="*/ 149 h 587"/>
                  <a:gd name="T10" fmla="*/ 564 w 1660"/>
                  <a:gd name="T11" fmla="*/ 39 h 587"/>
                  <a:gd name="T12" fmla="*/ 64 w 1660"/>
                  <a:gd name="T13" fmla="*/ 68 h 587"/>
                  <a:gd name="T14" fmla="*/ 2 w 1660"/>
                  <a:gd name="T15" fmla="*/ 103 h 587"/>
                  <a:gd name="T16" fmla="*/ 27 w 1660"/>
                  <a:gd name="T17" fmla="*/ 161 h 587"/>
                  <a:gd name="T18" fmla="*/ 98 w 1660"/>
                  <a:gd name="T19" fmla="*/ 296 h 587"/>
                  <a:gd name="T20" fmla="*/ 214 w 1660"/>
                  <a:gd name="T21" fmla="*/ 541 h 587"/>
                  <a:gd name="T22" fmla="*/ 614 w 1660"/>
                  <a:gd name="T23" fmla="*/ 537 h 587"/>
                  <a:gd name="T24" fmla="*/ 828 w 1660"/>
                  <a:gd name="T25" fmla="*/ 238 h 587"/>
                  <a:gd name="T26" fmla="*/ 832 w 1660"/>
                  <a:gd name="T27" fmla="*/ 238 h 587"/>
                  <a:gd name="T28" fmla="*/ 1046 w 1660"/>
                  <a:gd name="T29" fmla="*/ 537 h 587"/>
                  <a:gd name="T30" fmla="*/ 1446 w 1660"/>
                  <a:gd name="T31" fmla="*/ 541 h 587"/>
                  <a:gd name="T32" fmla="*/ 1562 w 1660"/>
                  <a:gd name="T33" fmla="*/ 296 h 587"/>
                  <a:gd name="T34" fmla="*/ 1633 w 1660"/>
                  <a:gd name="T35" fmla="*/ 161 h 587"/>
                  <a:gd name="T36" fmla="*/ 1658 w 1660"/>
                  <a:gd name="T37" fmla="*/ 103 h 587"/>
                  <a:gd name="T38" fmla="*/ 670 w 1660"/>
                  <a:gd name="T39" fmla="*/ 341 h 587"/>
                  <a:gd name="T40" fmla="*/ 588 w 1660"/>
                  <a:gd name="T41" fmla="*/ 489 h 587"/>
                  <a:gd name="T42" fmla="*/ 411 w 1660"/>
                  <a:gd name="T43" fmla="*/ 519 h 587"/>
                  <a:gd name="T44" fmla="*/ 234 w 1660"/>
                  <a:gd name="T45" fmla="*/ 490 h 587"/>
                  <a:gd name="T46" fmla="*/ 160 w 1660"/>
                  <a:gd name="T47" fmla="*/ 316 h 587"/>
                  <a:gd name="T48" fmla="*/ 146 w 1660"/>
                  <a:gd name="T49" fmla="*/ 132 h 587"/>
                  <a:gd name="T50" fmla="*/ 405 w 1660"/>
                  <a:gd name="T51" fmla="*/ 89 h 587"/>
                  <a:gd name="T52" fmla="*/ 702 w 1660"/>
                  <a:gd name="T53" fmla="*/ 170 h 587"/>
                  <a:gd name="T54" fmla="*/ 670 w 1660"/>
                  <a:gd name="T55" fmla="*/ 341 h 587"/>
                  <a:gd name="T56" fmla="*/ 1500 w 1660"/>
                  <a:gd name="T57" fmla="*/ 316 h 587"/>
                  <a:gd name="T58" fmla="*/ 1426 w 1660"/>
                  <a:gd name="T59" fmla="*/ 490 h 587"/>
                  <a:gd name="T60" fmla="*/ 1249 w 1660"/>
                  <a:gd name="T61" fmla="*/ 519 h 587"/>
                  <a:gd name="T62" fmla="*/ 1072 w 1660"/>
                  <a:gd name="T63" fmla="*/ 489 h 587"/>
                  <a:gd name="T64" fmla="*/ 990 w 1660"/>
                  <a:gd name="T65" fmla="*/ 341 h 587"/>
                  <a:gd name="T66" fmla="*/ 958 w 1660"/>
                  <a:gd name="T67" fmla="*/ 170 h 587"/>
                  <a:gd name="T68" fmla="*/ 1255 w 1660"/>
                  <a:gd name="T69" fmla="*/ 89 h 587"/>
                  <a:gd name="T70" fmla="*/ 1514 w 1660"/>
                  <a:gd name="T71" fmla="*/ 132 h 587"/>
                  <a:gd name="T72" fmla="*/ 1500 w 1660"/>
                  <a:gd name="T73" fmla="*/ 316 h 5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0" h="587">
                    <a:moveTo>
                      <a:pt x="1658" y="103"/>
                    </a:moveTo>
                    <a:cubicBezTo>
                      <a:pt x="1658" y="71"/>
                      <a:pt x="1653" y="83"/>
                      <a:pt x="1596" y="68"/>
                    </a:cubicBezTo>
                    <a:cubicBezTo>
                      <a:pt x="1539" y="52"/>
                      <a:pt x="1364" y="0"/>
                      <a:pt x="1096" y="39"/>
                    </a:cubicBezTo>
                    <a:cubicBezTo>
                      <a:pt x="872" y="72"/>
                      <a:pt x="929" y="146"/>
                      <a:pt x="837" y="149"/>
                    </a:cubicBezTo>
                    <a:cubicBezTo>
                      <a:pt x="823" y="149"/>
                      <a:pt x="823" y="149"/>
                      <a:pt x="823" y="149"/>
                    </a:cubicBezTo>
                    <a:cubicBezTo>
                      <a:pt x="731" y="146"/>
                      <a:pt x="788" y="72"/>
                      <a:pt x="564" y="39"/>
                    </a:cubicBezTo>
                    <a:cubicBezTo>
                      <a:pt x="296" y="0"/>
                      <a:pt x="121" y="52"/>
                      <a:pt x="64" y="68"/>
                    </a:cubicBezTo>
                    <a:cubicBezTo>
                      <a:pt x="7" y="83"/>
                      <a:pt x="2" y="71"/>
                      <a:pt x="2" y="103"/>
                    </a:cubicBezTo>
                    <a:cubicBezTo>
                      <a:pt x="3" y="135"/>
                      <a:pt x="0" y="161"/>
                      <a:pt x="27" y="161"/>
                    </a:cubicBezTo>
                    <a:cubicBezTo>
                      <a:pt x="55" y="161"/>
                      <a:pt x="55" y="161"/>
                      <a:pt x="98" y="296"/>
                    </a:cubicBezTo>
                    <a:cubicBezTo>
                      <a:pt x="150" y="458"/>
                      <a:pt x="164" y="504"/>
                      <a:pt x="214" y="541"/>
                    </a:cubicBezTo>
                    <a:cubicBezTo>
                      <a:pt x="275" y="587"/>
                      <a:pt x="531" y="587"/>
                      <a:pt x="614" y="537"/>
                    </a:cubicBezTo>
                    <a:cubicBezTo>
                      <a:pt x="717" y="475"/>
                      <a:pt x="704" y="241"/>
                      <a:pt x="828" y="238"/>
                    </a:cubicBezTo>
                    <a:cubicBezTo>
                      <a:pt x="829" y="238"/>
                      <a:pt x="831" y="238"/>
                      <a:pt x="832" y="238"/>
                    </a:cubicBezTo>
                    <a:cubicBezTo>
                      <a:pt x="956" y="241"/>
                      <a:pt x="943" y="475"/>
                      <a:pt x="1046" y="537"/>
                    </a:cubicBezTo>
                    <a:cubicBezTo>
                      <a:pt x="1129" y="587"/>
                      <a:pt x="1385" y="587"/>
                      <a:pt x="1446" y="541"/>
                    </a:cubicBezTo>
                    <a:cubicBezTo>
                      <a:pt x="1496" y="504"/>
                      <a:pt x="1510" y="458"/>
                      <a:pt x="1562" y="296"/>
                    </a:cubicBezTo>
                    <a:cubicBezTo>
                      <a:pt x="1605" y="161"/>
                      <a:pt x="1605" y="161"/>
                      <a:pt x="1633" y="161"/>
                    </a:cubicBezTo>
                    <a:cubicBezTo>
                      <a:pt x="1660" y="161"/>
                      <a:pt x="1657" y="135"/>
                      <a:pt x="1658" y="103"/>
                    </a:cubicBezTo>
                    <a:close/>
                    <a:moveTo>
                      <a:pt x="670" y="341"/>
                    </a:moveTo>
                    <a:cubicBezTo>
                      <a:pt x="644" y="407"/>
                      <a:pt x="624" y="465"/>
                      <a:pt x="588" y="489"/>
                    </a:cubicBezTo>
                    <a:cubicBezTo>
                      <a:pt x="550" y="515"/>
                      <a:pt x="494" y="520"/>
                      <a:pt x="411" y="519"/>
                    </a:cubicBezTo>
                    <a:cubicBezTo>
                      <a:pt x="341" y="517"/>
                      <a:pt x="266" y="520"/>
                      <a:pt x="234" y="490"/>
                    </a:cubicBezTo>
                    <a:cubicBezTo>
                      <a:pt x="208" y="465"/>
                      <a:pt x="182" y="386"/>
                      <a:pt x="160" y="316"/>
                    </a:cubicBezTo>
                    <a:cubicBezTo>
                      <a:pt x="129" y="219"/>
                      <a:pt x="115" y="161"/>
                      <a:pt x="146" y="132"/>
                    </a:cubicBezTo>
                    <a:cubicBezTo>
                      <a:pt x="185" y="97"/>
                      <a:pt x="286" y="91"/>
                      <a:pt x="405" y="89"/>
                    </a:cubicBezTo>
                    <a:cubicBezTo>
                      <a:pt x="524" y="88"/>
                      <a:pt x="682" y="123"/>
                      <a:pt x="702" y="170"/>
                    </a:cubicBezTo>
                    <a:cubicBezTo>
                      <a:pt x="718" y="205"/>
                      <a:pt x="693" y="282"/>
                      <a:pt x="670" y="341"/>
                    </a:cubicBezTo>
                    <a:close/>
                    <a:moveTo>
                      <a:pt x="1500" y="316"/>
                    </a:moveTo>
                    <a:cubicBezTo>
                      <a:pt x="1478" y="386"/>
                      <a:pt x="1452" y="465"/>
                      <a:pt x="1426" y="490"/>
                    </a:cubicBezTo>
                    <a:cubicBezTo>
                      <a:pt x="1394" y="520"/>
                      <a:pt x="1319" y="517"/>
                      <a:pt x="1249" y="519"/>
                    </a:cubicBezTo>
                    <a:cubicBezTo>
                      <a:pt x="1166" y="520"/>
                      <a:pt x="1110" y="515"/>
                      <a:pt x="1072" y="489"/>
                    </a:cubicBezTo>
                    <a:cubicBezTo>
                      <a:pt x="1036" y="465"/>
                      <a:pt x="1016" y="407"/>
                      <a:pt x="990" y="341"/>
                    </a:cubicBezTo>
                    <a:cubicBezTo>
                      <a:pt x="967" y="282"/>
                      <a:pt x="942" y="205"/>
                      <a:pt x="958" y="170"/>
                    </a:cubicBezTo>
                    <a:cubicBezTo>
                      <a:pt x="978" y="123"/>
                      <a:pt x="1136" y="88"/>
                      <a:pt x="1255" y="89"/>
                    </a:cubicBezTo>
                    <a:cubicBezTo>
                      <a:pt x="1374" y="91"/>
                      <a:pt x="1475" y="97"/>
                      <a:pt x="1514" y="132"/>
                    </a:cubicBezTo>
                    <a:cubicBezTo>
                      <a:pt x="1546" y="161"/>
                      <a:pt x="1531" y="219"/>
                      <a:pt x="1500" y="316"/>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94"/>
              <p:cNvSpPr/>
              <p:nvPr/>
            </p:nvSpPr>
            <p:spPr bwMode="auto">
              <a:xfrm>
                <a:off x="9842500" y="4178300"/>
                <a:ext cx="622300" cy="488950"/>
              </a:xfrm>
              <a:custGeom>
                <a:gdLst>
                  <a:gd name="T0" fmla="*/ 0 w 538"/>
                  <a:gd name="T1" fmla="*/ 347 h 424"/>
                  <a:gd name="T2" fmla="*/ 153 w 538"/>
                  <a:gd name="T3" fmla="*/ 300 h 424"/>
                  <a:gd name="T4" fmla="*/ 342 w 538"/>
                  <a:gd name="T5" fmla="*/ 163 h 424"/>
                  <a:gd name="T6" fmla="*/ 530 w 538"/>
                  <a:gd name="T7" fmla="*/ 87 h 424"/>
                  <a:gd name="T8" fmla="*/ 407 w 538"/>
                  <a:gd name="T9" fmla="*/ 2 h 424"/>
                  <a:gd name="T10" fmla="*/ 148 w 538"/>
                  <a:gd name="T11" fmla="*/ 180 h 424"/>
                  <a:gd name="T12" fmla="*/ 82 w 538"/>
                  <a:gd name="T13" fmla="*/ 326 h 424"/>
                  <a:gd name="T14" fmla="*/ 0 w 538"/>
                  <a:gd name="T15" fmla="*/ 347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422">
                    <a:moveTo>
                      <a:pt x="0" y="347"/>
                    </a:moveTo>
                    <a:cubicBezTo>
                      <a:pt x="0" y="347"/>
                      <a:pt x="82" y="424"/>
                      <a:pt x="153" y="300"/>
                    </a:cubicBezTo>
                    <a:cubicBezTo>
                      <a:pt x="209" y="203"/>
                      <a:pt x="220" y="166"/>
                      <a:pt x="342" y="163"/>
                    </a:cubicBezTo>
                    <a:cubicBezTo>
                      <a:pt x="465" y="160"/>
                      <a:pt x="522" y="141"/>
                      <a:pt x="530" y="87"/>
                    </a:cubicBezTo>
                    <a:cubicBezTo>
                      <a:pt x="538" y="33"/>
                      <a:pt x="492" y="0"/>
                      <a:pt x="407" y="2"/>
                    </a:cubicBezTo>
                    <a:cubicBezTo>
                      <a:pt x="323" y="4"/>
                      <a:pt x="210" y="54"/>
                      <a:pt x="148" y="180"/>
                    </a:cubicBezTo>
                    <a:cubicBezTo>
                      <a:pt x="104" y="269"/>
                      <a:pt x="108" y="298"/>
                      <a:pt x="82" y="326"/>
                    </a:cubicBezTo>
                    <a:cubicBezTo>
                      <a:pt x="56" y="354"/>
                      <a:pt x="0" y="347"/>
                      <a:pt x="0"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295"/>
              <p:cNvSpPr/>
              <p:nvPr/>
            </p:nvSpPr>
            <p:spPr bwMode="auto">
              <a:xfrm>
                <a:off x="10447338" y="4178300"/>
                <a:ext cx="622300" cy="488950"/>
              </a:xfrm>
              <a:custGeom>
                <a:gdLst>
                  <a:gd name="T0" fmla="*/ 538 w 538"/>
                  <a:gd name="T1" fmla="*/ 347 h 424"/>
                  <a:gd name="T2" fmla="*/ 385 w 538"/>
                  <a:gd name="T3" fmla="*/ 300 h 424"/>
                  <a:gd name="T4" fmla="*/ 196 w 538"/>
                  <a:gd name="T5" fmla="*/ 163 h 424"/>
                  <a:gd name="T6" fmla="*/ 8 w 538"/>
                  <a:gd name="T7" fmla="*/ 87 h 424"/>
                  <a:gd name="T8" fmla="*/ 131 w 538"/>
                  <a:gd name="T9" fmla="*/ 2 h 424"/>
                  <a:gd name="T10" fmla="*/ 390 w 538"/>
                  <a:gd name="T11" fmla="*/ 180 h 424"/>
                  <a:gd name="T12" fmla="*/ 456 w 538"/>
                  <a:gd name="T13" fmla="*/ 326 h 424"/>
                  <a:gd name="T14" fmla="*/ 538 w 538"/>
                  <a:gd name="T15" fmla="*/ 347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422">
                    <a:moveTo>
                      <a:pt x="538" y="347"/>
                    </a:moveTo>
                    <a:cubicBezTo>
                      <a:pt x="538" y="347"/>
                      <a:pt x="456" y="424"/>
                      <a:pt x="385" y="300"/>
                    </a:cubicBezTo>
                    <a:cubicBezTo>
                      <a:pt x="329" y="203"/>
                      <a:pt x="318" y="166"/>
                      <a:pt x="196" y="163"/>
                    </a:cubicBezTo>
                    <a:cubicBezTo>
                      <a:pt x="74" y="160"/>
                      <a:pt x="16" y="141"/>
                      <a:pt x="8" y="87"/>
                    </a:cubicBezTo>
                    <a:cubicBezTo>
                      <a:pt x="0" y="33"/>
                      <a:pt x="46" y="0"/>
                      <a:pt x="131" y="2"/>
                    </a:cubicBezTo>
                    <a:cubicBezTo>
                      <a:pt x="215" y="4"/>
                      <a:pt x="328" y="54"/>
                      <a:pt x="390" y="180"/>
                    </a:cubicBezTo>
                    <a:cubicBezTo>
                      <a:pt x="434" y="269"/>
                      <a:pt x="430" y="298"/>
                      <a:pt x="456" y="326"/>
                    </a:cubicBezTo>
                    <a:cubicBezTo>
                      <a:pt x="482" y="354"/>
                      <a:pt x="538" y="347"/>
                      <a:pt x="538"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296"/>
              <p:cNvSpPr/>
              <p:nvPr/>
            </p:nvSpPr>
            <p:spPr bwMode="auto">
              <a:xfrm>
                <a:off x="9632950" y="4111625"/>
                <a:ext cx="1647825" cy="1027112"/>
              </a:xfrm>
              <a:custGeom>
                <a:gdLst>
                  <a:gd name="T0" fmla="*/ 1260 w 1427"/>
                  <a:gd name="T1" fmla="*/ 225 h 890"/>
                  <a:gd name="T2" fmla="*/ 1018 w 1427"/>
                  <a:gd name="T3" fmla="*/ 547 h 890"/>
                  <a:gd name="T4" fmla="*/ 792 w 1427"/>
                  <a:gd name="T5" fmla="*/ 416 h 890"/>
                  <a:gd name="T6" fmla="*/ 713 w 1427"/>
                  <a:gd name="T7" fmla="*/ 375 h 890"/>
                  <a:gd name="T8" fmla="*/ 634 w 1427"/>
                  <a:gd name="T9" fmla="*/ 416 h 890"/>
                  <a:gd name="T10" fmla="*/ 408 w 1427"/>
                  <a:gd name="T11" fmla="*/ 547 h 890"/>
                  <a:gd name="T12" fmla="*/ 166 w 1427"/>
                  <a:gd name="T13" fmla="*/ 225 h 890"/>
                  <a:gd name="T14" fmla="*/ 0 w 1427"/>
                  <a:gd name="T15" fmla="*/ 0 h 890"/>
                  <a:gd name="T16" fmla="*/ 90 w 1427"/>
                  <a:gd name="T17" fmla="*/ 446 h 890"/>
                  <a:gd name="T18" fmla="*/ 462 w 1427"/>
                  <a:gd name="T19" fmla="*/ 788 h 890"/>
                  <a:gd name="T20" fmla="*/ 713 w 1427"/>
                  <a:gd name="T21" fmla="*/ 880 h 890"/>
                  <a:gd name="T22" fmla="*/ 964 w 1427"/>
                  <a:gd name="T23" fmla="*/ 788 h 890"/>
                  <a:gd name="T24" fmla="*/ 1336 w 1427"/>
                  <a:gd name="T25" fmla="*/ 446 h 890"/>
                  <a:gd name="T26" fmla="*/ 1427 w 1427"/>
                  <a:gd name="T27" fmla="*/ 0 h 890"/>
                  <a:gd name="T28" fmla="*/ 1260 w 1427"/>
                  <a:gd name="T29" fmla="*/ 225 h 8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7" h="890">
                    <a:moveTo>
                      <a:pt x="1260" y="225"/>
                    </a:moveTo>
                    <a:cubicBezTo>
                      <a:pt x="1249" y="317"/>
                      <a:pt x="1157" y="492"/>
                      <a:pt x="1018" y="547"/>
                    </a:cubicBezTo>
                    <a:cubicBezTo>
                      <a:pt x="879" y="602"/>
                      <a:pt x="841" y="467"/>
                      <a:pt x="792" y="416"/>
                    </a:cubicBezTo>
                    <a:cubicBezTo>
                      <a:pt x="753" y="376"/>
                      <a:pt x="724" y="374"/>
                      <a:pt x="713" y="375"/>
                    </a:cubicBezTo>
                    <a:cubicBezTo>
                      <a:pt x="702" y="374"/>
                      <a:pt x="673" y="376"/>
                      <a:pt x="634" y="416"/>
                    </a:cubicBezTo>
                    <a:cubicBezTo>
                      <a:pt x="585" y="467"/>
                      <a:pt x="547" y="602"/>
                      <a:pt x="408" y="547"/>
                    </a:cubicBezTo>
                    <a:cubicBezTo>
                      <a:pt x="269" y="492"/>
                      <a:pt x="177" y="317"/>
                      <a:pt x="166" y="225"/>
                    </a:cubicBezTo>
                    <a:cubicBezTo>
                      <a:pt x="143" y="32"/>
                      <a:pt x="0" y="0"/>
                      <a:pt x="0" y="0"/>
                    </a:cubicBezTo>
                    <a:cubicBezTo>
                      <a:pt x="0" y="0"/>
                      <a:pt x="41" y="368"/>
                      <a:pt x="90" y="446"/>
                    </a:cubicBezTo>
                    <a:cubicBezTo>
                      <a:pt x="139" y="523"/>
                      <a:pt x="332" y="684"/>
                      <a:pt x="462" y="788"/>
                    </a:cubicBezTo>
                    <a:cubicBezTo>
                      <a:pt x="590" y="890"/>
                      <a:pt x="643" y="880"/>
                      <a:pt x="713" y="880"/>
                    </a:cubicBezTo>
                    <a:cubicBezTo>
                      <a:pt x="783" y="880"/>
                      <a:pt x="836" y="890"/>
                      <a:pt x="964" y="788"/>
                    </a:cubicBezTo>
                    <a:cubicBezTo>
                      <a:pt x="1095" y="684"/>
                      <a:pt x="1287" y="523"/>
                      <a:pt x="1336" y="446"/>
                    </a:cubicBezTo>
                    <a:cubicBezTo>
                      <a:pt x="1385" y="368"/>
                      <a:pt x="1427" y="0"/>
                      <a:pt x="1427" y="0"/>
                    </a:cubicBezTo>
                    <a:cubicBezTo>
                      <a:pt x="1427" y="0"/>
                      <a:pt x="1284" y="32"/>
                      <a:pt x="1260" y="225"/>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297"/>
              <p:cNvSpPr>
                <a:spLocks noChangeArrowheads="1"/>
              </p:cNvSpPr>
              <p:nvPr/>
            </p:nvSpPr>
            <p:spPr bwMode="auto">
              <a:xfrm>
                <a:off x="9197975" y="2443163"/>
                <a:ext cx="2516188" cy="909637"/>
              </a:xfrm>
              <a:prstGeom prst="ellipse">
                <a:avLst/>
              </a:pr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298"/>
              <p:cNvSpPr/>
              <p:nvPr/>
            </p:nvSpPr>
            <p:spPr bwMode="auto">
              <a:xfrm>
                <a:off x="9628188" y="1724026"/>
                <a:ext cx="1655763" cy="1004887"/>
              </a:xfrm>
              <a:custGeom>
                <a:gdLst>
                  <a:gd name="T0" fmla="*/ 1430 w 1434"/>
                  <a:gd name="T1" fmla="*/ 673 h 870"/>
                  <a:gd name="T2" fmla="*/ 1430 w 1434"/>
                  <a:gd name="T3" fmla="*/ 672 h 870"/>
                  <a:gd name="T4" fmla="*/ 1429 w 1434"/>
                  <a:gd name="T5" fmla="*/ 671 h 870"/>
                  <a:gd name="T6" fmla="*/ 1156 w 1434"/>
                  <a:gd name="T7" fmla="*/ 95 h 870"/>
                  <a:gd name="T8" fmla="*/ 743 w 1434"/>
                  <a:gd name="T9" fmla="*/ 202 h 870"/>
                  <a:gd name="T10" fmla="*/ 394 w 1434"/>
                  <a:gd name="T11" fmla="*/ 52 h 870"/>
                  <a:gd name="T12" fmla="*/ 4 w 1434"/>
                  <a:gd name="T13" fmla="*/ 672 h 870"/>
                  <a:gd name="T14" fmla="*/ 4 w 1434"/>
                  <a:gd name="T15" fmla="*/ 672 h 870"/>
                  <a:gd name="T16" fmla="*/ 0 w 1434"/>
                  <a:gd name="T17" fmla="*/ 691 h 870"/>
                  <a:gd name="T18" fmla="*/ 60 w 1434"/>
                  <a:gd name="T19" fmla="*/ 762 h 870"/>
                  <a:gd name="T20" fmla="*/ 717 w 1434"/>
                  <a:gd name="T21" fmla="*/ 870 h 870"/>
                  <a:gd name="T22" fmla="*/ 1374 w 1434"/>
                  <a:gd name="T23" fmla="*/ 762 h 870"/>
                  <a:gd name="T24" fmla="*/ 1434 w 1434"/>
                  <a:gd name="T25" fmla="*/ 691 h 870"/>
                  <a:gd name="T26" fmla="*/ 1430 w 1434"/>
                  <a:gd name="T27" fmla="*/ 673 h 8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4" h="870">
                    <a:moveTo>
                      <a:pt x="1430" y="673"/>
                    </a:moveTo>
                    <a:cubicBezTo>
                      <a:pt x="1430" y="672"/>
                      <a:pt x="1430" y="672"/>
                      <a:pt x="1430" y="672"/>
                    </a:cubicBezTo>
                    <a:cubicBezTo>
                      <a:pt x="1429" y="671"/>
                      <a:pt x="1429" y="671"/>
                      <a:pt x="1429" y="671"/>
                    </a:cubicBezTo>
                    <a:cubicBezTo>
                      <a:pt x="1429" y="671"/>
                      <a:pt x="1245" y="189"/>
                      <a:pt x="1156" y="95"/>
                    </a:cubicBezTo>
                    <a:cubicBezTo>
                      <a:pt x="1067" y="0"/>
                      <a:pt x="934" y="156"/>
                      <a:pt x="743" y="202"/>
                    </a:cubicBezTo>
                    <a:cubicBezTo>
                      <a:pt x="606" y="234"/>
                      <a:pt x="550" y="74"/>
                      <a:pt x="394" y="52"/>
                    </a:cubicBezTo>
                    <a:cubicBezTo>
                      <a:pt x="262" y="34"/>
                      <a:pt x="14" y="646"/>
                      <a:pt x="4" y="672"/>
                    </a:cubicBezTo>
                    <a:cubicBezTo>
                      <a:pt x="4" y="672"/>
                      <a:pt x="4" y="672"/>
                      <a:pt x="4" y="672"/>
                    </a:cubicBezTo>
                    <a:cubicBezTo>
                      <a:pt x="1" y="678"/>
                      <a:pt x="0" y="684"/>
                      <a:pt x="0" y="691"/>
                    </a:cubicBezTo>
                    <a:cubicBezTo>
                      <a:pt x="0" y="716"/>
                      <a:pt x="22" y="740"/>
                      <a:pt x="60" y="762"/>
                    </a:cubicBezTo>
                    <a:cubicBezTo>
                      <a:pt x="171" y="826"/>
                      <a:pt x="423" y="870"/>
                      <a:pt x="717" y="870"/>
                    </a:cubicBezTo>
                    <a:cubicBezTo>
                      <a:pt x="1011" y="870"/>
                      <a:pt x="1263" y="826"/>
                      <a:pt x="1374" y="762"/>
                    </a:cubicBezTo>
                    <a:cubicBezTo>
                      <a:pt x="1412" y="740"/>
                      <a:pt x="1434" y="716"/>
                      <a:pt x="1434" y="691"/>
                    </a:cubicBezTo>
                    <a:cubicBezTo>
                      <a:pt x="1434" y="685"/>
                      <a:pt x="1433" y="679"/>
                      <a:pt x="1430" y="673"/>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299"/>
              <p:cNvSpPr/>
              <p:nvPr/>
            </p:nvSpPr>
            <p:spPr bwMode="auto">
              <a:xfrm>
                <a:off x="9612313" y="2509838"/>
                <a:ext cx="25400" cy="44450"/>
              </a:xfrm>
              <a:custGeom>
                <a:gdLst>
                  <a:gd name="T0" fmla="*/ 13 w 22"/>
                  <a:gd name="T1" fmla="*/ 11 h 39"/>
                  <a:gd name="T2" fmla="*/ 14 w 22"/>
                  <a:gd name="T3" fmla="*/ 0 h 39"/>
                  <a:gd name="T4" fmla="*/ 14 w 22"/>
                  <a:gd name="T5" fmla="*/ 0 h 39"/>
                  <a:gd name="T6" fmla="*/ 0 w 22"/>
                  <a:gd name="T7" fmla="*/ 37 h 39"/>
                  <a:gd name="T8" fmla="*/ 22 w 22"/>
                  <a:gd name="T9" fmla="*/ 39 h 39"/>
                  <a:gd name="T10" fmla="*/ 13 w 22"/>
                  <a:gd name="T11" fmla="*/ 11 h 39"/>
                </a:gdLst>
                <a:cxnLst>
                  <a:cxn ang="0">
                    <a:pos x="T0" y="T1"/>
                  </a:cxn>
                  <a:cxn ang="0">
                    <a:pos x="T2" y="T3"/>
                  </a:cxn>
                  <a:cxn ang="0">
                    <a:pos x="T4" y="T5"/>
                  </a:cxn>
                  <a:cxn ang="0">
                    <a:pos x="T6" y="T7"/>
                  </a:cxn>
                  <a:cxn ang="0">
                    <a:pos x="T8" y="T9"/>
                  </a:cxn>
                  <a:cxn ang="0">
                    <a:pos x="T10" y="T11"/>
                  </a:cxn>
                </a:cxnLst>
                <a:rect l="0" t="0" r="r" b="b"/>
                <a:pathLst>
                  <a:path w="22" h="39">
                    <a:moveTo>
                      <a:pt x="13" y="11"/>
                    </a:moveTo>
                    <a:cubicBezTo>
                      <a:pt x="13" y="7"/>
                      <a:pt x="14" y="3"/>
                      <a:pt x="14" y="0"/>
                    </a:cubicBezTo>
                    <a:cubicBezTo>
                      <a:pt x="14" y="0"/>
                      <a:pt x="14" y="0"/>
                      <a:pt x="14" y="0"/>
                    </a:cubicBezTo>
                    <a:cubicBezTo>
                      <a:pt x="0" y="37"/>
                      <a:pt x="0" y="37"/>
                      <a:pt x="0" y="37"/>
                    </a:cubicBezTo>
                    <a:cubicBezTo>
                      <a:pt x="22" y="39"/>
                      <a:pt x="22" y="39"/>
                      <a:pt x="22" y="39"/>
                    </a:cubicBezTo>
                    <a:cubicBezTo>
                      <a:pt x="16" y="30"/>
                      <a:pt x="13" y="20"/>
                      <a:pt x="13" y="11"/>
                    </a:cubicBez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00"/>
              <p:cNvSpPr/>
              <p:nvPr/>
            </p:nvSpPr>
            <p:spPr bwMode="auto">
              <a:xfrm>
                <a:off x="9939338" y="2970213"/>
                <a:ext cx="411163" cy="38100"/>
              </a:xfrm>
              <a:custGeom>
                <a:gdLst>
                  <a:gd name="T0" fmla="*/ 0 w 355"/>
                  <a:gd name="T1" fmla="*/ 1 h 33"/>
                  <a:gd name="T2" fmla="*/ 250 w 355"/>
                  <a:gd name="T3" fmla="*/ 33 h 33"/>
                  <a:gd name="T4" fmla="*/ 355 w 355"/>
                  <a:gd name="T5" fmla="*/ 0 h 33"/>
                  <a:gd name="T6" fmla="*/ 0 w 355"/>
                  <a:gd name="T7" fmla="*/ 1 h 33"/>
                </a:gdLst>
                <a:cxnLst>
                  <a:cxn ang="0">
                    <a:pos x="T0" y="T1"/>
                  </a:cxn>
                  <a:cxn ang="0">
                    <a:pos x="T2" y="T3"/>
                  </a:cxn>
                  <a:cxn ang="0">
                    <a:pos x="T4" y="T5"/>
                  </a:cxn>
                  <a:cxn ang="0">
                    <a:pos x="T6" y="T7"/>
                  </a:cxn>
                </a:cxnLst>
                <a:rect l="0" t="0" r="r" b="b"/>
                <a:pathLst>
                  <a:path w="355" h="33">
                    <a:moveTo>
                      <a:pt x="0" y="1"/>
                    </a:moveTo>
                    <a:cubicBezTo>
                      <a:pt x="75" y="16"/>
                      <a:pt x="159" y="27"/>
                      <a:pt x="250" y="33"/>
                    </a:cubicBezTo>
                    <a:cubicBezTo>
                      <a:pt x="355" y="0"/>
                      <a:pt x="355" y="0"/>
                      <a:pt x="355"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301"/>
              <p:cNvSpPr/>
              <p:nvPr/>
            </p:nvSpPr>
            <p:spPr bwMode="auto">
              <a:xfrm>
                <a:off x="9629775" y="2500313"/>
                <a:ext cx="3175" cy="9525"/>
              </a:xfrm>
              <a:custGeom>
                <a:gdLst>
                  <a:gd name="T0" fmla="*/ 3 w 3"/>
                  <a:gd name="T1" fmla="*/ 0 h 8"/>
                  <a:gd name="T2" fmla="*/ 3 w 3"/>
                  <a:gd name="T3" fmla="*/ 1 h 8"/>
                  <a:gd name="T4" fmla="*/ 0 w 3"/>
                  <a:gd name="T5" fmla="*/ 8 h 8"/>
                  <a:gd name="T6" fmla="*/ 0 w 3"/>
                  <a:gd name="T7" fmla="*/ 8 h 8"/>
                  <a:gd name="T8" fmla="*/ 3 w 3"/>
                  <a:gd name="T9" fmla="*/ 0 h 8"/>
                </a:gdLst>
                <a:cxnLst>
                  <a:cxn ang="0">
                    <a:pos x="T0" y="T1"/>
                  </a:cxn>
                  <a:cxn ang="0">
                    <a:pos x="T2" y="T3"/>
                  </a:cxn>
                  <a:cxn ang="0">
                    <a:pos x="T4" y="T5"/>
                  </a:cxn>
                  <a:cxn ang="0">
                    <a:pos x="T6" y="T7"/>
                  </a:cxn>
                  <a:cxn ang="0">
                    <a:pos x="T8" y="T9"/>
                  </a:cxn>
                </a:cxnLst>
                <a:rect l="0" t="0" r="r" b="b"/>
                <a:pathLst>
                  <a:path w="3" h="8">
                    <a:moveTo>
                      <a:pt x="3" y="0"/>
                    </a:moveTo>
                    <a:cubicBezTo>
                      <a:pt x="3" y="1"/>
                      <a:pt x="3" y="1"/>
                      <a:pt x="3" y="1"/>
                    </a:cubicBezTo>
                    <a:cubicBezTo>
                      <a:pt x="0" y="8"/>
                      <a:pt x="0" y="8"/>
                      <a:pt x="0" y="8"/>
                    </a:cubicBezTo>
                    <a:cubicBezTo>
                      <a:pt x="0" y="8"/>
                      <a:pt x="0" y="8"/>
                      <a:pt x="0" y="8"/>
                    </a:cubicBezTo>
                    <a:cubicBezTo>
                      <a:pt x="1" y="5"/>
                      <a:pt x="2" y="3"/>
                      <a:pt x="3" y="0"/>
                    </a:cubicBez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302"/>
              <p:cNvSpPr/>
              <p:nvPr/>
            </p:nvSpPr>
            <p:spPr bwMode="auto">
              <a:xfrm>
                <a:off x="10534650" y="2841625"/>
                <a:ext cx="485775" cy="128587"/>
              </a:xfrm>
              <a:custGeom>
                <a:gdLst>
                  <a:gd name="T0" fmla="*/ 0 w 421"/>
                  <a:gd name="T1" fmla="*/ 86 h 112"/>
                  <a:gd name="T2" fmla="*/ 382 w 421"/>
                  <a:gd name="T3" fmla="*/ 112 h 112"/>
                  <a:gd name="T4" fmla="*/ 421 w 421"/>
                  <a:gd name="T5" fmla="*/ 104 h 112"/>
                  <a:gd name="T6" fmla="*/ 320 w 421"/>
                  <a:gd name="T7" fmla="*/ 0 h 112"/>
                  <a:gd name="T8" fmla="*/ 0 w 421"/>
                  <a:gd name="T9" fmla="*/ 86 h 112"/>
                </a:gdLst>
                <a:cxnLst>
                  <a:cxn ang="0">
                    <a:pos x="T0" y="T1"/>
                  </a:cxn>
                  <a:cxn ang="0">
                    <a:pos x="T2" y="T3"/>
                  </a:cxn>
                  <a:cxn ang="0">
                    <a:pos x="T4" y="T5"/>
                  </a:cxn>
                  <a:cxn ang="0">
                    <a:pos x="T6" y="T7"/>
                  </a:cxn>
                  <a:cxn ang="0">
                    <a:pos x="T8" y="T9"/>
                  </a:cxn>
                </a:cxnLst>
                <a:rect l="0" t="0" r="r" b="b"/>
                <a:pathLst>
                  <a:path w="421" h="112">
                    <a:moveTo>
                      <a:pt x="0" y="86"/>
                    </a:moveTo>
                    <a:cubicBezTo>
                      <a:pt x="382" y="112"/>
                      <a:pt x="382" y="112"/>
                      <a:pt x="382" y="112"/>
                    </a:cubicBezTo>
                    <a:cubicBezTo>
                      <a:pt x="395" y="109"/>
                      <a:pt x="408" y="107"/>
                      <a:pt x="421" y="104"/>
                    </a:cubicBezTo>
                    <a:cubicBezTo>
                      <a:pt x="320" y="0"/>
                      <a:pt x="320" y="0"/>
                      <a:pt x="320" y="0"/>
                    </a:cubicBezTo>
                    <a:lnTo>
                      <a:pt x="0" y="8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03"/>
              <p:cNvSpPr/>
              <p:nvPr/>
            </p:nvSpPr>
            <p:spPr bwMode="auto">
              <a:xfrm>
                <a:off x="10244138" y="2722563"/>
                <a:ext cx="180975" cy="47625"/>
              </a:xfrm>
              <a:custGeom>
                <a:gdLst>
                  <a:gd name="T0" fmla="*/ 156 w 156"/>
                  <a:gd name="T1" fmla="*/ 6 h 42"/>
                  <a:gd name="T2" fmla="*/ 0 w 156"/>
                  <a:gd name="T3" fmla="*/ 0 h 42"/>
                  <a:gd name="T4" fmla="*/ 11 w 156"/>
                  <a:gd name="T5" fmla="*/ 42 h 42"/>
                  <a:gd name="T6" fmla="*/ 156 w 156"/>
                  <a:gd name="T7" fmla="*/ 6 h 42"/>
                </a:gdLst>
                <a:cxnLst>
                  <a:cxn ang="0">
                    <a:pos x="T0" y="T1"/>
                  </a:cxn>
                  <a:cxn ang="0">
                    <a:pos x="T2" y="T3"/>
                  </a:cxn>
                  <a:cxn ang="0">
                    <a:pos x="T4" y="T5"/>
                  </a:cxn>
                  <a:cxn ang="0">
                    <a:pos x="T6" y="T7"/>
                  </a:cxn>
                </a:cxnLst>
                <a:rect l="0" t="0" r="r" b="b"/>
                <a:pathLst>
                  <a:path w="156" h="42">
                    <a:moveTo>
                      <a:pt x="156" y="6"/>
                    </a:moveTo>
                    <a:cubicBezTo>
                      <a:pt x="102" y="5"/>
                      <a:pt x="50" y="3"/>
                      <a:pt x="0" y="0"/>
                    </a:cubicBezTo>
                    <a:cubicBezTo>
                      <a:pt x="11" y="42"/>
                      <a:pt x="11" y="42"/>
                      <a:pt x="11" y="42"/>
                    </a:cubicBezTo>
                    <a:lnTo>
                      <a:pt x="156" y="6"/>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304"/>
              <p:cNvSpPr/>
              <p:nvPr/>
            </p:nvSpPr>
            <p:spPr bwMode="auto">
              <a:xfrm>
                <a:off x="10256838" y="2728913"/>
                <a:ext cx="244475" cy="60325"/>
              </a:xfrm>
              <a:custGeom>
                <a:gdLst>
                  <a:gd name="T0" fmla="*/ 144 w 211"/>
                  <a:gd name="T1" fmla="*/ 52 h 52"/>
                  <a:gd name="T2" fmla="*/ 211 w 211"/>
                  <a:gd name="T3" fmla="*/ 0 h 52"/>
                  <a:gd name="T4" fmla="*/ 172 w 211"/>
                  <a:gd name="T5" fmla="*/ 0 h 52"/>
                  <a:gd name="T6" fmla="*/ 145 w 211"/>
                  <a:gd name="T7" fmla="*/ 0 h 52"/>
                  <a:gd name="T8" fmla="*/ 0 w 211"/>
                  <a:gd name="T9" fmla="*/ 36 h 52"/>
                  <a:gd name="T10" fmla="*/ 144 w 211"/>
                  <a:gd name="T11" fmla="*/ 52 h 52"/>
                </a:gdLst>
                <a:cxnLst>
                  <a:cxn ang="0">
                    <a:pos x="T0" y="T1"/>
                  </a:cxn>
                  <a:cxn ang="0">
                    <a:pos x="T2" y="T3"/>
                  </a:cxn>
                  <a:cxn ang="0">
                    <a:pos x="T4" y="T5"/>
                  </a:cxn>
                  <a:cxn ang="0">
                    <a:pos x="T6" y="T7"/>
                  </a:cxn>
                  <a:cxn ang="0">
                    <a:pos x="T8" y="T9"/>
                  </a:cxn>
                  <a:cxn ang="0">
                    <a:pos x="T10" y="T11"/>
                  </a:cxn>
                </a:cxnLst>
                <a:rect l="0" t="0" r="r" b="b"/>
                <a:pathLst>
                  <a:path w="211" h="52">
                    <a:moveTo>
                      <a:pt x="144" y="52"/>
                    </a:moveTo>
                    <a:cubicBezTo>
                      <a:pt x="211" y="0"/>
                      <a:pt x="211" y="0"/>
                      <a:pt x="211" y="0"/>
                    </a:cubicBezTo>
                    <a:cubicBezTo>
                      <a:pt x="198" y="0"/>
                      <a:pt x="185" y="0"/>
                      <a:pt x="172" y="0"/>
                    </a:cubicBezTo>
                    <a:cubicBezTo>
                      <a:pt x="163" y="0"/>
                      <a:pt x="154" y="0"/>
                      <a:pt x="145" y="0"/>
                    </a:cubicBezTo>
                    <a:cubicBezTo>
                      <a:pt x="0" y="36"/>
                      <a:pt x="0" y="36"/>
                      <a:pt x="0" y="36"/>
                    </a:cubicBezTo>
                    <a:lnTo>
                      <a:pt x="144" y="5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305"/>
              <p:cNvSpPr/>
              <p:nvPr/>
            </p:nvSpPr>
            <p:spPr bwMode="auto">
              <a:xfrm>
                <a:off x="9812338" y="2651125"/>
                <a:ext cx="1588" cy="1587"/>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cubicBezTo>
                      <a:pt x="1" y="1"/>
                      <a:pt x="1" y="0"/>
                      <a:pt x="0" y="0"/>
                    </a:cubicBezTo>
                    <a:cubicBezTo>
                      <a:pt x="2" y="1"/>
                      <a:pt x="2" y="1"/>
                      <a:pt x="2" y="1"/>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306"/>
              <p:cNvSpPr/>
              <p:nvPr/>
            </p:nvSpPr>
            <p:spPr bwMode="auto">
              <a:xfrm>
                <a:off x="9602788" y="2552700"/>
                <a:ext cx="158750" cy="80962"/>
              </a:xfrm>
              <a:custGeom>
                <a:gdLst>
                  <a:gd name="T0" fmla="*/ 82 w 137"/>
                  <a:gd name="T1" fmla="*/ 45 h 71"/>
                  <a:gd name="T2" fmla="*/ 31 w 137"/>
                  <a:gd name="T3" fmla="*/ 2 h 71"/>
                  <a:gd name="T4" fmla="*/ 9 w 137"/>
                  <a:gd name="T5" fmla="*/ 0 h 71"/>
                  <a:gd name="T6" fmla="*/ 0 w 137"/>
                  <a:gd name="T7" fmla="*/ 23 h 71"/>
                  <a:gd name="T8" fmla="*/ 137 w 137"/>
                  <a:gd name="T9" fmla="*/ 71 h 71"/>
                  <a:gd name="T10" fmla="*/ 82 w 137"/>
                  <a:gd name="T11" fmla="*/ 45 h 71"/>
                </a:gdLst>
                <a:cxnLst>
                  <a:cxn ang="0">
                    <a:pos x="T0" y="T1"/>
                  </a:cxn>
                  <a:cxn ang="0">
                    <a:pos x="T2" y="T3"/>
                  </a:cxn>
                  <a:cxn ang="0">
                    <a:pos x="T4" y="T5"/>
                  </a:cxn>
                  <a:cxn ang="0">
                    <a:pos x="T6" y="T7"/>
                  </a:cxn>
                  <a:cxn ang="0">
                    <a:pos x="T8" y="T9"/>
                  </a:cxn>
                  <a:cxn ang="0">
                    <a:pos x="T10" y="T11"/>
                  </a:cxn>
                </a:cxnLst>
                <a:rect l="0" t="0" r="r" b="b"/>
                <a:pathLst>
                  <a:path w="137" h="71">
                    <a:moveTo>
                      <a:pt x="82" y="45"/>
                    </a:moveTo>
                    <a:cubicBezTo>
                      <a:pt x="58" y="32"/>
                      <a:pt x="41" y="17"/>
                      <a:pt x="31" y="2"/>
                    </a:cubicBezTo>
                    <a:cubicBezTo>
                      <a:pt x="9" y="0"/>
                      <a:pt x="9" y="0"/>
                      <a:pt x="9" y="0"/>
                    </a:cubicBezTo>
                    <a:cubicBezTo>
                      <a:pt x="0" y="23"/>
                      <a:pt x="0" y="23"/>
                      <a:pt x="0" y="23"/>
                    </a:cubicBezTo>
                    <a:cubicBezTo>
                      <a:pt x="137" y="71"/>
                      <a:pt x="137" y="71"/>
                      <a:pt x="137" y="71"/>
                    </a:cubicBezTo>
                    <a:cubicBezTo>
                      <a:pt x="116" y="63"/>
                      <a:pt x="98" y="54"/>
                      <a:pt x="82" y="45"/>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307"/>
              <p:cNvSpPr/>
              <p:nvPr/>
            </p:nvSpPr>
            <p:spPr bwMode="auto">
              <a:xfrm>
                <a:off x="9540875" y="2579688"/>
                <a:ext cx="273050" cy="247650"/>
              </a:xfrm>
              <a:custGeom>
                <a:gdLst>
                  <a:gd name="T0" fmla="*/ 234 w 236"/>
                  <a:gd name="T1" fmla="*/ 63 h 215"/>
                  <a:gd name="T2" fmla="*/ 190 w 236"/>
                  <a:gd name="T3" fmla="*/ 48 h 215"/>
                  <a:gd name="T4" fmla="*/ 53 w 236"/>
                  <a:gd name="T5" fmla="*/ 0 h 215"/>
                  <a:gd name="T6" fmla="*/ 5 w 236"/>
                  <a:gd name="T7" fmla="*/ 124 h 215"/>
                  <a:gd name="T8" fmla="*/ 4 w 236"/>
                  <a:gd name="T9" fmla="*/ 128 h 215"/>
                  <a:gd name="T10" fmla="*/ 3 w 236"/>
                  <a:gd name="T11" fmla="*/ 130 h 215"/>
                  <a:gd name="T12" fmla="*/ 3 w 236"/>
                  <a:gd name="T13" fmla="*/ 130 h 215"/>
                  <a:gd name="T14" fmla="*/ 0 w 236"/>
                  <a:gd name="T15" fmla="*/ 150 h 215"/>
                  <a:gd name="T16" fmla="*/ 32 w 236"/>
                  <a:gd name="T17" fmla="*/ 215 h 215"/>
                  <a:gd name="T18" fmla="*/ 236 w 236"/>
                  <a:gd name="T19" fmla="*/ 64 h 215"/>
                  <a:gd name="T20" fmla="*/ 234 w 236"/>
                  <a:gd name="T21" fmla="*/ 63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215">
                    <a:moveTo>
                      <a:pt x="234" y="63"/>
                    </a:moveTo>
                    <a:cubicBezTo>
                      <a:pt x="218" y="58"/>
                      <a:pt x="204" y="53"/>
                      <a:pt x="190" y="48"/>
                    </a:cubicBezTo>
                    <a:cubicBezTo>
                      <a:pt x="53" y="0"/>
                      <a:pt x="53" y="0"/>
                      <a:pt x="53" y="0"/>
                    </a:cubicBezTo>
                    <a:cubicBezTo>
                      <a:pt x="5" y="124"/>
                      <a:pt x="5" y="124"/>
                      <a:pt x="5" y="124"/>
                    </a:cubicBezTo>
                    <a:cubicBezTo>
                      <a:pt x="4" y="128"/>
                      <a:pt x="4" y="128"/>
                      <a:pt x="4" y="128"/>
                    </a:cubicBezTo>
                    <a:cubicBezTo>
                      <a:pt x="3" y="130"/>
                      <a:pt x="3" y="130"/>
                      <a:pt x="3" y="130"/>
                    </a:cubicBezTo>
                    <a:cubicBezTo>
                      <a:pt x="3" y="130"/>
                      <a:pt x="3" y="130"/>
                      <a:pt x="3" y="130"/>
                    </a:cubicBezTo>
                    <a:cubicBezTo>
                      <a:pt x="1" y="137"/>
                      <a:pt x="0" y="144"/>
                      <a:pt x="0" y="150"/>
                    </a:cubicBezTo>
                    <a:cubicBezTo>
                      <a:pt x="0" y="173"/>
                      <a:pt x="11" y="194"/>
                      <a:pt x="32" y="215"/>
                    </a:cubicBezTo>
                    <a:cubicBezTo>
                      <a:pt x="236" y="64"/>
                      <a:pt x="236" y="64"/>
                      <a:pt x="236" y="64"/>
                    </a:cubicBezTo>
                    <a:lnTo>
                      <a:pt x="234" y="63"/>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308"/>
              <p:cNvSpPr/>
              <p:nvPr/>
            </p:nvSpPr>
            <p:spPr bwMode="auto">
              <a:xfrm>
                <a:off x="10534650" y="2940050"/>
                <a:ext cx="441325" cy="58737"/>
              </a:xfrm>
              <a:custGeom>
                <a:gdLst>
                  <a:gd name="T0" fmla="*/ 217 w 382"/>
                  <a:gd name="T1" fmla="*/ 51 h 51"/>
                  <a:gd name="T2" fmla="*/ 382 w 382"/>
                  <a:gd name="T3" fmla="*/ 26 h 51"/>
                  <a:gd name="T4" fmla="*/ 0 w 382"/>
                  <a:gd name="T5" fmla="*/ 0 h 51"/>
                  <a:gd name="T6" fmla="*/ 217 w 382"/>
                  <a:gd name="T7" fmla="*/ 51 h 51"/>
                </a:gdLst>
                <a:cxnLst>
                  <a:cxn ang="0">
                    <a:pos x="T0" y="T1"/>
                  </a:cxn>
                  <a:cxn ang="0">
                    <a:pos x="T2" y="T3"/>
                  </a:cxn>
                  <a:cxn ang="0">
                    <a:pos x="T4" y="T5"/>
                  </a:cxn>
                  <a:cxn ang="0">
                    <a:pos x="T6" y="T7"/>
                  </a:cxn>
                </a:cxnLst>
                <a:rect l="0" t="0" r="r" b="b"/>
                <a:pathLst>
                  <a:path w="382" h="51">
                    <a:moveTo>
                      <a:pt x="217" y="51"/>
                    </a:moveTo>
                    <a:cubicBezTo>
                      <a:pt x="276" y="45"/>
                      <a:pt x="331" y="36"/>
                      <a:pt x="382" y="26"/>
                    </a:cubicBezTo>
                    <a:cubicBezTo>
                      <a:pt x="0" y="0"/>
                      <a:pt x="0" y="0"/>
                      <a:pt x="0" y="0"/>
                    </a:cubicBezTo>
                    <a:lnTo>
                      <a:pt x="217" y="51"/>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309"/>
              <p:cNvSpPr/>
              <p:nvPr/>
            </p:nvSpPr>
            <p:spPr bwMode="auto">
              <a:xfrm>
                <a:off x="10256838" y="2770188"/>
                <a:ext cx="166688" cy="38100"/>
              </a:xfrm>
              <a:custGeom>
                <a:gdLst>
                  <a:gd name="T0" fmla="*/ 105 w 105"/>
                  <a:gd name="T1" fmla="*/ 12 h 24"/>
                  <a:gd name="T2" fmla="*/ 0 w 105"/>
                  <a:gd name="T3" fmla="*/ 0 h 24"/>
                  <a:gd name="T4" fmla="*/ 82 w 105"/>
                  <a:gd name="T5" fmla="*/ 24 h 24"/>
                  <a:gd name="T6" fmla="*/ 105 w 105"/>
                  <a:gd name="T7" fmla="*/ 12 h 24"/>
                </a:gdLst>
                <a:cxnLst>
                  <a:cxn ang="0">
                    <a:pos x="T0" y="T1"/>
                  </a:cxn>
                  <a:cxn ang="0">
                    <a:pos x="T2" y="T3"/>
                  </a:cxn>
                  <a:cxn ang="0">
                    <a:pos x="T4" y="T5"/>
                  </a:cxn>
                  <a:cxn ang="0">
                    <a:pos x="T6" y="T7"/>
                  </a:cxn>
                </a:cxnLst>
                <a:rect l="0" t="0" r="r" b="b"/>
                <a:pathLst>
                  <a:path w="105" h="24">
                    <a:moveTo>
                      <a:pt x="105" y="12"/>
                    </a:moveTo>
                    <a:lnTo>
                      <a:pt x="0" y="0"/>
                    </a:lnTo>
                    <a:lnTo>
                      <a:pt x="82" y="24"/>
                    </a:lnTo>
                    <a:lnTo>
                      <a:pt x="105" y="1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310"/>
              <p:cNvSpPr/>
              <p:nvPr/>
            </p:nvSpPr>
            <p:spPr bwMode="auto">
              <a:xfrm>
                <a:off x="10350500" y="2808288"/>
                <a:ext cx="184150" cy="161925"/>
              </a:xfrm>
              <a:custGeom>
                <a:gdLst>
                  <a:gd name="T0" fmla="*/ 0 w 116"/>
                  <a:gd name="T1" fmla="*/ 102 h 102"/>
                  <a:gd name="T2" fmla="*/ 116 w 116"/>
                  <a:gd name="T3" fmla="*/ 83 h 102"/>
                  <a:gd name="T4" fmla="*/ 23 w 116"/>
                  <a:gd name="T5" fmla="*/ 0 h 102"/>
                  <a:gd name="T6" fmla="*/ 0 w 116"/>
                  <a:gd name="T7" fmla="*/ 102 h 102"/>
                </a:gdLst>
                <a:cxnLst>
                  <a:cxn ang="0">
                    <a:pos x="T0" y="T1"/>
                  </a:cxn>
                  <a:cxn ang="0">
                    <a:pos x="T2" y="T3"/>
                  </a:cxn>
                  <a:cxn ang="0">
                    <a:pos x="T4" y="T5"/>
                  </a:cxn>
                  <a:cxn ang="0">
                    <a:pos x="T6" y="T7"/>
                  </a:cxn>
                </a:cxnLst>
                <a:rect l="0" t="0" r="r" b="b"/>
                <a:pathLst>
                  <a:path w="115" h="102">
                    <a:moveTo>
                      <a:pt x="0" y="102"/>
                    </a:moveTo>
                    <a:lnTo>
                      <a:pt x="116" y="83"/>
                    </a:lnTo>
                    <a:lnTo>
                      <a:pt x="23" y="0"/>
                    </a:lnTo>
                    <a:lnTo>
                      <a:pt x="0" y="10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11"/>
              <p:cNvSpPr/>
              <p:nvPr/>
            </p:nvSpPr>
            <p:spPr bwMode="auto">
              <a:xfrm>
                <a:off x="10387013" y="2789238"/>
                <a:ext cx="147638" cy="150812"/>
              </a:xfrm>
              <a:custGeom>
                <a:gdLst>
                  <a:gd name="T0" fmla="*/ 0 w 93"/>
                  <a:gd name="T1" fmla="*/ 12 h 95"/>
                  <a:gd name="T2" fmla="*/ 93 w 93"/>
                  <a:gd name="T3" fmla="*/ 95 h 95"/>
                  <a:gd name="T4" fmla="*/ 23 w 93"/>
                  <a:gd name="T5" fmla="*/ 0 h 95"/>
                  <a:gd name="T6" fmla="*/ 0 w 93"/>
                  <a:gd name="T7" fmla="*/ 12 h 95"/>
                </a:gdLst>
                <a:cxnLst>
                  <a:cxn ang="0">
                    <a:pos x="T0" y="T1"/>
                  </a:cxn>
                  <a:cxn ang="0">
                    <a:pos x="T2" y="T3"/>
                  </a:cxn>
                  <a:cxn ang="0">
                    <a:pos x="T4" y="T5"/>
                  </a:cxn>
                  <a:cxn ang="0">
                    <a:pos x="T6" y="T7"/>
                  </a:cxn>
                </a:cxnLst>
                <a:rect l="0" t="0" r="r" b="b"/>
                <a:pathLst>
                  <a:path w="93" h="95">
                    <a:moveTo>
                      <a:pt x="0" y="12"/>
                    </a:moveTo>
                    <a:lnTo>
                      <a:pt x="93" y="95"/>
                    </a:lnTo>
                    <a:lnTo>
                      <a:pt x="23" y="0"/>
                    </a:lnTo>
                    <a:lnTo>
                      <a:pt x="0" y="12"/>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1312"/>
              <p:cNvSpPr>
                <a:spLocks noChangeArrowheads="1"/>
              </p:cNvSpPr>
              <p:nvPr/>
            </p:nvSpPr>
            <p:spPr bwMode="auto">
              <a:xfrm>
                <a:off x="9813925" y="26527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313"/>
              <p:cNvSpPr/>
              <p:nvPr/>
            </p:nvSpPr>
            <p:spPr bwMode="auto">
              <a:xfrm>
                <a:off x="9840913" y="2789238"/>
                <a:ext cx="509588" cy="182562"/>
              </a:xfrm>
              <a:custGeom>
                <a:gdLst>
                  <a:gd name="T0" fmla="*/ 153 w 441"/>
                  <a:gd name="T1" fmla="*/ 0 h 158"/>
                  <a:gd name="T2" fmla="*/ 0 w 441"/>
                  <a:gd name="T3" fmla="*/ 138 h 158"/>
                  <a:gd name="T4" fmla="*/ 86 w 441"/>
                  <a:gd name="T5" fmla="*/ 158 h 158"/>
                  <a:gd name="T6" fmla="*/ 441 w 441"/>
                  <a:gd name="T7" fmla="*/ 157 h 158"/>
                  <a:gd name="T8" fmla="*/ 153 w 441"/>
                  <a:gd name="T9" fmla="*/ 0 h 158"/>
                </a:gdLst>
                <a:cxnLst>
                  <a:cxn ang="0">
                    <a:pos x="T0" y="T1"/>
                  </a:cxn>
                  <a:cxn ang="0">
                    <a:pos x="T2" y="T3"/>
                  </a:cxn>
                  <a:cxn ang="0">
                    <a:pos x="T4" y="T5"/>
                  </a:cxn>
                  <a:cxn ang="0">
                    <a:pos x="T6" y="T7"/>
                  </a:cxn>
                  <a:cxn ang="0">
                    <a:pos x="T8" y="T9"/>
                  </a:cxn>
                </a:cxnLst>
                <a:rect l="0" t="0" r="r" b="b"/>
                <a:pathLst>
                  <a:path w="441" h="158">
                    <a:moveTo>
                      <a:pt x="153" y="0"/>
                    </a:moveTo>
                    <a:cubicBezTo>
                      <a:pt x="0" y="138"/>
                      <a:pt x="0" y="138"/>
                      <a:pt x="0" y="138"/>
                    </a:cubicBezTo>
                    <a:cubicBezTo>
                      <a:pt x="27" y="145"/>
                      <a:pt x="56" y="152"/>
                      <a:pt x="86" y="158"/>
                    </a:cubicBezTo>
                    <a:cubicBezTo>
                      <a:pt x="441" y="157"/>
                      <a:pt x="441" y="157"/>
                      <a:pt x="441" y="157"/>
                    </a:cubicBezTo>
                    <a:lnTo>
                      <a:pt x="153" y="0"/>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314"/>
              <p:cNvSpPr/>
              <p:nvPr/>
            </p:nvSpPr>
            <p:spPr bwMode="auto">
              <a:xfrm>
                <a:off x="9813925" y="2652713"/>
                <a:ext cx="307975" cy="136525"/>
              </a:xfrm>
              <a:custGeom>
                <a:gdLst>
                  <a:gd name="T0" fmla="*/ 176 w 267"/>
                  <a:gd name="T1" fmla="*/ 118 h 118"/>
                  <a:gd name="T2" fmla="*/ 267 w 267"/>
                  <a:gd name="T3" fmla="*/ 51 h 118"/>
                  <a:gd name="T4" fmla="*/ 1 w 267"/>
                  <a:gd name="T5" fmla="*/ 0 h 118"/>
                  <a:gd name="T6" fmla="*/ 0 w 267"/>
                  <a:gd name="T7" fmla="*/ 0 h 118"/>
                  <a:gd name="T8" fmla="*/ 176 w 267"/>
                  <a:gd name="T9" fmla="*/ 118 h 118"/>
                </a:gdLst>
                <a:cxnLst>
                  <a:cxn ang="0">
                    <a:pos x="T0" y="T1"/>
                  </a:cxn>
                  <a:cxn ang="0">
                    <a:pos x="T2" y="T3"/>
                  </a:cxn>
                  <a:cxn ang="0">
                    <a:pos x="T4" y="T5"/>
                  </a:cxn>
                  <a:cxn ang="0">
                    <a:pos x="T6" y="T7"/>
                  </a:cxn>
                  <a:cxn ang="0">
                    <a:pos x="T8" y="T9"/>
                  </a:cxn>
                </a:cxnLst>
                <a:rect l="0" t="0" r="r" b="b"/>
                <a:pathLst>
                  <a:path w="267" h="118">
                    <a:moveTo>
                      <a:pt x="176" y="118"/>
                    </a:moveTo>
                    <a:cubicBezTo>
                      <a:pt x="267" y="51"/>
                      <a:pt x="267" y="51"/>
                      <a:pt x="267" y="51"/>
                    </a:cubicBezTo>
                    <a:cubicBezTo>
                      <a:pt x="163" y="39"/>
                      <a:pt x="72" y="22"/>
                      <a:pt x="1" y="0"/>
                    </a:cubicBezTo>
                    <a:cubicBezTo>
                      <a:pt x="0" y="0"/>
                      <a:pt x="0" y="0"/>
                      <a:pt x="0" y="0"/>
                    </a:cubicBezTo>
                    <a:lnTo>
                      <a:pt x="176" y="118"/>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315"/>
              <p:cNvSpPr/>
              <p:nvPr/>
            </p:nvSpPr>
            <p:spPr bwMode="auto">
              <a:xfrm>
                <a:off x="10017125" y="2711450"/>
                <a:ext cx="239713" cy="77787"/>
              </a:xfrm>
              <a:custGeom>
                <a:gdLst>
                  <a:gd name="T0" fmla="*/ 208 w 208"/>
                  <a:gd name="T1" fmla="*/ 51 h 67"/>
                  <a:gd name="T2" fmla="*/ 197 w 208"/>
                  <a:gd name="T3" fmla="*/ 9 h 67"/>
                  <a:gd name="T4" fmla="*/ 91 w 208"/>
                  <a:gd name="T5" fmla="*/ 0 h 67"/>
                  <a:gd name="T6" fmla="*/ 0 w 208"/>
                  <a:gd name="T7" fmla="*/ 67 h 67"/>
                  <a:gd name="T8" fmla="*/ 208 w 208"/>
                  <a:gd name="T9" fmla="*/ 51 h 67"/>
                </a:gdLst>
                <a:cxnLst>
                  <a:cxn ang="0">
                    <a:pos x="T0" y="T1"/>
                  </a:cxn>
                  <a:cxn ang="0">
                    <a:pos x="T2" y="T3"/>
                  </a:cxn>
                  <a:cxn ang="0">
                    <a:pos x="T4" y="T5"/>
                  </a:cxn>
                  <a:cxn ang="0">
                    <a:pos x="T6" y="T7"/>
                  </a:cxn>
                  <a:cxn ang="0">
                    <a:pos x="T8" y="T9"/>
                  </a:cxn>
                </a:cxnLst>
                <a:rect l="0" t="0" r="r" b="b"/>
                <a:pathLst>
                  <a:path w="208" h="67">
                    <a:moveTo>
                      <a:pt x="208" y="51"/>
                    </a:moveTo>
                    <a:cubicBezTo>
                      <a:pt x="197" y="9"/>
                      <a:pt x="197" y="9"/>
                      <a:pt x="197" y="9"/>
                    </a:cubicBezTo>
                    <a:cubicBezTo>
                      <a:pt x="160" y="7"/>
                      <a:pt x="125" y="4"/>
                      <a:pt x="91" y="0"/>
                    </a:cubicBezTo>
                    <a:cubicBezTo>
                      <a:pt x="0" y="67"/>
                      <a:pt x="0" y="67"/>
                      <a:pt x="0" y="67"/>
                    </a:cubicBezTo>
                    <a:lnTo>
                      <a:pt x="208" y="51"/>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316"/>
              <p:cNvSpPr/>
              <p:nvPr/>
            </p:nvSpPr>
            <p:spPr bwMode="auto">
              <a:xfrm>
                <a:off x="10017125" y="2770188"/>
                <a:ext cx="369888" cy="38100"/>
              </a:xfrm>
              <a:custGeom>
                <a:gdLst>
                  <a:gd name="T0" fmla="*/ 151 w 233"/>
                  <a:gd name="T1" fmla="*/ 0 h 24"/>
                  <a:gd name="T2" fmla="*/ 0 w 233"/>
                  <a:gd name="T3" fmla="*/ 12 h 24"/>
                  <a:gd name="T4" fmla="*/ 233 w 233"/>
                  <a:gd name="T5" fmla="*/ 24 h 24"/>
                  <a:gd name="T6" fmla="*/ 151 w 233"/>
                  <a:gd name="T7" fmla="*/ 0 h 24"/>
                </a:gdLst>
                <a:cxnLst>
                  <a:cxn ang="0">
                    <a:pos x="T0" y="T1"/>
                  </a:cxn>
                  <a:cxn ang="0">
                    <a:pos x="T2" y="T3"/>
                  </a:cxn>
                  <a:cxn ang="0">
                    <a:pos x="T4" y="T5"/>
                  </a:cxn>
                  <a:cxn ang="0">
                    <a:pos x="T6" y="T7"/>
                  </a:cxn>
                </a:cxnLst>
                <a:rect l="0" t="0" r="r" b="b"/>
                <a:pathLst>
                  <a:path w="233" h="24">
                    <a:moveTo>
                      <a:pt x="151" y="0"/>
                    </a:moveTo>
                    <a:lnTo>
                      <a:pt x="0" y="12"/>
                    </a:lnTo>
                    <a:lnTo>
                      <a:pt x="233" y="24"/>
                    </a:lnTo>
                    <a:lnTo>
                      <a:pt x="1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317"/>
              <p:cNvSpPr/>
              <p:nvPr/>
            </p:nvSpPr>
            <p:spPr bwMode="auto">
              <a:xfrm>
                <a:off x="10017125" y="2789238"/>
                <a:ext cx="369888" cy="180975"/>
              </a:xfrm>
              <a:custGeom>
                <a:gdLst>
                  <a:gd name="T0" fmla="*/ 0 w 233"/>
                  <a:gd name="T1" fmla="*/ 0 h 114"/>
                  <a:gd name="T2" fmla="*/ 210 w 233"/>
                  <a:gd name="T3" fmla="*/ 114 h 114"/>
                  <a:gd name="T4" fmla="*/ 233 w 233"/>
                  <a:gd name="T5" fmla="*/ 12 h 114"/>
                  <a:gd name="T6" fmla="*/ 0 w 233"/>
                  <a:gd name="T7" fmla="*/ 0 h 114"/>
                </a:gdLst>
                <a:cxnLst>
                  <a:cxn ang="0">
                    <a:pos x="T0" y="T1"/>
                  </a:cxn>
                  <a:cxn ang="0">
                    <a:pos x="T2" y="T3"/>
                  </a:cxn>
                  <a:cxn ang="0">
                    <a:pos x="T4" y="T5"/>
                  </a:cxn>
                  <a:cxn ang="0">
                    <a:pos x="T6" y="T7"/>
                  </a:cxn>
                </a:cxnLst>
                <a:rect l="0" t="0" r="r" b="b"/>
                <a:pathLst>
                  <a:path w="233" h="114">
                    <a:moveTo>
                      <a:pt x="0" y="0"/>
                    </a:moveTo>
                    <a:lnTo>
                      <a:pt x="210" y="114"/>
                    </a:lnTo>
                    <a:lnTo>
                      <a:pt x="233" y="12"/>
                    </a:lnTo>
                    <a:lnTo>
                      <a:pt x="0"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18"/>
              <p:cNvSpPr/>
              <p:nvPr/>
            </p:nvSpPr>
            <p:spPr bwMode="auto">
              <a:xfrm>
                <a:off x="9821863" y="2789238"/>
                <a:ext cx="195263" cy="158750"/>
              </a:xfrm>
              <a:custGeom>
                <a:gdLst>
                  <a:gd name="T0" fmla="*/ 25 w 169"/>
                  <a:gd name="T1" fmla="*/ 45 h 138"/>
                  <a:gd name="T2" fmla="*/ 0 w 169"/>
                  <a:gd name="T3" fmla="*/ 134 h 138"/>
                  <a:gd name="T4" fmla="*/ 16 w 169"/>
                  <a:gd name="T5" fmla="*/ 138 h 138"/>
                  <a:gd name="T6" fmla="*/ 169 w 169"/>
                  <a:gd name="T7" fmla="*/ 0 h 138"/>
                  <a:gd name="T8" fmla="*/ 25 w 169"/>
                  <a:gd name="T9" fmla="*/ 45 h 138"/>
                </a:gdLst>
                <a:cxnLst>
                  <a:cxn ang="0">
                    <a:pos x="T0" y="T1"/>
                  </a:cxn>
                  <a:cxn ang="0">
                    <a:pos x="T2" y="T3"/>
                  </a:cxn>
                  <a:cxn ang="0">
                    <a:pos x="T4" y="T5"/>
                  </a:cxn>
                  <a:cxn ang="0">
                    <a:pos x="T6" y="T7"/>
                  </a:cxn>
                  <a:cxn ang="0">
                    <a:pos x="T8" y="T9"/>
                  </a:cxn>
                </a:cxnLst>
                <a:rect l="0" t="0" r="r" b="b"/>
                <a:pathLst>
                  <a:path w="169" h="138">
                    <a:moveTo>
                      <a:pt x="25" y="45"/>
                    </a:moveTo>
                    <a:cubicBezTo>
                      <a:pt x="0" y="134"/>
                      <a:pt x="0" y="134"/>
                      <a:pt x="0" y="134"/>
                    </a:cubicBezTo>
                    <a:cubicBezTo>
                      <a:pt x="5" y="135"/>
                      <a:pt x="11" y="136"/>
                      <a:pt x="16" y="138"/>
                    </a:cubicBezTo>
                    <a:cubicBezTo>
                      <a:pt x="169" y="0"/>
                      <a:pt x="169" y="0"/>
                      <a:pt x="169" y="0"/>
                    </a:cubicBezTo>
                    <a:lnTo>
                      <a:pt x="25" y="4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19"/>
              <p:cNvSpPr/>
              <p:nvPr/>
            </p:nvSpPr>
            <p:spPr bwMode="auto">
              <a:xfrm>
                <a:off x="9813925" y="2652713"/>
                <a:ext cx="203200" cy="188912"/>
              </a:xfrm>
              <a:custGeom>
                <a:gdLst>
                  <a:gd name="T0" fmla="*/ 23 w 128"/>
                  <a:gd name="T1" fmla="*/ 119 h 119"/>
                  <a:gd name="T2" fmla="*/ 128 w 128"/>
                  <a:gd name="T3" fmla="*/ 86 h 119"/>
                  <a:gd name="T4" fmla="*/ 0 w 128"/>
                  <a:gd name="T5" fmla="*/ 0 h 119"/>
                  <a:gd name="T6" fmla="*/ 23 w 128"/>
                  <a:gd name="T7" fmla="*/ 119 h 119"/>
                </a:gdLst>
                <a:cxnLst>
                  <a:cxn ang="0">
                    <a:pos x="T0" y="T1"/>
                  </a:cxn>
                  <a:cxn ang="0">
                    <a:pos x="T2" y="T3"/>
                  </a:cxn>
                  <a:cxn ang="0">
                    <a:pos x="T4" y="T5"/>
                  </a:cxn>
                  <a:cxn ang="0">
                    <a:pos x="T6" y="T7"/>
                  </a:cxn>
                </a:cxnLst>
                <a:rect l="0" t="0" r="r" b="b"/>
                <a:pathLst>
                  <a:path w="128" h="119">
                    <a:moveTo>
                      <a:pt x="23" y="119"/>
                    </a:moveTo>
                    <a:lnTo>
                      <a:pt x="128" y="86"/>
                    </a:lnTo>
                    <a:lnTo>
                      <a:pt x="0" y="0"/>
                    </a:lnTo>
                    <a:lnTo>
                      <a:pt x="23" y="119"/>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320"/>
              <p:cNvSpPr/>
              <p:nvPr/>
            </p:nvSpPr>
            <p:spPr bwMode="auto">
              <a:xfrm>
                <a:off x="9642475" y="2841625"/>
                <a:ext cx="207963" cy="103187"/>
              </a:xfrm>
              <a:custGeom>
                <a:gdLst>
                  <a:gd name="T0" fmla="*/ 0 w 181"/>
                  <a:gd name="T1" fmla="*/ 28 h 89"/>
                  <a:gd name="T2" fmla="*/ 156 w 181"/>
                  <a:gd name="T3" fmla="*/ 89 h 89"/>
                  <a:gd name="T4" fmla="*/ 181 w 181"/>
                  <a:gd name="T5" fmla="*/ 0 h 89"/>
                  <a:gd name="T6" fmla="*/ 0 w 181"/>
                  <a:gd name="T7" fmla="*/ 28 h 89"/>
                </a:gdLst>
                <a:cxnLst>
                  <a:cxn ang="0">
                    <a:pos x="T0" y="T1"/>
                  </a:cxn>
                  <a:cxn ang="0">
                    <a:pos x="T2" y="T3"/>
                  </a:cxn>
                  <a:cxn ang="0">
                    <a:pos x="T4" y="T5"/>
                  </a:cxn>
                  <a:cxn ang="0">
                    <a:pos x="T6" y="T7"/>
                  </a:cxn>
                </a:cxnLst>
                <a:rect l="0" t="0" r="r" b="b"/>
                <a:pathLst>
                  <a:path w="181" h="89">
                    <a:moveTo>
                      <a:pt x="0" y="28"/>
                    </a:moveTo>
                    <a:cubicBezTo>
                      <a:pt x="41" y="51"/>
                      <a:pt x="93" y="71"/>
                      <a:pt x="156" y="89"/>
                    </a:cubicBezTo>
                    <a:cubicBezTo>
                      <a:pt x="181" y="0"/>
                      <a:pt x="181" y="0"/>
                      <a:pt x="181" y="0"/>
                    </a:cubicBezTo>
                    <a:lnTo>
                      <a:pt x="0" y="28"/>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321"/>
              <p:cNvSpPr/>
              <p:nvPr/>
            </p:nvSpPr>
            <p:spPr bwMode="auto">
              <a:xfrm>
                <a:off x="9578975" y="2652713"/>
                <a:ext cx="271463" cy="220662"/>
              </a:xfrm>
              <a:custGeom>
                <a:gdLst>
                  <a:gd name="T0" fmla="*/ 204 w 236"/>
                  <a:gd name="T1" fmla="*/ 0 h 191"/>
                  <a:gd name="T2" fmla="*/ 0 w 236"/>
                  <a:gd name="T3" fmla="*/ 151 h 191"/>
                  <a:gd name="T4" fmla="*/ 55 w 236"/>
                  <a:gd name="T5" fmla="*/ 191 h 191"/>
                  <a:gd name="T6" fmla="*/ 236 w 236"/>
                  <a:gd name="T7" fmla="*/ 163 h 191"/>
                  <a:gd name="T8" fmla="*/ 204 w 236"/>
                  <a:gd name="T9" fmla="*/ 0 h 191"/>
                </a:gdLst>
                <a:cxnLst>
                  <a:cxn ang="0">
                    <a:pos x="T0" y="T1"/>
                  </a:cxn>
                  <a:cxn ang="0">
                    <a:pos x="T2" y="T3"/>
                  </a:cxn>
                  <a:cxn ang="0">
                    <a:pos x="T4" y="T5"/>
                  </a:cxn>
                  <a:cxn ang="0">
                    <a:pos x="T6" y="T7"/>
                  </a:cxn>
                  <a:cxn ang="0">
                    <a:pos x="T8" y="T9"/>
                  </a:cxn>
                </a:cxnLst>
                <a:rect l="0" t="0" r="r" b="b"/>
                <a:pathLst>
                  <a:path w="236" h="191">
                    <a:moveTo>
                      <a:pt x="204" y="0"/>
                    </a:moveTo>
                    <a:cubicBezTo>
                      <a:pt x="0" y="151"/>
                      <a:pt x="0" y="151"/>
                      <a:pt x="0" y="151"/>
                    </a:cubicBezTo>
                    <a:cubicBezTo>
                      <a:pt x="14" y="165"/>
                      <a:pt x="33" y="178"/>
                      <a:pt x="55" y="191"/>
                    </a:cubicBezTo>
                    <a:cubicBezTo>
                      <a:pt x="236" y="163"/>
                      <a:pt x="236" y="163"/>
                      <a:pt x="236" y="163"/>
                    </a:cubicBezTo>
                    <a:lnTo>
                      <a:pt x="204" y="0"/>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322"/>
              <p:cNvSpPr/>
              <p:nvPr/>
            </p:nvSpPr>
            <p:spPr bwMode="auto">
              <a:xfrm>
                <a:off x="10228263" y="2970213"/>
                <a:ext cx="220663" cy="47625"/>
              </a:xfrm>
              <a:custGeom>
                <a:gdLst>
                  <a:gd name="T0" fmla="*/ 0 w 191"/>
                  <a:gd name="T1" fmla="*/ 33 h 41"/>
                  <a:gd name="T2" fmla="*/ 191 w 191"/>
                  <a:gd name="T3" fmla="*/ 41 h 41"/>
                  <a:gd name="T4" fmla="*/ 105 w 191"/>
                  <a:gd name="T5" fmla="*/ 0 h 41"/>
                  <a:gd name="T6" fmla="*/ 0 w 191"/>
                  <a:gd name="T7" fmla="*/ 33 h 41"/>
                </a:gdLst>
                <a:cxnLst>
                  <a:cxn ang="0">
                    <a:pos x="T0" y="T1"/>
                  </a:cxn>
                  <a:cxn ang="0">
                    <a:pos x="T2" y="T3"/>
                  </a:cxn>
                  <a:cxn ang="0">
                    <a:pos x="T4" y="T5"/>
                  </a:cxn>
                  <a:cxn ang="0">
                    <a:pos x="T6" y="T7"/>
                  </a:cxn>
                </a:cxnLst>
                <a:rect l="0" t="0" r="r" b="b"/>
                <a:pathLst>
                  <a:path w="191" h="41">
                    <a:moveTo>
                      <a:pt x="0" y="33"/>
                    </a:moveTo>
                    <a:cubicBezTo>
                      <a:pt x="61" y="38"/>
                      <a:pt x="125" y="40"/>
                      <a:pt x="191" y="41"/>
                    </a:cubicBezTo>
                    <a:cubicBezTo>
                      <a:pt x="105" y="0"/>
                      <a:pt x="105" y="0"/>
                      <a:pt x="105" y="0"/>
                    </a:cubicBezTo>
                    <a:lnTo>
                      <a:pt x="0" y="33"/>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323"/>
              <p:cNvSpPr/>
              <p:nvPr/>
            </p:nvSpPr>
            <p:spPr bwMode="auto">
              <a:xfrm>
                <a:off x="10350500" y="2940050"/>
                <a:ext cx="184150" cy="77787"/>
              </a:xfrm>
              <a:custGeom>
                <a:gdLst>
                  <a:gd name="T0" fmla="*/ 0 w 160"/>
                  <a:gd name="T1" fmla="*/ 26 h 67"/>
                  <a:gd name="T2" fmla="*/ 86 w 160"/>
                  <a:gd name="T3" fmla="*/ 67 h 67"/>
                  <a:gd name="T4" fmla="*/ 92 w 160"/>
                  <a:gd name="T5" fmla="*/ 67 h 67"/>
                  <a:gd name="T6" fmla="*/ 136 w 160"/>
                  <a:gd name="T7" fmla="*/ 66 h 67"/>
                  <a:gd name="T8" fmla="*/ 160 w 160"/>
                  <a:gd name="T9" fmla="*/ 0 h 67"/>
                  <a:gd name="T10" fmla="*/ 0 w 160"/>
                  <a:gd name="T11" fmla="*/ 26 h 67"/>
                </a:gdLst>
                <a:cxnLst>
                  <a:cxn ang="0">
                    <a:pos x="T0" y="T1"/>
                  </a:cxn>
                  <a:cxn ang="0">
                    <a:pos x="T2" y="T3"/>
                  </a:cxn>
                  <a:cxn ang="0">
                    <a:pos x="T4" y="T5"/>
                  </a:cxn>
                  <a:cxn ang="0">
                    <a:pos x="T6" y="T7"/>
                  </a:cxn>
                  <a:cxn ang="0">
                    <a:pos x="T8" y="T9"/>
                  </a:cxn>
                  <a:cxn ang="0">
                    <a:pos x="T10" y="T11"/>
                  </a:cxn>
                </a:cxnLst>
                <a:rect l="0" t="0" r="r" b="b"/>
                <a:pathLst>
                  <a:path w="160" h="67">
                    <a:moveTo>
                      <a:pt x="0" y="26"/>
                    </a:moveTo>
                    <a:cubicBezTo>
                      <a:pt x="86" y="67"/>
                      <a:pt x="86" y="67"/>
                      <a:pt x="86" y="67"/>
                    </a:cubicBezTo>
                    <a:cubicBezTo>
                      <a:pt x="88" y="67"/>
                      <a:pt x="90" y="67"/>
                      <a:pt x="92" y="67"/>
                    </a:cubicBezTo>
                    <a:cubicBezTo>
                      <a:pt x="107" y="67"/>
                      <a:pt x="121" y="66"/>
                      <a:pt x="136" y="66"/>
                    </a:cubicBezTo>
                    <a:cubicBezTo>
                      <a:pt x="160" y="0"/>
                      <a:pt x="160" y="0"/>
                      <a:pt x="160" y="0"/>
                    </a:cubicBezTo>
                    <a:lnTo>
                      <a:pt x="0" y="2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324"/>
              <p:cNvSpPr/>
              <p:nvPr/>
            </p:nvSpPr>
            <p:spPr bwMode="auto">
              <a:xfrm>
                <a:off x="10507663" y="2940050"/>
                <a:ext cx="277813" cy="76200"/>
              </a:xfrm>
              <a:custGeom>
                <a:gdLst>
                  <a:gd name="T0" fmla="*/ 0 w 241"/>
                  <a:gd name="T1" fmla="*/ 66 h 66"/>
                  <a:gd name="T2" fmla="*/ 241 w 241"/>
                  <a:gd name="T3" fmla="*/ 51 h 66"/>
                  <a:gd name="T4" fmla="*/ 24 w 241"/>
                  <a:gd name="T5" fmla="*/ 0 h 66"/>
                  <a:gd name="T6" fmla="*/ 0 w 241"/>
                  <a:gd name="T7" fmla="*/ 66 h 66"/>
                </a:gdLst>
                <a:cxnLst>
                  <a:cxn ang="0">
                    <a:pos x="T0" y="T1"/>
                  </a:cxn>
                  <a:cxn ang="0">
                    <a:pos x="T2" y="T3"/>
                  </a:cxn>
                  <a:cxn ang="0">
                    <a:pos x="T4" y="T5"/>
                  </a:cxn>
                  <a:cxn ang="0">
                    <a:pos x="T6" y="T7"/>
                  </a:cxn>
                </a:cxnLst>
                <a:rect l="0" t="0" r="r" b="b"/>
                <a:pathLst>
                  <a:path w="241" h="66">
                    <a:moveTo>
                      <a:pt x="0" y="66"/>
                    </a:moveTo>
                    <a:cubicBezTo>
                      <a:pt x="84" y="65"/>
                      <a:pt x="165" y="60"/>
                      <a:pt x="241" y="51"/>
                    </a:cubicBezTo>
                    <a:cubicBezTo>
                      <a:pt x="24" y="0"/>
                      <a:pt x="24" y="0"/>
                      <a:pt x="24" y="0"/>
                    </a:cubicBezTo>
                    <a:lnTo>
                      <a:pt x="0" y="66"/>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325"/>
              <p:cNvSpPr/>
              <p:nvPr/>
            </p:nvSpPr>
            <p:spPr bwMode="auto">
              <a:xfrm>
                <a:off x="10904538" y="2841625"/>
                <a:ext cx="358775" cy="119062"/>
              </a:xfrm>
              <a:custGeom>
                <a:gdLst>
                  <a:gd name="T0" fmla="*/ 101 w 311"/>
                  <a:gd name="T1" fmla="*/ 104 h 104"/>
                  <a:gd name="T2" fmla="*/ 311 w 311"/>
                  <a:gd name="T3" fmla="*/ 31 h 104"/>
                  <a:gd name="T4" fmla="*/ 0 w 311"/>
                  <a:gd name="T5" fmla="*/ 0 h 104"/>
                  <a:gd name="T6" fmla="*/ 101 w 311"/>
                  <a:gd name="T7" fmla="*/ 104 h 104"/>
                </a:gdLst>
                <a:cxnLst>
                  <a:cxn ang="0">
                    <a:pos x="T0" y="T1"/>
                  </a:cxn>
                  <a:cxn ang="0">
                    <a:pos x="T2" y="T3"/>
                  </a:cxn>
                  <a:cxn ang="0">
                    <a:pos x="T4" y="T5"/>
                  </a:cxn>
                  <a:cxn ang="0">
                    <a:pos x="T6" y="T7"/>
                  </a:cxn>
                </a:cxnLst>
                <a:rect l="0" t="0" r="r" b="b"/>
                <a:pathLst>
                  <a:path w="311" h="104">
                    <a:moveTo>
                      <a:pt x="101" y="104"/>
                    </a:moveTo>
                    <a:cubicBezTo>
                      <a:pt x="188" y="84"/>
                      <a:pt x="259" y="59"/>
                      <a:pt x="311" y="31"/>
                    </a:cubicBezTo>
                    <a:cubicBezTo>
                      <a:pt x="0" y="0"/>
                      <a:pt x="0" y="0"/>
                      <a:pt x="0" y="0"/>
                    </a:cubicBezTo>
                    <a:lnTo>
                      <a:pt x="101" y="104"/>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326"/>
              <p:cNvSpPr/>
              <p:nvPr/>
            </p:nvSpPr>
            <p:spPr bwMode="auto">
              <a:xfrm>
                <a:off x="11264900" y="2535238"/>
                <a:ext cx="106363" cy="315912"/>
              </a:xfrm>
              <a:custGeom>
                <a:gdLst>
                  <a:gd name="T0" fmla="*/ 0 w 91"/>
                  <a:gd name="T1" fmla="*/ 26 h 273"/>
                  <a:gd name="T2" fmla="*/ 36 w 91"/>
                  <a:gd name="T3" fmla="*/ 273 h 273"/>
                  <a:gd name="T4" fmla="*/ 91 w 91"/>
                  <a:gd name="T5" fmla="*/ 188 h 273"/>
                  <a:gd name="T6" fmla="*/ 86 w 91"/>
                  <a:gd name="T7" fmla="*/ 162 h 273"/>
                  <a:gd name="T8" fmla="*/ 86 w 91"/>
                  <a:gd name="T9" fmla="*/ 162 h 273"/>
                  <a:gd name="T10" fmla="*/ 36 w 91"/>
                  <a:gd name="T11" fmla="*/ 33 h 273"/>
                  <a:gd name="T12" fmla="*/ 14 w 91"/>
                  <a:gd name="T13" fmla="*/ 0 h 273"/>
                  <a:gd name="T14" fmla="*/ 0 w 91"/>
                  <a:gd name="T15" fmla="*/ 26 h 27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73">
                    <a:moveTo>
                      <a:pt x="0" y="26"/>
                    </a:moveTo>
                    <a:cubicBezTo>
                      <a:pt x="36" y="273"/>
                      <a:pt x="36" y="273"/>
                      <a:pt x="36" y="273"/>
                    </a:cubicBezTo>
                    <a:cubicBezTo>
                      <a:pt x="71" y="247"/>
                      <a:pt x="91" y="218"/>
                      <a:pt x="91" y="188"/>
                    </a:cubicBezTo>
                    <a:cubicBezTo>
                      <a:pt x="91" y="179"/>
                      <a:pt x="89" y="171"/>
                      <a:pt x="86" y="162"/>
                    </a:cubicBezTo>
                    <a:cubicBezTo>
                      <a:pt x="86" y="162"/>
                      <a:pt x="86" y="162"/>
                      <a:pt x="86" y="162"/>
                    </a:cubicBezTo>
                    <a:cubicBezTo>
                      <a:pt x="36" y="33"/>
                      <a:pt x="36" y="33"/>
                      <a:pt x="36" y="33"/>
                    </a:cubicBezTo>
                    <a:cubicBezTo>
                      <a:pt x="14" y="0"/>
                      <a:pt x="14" y="0"/>
                      <a:pt x="14" y="0"/>
                    </a:cubicBezTo>
                    <a:cubicBezTo>
                      <a:pt x="12" y="9"/>
                      <a:pt x="7" y="18"/>
                      <a:pt x="0" y="26"/>
                    </a:cubicBez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327"/>
              <p:cNvSpPr/>
              <p:nvPr/>
            </p:nvSpPr>
            <p:spPr bwMode="auto">
              <a:xfrm>
                <a:off x="10904538" y="2565400"/>
                <a:ext cx="403225" cy="311150"/>
              </a:xfrm>
              <a:custGeom>
                <a:gdLst>
                  <a:gd name="T0" fmla="*/ 269 w 349"/>
                  <a:gd name="T1" fmla="*/ 34 h 270"/>
                  <a:gd name="T2" fmla="*/ 165 w 349"/>
                  <a:gd name="T3" fmla="*/ 77 h 270"/>
                  <a:gd name="T4" fmla="*/ 0 w 349"/>
                  <a:gd name="T5" fmla="*/ 239 h 270"/>
                  <a:gd name="T6" fmla="*/ 311 w 349"/>
                  <a:gd name="T7" fmla="*/ 270 h 270"/>
                  <a:gd name="T8" fmla="*/ 349 w 349"/>
                  <a:gd name="T9" fmla="*/ 247 h 270"/>
                  <a:gd name="T10" fmla="*/ 313 w 349"/>
                  <a:gd name="T11" fmla="*/ 0 h 270"/>
                  <a:gd name="T12" fmla="*/ 269 w 349"/>
                  <a:gd name="T13" fmla="*/ 34 h 270"/>
                </a:gdLst>
                <a:cxnLst>
                  <a:cxn ang="0">
                    <a:pos x="T0" y="T1"/>
                  </a:cxn>
                  <a:cxn ang="0">
                    <a:pos x="T2" y="T3"/>
                  </a:cxn>
                  <a:cxn ang="0">
                    <a:pos x="T4" y="T5"/>
                  </a:cxn>
                  <a:cxn ang="0">
                    <a:pos x="T6" y="T7"/>
                  </a:cxn>
                  <a:cxn ang="0">
                    <a:pos x="T8" y="T9"/>
                  </a:cxn>
                  <a:cxn ang="0">
                    <a:pos x="T10" y="T11"/>
                  </a:cxn>
                  <a:cxn ang="0">
                    <a:pos x="T12" y="T13"/>
                  </a:cxn>
                </a:cxnLst>
                <a:rect l="0" t="0" r="r" b="b"/>
                <a:pathLst>
                  <a:path w="349" h="270">
                    <a:moveTo>
                      <a:pt x="269" y="34"/>
                    </a:moveTo>
                    <a:cubicBezTo>
                      <a:pt x="242" y="50"/>
                      <a:pt x="207" y="64"/>
                      <a:pt x="165" y="77"/>
                    </a:cubicBezTo>
                    <a:cubicBezTo>
                      <a:pt x="0" y="239"/>
                      <a:pt x="0" y="239"/>
                      <a:pt x="0" y="239"/>
                    </a:cubicBezTo>
                    <a:cubicBezTo>
                      <a:pt x="311" y="270"/>
                      <a:pt x="311" y="270"/>
                      <a:pt x="311" y="270"/>
                    </a:cubicBezTo>
                    <a:cubicBezTo>
                      <a:pt x="325" y="262"/>
                      <a:pt x="338" y="255"/>
                      <a:pt x="349" y="247"/>
                    </a:cubicBezTo>
                    <a:cubicBezTo>
                      <a:pt x="313" y="0"/>
                      <a:pt x="313" y="0"/>
                      <a:pt x="313" y="0"/>
                    </a:cubicBezTo>
                    <a:cubicBezTo>
                      <a:pt x="303" y="12"/>
                      <a:pt x="288" y="23"/>
                      <a:pt x="269" y="34"/>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1328"/>
              <p:cNvSpPr>
                <a:spLocks noChangeArrowheads="1"/>
              </p:cNvSpPr>
              <p:nvPr/>
            </p:nvSpPr>
            <p:spPr bwMode="auto">
              <a:xfrm>
                <a:off x="9813925" y="2652713"/>
                <a:ext cx="1588" cy="1587"/>
              </a:xfrm>
              <a:prstGeom prst="rect">
                <a:avLst/>
              </a:prstGeom>
              <a:solidFill>
                <a:srgbClr val="2F6F85"/>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29"/>
              <p:cNvSpPr/>
              <p:nvPr/>
            </p:nvSpPr>
            <p:spPr bwMode="auto">
              <a:xfrm>
                <a:off x="9813925" y="2652713"/>
                <a:ext cx="1588" cy="0"/>
              </a:xfrm>
              <a:custGeom>
                <a:gdLst>
                  <a:gd name="T0" fmla="*/ 1 w 1"/>
                  <a:gd name="T1" fmla="*/ 1 w 1"/>
                  <a:gd name="T2" fmla="*/ 0 w 1"/>
                  <a:gd name="T3" fmla="*/ 1 w 1"/>
                </a:gd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30"/>
              <p:cNvSpPr/>
              <p:nvPr/>
            </p:nvSpPr>
            <p:spPr bwMode="auto">
              <a:xfrm>
                <a:off x="10423525" y="2789238"/>
                <a:ext cx="369888" cy="150812"/>
              </a:xfrm>
              <a:custGeom>
                <a:gdLst>
                  <a:gd name="T0" fmla="*/ 0 w 233"/>
                  <a:gd name="T1" fmla="*/ 0 h 95"/>
                  <a:gd name="T2" fmla="*/ 70 w 233"/>
                  <a:gd name="T3" fmla="*/ 95 h 95"/>
                  <a:gd name="T4" fmla="*/ 233 w 233"/>
                  <a:gd name="T5" fmla="*/ 13 h 95"/>
                  <a:gd name="T6" fmla="*/ 0 w 233"/>
                  <a:gd name="T7" fmla="*/ 0 h 95"/>
                </a:gdLst>
                <a:cxnLst>
                  <a:cxn ang="0">
                    <a:pos x="T0" y="T1"/>
                  </a:cxn>
                  <a:cxn ang="0">
                    <a:pos x="T2" y="T3"/>
                  </a:cxn>
                  <a:cxn ang="0">
                    <a:pos x="T4" y="T5"/>
                  </a:cxn>
                  <a:cxn ang="0">
                    <a:pos x="T6" y="T7"/>
                  </a:cxn>
                </a:cxnLst>
                <a:rect l="0" t="0" r="r" b="b"/>
                <a:pathLst>
                  <a:path w="233" h="95">
                    <a:moveTo>
                      <a:pt x="0" y="0"/>
                    </a:moveTo>
                    <a:lnTo>
                      <a:pt x="70" y="95"/>
                    </a:lnTo>
                    <a:lnTo>
                      <a:pt x="233" y="1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31"/>
              <p:cNvSpPr/>
              <p:nvPr/>
            </p:nvSpPr>
            <p:spPr bwMode="auto">
              <a:xfrm>
                <a:off x="10423525" y="2727325"/>
                <a:ext cx="369888" cy="82550"/>
              </a:xfrm>
              <a:custGeom>
                <a:gdLst>
                  <a:gd name="T0" fmla="*/ 320 w 320"/>
                  <a:gd name="T1" fmla="*/ 72 h 72"/>
                  <a:gd name="T2" fmla="*/ 148 w 320"/>
                  <a:gd name="T3" fmla="*/ 0 h 72"/>
                  <a:gd name="T4" fmla="*/ 67 w 320"/>
                  <a:gd name="T5" fmla="*/ 2 h 72"/>
                  <a:gd name="T6" fmla="*/ 0 w 320"/>
                  <a:gd name="T7" fmla="*/ 54 h 72"/>
                  <a:gd name="T8" fmla="*/ 320 w 320"/>
                  <a:gd name="T9" fmla="*/ 72 h 72"/>
                </a:gdLst>
                <a:cxnLst>
                  <a:cxn ang="0">
                    <a:pos x="T0" y="T1"/>
                  </a:cxn>
                  <a:cxn ang="0">
                    <a:pos x="T2" y="T3"/>
                  </a:cxn>
                  <a:cxn ang="0">
                    <a:pos x="T4" y="T5"/>
                  </a:cxn>
                  <a:cxn ang="0">
                    <a:pos x="T6" y="T7"/>
                  </a:cxn>
                  <a:cxn ang="0">
                    <a:pos x="T8" y="T9"/>
                  </a:cxn>
                </a:cxnLst>
                <a:rect l="0" t="0" r="r" b="b"/>
                <a:pathLst>
                  <a:path w="320" h="72">
                    <a:moveTo>
                      <a:pt x="320" y="72"/>
                    </a:moveTo>
                    <a:cubicBezTo>
                      <a:pt x="148" y="0"/>
                      <a:pt x="148" y="0"/>
                      <a:pt x="148" y="0"/>
                    </a:cubicBezTo>
                    <a:cubicBezTo>
                      <a:pt x="121" y="1"/>
                      <a:pt x="94" y="1"/>
                      <a:pt x="67" y="2"/>
                    </a:cubicBezTo>
                    <a:cubicBezTo>
                      <a:pt x="0" y="54"/>
                      <a:pt x="0" y="54"/>
                      <a:pt x="0" y="54"/>
                    </a:cubicBezTo>
                    <a:lnTo>
                      <a:pt x="320" y="72"/>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32"/>
              <p:cNvSpPr/>
              <p:nvPr/>
            </p:nvSpPr>
            <p:spPr bwMode="auto">
              <a:xfrm>
                <a:off x="10534650" y="2809875"/>
                <a:ext cx="369888" cy="130175"/>
              </a:xfrm>
              <a:custGeom>
                <a:gdLst>
                  <a:gd name="T0" fmla="*/ 0 w 233"/>
                  <a:gd name="T1" fmla="*/ 82 h 82"/>
                  <a:gd name="T2" fmla="*/ 233 w 233"/>
                  <a:gd name="T3" fmla="*/ 20 h 82"/>
                  <a:gd name="T4" fmla="*/ 163 w 233"/>
                  <a:gd name="T5" fmla="*/ 0 h 82"/>
                  <a:gd name="T6" fmla="*/ 0 w 233"/>
                  <a:gd name="T7" fmla="*/ 82 h 82"/>
                </a:gdLst>
                <a:cxnLst>
                  <a:cxn ang="0">
                    <a:pos x="T0" y="T1"/>
                  </a:cxn>
                  <a:cxn ang="0">
                    <a:pos x="T2" y="T3"/>
                  </a:cxn>
                  <a:cxn ang="0">
                    <a:pos x="T4" y="T5"/>
                  </a:cxn>
                  <a:cxn ang="0">
                    <a:pos x="T6" y="T7"/>
                  </a:cxn>
                </a:cxnLst>
                <a:rect l="0" t="0" r="r" b="b"/>
                <a:pathLst>
                  <a:path w="233" h="82">
                    <a:moveTo>
                      <a:pt x="0" y="82"/>
                    </a:moveTo>
                    <a:lnTo>
                      <a:pt x="233" y="20"/>
                    </a:lnTo>
                    <a:lnTo>
                      <a:pt x="163" y="0"/>
                    </a:lnTo>
                    <a:lnTo>
                      <a:pt x="0" y="8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33"/>
              <p:cNvSpPr/>
              <p:nvPr/>
            </p:nvSpPr>
            <p:spPr bwMode="auto">
              <a:xfrm>
                <a:off x="10594975" y="2709863"/>
                <a:ext cx="206375" cy="100012"/>
              </a:xfrm>
              <a:custGeom>
                <a:gdLst>
                  <a:gd name="T0" fmla="*/ 179 w 179"/>
                  <a:gd name="T1" fmla="*/ 0 h 86"/>
                  <a:gd name="T2" fmla="*/ 0 w 179"/>
                  <a:gd name="T3" fmla="*/ 14 h 86"/>
                  <a:gd name="T4" fmla="*/ 172 w 179"/>
                  <a:gd name="T5" fmla="*/ 86 h 86"/>
                  <a:gd name="T6" fmla="*/ 179 w 179"/>
                  <a:gd name="T7" fmla="*/ 0 h 86"/>
                </a:gdLst>
                <a:cxnLst>
                  <a:cxn ang="0">
                    <a:pos x="T0" y="T1"/>
                  </a:cxn>
                  <a:cxn ang="0">
                    <a:pos x="T2" y="T3"/>
                  </a:cxn>
                  <a:cxn ang="0">
                    <a:pos x="T4" y="T5"/>
                  </a:cxn>
                  <a:cxn ang="0">
                    <a:pos x="T6" y="T7"/>
                  </a:cxn>
                </a:cxnLst>
                <a:rect l="0" t="0" r="r" b="b"/>
                <a:pathLst>
                  <a:path w="179" h="86">
                    <a:moveTo>
                      <a:pt x="179" y="0"/>
                    </a:moveTo>
                    <a:cubicBezTo>
                      <a:pt x="123" y="6"/>
                      <a:pt x="63" y="11"/>
                      <a:pt x="0" y="14"/>
                    </a:cubicBezTo>
                    <a:cubicBezTo>
                      <a:pt x="172" y="86"/>
                      <a:pt x="172" y="86"/>
                      <a:pt x="172" y="86"/>
                    </a:cubicBezTo>
                    <a:lnTo>
                      <a:pt x="179"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34"/>
              <p:cNvSpPr/>
              <p:nvPr/>
            </p:nvSpPr>
            <p:spPr bwMode="auto">
              <a:xfrm>
                <a:off x="10793413" y="2681288"/>
                <a:ext cx="188913" cy="128587"/>
              </a:xfrm>
              <a:custGeom>
                <a:gdLst>
                  <a:gd name="T0" fmla="*/ 163 w 163"/>
                  <a:gd name="T1" fmla="*/ 0 h 111"/>
                  <a:gd name="T2" fmla="*/ 7 w 163"/>
                  <a:gd name="T3" fmla="*/ 25 h 111"/>
                  <a:gd name="T4" fmla="*/ 0 w 163"/>
                  <a:gd name="T5" fmla="*/ 111 h 111"/>
                  <a:gd name="T6" fmla="*/ 163 w 163"/>
                  <a:gd name="T7" fmla="*/ 0 h 111"/>
                </a:gdLst>
                <a:cxnLst>
                  <a:cxn ang="0">
                    <a:pos x="T0" y="T1"/>
                  </a:cxn>
                  <a:cxn ang="0">
                    <a:pos x="T2" y="T3"/>
                  </a:cxn>
                  <a:cxn ang="0">
                    <a:pos x="T4" y="T5"/>
                  </a:cxn>
                  <a:cxn ang="0">
                    <a:pos x="T6" y="T7"/>
                  </a:cxn>
                </a:cxnLst>
                <a:rect l="0" t="0" r="r" b="b"/>
                <a:pathLst>
                  <a:path w="163" h="110">
                    <a:moveTo>
                      <a:pt x="163" y="0"/>
                    </a:moveTo>
                    <a:cubicBezTo>
                      <a:pt x="116" y="10"/>
                      <a:pt x="63" y="18"/>
                      <a:pt x="7" y="25"/>
                    </a:cubicBezTo>
                    <a:cubicBezTo>
                      <a:pt x="0" y="111"/>
                      <a:pt x="0" y="111"/>
                      <a:pt x="0" y="111"/>
                    </a:cubicBezTo>
                    <a:lnTo>
                      <a:pt x="163" y="0"/>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35"/>
              <p:cNvSpPr/>
              <p:nvPr/>
            </p:nvSpPr>
            <p:spPr bwMode="auto">
              <a:xfrm>
                <a:off x="10793413" y="2654300"/>
                <a:ext cx="301625" cy="187325"/>
              </a:xfrm>
              <a:custGeom>
                <a:gdLst>
                  <a:gd name="T0" fmla="*/ 96 w 261"/>
                  <a:gd name="T1" fmla="*/ 162 h 162"/>
                  <a:gd name="T2" fmla="*/ 261 w 261"/>
                  <a:gd name="T3" fmla="*/ 0 h 162"/>
                  <a:gd name="T4" fmla="*/ 163 w 261"/>
                  <a:gd name="T5" fmla="*/ 24 h 162"/>
                  <a:gd name="T6" fmla="*/ 0 w 261"/>
                  <a:gd name="T7" fmla="*/ 135 h 162"/>
                  <a:gd name="T8" fmla="*/ 96 w 261"/>
                  <a:gd name="T9" fmla="*/ 162 h 162"/>
                </a:gdLst>
                <a:cxnLst>
                  <a:cxn ang="0">
                    <a:pos x="T0" y="T1"/>
                  </a:cxn>
                  <a:cxn ang="0">
                    <a:pos x="T2" y="T3"/>
                  </a:cxn>
                  <a:cxn ang="0">
                    <a:pos x="T4" y="T5"/>
                  </a:cxn>
                  <a:cxn ang="0">
                    <a:pos x="T6" y="T7"/>
                  </a:cxn>
                  <a:cxn ang="0">
                    <a:pos x="T8" y="T9"/>
                  </a:cxn>
                </a:cxnLst>
                <a:rect l="0" t="0" r="r" b="b"/>
                <a:pathLst>
                  <a:path w="261" h="162">
                    <a:moveTo>
                      <a:pt x="96" y="162"/>
                    </a:moveTo>
                    <a:cubicBezTo>
                      <a:pt x="261" y="0"/>
                      <a:pt x="261" y="0"/>
                      <a:pt x="261" y="0"/>
                    </a:cubicBezTo>
                    <a:cubicBezTo>
                      <a:pt x="232" y="9"/>
                      <a:pt x="199" y="17"/>
                      <a:pt x="163" y="24"/>
                    </a:cubicBezTo>
                    <a:cubicBezTo>
                      <a:pt x="0" y="135"/>
                      <a:pt x="0" y="135"/>
                      <a:pt x="0" y="135"/>
                    </a:cubicBezTo>
                    <a:lnTo>
                      <a:pt x="96" y="1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336"/>
              <p:cNvSpPr/>
              <p:nvPr/>
            </p:nvSpPr>
            <p:spPr bwMode="auto">
              <a:xfrm>
                <a:off x="11279188" y="2501900"/>
                <a:ext cx="28575" cy="71437"/>
              </a:xfrm>
              <a:custGeom>
                <a:gdLst>
                  <a:gd name="T0" fmla="*/ 4 w 24"/>
                  <a:gd name="T1" fmla="*/ 18 h 62"/>
                  <a:gd name="T2" fmla="*/ 2 w 24"/>
                  <a:gd name="T3" fmla="*/ 29 h 62"/>
                  <a:gd name="T4" fmla="*/ 24 w 24"/>
                  <a:gd name="T5" fmla="*/ 62 h 62"/>
                  <a:gd name="T6" fmla="*/ 0 w 24"/>
                  <a:gd name="T7" fmla="*/ 0 h 62"/>
                  <a:gd name="T8" fmla="*/ 4 w 24"/>
                  <a:gd name="T9" fmla="*/ 18 h 62"/>
                </a:gdLst>
                <a:cxnLst>
                  <a:cxn ang="0">
                    <a:pos x="T0" y="T1"/>
                  </a:cxn>
                  <a:cxn ang="0">
                    <a:pos x="T2" y="T3"/>
                  </a:cxn>
                  <a:cxn ang="0">
                    <a:pos x="T4" y="T5"/>
                  </a:cxn>
                  <a:cxn ang="0">
                    <a:pos x="T6" y="T7"/>
                  </a:cxn>
                  <a:cxn ang="0">
                    <a:pos x="T8" y="T9"/>
                  </a:cxn>
                </a:cxnLst>
                <a:rect l="0" t="0" r="r" b="b"/>
                <a:pathLst>
                  <a:path w="24" h="62">
                    <a:moveTo>
                      <a:pt x="4" y="18"/>
                    </a:moveTo>
                    <a:cubicBezTo>
                      <a:pt x="4" y="21"/>
                      <a:pt x="3" y="25"/>
                      <a:pt x="2" y="29"/>
                    </a:cubicBezTo>
                    <a:cubicBezTo>
                      <a:pt x="24" y="62"/>
                      <a:pt x="24" y="62"/>
                      <a:pt x="24" y="62"/>
                    </a:cubicBezTo>
                    <a:cubicBezTo>
                      <a:pt x="0" y="0"/>
                      <a:pt x="0" y="0"/>
                      <a:pt x="0" y="0"/>
                    </a:cubicBezTo>
                    <a:cubicBezTo>
                      <a:pt x="3" y="6"/>
                      <a:pt x="4" y="12"/>
                      <a:pt x="4" y="18"/>
                    </a:cubicBez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60"/>
            <p:cNvSpPr/>
            <p:nvPr userDrawn="1"/>
          </p:nvSpPr>
          <p:spPr bwMode="auto">
            <a:xfrm flipH="1">
              <a:off x="10875818" y="4100407"/>
              <a:ext cx="872836" cy="871978"/>
            </a:xfrm>
            <a:custGeom>
              <a:gdLst>
                <a:gd name="T0" fmla="*/ 64 w 128"/>
                <a:gd name="T1" fmla="*/ 0 h 128"/>
                <a:gd name="T2" fmla="*/ 0 w 128"/>
                <a:gd name="T3" fmla="*/ 64 h 128"/>
                <a:gd name="T4" fmla="*/ 64 w 128"/>
                <a:gd name="T5" fmla="*/ 128 h 128"/>
                <a:gd name="T6" fmla="*/ 128 w 128"/>
                <a:gd name="T7" fmla="*/ 128 h 128"/>
                <a:gd name="T8" fmla="*/ 128 w 128"/>
                <a:gd name="T9" fmla="*/ 64 h 128"/>
                <a:gd name="T10" fmla="*/ 64 w 128"/>
                <a:gd name="T11" fmla="*/ 0 h 128"/>
              </a:gdLst>
              <a:cxnLst>
                <a:cxn ang="0">
                  <a:pos x="T0" y="T1"/>
                </a:cxn>
                <a:cxn ang="0">
                  <a:pos x="T2" y="T3"/>
                </a:cxn>
                <a:cxn ang="0">
                  <a:pos x="T4" y="T5"/>
                </a:cxn>
                <a:cxn ang="0">
                  <a:pos x="T6" y="T7"/>
                </a:cxn>
                <a:cxn ang="0">
                  <a:pos x="T8" y="T9"/>
                </a:cxn>
                <a:cxn ang="0">
                  <a:pos x="T10" y="T11"/>
                </a:cxn>
              </a:cxnLst>
              <a:rect l="0" t="0" r="r" b="b"/>
              <a:pathLst>
                <a:path w="128" h="128">
                  <a:moveTo>
                    <a:pt x="64" y="0"/>
                  </a:moveTo>
                  <a:cubicBezTo>
                    <a:pt x="29" y="0"/>
                    <a:pt x="0" y="29"/>
                    <a:pt x="0" y="64"/>
                  </a:cubicBezTo>
                  <a:cubicBezTo>
                    <a:pt x="0" y="99"/>
                    <a:pt x="29" y="128"/>
                    <a:pt x="64" y="128"/>
                  </a:cubicBezTo>
                  <a:cubicBezTo>
                    <a:pt x="128" y="128"/>
                    <a:pt x="128" y="128"/>
                    <a:pt x="128" y="128"/>
                  </a:cubicBezTo>
                  <a:cubicBezTo>
                    <a:pt x="128" y="64"/>
                    <a:pt x="128" y="64"/>
                    <a:pt x="128" y="64"/>
                  </a:cubicBezTo>
                  <a:cubicBezTo>
                    <a:pt x="128" y="29"/>
                    <a:pt x="100" y="0"/>
                    <a:pt x="64" y="0"/>
                  </a:cubicBezTo>
                  <a:close/>
                </a:path>
              </a:pathLst>
            </a:custGeom>
            <a:solidFill>
              <a:srgbClr val="92D050"/>
            </a:solidFill>
            <a:ln>
              <a:solidFill>
                <a:schemeClr val="bg1"/>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21" name="矩形 20"/>
            <p:cNvSpPr/>
            <p:nvPr userDrawn="1"/>
          </p:nvSpPr>
          <p:spPr>
            <a:xfrm>
              <a:off x="10788660" y="4249204"/>
              <a:ext cx="973235" cy="646331"/>
            </a:xfrm>
            <a:prstGeom prst="rect">
              <a:avLst/>
            </a:prstGeom>
          </p:spPr>
          <p:txBody>
            <a:bodyPr wrap="square">
              <a:spAutoFit/>
            </a:bodyPr>
            <a:lstStyle/>
            <a:p>
              <a:pPr algn="ctr"/>
              <a:r>
                <a:rPr lang="zh-CN" altLang="en-US" sz="1200" smtClean="0">
                  <a:solidFill>
                    <a:schemeClr val="bg1"/>
                  </a:solidFill>
                  <a:latin typeface="微软雅黑" pitchFamily="34" charset="-122"/>
                  <a:ea typeface="微软雅黑" pitchFamily="34" charset="-122"/>
                </a:rPr>
                <a:t>布衣公子</a:t>
              </a:r>
            </a:p>
            <a:p>
              <a:pPr algn="ctr"/>
              <a:r>
                <a:rPr lang="zh-CN" altLang="en-US" sz="2400" smtClean="0">
                  <a:solidFill>
                    <a:schemeClr val="bg1"/>
                  </a:solidFill>
                  <a:latin typeface="微软雅黑" pitchFamily="34" charset="-122"/>
                  <a:ea typeface="微软雅黑" pitchFamily="34" charset="-122"/>
                </a:rPr>
                <a:t>作品</a:t>
              </a:r>
              <a:endParaRPr lang="zh-CN" altLang="en-US" sz="2400">
                <a:solidFill>
                  <a:schemeClr val="bg1"/>
                </a:solidFill>
                <a:latin typeface="微软雅黑" panose="020b0503020204020204" pitchFamily="34" charset="-122"/>
                <a:ea typeface="微软雅黑" pitchFamily="34" charset="-122"/>
              </a:endParaRPr>
            </a:p>
          </p:txBody>
        </p:sp>
      </p:grpSp>
    </p:spTree>
    <p:extLst>
      <p:ext uri="{BB962C8B-B14F-4D97-AF65-F5344CB8AC3E}">
        <p14:creationId val="421443575"/>
      </p:ext>
    </p:extLst>
  </p:cSld>
  <p:clrMapOvr>
    <a:masterClrMapping/>
  </p:clrMapOvr>
  <p:transition>
    <p:newsflash/>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spTree>
    <p:extLst>
      <p:ext uri="{BB962C8B-B14F-4D97-AF65-F5344CB8AC3E}">
        <p14:creationId val="22151427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
        <p:nvSpPr>
          <p:cNvPr id="4" name="同心圆 3"/>
          <p:cNvSpPr/>
          <p:nvPr userDrawn="1"/>
        </p:nvSpPr>
        <p:spPr>
          <a:xfrm>
            <a:off x="2856000" y="189000"/>
            <a:ext cx="6480000" cy="6480000"/>
          </a:xfrm>
          <a:prstGeom prst="donut">
            <a:avLst>
              <a:gd name="adj" fmla="val 382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userDrawn="1"/>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170000" y="1503000"/>
            <a:ext cx="3852000" cy="3852000"/>
            <a:chOff x="-950738" y="-766897"/>
            <a:chExt cx="5138738" cy="5138738"/>
          </a:xfrm>
        </p:grpSpPr>
        <p:sp>
          <p:nvSpPr>
            <p:cNvPr id="7" name="Freeform 5"/>
            <p:cNvSpPr/>
            <p:nvPr/>
          </p:nvSpPr>
          <p:spPr bwMode="auto">
            <a:xfrm>
              <a:off x="1617837" y="-766897"/>
              <a:ext cx="2570163" cy="5138738"/>
            </a:xfrm>
            <a:custGeom>
              <a:gdLst>
                <a:gd name="T0" fmla="*/ 0 w 3237"/>
                <a:gd name="T1" fmla="*/ 6472 h 6472"/>
                <a:gd name="T2" fmla="*/ 165 w 3237"/>
                <a:gd name="T3" fmla="*/ 6468 h 6472"/>
                <a:gd name="T4" fmla="*/ 330 w 3237"/>
                <a:gd name="T5" fmla="*/ 6455 h 6472"/>
                <a:gd name="T6" fmla="*/ 492 w 3237"/>
                <a:gd name="T7" fmla="*/ 6434 h 6472"/>
                <a:gd name="T8" fmla="*/ 651 w 3237"/>
                <a:gd name="T9" fmla="*/ 6407 h 6472"/>
                <a:gd name="T10" fmla="*/ 962 w 3237"/>
                <a:gd name="T11" fmla="*/ 6326 h 6472"/>
                <a:gd name="T12" fmla="*/ 1260 w 3237"/>
                <a:gd name="T13" fmla="*/ 6217 h 6472"/>
                <a:gd name="T14" fmla="*/ 1542 w 3237"/>
                <a:gd name="T15" fmla="*/ 6081 h 6472"/>
                <a:gd name="T16" fmla="*/ 1809 w 3237"/>
                <a:gd name="T17" fmla="*/ 5919 h 6472"/>
                <a:gd name="T18" fmla="*/ 2058 w 3237"/>
                <a:gd name="T19" fmla="*/ 5733 h 6472"/>
                <a:gd name="T20" fmla="*/ 2289 w 3237"/>
                <a:gd name="T21" fmla="*/ 5524 h 6472"/>
                <a:gd name="T22" fmla="*/ 2498 w 3237"/>
                <a:gd name="T23" fmla="*/ 5294 h 6472"/>
                <a:gd name="T24" fmla="*/ 2684 w 3237"/>
                <a:gd name="T25" fmla="*/ 5044 h 6472"/>
                <a:gd name="T26" fmla="*/ 2846 w 3237"/>
                <a:gd name="T27" fmla="*/ 4777 h 6472"/>
                <a:gd name="T28" fmla="*/ 2982 w 3237"/>
                <a:gd name="T29" fmla="*/ 4495 h 6472"/>
                <a:gd name="T30" fmla="*/ 3091 w 3237"/>
                <a:gd name="T31" fmla="*/ 4198 h 6472"/>
                <a:gd name="T32" fmla="*/ 3172 w 3237"/>
                <a:gd name="T33" fmla="*/ 3887 h 6472"/>
                <a:gd name="T34" fmla="*/ 3199 w 3237"/>
                <a:gd name="T35" fmla="*/ 3727 h 6472"/>
                <a:gd name="T36" fmla="*/ 3220 w 3237"/>
                <a:gd name="T37" fmla="*/ 3566 h 6472"/>
                <a:gd name="T38" fmla="*/ 3233 w 3237"/>
                <a:gd name="T39" fmla="*/ 3401 h 6472"/>
                <a:gd name="T40" fmla="*/ 3237 w 3237"/>
                <a:gd name="T41" fmla="*/ 3236 h 6472"/>
                <a:gd name="T42" fmla="*/ 3233 w 3237"/>
                <a:gd name="T43" fmla="*/ 3069 h 6472"/>
                <a:gd name="T44" fmla="*/ 3220 w 3237"/>
                <a:gd name="T45" fmla="*/ 2904 h 6472"/>
                <a:gd name="T46" fmla="*/ 3199 w 3237"/>
                <a:gd name="T47" fmla="*/ 2743 h 6472"/>
                <a:gd name="T48" fmla="*/ 3172 w 3237"/>
                <a:gd name="T49" fmla="*/ 2583 h 6472"/>
                <a:gd name="T50" fmla="*/ 3091 w 3237"/>
                <a:gd name="T51" fmla="*/ 2272 h 6472"/>
                <a:gd name="T52" fmla="*/ 2982 w 3237"/>
                <a:gd name="T53" fmla="*/ 1975 h 6472"/>
                <a:gd name="T54" fmla="*/ 2846 w 3237"/>
                <a:gd name="T55" fmla="*/ 1693 h 6472"/>
                <a:gd name="T56" fmla="*/ 2684 w 3237"/>
                <a:gd name="T57" fmla="*/ 1426 h 6472"/>
                <a:gd name="T58" fmla="*/ 2498 w 3237"/>
                <a:gd name="T59" fmla="*/ 1176 h 6472"/>
                <a:gd name="T60" fmla="*/ 2289 w 3237"/>
                <a:gd name="T61" fmla="*/ 948 h 6472"/>
                <a:gd name="T62" fmla="*/ 2058 w 3237"/>
                <a:gd name="T63" fmla="*/ 739 h 6472"/>
                <a:gd name="T64" fmla="*/ 1809 w 3237"/>
                <a:gd name="T65" fmla="*/ 552 h 6472"/>
                <a:gd name="T66" fmla="*/ 1542 w 3237"/>
                <a:gd name="T67" fmla="*/ 389 h 6472"/>
                <a:gd name="T68" fmla="*/ 1260 w 3237"/>
                <a:gd name="T69" fmla="*/ 253 h 6472"/>
                <a:gd name="T70" fmla="*/ 962 w 3237"/>
                <a:gd name="T71" fmla="*/ 144 h 6472"/>
                <a:gd name="T72" fmla="*/ 651 w 3237"/>
                <a:gd name="T73" fmla="*/ 65 h 6472"/>
                <a:gd name="T74" fmla="*/ 492 w 3237"/>
                <a:gd name="T75" fmla="*/ 36 h 6472"/>
                <a:gd name="T76" fmla="*/ 330 w 3237"/>
                <a:gd name="T77" fmla="*/ 15 h 6472"/>
                <a:gd name="T78" fmla="*/ 165 w 3237"/>
                <a:gd name="T79" fmla="*/ 3 h 6472"/>
                <a:gd name="T80" fmla="*/ 0 w 3237"/>
                <a:gd name="T81" fmla="*/ 0 h 6472"/>
                <a:gd name="T82" fmla="*/ 0 w 3237"/>
                <a:gd name="T83" fmla="*/ 3236 h 64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37" h="6472">
                  <a:moveTo>
                    <a:pt x="0" y="3236"/>
                  </a:moveTo>
                  <a:lnTo>
                    <a:pt x="0" y="6472"/>
                  </a:lnTo>
                  <a:lnTo>
                    <a:pt x="83" y="6470"/>
                  </a:lnTo>
                  <a:lnTo>
                    <a:pt x="165" y="6468"/>
                  </a:lnTo>
                  <a:lnTo>
                    <a:pt x="248" y="6463"/>
                  </a:lnTo>
                  <a:lnTo>
                    <a:pt x="330" y="6455"/>
                  </a:lnTo>
                  <a:lnTo>
                    <a:pt x="411" y="6445"/>
                  </a:lnTo>
                  <a:lnTo>
                    <a:pt x="492" y="6434"/>
                  </a:lnTo>
                  <a:lnTo>
                    <a:pt x="572" y="6422"/>
                  </a:lnTo>
                  <a:lnTo>
                    <a:pt x="651" y="6407"/>
                  </a:lnTo>
                  <a:lnTo>
                    <a:pt x="808" y="6371"/>
                  </a:lnTo>
                  <a:lnTo>
                    <a:pt x="962" y="6326"/>
                  </a:lnTo>
                  <a:lnTo>
                    <a:pt x="1112" y="6277"/>
                  </a:lnTo>
                  <a:lnTo>
                    <a:pt x="1260" y="6217"/>
                  </a:lnTo>
                  <a:lnTo>
                    <a:pt x="1404" y="6154"/>
                  </a:lnTo>
                  <a:lnTo>
                    <a:pt x="1542" y="6081"/>
                  </a:lnTo>
                  <a:lnTo>
                    <a:pt x="1678" y="6004"/>
                  </a:lnTo>
                  <a:lnTo>
                    <a:pt x="1809" y="5919"/>
                  </a:lnTo>
                  <a:lnTo>
                    <a:pt x="1937" y="5829"/>
                  </a:lnTo>
                  <a:lnTo>
                    <a:pt x="2058" y="5733"/>
                  </a:lnTo>
                  <a:lnTo>
                    <a:pt x="2175" y="5632"/>
                  </a:lnTo>
                  <a:lnTo>
                    <a:pt x="2289" y="5524"/>
                  </a:lnTo>
                  <a:lnTo>
                    <a:pt x="2396" y="5411"/>
                  </a:lnTo>
                  <a:lnTo>
                    <a:pt x="2498" y="5294"/>
                  </a:lnTo>
                  <a:lnTo>
                    <a:pt x="2594" y="5173"/>
                  </a:lnTo>
                  <a:lnTo>
                    <a:pt x="2684" y="5044"/>
                  </a:lnTo>
                  <a:lnTo>
                    <a:pt x="2769" y="4914"/>
                  </a:lnTo>
                  <a:lnTo>
                    <a:pt x="2846" y="4777"/>
                  </a:lnTo>
                  <a:lnTo>
                    <a:pt x="2919" y="4639"/>
                  </a:lnTo>
                  <a:lnTo>
                    <a:pt x="2982" y="4495"/>
                  </a:lnTo>
                  <a:lnTo>
                    <a:pt x="3041" y="4347"/>
                  </a:lnTo>
                  <a:lnTo>
                    <a:pt x="3091" y="4198"/>
                  </a:lnTo>
                  <a:lnTo>
                    <a:pt x="3136" y="4044"/>
                  </a:lnTo>
                  <a:lnTo>
                    <a:pt x="3172" y="3887"/>
                  </a:lnTo>
                  <a:lnTo>
                    <a:pt x="3187" y="3808"/>
                  </a:lnTo>
                  <a:lnTo>
                    <a:pt x="3199" y="3727"/>
                  </a:lnTo>
                  <a:lnTo>
                    <a:pt x="3210" y="3647"/>
                  </a:lnTo>
                  <a:lnTo>
                    <a:pt x="3220" y="3566"/>
                  </a:lnTo>
                  <a:lnTo>
                    <a:pt x="3228" y="3484"/>
                  </a:lnTo>
                  <a:lnTo>
                    <a:pt x="3233" y="3401"/>
                  </a:lnTo>
                  <a:lnTo>
                    <a:pt x="3235" y="3319"/>
                  </a:lnTo>
                  <a:lnTo>
                    <a:pt x="3237" y="3236"/>
                  </a:lnTo>
                  <a:lnTo>
                    <a:pt x="3235" y="3151"/>
                  </a:lnTo>
                  <a:lnTo>
                    <a:pt x="3233" y="3069"/>
                  </a:lnTo>
                  <a:lnTo>
                    <a:pt x="3228" y="2986"/>
                  </a:lnTo>
                  <a:lnTo>
                    <a:pt x="3220" y="2904"/>
                  </a:lnTo>
                  <a:lnTo>
                    <a:pt x="3210" y="2823"/>
                  </a:lnTo>
                  <a:lnTo>
                    <a:pt x="3199" y="2743"/>
                  </a:lnTo>
                  <a:lnTo>
                    <a:pt x="3187" y="2662"/>
                  </a:lnTo>
                  <a:lnTo>
                    <a:pt x="3172" y="2583"/>
                  </a:lnTo>
                  <a:lnTo>
                    <a:pt x="3136" y="2426"/>
                  </a:lnTo>
                  <a:lnTo>
                    <a:pt x="3091" y="2272"/>
                  </a:lnTo>
                  <a:lnTo>
                    <a:pt x="3041" y="2123"/>
                  </a:lnTo>
                  <a:lnTo>
                    <a:pt x="2982" y="1975"/>
                  </a:lnTo>
                  <a:lnTo>
                    <a:pt x="2919" y="1833"/>
                  </a:lnTo>
                  <a:lnTo>
                    <a:pt x="2846" y="1693"/>
                  </a:lnTo>
                  <a:lnTo>
                    <a:pt x="2769" y="1556"/>
                  </a:lnTo>
                  <a:lnTo>
                    <a:pt x="2684" y="1426"/>
                  </a:lnTo>
                  <a:lnTo>
                    <a:pt x="2594" y="1299"/>
                  </a:lnTo>
                  <a:lnTo>
                    <a:pt x="2498" y="1176"/>
                  </a:lnTo>
                  <a:lnTo>
                    <a:pt x="2396" y="1059"/>
                  </a:lnTo>
                  <a:lnTo>
                    <a:pt x="2289" y="948"/>
                  </a:lnTo>
                  <a:lnTo>
                    <a:pt x="2175" y="840"/>
                  </a:lnTo>
                  <a:lnTo>
                    <a:pt x="2058" y="739"/>
                  </a:lnTo>
                  <a:lnTo>
                    <a:pt x="1937" y="643"/>
                  </a:lnTo>
                  <a:lnTo>
                    <a:pt x="1809" y="552"/>
                  </a:lnTo>
                  <a:lnTo>
                    <a:pt x="1678" y="468"/>
                  </a:lnTo>
                  <a:lnTo>
                    <a:pt x="1542" y="389"/>
                  </a:lnTo>
                  <a:lnTo>
                    <a:pt x="1404" y="318"/>
                  </a:lnTo>
                  <a:lnTo>
                    <a:pt x="1260" y="253"/>
                  </a:lnTo>
                  <a:lnTo>
                    <a:pt x="1112" y="195"/>
                  </a:lnTo>
                  <a:lnTo>
                    <a:pt x="962" y="144"/>
                  </a:lnTo>
                  <a:lnTo>
                    <a:pt x="808" y="101"/>
                  </a:lnTo>
                  <a:lnTo>
                    <a:pt x="651" y="65"/>
                  </a:lnTo>
                  <a:lnTo>
                    <a:pt x="572" y="50"/>
                  </a:lnTo>
                  <a:lnTo>
                    <a:pt x="492" y="36"/>
                  </a:lnTo>
                  <a:lnTo>
                    <a:pt x="411" y="25"/>
                  </a:lnTo>
                  <a:lnTo>
                    <a:pt x="330" y="15"/>
                  </a:lnTo>
                  <a:lnTo>
                    <a:pt x="248" y="9"/>
                  </a:lnTo>
                  <a:lnTo>
                    <a:pt x="165" y="3"/>
                  </a:lnTo>
                  <a:lnTo>
                    <a:pt x="83" y="0"/>
                  </a:lnTo>
                  <a:lnTo>
                    <a:pt x="0" y="0"/>
                  </a:lnTo>
                  <a:lnTo>
                    <a:pt x="0" y="0"/>
                  </a:lnTo>
                  <a:lnTo>
                    <a:pt x="0" y="3236"/>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7"/>
            <p:cNvSpPr/>
            <p:nvPr/>
          </p:nvSpPr>
          <p:spPr bwMode="auto">
            <a:xfrm>
              <a:off x="-950738" y="-766897"/>
              <a:ext cx="2568575" cy="5138738"/>
            </a:xfrm>
            <a:custGeom>
              <a:gdLst>
                <a:gd name="T0" fmla="*/ 3237 w 3237"/>
                <a:gd name="T1" fmla="*/ 0 h 6472"/>
                <a:gd name="T2" fmla="*/ 3070 w 3237"/>
                <a:gd name="T3" fmla="*/ 3 h 6472"/>
                <a:gd name="T4" fmla="*/ 2905 w 3237"/>
                <a:gd name="T5" fmla="*/ 15 h 6472"/>
                <a:gd name="T6" fmla="*/ 2743 w 3237"/>
                <a:gd name="T7" fmla="*/ 36 h 6472"/>
                <a:gd name="T8" fmla="*/ 2584 w 3237"/>
                <a:gd name="T9" fmla="*/ 65 h 6472"/>
                <a:gd name="T10" fmla="*/ 2273 w 3237"/>
                <a:gd name="T11" fmla="*/ 144 h 6472"/>
                <a:gd name="T12" fmla="*/ 1975 w 3237"/>
                <a:gd name="T13" fmla="*/ 253 h 6472"/>
                <a:gd name="T14" fmla="*/ 1693 w 3237"/>
                <a:gd name="T15" fmla="*/ 389 h 6472"/>
                <a:gd name="T16" fmla="*/ 1426 w 3237"/>
                <a:gd name="T17" fmla="*/ 552 h 6472"/>
                <a:gd name="T18" fmla="*/ 1177 w 3237"/>
                <a:gd name="T19" fmla="*/ 739 h 6472"/>
                <a:gd name="T20" fmla="*/ 946 w 3237"/>
                <a:gd name="T21" fmla="*/ 946 h 6472"/>
                <a:gd name="T22" fmla="*/ 739 w 3237"/>
                <a:gd name="T23" fmla="*/ 1176 h 6472"/>
                <a:gd name="T24" fmla="*/ 553 w 3237"/>
                <a:gd name="T25" fmla="*/ 1426 h 6472"/>
                <a:gd name="T26" fmla="*/ 389 w 3237"/>
                <a:gd name="T27" fmla="*/ 1693 h 6472"/>
                <a:gd name="T28" fmla="*/ 253 w 3237"/>
                <a:gd name="T29" fmla="*/ 1975 h 6472"/>
                <a:gd name="T30" fmla="*/ 144 w 3237"/>
                <a:gd name="T31" fmla="*/ 2272 h 6472"/>
                <a:gd name="T32" fmla="*/ 65 w 3237"/>
                <a:gd name="T33" fmla="*/ 2583 h 6472"/>
                <a:gd name="T34" fmla="*/ 36 w 3237"/>
                <a:gd name="T35" fmla="*/ 2743 h 6472"/>
                <a:gd name="T36" fmla="*/ 15 w 3237"/>
                <a:gd name="T37" fmla="*/ 2904 h 6472"/>
                <a:gd name="T38" fmla="*/ 3 w 3237"/>
                <a:gd name="T39" fmla="*/ 3069 h 6472"/>
                <a:gd name="T40" fmla="*/ 0 w 3237"/>
                <a:gd name="T41" fmla="*/ 3236 h 6472"/>
                <a:gd name="T42" fmla="*/ 3 w 3237"/>
                <a:gd name="T43" fmla="*/ 3401 h 6472"/>
                <a:gd name="T44" fmla="*/ 15 w 3237"/>
                <a:gd name="T45" fmla="*/ 3566 h 6472"/>
                <a:gd name="T46" fmla="*/ 36 w 3237"/>
                <a:gd name="T47" fmla="*/ 3727 h 6472"/>
                <a:gd name="T48" fmla="*/ 65 w 3237"/>
                <a:gd name="T49" fmla="*/ 3887 h 6472"/>
                <a:gd name="T50" fmla="*/ 144 w 3237"/>
                <a:gd name="T51" fmla="*/ 4198 h 6472"/>
                <a:gd name="T52" fmla="*/ 253 w 3237"/>
                <a:gd name="T53" fmla="*/ 4495 h 6472"/>
                <a:gd name="T54" fmla="*/ 389 w 3237"/>
                <a:gd name="T55" fmla="*/ 4777 h 6472"/>
                <a:gd name="T56" fmla="*/ 553 w 3237"/>
                <a:gd name="T57" fmla="*/ 5044 h 6472"/>
                <a:gd name="T58" fmla="*/ 739 w 3237"/>
                <a:gd name="T59" fmla="*/ 5294 h 6472"/>
                <a:gd name="T60" fmla="*/ 946 w 3237"/>
                <a:gd name="T61" fmla="*/ 5524 h 6472"/>
                <a:gd name="T62" fmla="*/ 1177 w 3237"/>
                <a:gd name="T63" fmla="*/ 5733 h 6472"/>
                <a:gd name="T64" fmla="*/ 1426 w 3237"/>
                <a:gd name="T65" fmla="*/ 5919 h 6472"/>
                <a:gd name="T66" fmla="*/ 1693 w 3237"/>
                <a:gd name="T67" fmla="*/ 6081 h 6472"/>
                <a:gd name="T68" fmla="*/ 1975 w 3237"/>
                <a:gd name="T69" fmla="*/ 6217 h 6472"/>
                <a:gd name="T70" fmla="*/ 2273 w 3237"/>
                <a:gd name="T71" fmla="*/ 6326 h 6472"/>
                <a:gd name="T72" fmla="*/ 2584 w 3237"/>
                <a:gd name="T73" fmla="*/ 6405 h 6472"/>
                <a:gd name="T74" fmla="*/ 2743 w 3237"/>
                <a:gd name="T75" fmla="*/ 6434 h 6472"/>
                <a:gd name="T76" fmla="*/ 2905 w 3237"/>
                <a:gd name="T77" fmla="*/ 6455 h 6472"/>
                <a:gd name="T78" fmla="*/ 3070 w 3237"/>
                <a:gd name="T79" fmla="*/ 6468 h 6472"/>
                <a:gd name="T80" fmla="*/ 3237 w 3237"/>
                <a:gd name="T81" fmla="*/ 6472 h 64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7" h="6472">
                  <a:moveTo>
                    <a:pt x="3237" y="3236"/>
                  </a:moveTo>
                  <a:lnTo>
                    <a:pt x="3237" y="0"/>
                  </a:lnTo>
                  <a:lnTo>
                    <a:pt x="3152" y="0"/>
                  </a:lnTo>
                  <a:lnTo>
                    <a:pt x="3070" y="3"/>
                  </a:lnTo>
                  <a:lnTo>
                    <a:pt x="2987" y="9"/>
                  </a:lnTo>
                  <a:lnTo>
                    <a:pt x="2905" y="15"/>
                  </a:lnTo>
                  <a:lnTo>
                    <a:pt x="2824" y="25"/>
                  </a:lnTo>
                  <a:lnTo>
                    <a:pt x="2743" y="36"/>
                  </a:lnTo>
                  <a:lnTo>
                    <a:pt x="2663" y="50"/>
                  </a:lnTo>
                  <a:lnTo>
                    <a:pt x="2584" y="65"/>
                  </a:lnTo>
                  <a:lnTo>
                    <a:pt x="2427" y="101"/>
                  </a:lnTo>
                  <a:lnTo>
                    <a:pt x="2273" y="144"/>
                  </a:lnTo>
                  <a:lnTo>
                    <a:pt x="2123" y="195"/>
                  </a:lnTo>
                  <a:lnTo>
                    <a:pt x="1975" y="253"/>
                  </a:lnTo>
                  <a:lnTo>
                    <a:pt x="1833" y="318"/>
                  </a:lnTo>
                  <a:lnTo>
                    <a:pt x="1693" y="389"/>
                  </a:lnTo>
                  <a:lnTo>
                    <a:pt x="1557" y="468"/>
                  </a:lnTo>
                  <a:lnTo>
                    <a:pt x="1426" y="552"/>
                  </a:lnTo>
                  <a:lnTo>
                    <a:pt x="1300" y="643"/>
                  </a:lnTo>
                  <a:lnTo>
                    <a:pt x="1177" y="739"/>
                  </a:lnTo>
                  <a:lnTo>
                    <a:pt x="1060" y="840"/>
                  </a:lnTo>
                  <a:lnTo>
                    <a:pt x="946" y="946"/>
                  </a:lnTo>
                  <a:lnTo>
                    <a:pt x="841" y="1059"/>
                  </a:lnTo>
                  <a:lnTo>
                    <a:pt x="739" y="1176"/>
                  </a:lnTo>
                  <a:lnTo>
                    <a:pt x="643" y="1299"/>
                  </a:lnTo>
                  <a:lnTo>
                    <a:pt x="553" y="1426"/>
                  </a:lnTo>
                  <a:lnTo>
                    <a:pt x="468" y="1556"/>
                  </a:lnTo>
                  <a:lnTo>
                    <a:pt x="389" y="1693"/>
                  </a:lnTo>
                  <a:lnTo>
                    <a:pt x="318" y="1833"/>
                  </a:lnTo>
                  <a:lnTo>
                    <a:pt x="253" y="1975"/>
                  </a:lnTo>
                  <a:lnTo>
                    <a:pt x="195" y="2123"/>
                  </a:lnTo>
                  <a:lnTo>
                    <a:pt x="144" y="2272"/>
                  </a:lnTo>
                  <a:lnTo>
                    <a:pt x="101" y="2426"/>
                  </a:lnTo>
                  <a:lnTo>
                    <a:pt x="65" y="2583"/>
                  </a:lnTo>
                  <a:lnTo>
                    <a:pt x="50" y="2662"/>
                  </a:lnTo>
                  <a:lnTo>
                    <a:pt x="36" y="2743"/>
                  </a:lnTo>
                  <a:lnTo>
                    <a:pt x="25" y="2823"/>
                  </a:lnTo>
                  <a:lnTo>
                    <a:pt x="15" y="2904"/>
                  </a:lnTo>
                  <a:lnTo>
                    <a:pt x="9" y="2986"/>
                  </a:lnTo>
                  <a:lnTo>
                    <a:pt x="3" y="3069"/>
                  </a:lnTo>
                  <a:lnTo>
                    <a:pt x="0" y="3151"/>
                  </a:lnTo>
                  <a:lnTo>
                    <a:pt x="0" y="3236"/>
                  </a:lnTo>
                  <a:lnTo>
                    <a:pt x="0" y="3319"/>
                  </a:lnTo>
                  <a:lnTo>
                    <a:pt x="3" y="3401"/>
                  </a:lnTo>
                  <a:lnTo>
                    <a:pt x="9" y="3484"/>
                  </a:lnTo>
                  <a:lnTo>
                    <a:pt x="15" y="3566"/>
                  </a:lnTo>
                  <a:lnTo>
                    <a:pt x="25" y="3647"/>
                  </a:lnTo>
                  <a:lnTo>
                    <a:pt x="36" y="3727"/>
                  </a:lnTo>
                  <a:lnTo>
                    <a:pt x="50" y="3808"/>
                  </a:lnTo>
                  <a:lnTo>
                    <a:pt x="65" y="3887"/>
                  </a:lnTo>
                  <a:lnTo>
                    <a:pt x="101" y="4044"/>
                  </a:lnTo>
                  <a:lnTo>
                    <a:pt x="144" y="4198"/>
                  </a:lnTo>
                  <a:lnTo>
                    <a:pt x="195" y="4347"/>
                  </a:lnTo>
                  <a:lnTo>
                    <a:pt x="253" y="4495"/>
                  </a:lnTo>
                  <a:lnTo>
                    <a:pt x="318" y="4639"/>
                  </a:lnTo>
                  <a:lnTo>
                    <a:pt x="389" y="4777"/>
                  </a:lnTo>
                  <a:lnTo>
                    <a:pt x="468" y="4914"/>
                  </a:lnTo>
                  <a:lnTo>
                    <a:pt x="553" y="5044"/>
                  </a:lnTo>
                  <a:lnTo>
                    <a:pt x="643" y="5171"/>
                  </a:lnTo>
                  <a:lnTo>
                    <a:pt x="739" y="5294"/>
                  </a:lnTo>
                  <a:lnTo>
                    <a:pt x="841" y="5411"/>
                  </a:lnTo>
                  <a:lnTo>
                    <a:pt x="946" y="5524"/>
                  </a:lnTo>
                  <a:lnTo>
                    <a:pt x="1060" y="5632"/>
                  </a:lnTo>
                  <a:lnTo>
                    <a:pt x="1177" y="5733"/>
                  </a:lnTo>
                  <a:lnTo>
                    <a:pt x="1300" y="5829"/>
                  </a:lnTo>
                  <a:lnTo>
                    <a:pt x="1426" y="5919"/>
                  </a:lnTo>
                  <a:lnTo>
                    <a:pt x="1557" y="6004"/>
                  </a:lnTo>
                  <a:lnTo>
                    <a:pt x="1693" y="6081"/>
                  </a:lnTo>
                  <a:lnTo>
                    <a:pt x="1833" y="6152"/>
                  </a:lnTo>
                  <a:lnTo>
                    <a:pt x="1975" y="6217"/>
                  </a:lnTo>
                  <a:lnTo>
                    <a:pt x="2123" y="6275"/>
                  </a:lnTo>
                  <a:lnTo>
                    <a:pt x="2273" y="6326"/>
                  </a:lnTo>
                  <a:lnTo>
                    <a:pt x="2427" y="6371"/>
                  </a:lnTo>
                  <a:lnTo>
                    <a:pt x="2584" y="6405"/>
                  </a:lnTo>
                  <a:lnTo>
                    <a:pt x="2663" y="6420"/>
                  </a:lnTo>
                  <a:lnTo>
                    <a:pt x="2743" y="6434"/>
                  </a:lnTo>
                  <a:lnTo>
                    <a:pt x="2824" y="6445"/>
                  </a:lnTo>
                  <a:lnTo>
                    <a:pt x="2905" y="6455"/>
                  </a:lnTo>
                  <a:lnTo>
                    <a:pt x="2987" y="6463"/>
                  </a:lnTo>
                  <a:lnTo>
                    <a:pt x="3070" y="6468"/>
                  </a:lnTo>
                  <a:lnTo>
                    <a:pt x="3152" y="6470"/>
                  </a:lnTo>
                  <a:lnTo>
                    <a:pt x="3237" y="6472"/>
                  </a:lnTo>
                  <a:lnTo>
                    <a:pt x="3237" y="32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9" name="图片 8"/>
          <p:cNvPicPr>
            <a:picLocks noChangeAspect="1"/>
          </p:cNvPicPr>
          <p:nvPr userDrawn="1"/>
        </p:nvPicPr>
        <p:blipFill>
          <a:blip r:embed="rId1">
            <a:extLst>
              <a:ext uri="{28A0092B-C50C-407E-A947-70E740481C1C}">
                <a14:useLocalDpi/>
              </a:ext>
            </a:extLst>
          </a:blip>
          <a:stretch>
            <a:fillRect/>
          </a:stretch>
        </p:blipFill>
        <p:spPr>
          <a:xfrm>
            <a:off x="4206000" y="1539000"/>
            <a:ext cx="3780000" cy="3780000"/>
          </a:xfrm>
          <a:prstGeom prst="ellipse">
            <a:avLst/>
          </a:prstGeom>
          <a:ln w="28575">
            <a:noFill/>
          </a:ln>
        </p:spPr>
      </p:pic>
      <p:sp>
        <p:nvSpPr>
          <p:cNvPr id="10" name="矩形 9"/>
          <p:cNvSpPr/>
          <p:nvPr userDrawn="1"/>
        </p:nvSpPr>
        <p:spPr>
          <a:xfrm>
            <a:off x="546742" y="757248"/>
            <a:ext cx="2003258" cy="781752"/>
          </a:xfrm>
          <a:prstGeom prst="rect">
            <a:avLst/>
          </a:prstGeom>
        </p:spPr>
        <p:txBody>
          <a:bodyPr wrap="square">
            <a:spAutoFit/>
          </a:bodyPr>
          <a:lstStyle/>
          <a:p>
            <a:pPr marL="0" marR="0" lvl="0" indent="0" defTabSz="914400" eaLnBrk="1" fontAlgn="auto" latinLnBrk="0" hangingPunct="1">
              <a:lnSpc>
                <a:spcPct val="112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rPr>
              <a:t>目录页 </a:t>
            </a:r>
            <a:r>
              <a:rPr kumimoji="0" lang="en-US" altLang="zh-CN" sz="24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rPr>
              <a:t> </a:t>
            </a:r>
          </a:p>
          <a:p>
            <a:pPr marL="0" marR="0" lvl="0" indent="0" defTabSz="914400" eaLnBrk="1" fontAlgn="auto" latinLnBrk="0" hangingPunct="1">
              <a:lnSpc>
                <a:spcPct val="112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chemeClr val="bg1"/>
                </a:solidFill>
                <a:effectLst/>
                <a:uLnTx/>
                <a:uFillTx/>
                <a:latin typeface="Calibri"/>
                <a:ea typeface="宋体" panose="02010600030101010101" pitchFamily="2" charset="-122"/>
              </a:rPr>
              <a:t>CONTENTS PAGE </a:t>
            </a:r>
            <a:endParaRPr kumimoji="0" lang="zh-CN" altLang="en-US" sz="1800" b="0" i="0" u="none" strike="noStrike" kern="0" cap="none" spc="0" normalizeH="0" baseline="0" noProof="0" smtClean="0">
              <a:ln>
                <a:noFill/>
              </a:ln>
              <a:solidFill>
                <a:schemeClr val="bg1"/>
              </a:solidFill>
              <a:effectLst/>
              <a:uLnTx/>
              <a:uFillTx/>
            </a:endParaRPr>
          </a:p>
        </p:txBody>
      </p:sp>
      <p:sp>
        <p:nvSpPr>
          <p:cNvPr id="11" name="TextBox 5"/>
          <p:cNvSpPr txBox="1"/>
          <p:nvPr userDrawn="1"/>
        </p:nvSpPr>
        <p:spPr>
          <a:xfrm>
            <a:off x="8359696" y="4360604"/>
            <a:ext cx="3832304" cy="369332"/>
          </a:xfrm>
          <a:prstGeom prst="rect">
            <a:avLst/>
          </a:prstGeom>
          <a:noFill/>
        </p:spPr>
        <p:txBody>
          <a:bodyPr vert="horz" wrap="square" lIns="0" tIns="0" rIns="0" bIns="0" rtlCol="0" anchor="ctr">
            <a:spAutoFit/>
          </a:bodyPr>
          <a:lstStyle/>
          <a:p>
            <a:pPr algn="l"/>
            <a:r>
              <a:rPr lang="en-US" altLang="zh-CN" sz="2400" smtClean="0">
                <a:solidFill>
                  <a:srgbClr val="3E3D4F"/>
                </a:solidFill>
                <a:latin typeface="Impact" pitchFamily="34" charset="0"/>
                <a:ea typeface="微软雅黑" pitchFamily="34" charset="-122"/>
              </a:rPr>
              <a:t>04    </a:t>
            </a:r>
            <a:r>
              <a:rPr lang="zh-CN" altLang="en-US" sz="2400" smtClean="0">
                <a:solidFill>
                  <a:srgbClr val="3E3D4F"/>
                </a:solidFill>
                <a:latin typeface="Impact" pitchFamily="34" charset="0"/>
                <a:ea typeface="微软雅黑" pitchFamily="34" charset="-122"/>
              </a:rPr>
              <a:t>亲子教育的理念</a:t>
            </a:r>
            <a:endParaRPr lang="zh-CN" altLang="en-US" sz="2400">
              <a:solidFill>
                <a:srgbClr val="3E3D4F"/>
              </a:solidFill>
              <a:latin typeface="微软雅黑" panose="020b0503020204020204" pitchFamily="34" charset="-122"/>
              <a:ea typeface="微软雅黑" pitchFamily="34" charset="-122"/>
            </a:endParaRPr>
          </a:p>
        </p:txBody>
      </p:sp>
      <p:sp>
        <p:nvSpPr>
          <p:cNvPr id="12" name="TextBox 6"/>
          <p:cNvSpPr txBox="1"/>
          <p:nvPr userDrawn="1"/>
        </p:nvSpPr>
        <p:spPr>
          <a:xfrm>
            <a:off x="8359696" y="2128356"/>
            <a:ext cx="3832304" cy="369332"/>
          </a:xfrm>
          <a:prstGeom prst="rect">
            <a:avLst/>
          </a:prstGeom>
          <a:noFill/>
        </p:spPr>
        <p:txBody>
          <a:bodyPr vert="horz" wrap="square" lIns="0" tIns="0" rIns="0" bIns="0" rtlCol="0" anchor="ctr">
            <a:spAutoFit/>
          </a:bodyPr>
          <a:lstStyle/>
          <a:p>
            <a:pPr algn="l"/>
            <a:r>
              <a:rPr lang="en-US" altLang="zh-CN" sz="2400" smtClean="0">
                <a:solidFill>
                  <a:srgbClr val="3E3D4F"/>
                </a:solidFill>
                <a:latin typeface="Impact" pitchFamily="34" charset="0"/>
                <a:ea typeface="微软雅黑" pitchFamily="34" charset="-122"/>
              </a:rPr>
              <a:t>01    </a:t>
            </a:r>
            <a:r>
              <a:rPr lang="zh-CN" altLang="en-US" sz="2400" smtClean="0">
                <a:solidFill>
                  <a:srgbClr val="3E3D4F"/>
                </a:solidFill>
                <a:latin typeface="微软雅黑" pitchFamily="34" charset="-122"/>
                <a:ea typeface="微软雅黑" pitchFamily="34" charset="-122"/>
              </a:rPr>
              <a:t>亲子教育的重要性</a:t>
            </a:r>
            <a:endParaRPr lang="zh-CN" altLang="en-US" sz="2400">
              <a:solidFill>
                <a:srgbClr val="3E3D4F"/>
              </a:solidFill>
              <a:latin typeface="微软雅黑" pitchFamily="34" charset="-122"/>
              <a:ea typeface="微软雅黑" pitchFamily="34" charset="-122"/>
            </a:endParaRPr>
          </a:p>
        </p:txBody>
      </p:sp>
      <p:sp>
        <p:nvSpPr>
          <p:cNvPr id="13" name="TextBox 10"/>
          <p:cNvSpPr txBox="1"/>
          <p:nvPr userDrawn="1"/>
        </p:nvSpPr>
        <p:spPr>
          <a:xfrm>
            <a:off x="8359696" y="2872439"/>
            <a:ext cx="3832304" cy="369332"/>
          </a:xfrm>
          <a:prstGeom prst="rect">
            <a:avLst/>
          </a:prstGeom>
          <a:noFill/>
        </p:spPr>
        <p:txBody>
          <a:bodyPr vert="horz" wrap="square" lIns="0" tIns="0" rIns="0" bIns="0" rtlCol="0" anchor="ctr">
            <a:spAutoFit/>
          </a:bodyPr>
          <a:lstStyle/>
          <a:p>
            <a:pPr algn="l"/>
            <a:r>
              <a:rPr lang="en-US" altLang="zh-CN" sz="2400" smtClean="0">
                <a:solidFill>
                  <a:srgbClr val="3E3D4F"/>
                </a:solidFill>
                <a:latin typeface="Impact" pitchFamily="34" charset="0"/>
                <a:ea typeface="微软雅黑" pitchFamily="34" charset="-122"/>
              </a:rPr>
              <a:t>02    </a:t>
            </a:r>
            <a:r>
              <a:rPr lang="zh-CN" altLang="en-US" sz="2400" smtClean="0">
                <a:solidFill>
                  <a:srgbClr val="3E3D4F"/>
                </a:solidFill>
                <a:latin typeface="微软雅黑" pitchFamily="34" charset="-122"/>
                <a:ea typeface="微软雅黑" pitchFamily="34" charset="-122"/>
              </a:rPr>
              <a:t>亲子教育的内容</a:t>
            </a:r>
            <a:endParaRPr lang="zh-CN" altLang="en-US" sz="2400">
              <a:solidFill>
                <a:srgbClr val="3E3D4F"/>
              </a:solidFill>
              <a:latin typeface="微软雅黑" pitchFamily="34" charset="-122"/>
              <a:ea typeface="微软雅黑" pitchFamily="34" charset="-122"/>
            </a:endParaRPr>
          </a:p>
        </p:txBody>
      </p:sp>
      <p:sp>
        <p:nvSpPr>
          <p:cNvPr id="14" name="TextBox 11"/>
          <p:cNvSpPr txBox="1"/>
          <p:nvPr userDrawn="1"/>
        </p:nvSpPr>
        <p:spPr>
          <a:xfrm>
            <a:off x="8359696" y="3616522"/>
            <a:ext cx="3832304" cy="369332"/>
          </a:xfrm>
          <a:prstGeom prst="rect">
            <a:avLst/>
          </a:prstGeom>
          <a:noFill/>
        </p:spPr>
        <p:txBody>
          <a:bodyPr vert="horz" wrap="square" lIns="0" tIns="0" rIns="0" bIns="0" rtlCol="0" anchor="ctr">
            <a:spAutoFit/>
          </a:bodyPr>
          <a:lstStyle/>
          <a:p>
            <a:pPr algn="l"/>
            <a:r>
              <a:rPr lang="en-US" altLang="zh-CN" sz="2400" smtClean="0">
                <a:solidFill>
                  <a:srgbClr val="3E3D4F"/>
                </a:solidFill>
                <a:latin typeface="Impact" pitchFamily="34" charset="0"/>
                <a:ea typeface="微软雅黑" pitchFamily="34" charset="-122"/>
              </a:rPr>
              <a:t>03    </a:t>
            </a:r>
            <a:r>
              <a:rPr lang="zh-CN" altLang="en-US" sz="2400" smtClean="0">
                <a:solidFill>
                  <a:srgbClr val="3E3D4F"/>
                </a:solidFill>
                <a:latin typeface="Impact" pitchFamily="34" charset="0"/>
                <a:ea typeface="微软雅黑" pitchFamily="34" charset="-122"/>
              </a:rPr>
              <a:t>亲子教育的方法</a:t>
            </a:r>
            <a:endParaRPr lang="zh-CN" altLang="en-US" sz="2400">
              <a:solidFill>
                <a:srgbClr val="3E3D4F"/>
              </a:solidFill>
              <a:latin typeface="微软雅黑" pitchFamily="34" charset="-122"/>
              <a:ea typeface="微软雅黑" pitchFamily="34" charset="-122"/>
            </a:endParaRPr>
          </a:p>
        </p:txBody>
      </p:sp>
    </p:spTree>
    <p:extLst>
      <p:ext uri="{BB962C8B-B14F-4D97-AF65-F5344CB8AC3E}">
        <p14:creationId val="2759978872"/>
      </p:ext>
    </p:extLst>
  </p:cSld>
  <p:clrMapOvr>
    <a:masterClrMapping/>
  </p:clrMapOvr>
  <mc:AlternateContent>
    <mc:Choice Requires="p14">
      <p:transition spd="med">
        <p14:flip dir="r"/>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sp>
        <p:nvSpPr>
          <p:cNvPr id="2" name="任意多边形 1"/>
          <p:cNvSpPr>
            <a:spLocks noChangeAspect="1"/>
          </p:cNvSpPr>
          <p:nvPr userDrawn="1"/>
        </p:nvSpPr>
        <p:spPr>
          <a:xfrm>
            <a:off x="-15240" y="0"/>
            <a:ext cx="9846000" cy="4906075"/>
          </a:xfrm>
          <a:custGeom>
            <a:gdLst>
              <a:gd name="connsiteX0" fmla="*/ 0 w 9209242"/>
              <a:gd name="connsiteY0" fmla="*/ 0 h 4588790"/>
              <a:gd name="connsiteX1" fmla="*/ 9209242 w 9209242"/>
              <a:gd name="connsiteY1" fmla="*/ 0 h 4588790"/>
              <a:gd name="connsiteX2" fmla="*/ 9125476 w 9209242"/>
              <a:gd name="connsiteY2" fmla="*/ 3183568 h 4588790"/>
              <a:gd name="connsiteX3" fmla="*/ 3165982 w 9209242"/>
              <a:gd name="connsiteY3" fmla="*/ 4588790 h 4588790"/>
              <a:gd name="connsiteX4" fmla="*/ 0 w 9209242"/>
              <a:gd name="connsiteY4" fmla="*/ 1616292 h 45887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09242" h="4588790">
                <a:moveTo>
                  <a:pt x="0" y="0"/>
                </a:moveTo>
                <a:lnTo>
                  <a:pt x="9209242" y="0"/>
                </a:lnTo>
                <a:lnTo>
                  <a:pt x="9125476" y="3183568"/>
                </a:lnTo>
                <a:lnTo>
                  <a:pt x="3165982" y="4588790"/>
                </a:lnTo>
                <a:lnTo>
                  <a:pt x="0" y="1616292"/>
                </a:lnTo>
                <a:close/>
              </a:path>
            </a:pathLst>
          </a:cu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825480" y="757248"/>
            <a:ext cx="2003258" cy="781752"/>
          </a:xfrm>
          <a:prstGeom prst="rect">
            <a:avLst/>
          </a:prstGeom>
        </p:spPr>
        <p:txBody>
          <a:bodyPr wrap="square">
            <a:spAutoFit/>
          </a:bodyPr>
          <a:lstStyle/>
          <a:p>
            <a:pPr marL="0" marR="0" lvl="0" indent="0" algn="r" defTabSz="914400" eaLnBrk="1" fontAlgn="auto" latinLnBrk="0" hangingPunct="1">
              <a:lnSpc>
                <a:spcPct val="112000"/>
              </a:lnSpc>
              <a:spcBef>
                <a:spcPct val="0"/>
              </a:spcBef>
              <a:spcAft>
                <a:spcPct val="0"/>
              </a:spcAft>
              <a:buClrTx/>
              <a:buSzTx/>
              <a:buFontTx/>
              <a:buNone/>
              <a:defRPr/>
            </a:pPr>
            <a:r>
              <a:rPr lang="zh-CN" altLang="en-US" sz="2400" b="1">
                <a:solidFill>
                  <a:schemeClr val="bg1"/>
                </a:solidFill>
                <a:latin typeface="微软雅黑" pitchFamily="34" charset="-122"/>
                <a:ea typeface="微软雅黑" pitchFamily="34" charset="-122"/>
              </a:rPr>
              <a:t>过渡</a:t>
            </a:r>
            <a:r>
              <a:rPr kumimoji="0" lang="zh-CN" altLang="en-US" sz="24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rPr>
              <a:t>页 </a:t>
            </a:r>
            <a:r>
              <a:rPr kumimoji="0" lang="en-US" altLang="zh-CN" sz="24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rPr>
              <a:t> </a:t>
            </a:r>
          </a:p>
          <a:p>
            <a:pPr lvl="0" algn="r">
              <a:lnSpc>
                <a:spcPct val="112000"/>
              </a:lnSpc>
              <a:defRPr/>
            </a:pPr>
            <a:r>
              <a:rPr lang="en-US" altLang="zh-CN" sz="1600">
                <a:solidFill>
                  <a:schemeClr val="bg1"/>
                </a:solidFill>
              </a:rPr>
              <a:t>TRANSITION </a:t>
            </a:r>
            <a:r>
              <a:rPr kumimoji="0" lang="en-US" altLang="zh-CN" sz="1600" b="0" i="0" u="none" strike="noStrike" kern="1200" cap="none" spc="0" normalizeH="0" baseline="0" noProof="0" smtClean="0">
                <a:ln>
                  <a:noFill/>
                </a:ln>
                <a:solidFill>
                  <a:schemeClr val="bg1"/>
                </a:solidFill>
                <a:effectLst/>
                <a:uLnTx/>
                <a:uFillTx/>
                <a:latin typeface="Calibri"/>
                <a:ea typeface="宋体" panose="02010600030101010101" pitchFamily="2" charset="-122"/>
              </a:rPr>
              <a:t>PAGE </a:t>
            </a:r>
            <a:endParaRPr kumimoji="0" lang="zh-CN" altLang="en-US" sz="1800" b="0" i="0" u="none" strike="noStrike" kern="0" cap="none" spc="0" normalizeH="0" baseline="0" noProof="0" smtClean="0">
              <a:ln>
                <a:noFill/>
              </a:ln>
              <a:solidFill>
                <a:schemeClr val="bg1"/>
              </a:solidFill>
              <a:effectLst/>
              <a:uLnTx/>
              <a:uFillTx/>
            </a:endParaRPr>
          </a:p>
        </p:txBody>
      </p:sp>
    </p:spTree>
    <p:extLst>
      <p:ext uri="{BB962C8B-B14F-4D97-AF65-F5344CB8AC3E}">
        <p14:creationId val="750845236"/>
      </p:ext>
    </p:extLst>
  </p:cSld>
  <p:clrMapOvr>
    <a:masterClrMapping/>
  </p:clrMapOvr>
  <mc:AlternateContent>
    <mc:Choice Requires="p14">
      <p:transition spd="med">
        <p14:prism/>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extLst>
      <p:ext uri="{BB962C8B-B14F-4D97-AF65-F5344CB8AC3E}">
        <p14:creationId val="1044663510"/>
      </p:ext>
    </p:extLst>
  </p:cSld>
  <p:clrMapOvr>
    <a:masterClrMapping/>
  </p:clrMapOvr>
  <p:transition>
    <p:fad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和内容">
    <p:spTree>
      <p:nvGrpSpPr>
        <p:cNvPr id="1" name=""/>
        <p:cNvGrpSpPr/>
        <p:nvPr/>
      </p:nvGrpSpPr>
      <p:grpSpPr>
        <a:xfrm>
          <a:off x="0" y="0"/>
          <a:ext cx="0" cy="0"/>
        </a:xfrm>
      </p:grpSpPr>
      <p:sp>
        <p:nvSpPr>
          <p:cNvPr id="4" name="椭圆 3"/>
          <p:cNvSpPr/>
          <p:nvPr userDrawn="1"/>
        </p:nvSpPr>
        <p:spPr>
          <a:xfrm>
            <a:off x="11459842" y="6297928"/>
            <a:ext cx="359813" cy="36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latin typeface="微软雅黑" pitchFamily="34" charset="-122"/>
              <a:ea typeface="微软雅黑" pitchFamily="34" charset="-122"/>
            </a:endParaRPr>
          </a:p>
        </p:txBody>
      </p:sp>
      <p:sp>
        <p:nvSpPr>
          <p:cNvPr id="5" name="TextBox 15"/>
          <p:cNvSpPr txBox="1"/>
          <p:nvPr userDrawn="1"/>
        </p:nvSpPr>
        <p:spPr>
          <a:xfrm>
            <a:off x="11314703" y="6308651"/>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val="456347612"/>
      </p:ext>
    </p:extLst>
  </p:cSld>
  <p:clrMapOvr>
    <a:masterClrMapping/>
  </p:clrMapOvr>
  <p:transition>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仅标题">
    <p:spTree>
      <p:nvGrpSpPr>
        <p:cNvPr id="1" name=""/>
        <p:cNvGrpSpPr/>
        <p:nvPr/>
      </p:nvGrpSpPr>
      <p:grpSpPr>
        <a:xfrm>
          <a:off x="0" y="0"/>
          <a:ext cx="0" cy="0"/>
        </a:xfrm>
      </p:grpSpPr>
      <p:sp>
        <p:nvSpPr>
          <p:cNvPr id="2" name="椭圆 1"/>
          <p:cNvSpPr/>
          <p:nvPr userDrawn="1"/>
        </p:nvSpPr>
        <p:spPr>
          <a:xfrm>
            <a:off x="11459842" y="6297928"/>
            <a:ext cx="359813" cy="36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latin typeface="微软雅黑" pitchFamily="34" charset="-122"/>
              <a:ea typeface="微软雅黑" pitchFamily="34" charset="-122"/>
            </a:endParaRPr>
          </a:p>
        </p:txBody>
      </p:sp>
      <p:sp>
        <p:nvSpPr>
          <p:cNvPr id="3" name="TextBox 15"/>
          <p:cNvSpPr txBox="1"/>
          <p:nvPr userDrawn="1"/>
        </p:nvSpPr>
        <p:spPr>
          <a:xfrm>
            <a:off x="11314703" y="6308651"/>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 name="图片 3"/>
          <p:cNvPicPr>
            <a:picLocks noChangeAspect="1"/>
          </p:cNvPicPr>
          <p:nvPr userDrawn="1"/>
        </p:nvPicPr>
        <p:blipFill>
          <a:blip r:embed="rId1">
            <a:extLst>
              <a:ext uri="{28A0092B-C50C-407E-A947-70E740481C1C}">
                <a14:useLocalDpi/>
              </a:ext>
            </a:extLst>
          </a:blip>
          <a:stretch>
            <a:fillRect/>
          </a:stretch>
        </p:blipFill>
        <p:spPr>
          <a:xfrm>
            <a:off x="0" y="0"/>
            <a:ext cx="6096000" cy="6858000"/>
          </a:xfrm>
          <a:prstGeom prst="rect">
            <a:avLst/>
          </a:prstGeom>
        </p:spPr>
      </p:pic>
      <p:grpSp>
        <p:nvGrpSpPr>
          <p:cNvPr id="5" name="组合 4"/>
          <p:cNvGrpSpPr/>
          <p:nvPr userDrawn="1"/>
        </p:nvGrpSpPr>
        <p:grpSpPr>
          <a:xfrm>
            <a:off x="1938050" y="2049180"/>
            <a:ext cx="2116920" cy="2116920"/>
            <a:chOff x="8171208" y="363766"/>
            <a:chExt cx="2116920" cy="2116920"/>
          </a:xfrm>
        </p:grpSpPr>
        <p:sp>
          <p:nvSpPr>
            <p:cNvPr id="6" name="椭圆 5"/>
            <p:cNvSpPr/>
            <p:nvPr userDrawn="1"/>
          </p:nvSpPr>
          <p:spPr>
            <a:xfrm>
              <a:off x="8171208" y="363766"/>
              <a:ext cx="2116920" cy="2116920"/>
            </a:xfrm>
            <a:prstGeom prst="ellipse">
              <a:avLst/>
            </a:prstGeom>
            <a:solidFill>
              <a:srgbClr val="F2F2F2"/>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8633063" y="643857"/>
              <a:ext cx="1193210" cy="1836829"/>
              <a:chOff x="9178925" y="1724026"/>
              <a:chExt cx="2598738" cy="4000499"/>
            </a:xfrm>
          </p:grpSpPr>
          <p:sp>
            <p:nvSpPr>
              <p:cNvPr id="8" name="Freeform 1281"/>
              <p:cNvSpPr/>
              <p:nvPr/>
            </p:nvSpPr>
            <p:spPr bwMode="auto">
              <a:xfrm>
                <a:off x="10614025" y="5267325"/>
                <a:ext cx="327025" cy="457200"/>
              </a:xfrm>
              <a:custGeom>
                <a:gdLst>
                  <a:gd name="T0" fmla="*/ 206 w 206"/>
                  <a:gd name="T1" fmla="*/ 0 h 288"/>
                  <a:gd name="T2" fmla="*/ 146 w 206"/>
                  <a:gd name="T3" fmla="*/ 0 h 288"/>
                  <a:gd name="T4" fmla="*/ 61 w 206"/>
                  <a:gd name="T5" fmla="*/ 0 h 288"/>
                  <a:gd name="T6" fmla="*/ 0 w 206"/>
                  <a:gd name="T7" fmla="*/ 0 h 288"/>
                  <a:gd name="T8" fmla="*/ 0 w 206"/>
                  <a:gd name="T9" fmla="*/ 8 h 288"/>
                  <a:gd name="T10" fmla="*/ 61 w 206"/>
                  <a:gd name="T11" fmla="*/ 8 h 288"/>
                  <a:gd name="T12" fmla="*/ 61 w 206"/>
                  <a:gd name="T13" fmla="*/ 288 h 288"/>
                  <a:gd name="T14" fmla="*/ 61 w 206"/>
                  <a:gd name="T15" fmla="*/ 288 h 288"/>
                  <a:gd name="T16" fmla="*/ 146 w 206"/>
                  <a:gd name="T17" fmla="*/ 288 h 288"/>
                  <a:gd name="T18" fmla="*/ 146 w 206"/>
                  <a:gd name="T19" fmla="*/ 288 h 288"/>
                  <a:gd name="T20" fmla="*/ 146 w 206"/>
                  <a:gd name="T21" fmla="*/ 8 h 288"/>
                  <a:gd name="T22" fmla="*/ 206 w 206"/>
                  <a:gd name="T23" fmla="*/ 8 h 288"/>
                  <a:gd name="T24" fmla="*/ 206 w 206"/>
                  <a:gd name="T25"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288">
                    <a:moveTo>
                      <a:pt x="206" y="0"/>
                    </a:moveTo>
                    <a:lnTo>
                      <a:pt x="146" y="0"/>
                    </a:lnTo>
                    <a:lnTo>
                      <a:pt x="61" y="0"/>
                    </a:lnTo>
                    <a:lnTo>
                      <a:pt x="0" y="0"/>
                    </a:lnTo>
                    <a:lnTo>
                      <a:pt x="0" y="8"/>
                    </a:lnTo>
                    <a:lnTo>
                      <a:pt x="61" y="8"/>
                    </a:lnTo>
                    <a:lnTo>
                      <a:pt x="61" y="288"/>
                    </a:lnTo>
                    <a:lnTo>
                      <a:pt x="61" y="288"/>
                    </a:lnTo>
                    <a:lnTo>
                      <a:pt x="146" y="288"/>
                    </a:lnTo>
                    <a:lnTo>
                      <a:pt x="146" y="288"/>
                    </a:lnTo>
                    <a:lnTo>
                      <a:pt x="146" y="8"/>
                    </a:lnTo>
                    <a:lnTo>
                      <a:pt x="206" y="8"/>
                    </a:lnTo>
                    <a:lnTo>
                      <a:pt x="2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283"/>
              <p:cNvSpPr/>
              <p:nvPr/>
            </p:nvSpPr>
            <p:spPr bwMode="auto">
              <a:xfrm>
                <a:off x="10999788" y="5265738"/>
                <a:ext cx="328613" cy="458787"/>
              </a:xfrm>
              <a:custGeom>
                <a:gdLst>
                  <a:gd name="T0" fmla="*/ 207 w 207"/>
                  <a:gd name="T1" fmla="*/ 0 h 289"/>
                  <a:gd name="T2" fmla="*/ 85 w 207"/>
                  <a:gd name="T3" fmla="*/ 0 h 289"/>
                  <a:gd name="T4" fmla="*/ 55 w 207"/>
                  <a:gd name="T5" fmla="*/ 0 h 289"/>
                  <a:gd name="T6" fmla="*/ 0 w 207"/>
                  <a:gd name="T7" fmla="*/ 0 h 289"/>
                  <a:gd name="T8" fmla="*/ 0 w 207"/>
                  <a:gd name="T9" fmla="*/ 289 h 289"/>
                  <a:gd name="T10" fmla="*/ 55 w 207"/>
                  <a:gd name="T11" fmla="*/ 289 h 289"/>
                  <a:gd name="T12" fmla="*/ 85 w 207"/>
                  <a:gd name="T13" fmla="*/ 289 h 289"/>
                  <a:gd name="T14" fmla="*/ 207 w 207"/>
                  <a:gd name="T15" fmla="*/ 289 h 289"/>
                  <a:gd name="T16" fmla="*/ 207 w 207"/>
                  <a:gd name="T17" fmla="*/ 281 h 289"/>
                  <a:gd name="T18" fmla="*/ 85 w 207"/>
                  <a:gd name="T19" fmla="*/ 281 h 289"/>
                  <a:gd name="T20" fmla="*/ 85 w 207"/>
                  <a:gd name="T21" fmla="*/ 64 h 289"/>
                  <a:gd name="T22" fmla="*/ 161 w 207"/>
                  <a:gd name="T23" fmla="*/ 64 h 289"/>
                  <a:gd name="T24" fmla="*/ 161 w 207"/>
                  <a:gd name="T25" fmla="*/ 56 h 289"/>
                  <a:gd name="T26" fmla="*/ 85 w 207"/>
                  <a:gd name="T27" fmla="*/ 56 h 289"/>
                  <a:gd name="T28" fmla="*/ 85 w 207"/>
                  <a:gd name="T29" fmla="*/ 8 h 289"/>
                  <a:gd name="T30" fmla="*/ 207 w 207"/>
                  <a:gd name="T31" fmla="*/ 8 h 289"/>
                  <a:gd name="T32" fmla="*/ 207 w 207"/>
                  <a:gd name="T33" fmla="*/ 0 h 289"/>
                  <a:gd name="T34" fmla="*/ 207 w 207"/>
                  <a:gd name="T35" fmla="*/ 0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89">
                    <a:moveTo>
                      <a:pt x="207" y="0"/>
                    </a:moveTo>
                    <a:lnTo>
                      <a:pt x="85" y="0"/>
                    </a:lnTo>
                    <a:lnTo>
                      <a:pt x="55" y="0"/>
                    </a:lnTo>
                    <a:lnTo>
                      <a:pt x="0" y="0"/>
                    </a:lnTo>
                    <a:lnTo>
                      <a:pt x="0" y="289"/>
                    </a:lnTo>
                    <a:lnTo>
                      <a:pt x="55" y="289"/>
                    </a:lnTo>
                    <a:lnTo>
                      <a:pt x="85" y="289"/>
                    </a:lnTo>
                    <a:lnTo>
                      <a:pt x="207" y="289"/>
                    </a:lnTo>
                    <a:lnTo>
                      <a:pt x="207" y="281"/>
                    </a:lnTo>
                    <a:lnTo>
                      <a:pt x="85" y="281"/>
                    </a:lnTo>
                    <a:lnTo>
                      <a:pt x="85" y="64"/>
                    </a:lnTo>
                    <a:lnTo>
                      <a:pt x="161" y="64"/>
                    </a:lnTo>
                    <a:lnTo>
                      <a:pt x="161" y="56"/>
                    </a:lnTo>
                    <a:lnTo>
                      <a:pt x="85" y="56"/>
                    </a:lnTo>
                    <a:lnTo>
                      <a:pt x="85" y="8"/>
                    </a:lnTo>
                    <a:lnTo>
                      <a:pt x="207" y="8"/>
                    </a:lnTo>
                    <a:lnTo>
                      <a:pt x="207" y="0"/>
                    </a:lnTo>
                    <a:lnTo>
                      <a:pt x="2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84"/>
              <p:cNvSpPr/>
              <p:nvPr/>
            </p:nvSpPr>
            <p:spPr bwMode="auto">
              <a:xfrm flipH="1">
                <a:off x="11777663" y="5457825"/>
                <a:ext cx="0" cy="3175"/>
              </a:xfrm>
              <a:custGeom>
                <a:gdLst>
                  <a:gd name="T0" fmla="*/ 0 h 2"/>
                  <a:gd name="T1" fmla="*/ 1 h 2"/>
                  <a:gd name="T2" fmla="*/ 2 h 2"/>
                  <a:gd name="T3" fmla="*/ 0 h 2"/>
                </a:gdLst>
                <a:cxnLst>
                  <a:cxn ang="0">
                    <a:pos x="0" y="T0"/>
                  </a:cxn>
                  <a:cxn ang="0">
                    <a:pos x="0" y="T1"/>
                  </a:cxn>
                  <a:cxn ang="0">
                    <a:pos x="0" y="T2"/>
                  </a:cxn>
                  <a:cxn ang="0">
                    <a:pos x="0" y="T3"/>
                  </a:cxn>
                </a:cxnLst>
                <a:rect l="0" t="0" r="r" b="b"/>
                <a:pathLst>
                  <a:path h="2">
                    <a:moveTo>
                      <a:pt x="0" y="0"/>
                    </a:moveTo>
                    <a:cubicBezTo>
                      <a:pt x="0" y="0"/>
                      <a:pt x="0" y="1"/>
                      <a:pt x="0" y="1"/>
                    </a:cubicBezTo>
                    <a:cubicBezTo>
                      <a:pt x="0" y="2"/>
                      <a:pt x="0" y="2"/>
                      <a:pt x="0" y="2"/>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289"/>
              <p:cNvSpPr/>
              <p:nvPr/>
            </p:nvSpPr>
            <p:spPr bwMode="auto">
              <a:xfrm flipH="1">
                <a:off x="10291763" y="5457825"/>
                <a:ext cx="0" cy="3175"/>
              </a:xfrm>
              <a:custGeom>
                <a:gdLst>
                  <a:gd name="T0" fmla="*/ 0 h 3"/>
                  <a:gd name="T1" fmla="*/ 2 h 3"/>
                  <a:gd name="T2" fmla="*/ 3 h 3"/>
                  <a:gd name="T3" fmla="*/ 0 h 3"/>
                </a:gdLst>
                <a:cxnLst>
                  <a:cxn ang="0">
                    <a:pos x="0" y="T0"/>
                  </a:cxn>
                  <a:cxn ang="0">
                    <a:pos x="0" y="T1"/>
                  </a:cxn>
                  <a:cxn ang="0">
                    <a:pos x="0" y="T2"/>
                  </a:cxn>
                  <a:cxn ang="0">
                    <a:pos x="0" y="T3"/>
                  </a:cxn>
                </a:cxnLst>
                <a:rect l="0" t="0" r="r" b="b"/>
                <a:pathLst>
                  <a:path h="3">
                    <a:moveTo>
                      <a:pt x="0" y="0"/>
                    </a:moveTo>
                    <a:cubicBezTo>
                      <a:pt x="0" y="1"/>
                      <a:pt x="0" y="1"/>
                      <a:pt x="0" y="2"/>
                    </a:cubicBezTo>
                    <a:cubicBezTo>
                      <a:pt x="0" y="2"/>
                      <a:pt x="0" y="3"/>
                      <a:pt x="0" y="3"/>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92"/>
              <p:cNvSpPr/>
              <p:nvPr/>
            </p:nvSpPr>
            <p:spPr bwMode="auto">
              <a:xfrm>
                <a:off x="9178925" y="5267325"/>
                <a:ext cx="395288" cy="457200"/>
              </a:xfrm>
              <a:custGeom>
                <a:gdLst>
                  <a:gd name="T0" fmla="*/ 249 w 249"/>
                  <a:gd name="T1" fmla="*/ 0 h 288"/>
                  <a:gd name="T2" fmla="*/ 207 w 249"/>
                  <a:gd name="T3" fmla="*/ 0 h 288"/>
                  <a:gd name="T4" fmla="*/ 164 w 249"/>
                  <a:gd name="T5" fmla="*/ 0 h 288"/>
                  <a:gd name="T6" fmla="*/ 164 w 249"/>
                  <a:gd name="T7" fmla="*/ 55 h 288"/>
                  <a:gd name="T8" fmla="*/ 85 w 249"/>
                  <a:gd name="T9" fmla="*/ 55 h 288"/>
                  <a:gd name="T10" fmla="*/ 85 w 249"/>
                  <a:gd name="T11" fmla="*/ 0 h 288"/>
                  <a:gd name="T12" fmla="*/ 0 w 249"/>
                  <a:gd name="T13" fmla="*/ 0 h 288"/>
                  <a:gd name="T14" fmla="*/ 0 w 249"/>
                  <a:gd name="T15" fmla="*/ 288 h 288"/>
                  <a:gd name="T16" fmla="*/ 85 w 249"/>
                  <a:gd name="T17" fmla="*/ 288 h 288"/>
                  <a:gd name="T18" fmla="*/ 85 w 249"/>
                  <a:gd name="T19" fmla="*/ 64 h 288"/>
                  <a:gd name="T20" fmla="*/ 164 w 249"/>
                  <a:gd name="T21" fmla="*/ 64 h 288"/>
                  <a:gd name="T22" fmla="*/ 164 w 249"/>
                  <a:gd name="T23" fmla="*/ 288 h 288"/>
                  <a:gd name="T24" fmla="*/ 207 w 249"/>
                  <a:gd name="T25" fmla="*/ 288 h 288"/>
                  <a:gd name="T26" fmla="*/ 249 w 249"/>
                  <a:gd name="T27" fmla="*/ 288 h 288"/>
                  <a:gd name="T28" fmla="*/ 249 w 249"/>
                  <a:gd name="T29" fmla="*/ 288 h 288"/>
                  <a:gd name="T30" fmla="*/ 249 w 249"/>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88">
                    <a:moveTo>
                      <a:pt x="249" y="0"/>
                    </a:moveTo>
                    <a:lnTo>
                      <a:pt x="207" y="0"/>
                    </a:lnTo>
                    <a:lnTo>
                      <a:pt x="164" y="0"/>
                    </a:lnTo>
                    <a:lnTo>
                      <a:pt x="164" y="55"/>
                    </a:lnTo>
                    <a:lnTo>
                      <a:pt x="85" y="55"/>
                    </a:lnTo>
                    <a:lnTo>
                      <a:pt x="85" y="0"/>
                    </a:lnTo>
                    <a:lnTo>
                      <a:pt x="0" y="0"/>
                    </a:lnTo>
                    <a:lnTo>
                      <a:pt x="0" y="288"/>
                    </a:lnTo>
                    <a:lnTo>
                      <a:pt x="85" y="288"/>
                    </a:lnTo>
                    <a:lnTo>
                      <a:pt x="85" y="64"/>
                    </a:lnTo>
                    <a:lnTo>
                      <a:pt x="164" y="64"/>
                    </a:lnTo>
                    <a:lnTo>
                      <a:pt x="164" y="288"/>
                    </a:lnTo>
                    <a:lnTo>
                      <a:pt x="207" y="288"/>
                    </a:lnTo>
                    <a:lnTo>
                      <a:pt x="249" y="288"/>
                    </a:lnTo>
                    <a:lnTo>
                      <a:pt x="249" y="288"/>
                    </a:lnTo>
                    <a:lnTo>
                      <a:pt x="24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293"/>
              <p:cNvSpPr>
                <a:spLocks noEditPoints="1"/>
              </p:cNvSpPr>
              <p:nvPr/>
            </p:nvSpPr>
            <p:spPr bwMode="auto">
              <a:xfrm>
                <a:off x="9498013" y="3370263"/>
                <a:ext cx="1916113" cy="677862"/>
              </a:xfrm>
              <a:custGeom>
                <a:gdLst>
                  <a:gd name="T0" fmla="*/ 1658 w 1660"/>
                  <a:gd name="T1" fmla="*/ 103 h 587"/>
                  <a:gd name="T2" fmla="*/ 1596 w 1660"/>
                  <a:gd name="T3" fmla="*/ 68 h 587"/>
                  <a:gd name="T4" fmla="*/ 1096 w 1660"/>
                  <a:gd name="T5" fmla="*/ 39 h 587"/>
                  <a:gd name="T6" fmla="*/ 837 w 1660"/>
                  <a:gd name="T7" fmla="*/ 149 h 587"/>
                  <a:gd name="T8" fmla="*/ 823 w 1660"/>
                  <a:gd name="T9" fmla="*/ 149 h 587"/>
                  <a:gd name="T10" fmla="*/ 564 w 1660"/>
                  <a:gd name="T11" fmla="*/ 39 h 587"/>
                  <a:gd name="T12" fmla="*/ 64 w 1660"/>
                  <a:gd name="T13" fmla="*/ 68 h 587"/>
                  <a:gd name="T14" fmla="*/ 2 w 1660"/>
                  <a:gd name="T15" fmla="*/ 103 h 587"/>
                  <a:gd name="T16" fmla="*/ 27 w 1660"/>
                  <a:gd name="T17" fmla="*/ 161 h 587"/>
                  <a:gd name="T18" fmla="*/ 98 w 1660"/>
                  <a:gd name="T19" fmla="*/ 296 h 587"/>
                  <a:gd name="T20" fmla="*/ 214 w 1660"/>
                  <a:gd name="T21" fmla="*/ 541 h 587"/>
                  <a:gd name="T22" fmla="*/ 614 w 1660"/>
                  <a:gd name="T23" fmla="*/ 537 h 587"/>
                  <a:gd name="T24" fmla="*/ 828 w 1660"/>
                  <a:gd name="T25" fmla="*/ 238 h 587"/>
                  <a:gd name="T26" fmla="*/ 832 w 1660"/>
                  <a:gd name="T27" fmla="*/ 238 h 587"/>
                  <a:gd name="T28" fmla="*/ 1046 w 1660"/>
                  <a:gd name="T29" fmla="*/ 537 h 587"/>
                  <a:gd name="T30" fmla="*/ 1446 w 1660"/>
                  <a:gd name="T31" fmla="*/ 541 h 587"/>
                  <a:gd name="T32" fmla="*/ 1562 w 1660"/>
                  <a:gd name="T33" fmla="*/ 296 h 587"/>
                  <a:gd name="T34" fmla="*/ 1633 w 1660"/>
                  <a:gd name="T35" fmla="*/ 161 h 587"/>
                  <a:gd name="T36" fmla="*/ 1658 w 1660"/>
                  <a:gd name="T37" fmla="*/ 103 h 587"/>
                  <a:gd name="T38" fmla="*/ 670 w 1660"/>
                  <a:gd name="T39" fmla="*/ 341 h 587"/>
                  <a:gd name="T40" fmla="*/ 588 w 1660"/>
                  <a:gd name="T41" fmla="*/ 489 h 587"/>
                  <a:gd name="T42" fmla="*/ 411 w 1660"/>
                  <a:gd name="T43" fmla="*/ 519 h 587"/>
                  <a:gd name="T44" fmla="*/ 234 w 1660"/>
                  <a:gd name="T45" fmla="*/ 490 h 587"/>
                  <a:gd name="T46" fmla="*/ 160 w 1660"/>
                  <a:gd name="T47" fmla="*/ 316 h 587"/>
                  <a:gd name="T48" fmla="*/ 146 w 1660"/>
                  <a:gd name="T49" fmla="*/ 132 h 587"/>
                  <a:gd name="T50" fmla="*/ 405 w 1660"/>
                  <a:gd name="T51" fmla="*/ 89 h 587"/>
                  <a:gd name="T52" fmla="*/ 702 w 1660"/>
                  <a:gd name="T53" fmla="*/ 170 h 587"/>
                  <a:gd name="T54" fmla="*/ 670 w 1660"/>
                  <a:gd name="T55" fmla="*/ 341 h 587"/>
                  <a:gd name="T56" fmla="*/ 1500 w 1660"/>
                  <a:gd name="T57" fmla="*/ 316 h 587"/>
                  <a:gd name="T58" fmla="*/ 1426 w 1660"/>
                  <a:gd name="T59" fmla="*/ 490 h 587"/>
                  <a:gd name="T60" fmla="*/ 1249 w 1660"/>
                  <a:gd name="T61" fmla="*/ 519 h 587"/>
                  <a:gd name="T62" fmla="*/ 1072 w 1660"/>
                  <a:gd name="T63" fmla="*/ 489 h 587"/>
                  <a:gd name="T64" fmla="*/ 990 w 1660"/>
                  <a:gd name="T65" fmla="*/ 341 h 587"/>
                  <a:gd name="T66" fmla="*/ 958 w 1660"/>
                  <a:gd name="T67" fmla="*/ 170 h 587"/>
                  <a:gd name="T68" fmla="*/ 1255 w 1660"/>
                  <a:gd name="T69" fmla="*/ 89 h 587"/>
                  <a:gd name="T70" fmla="*/ 1514 w 1660"/>
                  <a:gd name="T71" fmla="*/ 132 h 587"/>
                  <a:gd name="T72" fmla="*/ 1500 w 1660"/>
                  <a:gd name="T73" fmla="*/ 316 h 5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0" h="587">
                    <a:moveTo>
                      <a:pt x="1658" y="103"/>
                    </a:moveTo>
                    <a:cubicBezTo>
                      <a:pt x="1658" y="71"/>
                      <a:pt x="1653" y="83"/>
                      <a:pt x="1596" y="68"/>
                    </a:cubicBezTo>
                    <a:cubicBezTo>
                      <a:pt x="1539" y="52"/>
                      <a:pt x="1364" y="0"/>
                      <a:pt x="1096" y="39"/>
                    </a:cubicBezTo>
                    <a:cubicBezTo>
                      <a:pt x="872" y="72"/>
                      <a:pt x="929" y="146"/>
                      <a:pt x="837" y="149"/>
                    </a:cubicBezTo>
                    <a:cubicBezTo>
                      <a:pt x="823" y="149"/>
                      <a:pt x="823" y="149"/>
                      <a:pt x="823" y="149"/>
                    </a:cubicBezTo>
                    <a:cubicBezTo>
                      <a:pt x="731" y="146"/>
                      <a:pt x="788" y="72"/>
                      <a:pt x="564" y="39"/>
                    </a:cubicBezTo>
                    <a:cubicBezTo>
                      <a:pt x="296" y="0"/>
                      <a:pt x="121" y="52"/>
                      <a:pt x="64" y="68"/>
                    </a:cubicBezTo>
                    <a:cubicBezTo>
                      <a:pt x="7" y="83"/>
                      <a:pt x="2" y="71"/>
                      <a:pt x="2" y="103"/>
                    </a:cubicBezTo>
                    <a:cubicBezTo>
                      <a:pt x="3" y="135"/>
                      <a:pt x="0" y="161"/>
                      <a:pt x="27" y="161"/>
                    </a:cubicBezTo>
                    <a:cubicBezTo>
                      <a:pt x="55" y="161"/>
                      <a:pt x="55" y="161"/>
                      <a:pt x="98" y="296"/>
                    </a:cubicBezTo>
                    <a:cubicBezTo>
                      <a:pt x="150" y="458"/>
                      <a:pt x="164" y="504"/>
                      <a:pt x="214" y="541"/>
                    </a:cubicBezTo>
                    <a:cubicBezTo>
                      <a:pt x="275" y="587"/>
                      <a:pt x="531" y="587"/>
                      <a:pt x="614" y="537"/>
                    </a:cubicBezTo>
                    <a:cubicBezTo>
                      <a:pt x="717" y="475"/>
                      <a:pt x="704" y="241"/>
                      <a:pt x="828" y="238"/>
                    </a:cubicBezTo>
                    <a:cubicBezTo>
                      <a:pt x="829" y="238"/>
                      <a:pt x="831" y="238"/>
                      <a:pt x="832" y="238"/>
                    </a:cubicBezTo>
                    <a:cubicBezTo>
                      <a:pt x="956" y="241"/>
                      <a:pt x="943" y="475"/>
                      <a:pt x="1046" y="537"/>
                    </a:cubicBezTo>
                    <a:cubicBezTo>
                      <a:pt x="1129" y="587"/>
                      <a:pt x="1385" y="587"/>
                      <a:pt x="1446" y="541"/>
                    </a:cubicBezTo>
                    <a:cubicBezTo>
                      <a:pt x="1496" y="504"/>
                      <a:pt x="1510" y="458"/>
                      <a:pt x="1562" y="296"/>
                    </a:cubicBezTo>
                    <a:cubicBezTo>
                      <a:pt x="1605" y="161"/>
                      <a:pt x="1605" y="161"/>
                      <a:pt x="1633" y="161"/>
                    </a:cubicBezTo>
                    <a:cubicBezTo>
                      <a:pt x="1660" y="161"/>
                      <a:pt x="1657" y="135"/>
                      <a:pt x="1658" y="103"/>
                    </a:cubicBezTo>
                    <a:close/>
                    <a:moveTo>
                      <a:pt x="670" y="341"/>
                    </a:moveTo>
                    <a:cubicBezTo>
                      <a:pt x="644" y="407"/>
                      <a:pt x="624" y="465"/>
                      <a:pt x="588" y="489"/>
                    </a:cubicBezTo>
                    <a:cubicBezTo>
                      <a:pt x="550" y="515"/>
                      <a:pt x="494" y="520"/>
                      <a:pt x="411" y="519"/>
                    </a:cubicBezTo>
                    <a:cubicBezTo>
                      <a:pt x="341" y="517"/>
                      <a:pt x="266" y="520"/>
                      <a:pt x="234" y="490"/>
                    </a:cubicBezTo>
                    <a:cubicBezTo>
                      <a:pt x="208" y="465"/>
                      <a:pt x="182" y="386"/>
                      <a:pt x="160" y="316"/>
                    </a:cubicBezTo>
                    <a:cubicBezTo>
                      <a:pt x="129" y="219"/>
                      <a:pt x="115" y="161"/>
                      <a:pt x="146" y="132"/>
                    </a:cubicBezTo>
                    <a:cubicBezTo>
                      <a:pt x="185" y="97"/>
                      <a:pt x="286" y="91"/>
                      <a:pt x="405" y="89"/>
                    </a:cubicBezTo>
                    <a:cubicBezTo>
                      <a:pt x="524" y="88"/>
                      <a:pt x="682" y="123"/>
                      <a:pt x="702" y="170"/>
                    </a:cubicBezTo>
                    <a:cubicBezTo>
                      <a:pt x="718" y="205"/>
                      <a:pt x="693" y="282"/>
                      <a:pt x="670" y="341"/>
                    </a:cubicBezTo>
                    <a:close/>
                    <a:moveTo>
                      <a:pt x="1500" y="316"/>
                    </a:moveTo>
                    <a:cubicBezTo>
                      <a:pt x="1478" y="386"/>
                      <a:pt x="1452" y="465"/>
                      <a:pt x="1426" y="490"/>
                    </a:cubicBezTo>
                    <a:cubicBezTo>
                      <a:pt x="1394" y="520"/>
                      <a:pt x="1319" y="517"/>
                      <a:pt x="1249" y="519"/>
                    </a:cubicBezTo>
                    <a:cubicBezTo>
                      <a:pt x="1166" y="520"/>
                      <a:pt x="1110" y="515"/>
                      <a:pt x="1072" y="489"/>
                    </a:cubicBezTo>
                    <a:cubicBezTo>
                      <a:pt x="1036" y="465"/>
                      <a:pt x="1016" y="407"/>
                      <a:pt x="990" y="341"/>
                    </a:cubicBezTo>
                    <a:cubicBezTo>
                      <a:pt x="967" y="282"/>
                      <a:pt x="942" y="205"/>
                      <a:pt x="958" y="170"/>
                    </a:cubicBezTo>
                    <a:cubicBezTo>
                      <a:pt x="978" y="123"/>
                      <a:pt x="1136" y="88"/>
                      <a:pt x="1255" y="89"/>
                    </a:cubicBezTo>
                    <a:cubicBezTo>
                      <a:pt x="1374" y="91"/>
                      <a:pt x="1475" y="97"/>
                      <a:pt x="1514" y="132"/>
                    </a:cubicBezTo>
                    <a:cubicBezTo>
                      <a:pt x="1546" y="161"/>
                      <a:pt x="1531" y="219"/>
                      <a:pt x="1500" y="316"/>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94"/>
              <p:cNvSpPr/>
              <p:nvPr/>
            </p:nvSpPr>
            <p:spPr bwMode="auto">
              <a:xfrm>
                <a:off x="9842500" y="4178300"/>
                <a:ext cx="622300" cy="488950"/>
              </a:xfrm>
              <a:custGeom>
                <a:gdLst>
                  <a:gd name="T0" fmla="*/ 0 w 538"/>
                  <a:gd name="T1" fmla="*/ 347 h 424"/>
                  <a:gd name="T2" fmla="*/ 153 w 538"/>
                  <a:gd name="T3" fmla="*/ 300 h 424"/>
                  <a:gd name="T4" fmla="*/ 342 w 538"/>
                  <a:gd name="T5" fmla="*/ 163 h 424"/>
                  <a:gd name="T6" fmla="*/ 530 w 538"/>
                  <a:gd name="T7" fmla="*/ 87 h 424"/>
                  <a:gd name="T8" fmla="*/ 407 w 538"/>
                  <a:gd name="T9" fmla="*/ 2 h 424"/>
                  <a:gd name="T10" fmla="*/ 148 w 538"/>
                  <a:gd name="T11" fmla="*/ 180 h 424"/>
                  <a:gd name="T12" fmla="*/ 82 w 538"/>
                  <a:gd name="T13" fmla="*/ 326 h 424"/>
                  <a:gd name="T14" fmla="*/ 0 w 538"/>
                  <a:gd name="T15" fmla="*/ 347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422">
                    <a:moveTo>
                      <a:pt x="0" y="347"/>
                    </a:moveTo>
                    <a:cubicBezTo>
                      <a:pt x="0" y="347"/>
                      <a:pt x="82" y="424"/>
                      <a:pt x="153" y="300"/>
                    </a:cubicBezTo>
                    <a:cubicBezTo>
                      <a:pt x="209" y="203"/>
                      <a:pt x="220" y="166"/>
                      <a:pt x="342" y="163"/>
                    </a:cubicBezTo>
                    <a:cubicBezTo>
                      <a:pt x="465" y="160"/>
                      <a:pt x="522" y="141"/>
                      <a:pt x="530" y="87"/>
                    </a:cubicBezTo>
                    <a:cubicBezTo>
                      <a:pt x="538" y="33"/>
                      <a:pt x="492" y="0"/>
                      <a:pt x="407" y="2"/>
                    </a:cubicBezTo>
                    <a:cubicBezTo>
                      <a:pt x="323" y="4"/>
                      <a:pt x="210" y="54"/>
                      <a:pt x="148" y="180"/>
                    </a:cubicBezTo>
                    <a:cubicBezTo>
                      <a:pt x="104" y="269"/>
                      <a:pt x="108" y="298"/>
                      <a:pt x="82" y="326"/>
                    </a:cubicBezTo>
                    <a:cubicBezTo>
                      <a:pt x="56" y="354"/>
                      <a:pt x="0" y="347"/>
                      <a:pt x="0"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95"/>
              <p:cNvSpPr/>
              <p:nvPr/>
            </p:nvSpPr>
            <p:spPr bwMode="auto">
              <a:xfrm>
                <a:off x="10447338" y="4178300"/>
                <a:ext cx="622300" cy="488950"/>
              </a:xfrm>
              <a:custGeom>
                <a:gdLst>
                  <a:gd name="T0" fmla="*/ 538 w 538"/>
                  <a:gd name="T1" fmla="*/ 347 h 424"/>
                  <a:gd name="T2" fmla="*/ 385 w 538"/>
                  <a:gd name="T3" fmla="*/ 300 h 424"/>
                  <a:gd name="T4" fmla="*/ 196 w 538"/>
                  <a:gd name="T5" fmla="*/ 163 h 424"/>
                  <a:gd name="T6" fmla="*/ 8 w 538"/>
                  <a:gd name="T7" fmla="*/ 87 h 424"/>
                  <a:gd name="T8" fmla="*/ 131 w 538"/>
                  <a:gd name="T9" fmla="*/ 2 h 424"/>
                  <a:gd name="T10" fmla="*/ 390 w 538"/>
                  <a:gd name="T11" fmla="*/ 180 h 424"/>
                  <a:gd name="T12" fmla="*/ 456 w 538"/>
                  <a:gd name="T13" fmla="*/ 326 h 424"/>
                  <a:gd name="T14" fmla="*/ 538 w 538"/>
                  <a:gd name="T15" fmla="*/ 347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422">
                    <a:moveTo>
                      <a:pt x="538" y="347"/>
                    </a:moveTo>
                    <a:cubicBezTo>
                      <a:pt x="538" y="347"/>
                      <a:pt x="456" y="424"/>
                      <a:pt x="385" y="300"/>
                    </a:cubicBezTo>
                    <a:cubicBezTo>
                      <a:pt x="329" y="203"/>
                      <a:pt x="318" y="166"/>
                      <a:pt x="196" y="163"/>
                    </a:cubicBezTo>
                    <a:cubicBezTo>
                      <a:pt x="74" y="160"/>
                      <a:pt x="16" y="141"/>
                      <a:pt x="8" y="87"/>
                    </a:cubicBezTo>
                    <a:cubicBezTo>
                      <a:pt x="0" y="33"/>
                      <a:pt x="46" y="0"/>
                      <a:pt x="131" y="2"/>
                    </a:cubicBezTo>
                    <a:cubicBezTo>
                      <a:pt x="215" y="4"/>
                      <a:pt x="328" y="54"/>
                      <a:pt x="390" y="180"/>
                    </a:cubicBezTo>
                    <a:cubicBezTo>
                      <a:pt x="434" y="269"/>
                      <a:pt x="430" y="298"/>
                      <a:pt x="456" y="326"/>
                    </a:cubicBezTo>
                    <a:cubicBezTo>
                      <a:pt x="482" y="354"/>
                      <a:pt x="538" y="347"/>
                      <a:pt x="538"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296"/>
              <p:cNvSpPr/>
              <p:nvPr/>
            </p:nvSpPr>
            <p:spPr bwMode="auto">
              <a:xfrm>
                <a:off x="9632950" y="4111625"/>
                <a:ext cx="1647825" cy="1027112"/>
              </a:xfrm>
              <a:custGeom>
                <a:gdLst>
                  <a:gd name="T0" fmla="*/ 1260 w 1427"/>
                  <a:gd name="T1" fmla="*/ 225 h 890"/>
                  <a:gd name="T2" fmla="*/ 1018 w 1427"/>
                  <a:gd name="T3" fmla="*/ 547 h 890"/>
                  <a:gd name="T4" fmla="*/ 792 w 1427"/>
                  <a:gd name="T5" fmla="*/ 416 h 890"/>
                  <a:gd name="T6" fmla="*/ 713 w 1427"/>
                  <a:gd name="T7" fmla="*/ 375 h 890"/>
                  <a:gd name="T8" fmla="*/ 634 w 1427"/>
                  <a:gd name="T9" fmla="*/ 416 h 890"/>
                  <a:gd name="T10" fmla="*/ 408 w 1427"/>
                  <a:gd name="T11" fmla="*/ 547 h 890"/>
                  <a:gd name="T12" fmla="*/ 166 w 1427"/>
                  <a:gd name="T13" fmla="*/ 225 h 890"/>
                  <a:gd name="T14" fmla="*/ 0 w 1427"/>
                  <a:gd name="T15" fmla="*/ 0 h 890"/>
                  <a:gd name="T16" fmla="*/ 90 w 1427"/>
                  <a:gd name="T17" fmla="*/ 446 h 890"/>
                  <a:gd name="T18" fmla="*/ 462 w 1427"/>
                  <a:gd name="T19" fmla="*/ 788 h 890"/>
                  <a:gd name="T20" fmla="*/ 713 w 1427"/>
                  <a:gd name="T21" fmla="*/ 880 h 890"/>
                  <a:gd name="T22" fmla="*/ 964 w 1427"/>
                  <a:gd name="T23" fmla="*/ 788 h 890"/>
                  <a:gd name="T24" fmla="*/ 1336 w 1427"/>
                  <a:gd name="T25" fmla="*/ 446 h 890"/>
                  <a:gd name="T26" fmla="*/ 1427 w 1427"/>
                  <a:gd name="T27" fmla="*/ 0 h 890"/>
                  <a:gd name="T28" fmla="*/ 1260 w 1427"/>
                  <a:gd name="T29" fmla="*/ 225 h 8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7" h="890">
                    <a:moveTo>
                      <a:pt x="1260" y="225"/>
                    </a:moveTo>
                    <a:cubicBezTo>
                      <a:pt x="1249" y="317"/>
                      <a:pt x="1157" y="492"/>
                      <a:pt x="1018" y="547"/>
                    </a:cubicBezTo>
                    <a:cubicBezTo>
                      <a:pt x="879" y="602"/>
                      <a:pt x="841" y="467"/>
                      <a:pt x="792" y="416"/>
                    </a:cubicBezTo>
                    <a:cubicBezTo>
                      <a:pt x="753" y="376"/>
                      <a:pt x="724" y="374"/>
                      <a:pt x="713" y="375"/>
                    </a:cubicBezTo>
                    <a:cubicBezTo>
                      <a:pt x="702" y="374"/>
                      <a:pt x="673" y="376"/>
                      <a:pt x="634" y="416"/>
                    </a:cubicBezTo>
                    <a:cubicBezTo>
                      <a:pt x="585" y="467"/>
                      <a:pt x="547" y="602"/>
                      <a:pt x="408" y="547"/>
                    </a:cubicBezTo>
                    <a:cubicBezTo>
                      <a:pt x="269" y="492"/>
                      <a:pt x="177" y="317"/>
                      <a:pt x="166" y="225"/>
                    </a:cubicBezTo>
                    <a:cubicBezTo>
                      <a:pt x="143" y="32"/>
                      <a:pt x="0" y="0"/>
                      <a:pt x="0" y="0"/>
                    </a:cubicBezTo>
                    <a:cubicBezTo>
                      <a:pt x="0" y="0"/>
                      <a:pt x="41" y="368"/>
                      <a:pt x="90" y="446"/>
                    </a:cubicBezTo>
                    <a:cubicBezTo>
                      <a:pt x="139" y="523"/>
                      <a:pt x="332" y="684"/>
                      <a:pt x="462" y="788"/>
                    </a:cubicBezTo>
                    <a:cubicBezTo>
                      <a:pt x="590" y="890"/>
                      <a:pt x="643" y="880"/>
                      <a:pt x="713" y="880"/>
                    </a:cubicBezTo>
                    <a:cubicBezTo>
                      <a:pt x="783" y="880"/>
                      <a:pt x="836" y="890"/>
                      <a:pt x="964" y="788"/>
                    </a:cubicBezTo>
                    <a:cubicBezTo>
                      <a:pt x="1095" y="684"/>
                      <a:pt x="1287" y="523"/>
                      <a:pt x="1336" y="446"/>
                    </a:cubicBezTo>
                    <a:cubicBezTo>
                      <a:pt x="1385" y="368"/>
                      <a:pt x="1427" y="0"/>
                      <a:pt x="1427" y="0"/>
                    </a:cubicBezTo>
                    <a:cubicBezTo>
                      <a:pt x="1427" y="0"/>
                      <a:pt x="1284" y="32"/>
                      <a:pt x="1260" y="225"/>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1297"/>
              <p:cNvSpPr>
                <a:spLocks noChangeArrowheads="1"/>
              </p:cNvSpPr>
              <p:nvPr/>
            </p:nvSpPr>
            <p:spPr bwMode="auto">
              <a:xfrm>
                <a:off x="9197975" y="2443163"/>
                <a:ext cx="2516188" cy="909637"/>
              </a:xfrm>
              <a:prstGeom prst="ellipse">
                <a:avLst/>
              </a:pr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298"/>
              <p:cNvSpPr/>
              <p:nvPr/>
            </p:nvSpPr>
            <p:spPr bwMode="auto">
              <a:xfrm>
                <a:off x="9628188" y="1724026"/>
                <a:ext cx="1655763" cy="1004887"/>
              </a:xfrm>
              <a:custGeom>
                <a:gdLst>
                  <a:gd name="T0" fmla="*/ 1430 w 1434"/>
                  <a:gd name="T1" fmla="*/ 673 h 870"/>
                  <a:gd name="T2" fmla="*/ 1430 w 1434"/>
                  <a:gd name="T3" fmla="*/ 672 h 870"/>
                  <a:gd name="T4" fmla="*/ 1429 w 1434"/>
                  <a:gd name="T5" fmla="*/ 671 h 870"/>
                  <a:gd name="T6" fmla="*/ 1156 w 1434"/>
                  <a:gd name="T7" fmla="*/ 95 h 870"/>
                  <a:gd name="T8" fmla="*/ 743 w 1434"/>
                  <a:gd name="T9" fmla="*/ 202 h 870"/>
                  <a:gd name="T10" fmla="*/ 394 w 1434"/>
                  <a:gd name="T11" fmla="*/ 52 h 870"/>
                  <a:gd name="T12" fmla="*/ 4 w 1434"/>
                  <a:gd name="T13" fmla="*/ 672 h 870"/>
                  <a:gd name="T14" fmla="*/ 4 w 1434"/>
                  <a:gd name="T15" fmla="*/ 672 h 870"/>
                  <a:gd name="T16" fmla="*/ 0 w 1434"/>
                  <a:gd name="T17" fmla="*/ 691 h 870"/>
                  <a:gd name="T18" fmla="*/ 60 w 1434"/>
                  <a:gd name="T19" fmla="*/ 762 h 870"/>
                  <a:gd name="T20" fmla="*/ 717 w 1434"/>
                  <a:gd name="T21" fmla="*/ 870 h 870"/>
                  <a:gd name="T22" fmla="*/ 1374 w 1434"/>
                  <a:gd name="T23" fmla="*/ 762 h 870"/>
                  <a:gd name="T24" fmla="*/ 1434 w 1434"/>
                  <a:gd name="T25" fmla="*/ 691 h 870"/>
                  <a:gd name="T26" fmla="*/ 1430 w 1434"/>
                  <a:gd name="T27" fmla="*/ 673 h 8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4" h="870">
                    <a:moveTo>
                      <a:pt x="1430" y="673"/>
                    </a:moveTo>
                    <a:cubicBezTo>
                      <a:pt x="1430" y="672"/>
                      <a:pt x="1430" y="672"/>
                      <a:pt x="1430" y="672"/>
                    </a:cubicBezTo>
                    <a:cubicBezTo>
                      <a:pt x="1429" y="671"/>
                      <a:pt x="1429" y="671"/>
                      <a:pt x="1429" y="671"/>
                    </a:cubicBezTo>
                    <a:cubicBezTo>
                      <a:pt x="1429" y="671"/>
                      <a:pt x="1245" y="189"/>
                      <a:pt x="1156" y="95"/>
                    </a:cubicBezTo>
                    <a:cubicBezTo>
                      <a:pt x="1067" y="0"/>
                      <a:pt x="934" y="156"/>
                      <a:pt x="743" y="202"/>
                    </a:cubicBezTo>
                    <a:cubicBezTo>
                      <a:pt x="606" y="234"/>
                      <a:pt x="550" y="74"/>
                      <a:pt x="394" y="52"/>
                    </a:cubicBezTo>
                    <a:cubicBezTo>
                      <a:pt x="262" y="34"/>
                      <a:pt x="14" y="646"/>
                      <a:pt x="4" y="672"/>
                    </a:cubicBezTo>
                    <a:cubicBezTo>
                      <a:pt x="4" y="672"/>
                      <a:pt x="4" y="672"/>
                      <a:pt x="4" y="672"/>
                    </a:cubicBezTo>
                    <a:cubicBezTo>
                      <a:pt x="1" y="678"/>
                      <a:pt x="0" y="684"/>
                      <a:pt x="0" y="691"/>
                    </a:cubicBezTo>
                    <a:cubicBezTo>
                      <a:pt x="0" y="716"/>
                      <a:pt x="22" y="740"/>
                      <a:pt x="60" y="762"/>
                    </a:cubicBezTo>
                    <a:cubicBezTo>
                      <a:pt x="171" y="826"/>
                      <a:pt x="423" y="870"/>
                      <a:pt x="717" y="870"/>
                    </a:cubicBezTo>
                    <a:cubicBezTo>
                      <a:pt x="1011" y="870"/>
                      <a:pt x="1263" y="826"/>
                      <a:pt x="1374" y="762"/>
                    </a:cubicBezTo>
                    <a:cubicBezTo>
                      <a:pt x="1412" y="740"/>
                      <a:pt x="1434" y="716"/>
                      <a:pt x="1434" y="691"/>
                    </a:cubicBezTo>
                    <a:cubicBezTo>
                      <a:pt x="1434" y="685"/>
                      <a:pt x="1433" y="679"/>
                      <a:pt x="1430" y="673"/>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299"/>
              <p:cNvSpPr/>
              <p:nvPr/>
            </p:nvSpPr>
            <p:spPr bwMode="auto">
              <a:xfrm>
                <a:off x="9612313" y="2509838"/>
                <a:ext cx="25400" cy="44450"/>
              </a:xfrm>
              <a:custGeom>
                <a:gdLst>
                  <a:gd name="T0" fmla="*/ 13 w 22"/>
                  <a:gd name="T1" fmla="*/ 11 h 39"/>
                  <a:gd name="T2" fmla="*/ 14 w 22"/>
                  <a:gd name="T3" fmla="*/ 0 h 39"/>
                  <a:gd name="T4" fmla="*/ 14 w 22"/>
                  <a:gd name="T5" fmla="*/ 0 h 39"/>
                  <a:gd name="T6" fmla="*/ 0 w 22"/>
                  <a:gd name="T7" fmla="*/ 37 h 39"/>
                  <a:gd name="T8" fmla="*/ 22 w 22"/>
                  <a:gd name="T9" fmla="*/ 39 h 39"/>
                  <a:gd name="T10" fmla="*/ 13 w 22"/>
                  <a:gd name="T11" fmla="*/ 11 h 39"/>
                </a:gdLst>
                <a:cxnLst>
                  <a:cxn ang="0">
                    <a:pos x="T0" y="T1"/>
                  </a:cxn>
                  <a:cxn ang="0">
                    <a:pos x="T2" y="T3"/>
                  </a:cxn>
                  <a:cxn ang="0">
                    <a:pos x="T4" y="T5"/>
                  </a:cxn>
                  <a:cxn ang="0">
                    <a:pos x="T6" y="T7"/>
                  </a:cxn>
                  <a:cxn ang="0">
                    <a:pos x="T8" y="T9"/>
                  </a:cxn>
                  <a:cxn ang="0">
                    <a:pos x="T10" y="T11"/>
                  </a:cxn>
                </a:cxnLst>
                <a:rect l="0" t="0" r="r" b="b"/>
                <a:pathLst>
                  <a:path w="22" h="39">
                    <a:moveTo>
                      <a:pt x="13" y="11"/>
                    </a:moveTo>
                    <a:cubicBezTo>
                      <a:pt x="13" y="7"/>
                      <a:pt x="14" y="3"/>
                      <a:pt x="14" y="0"/>
                    </a:cubicBezTo>
                    <a:cubicBezTo>
                      <a:pt x="14" y="0"/>
                      <a:pt x="14" y="0"/>
                      <a:pt x="14" y="0"/>
                    </a:cubicBezTo>
                    <a:cubicBezTo>
                      <a:pt x="0" y="37"/>
                      <a:pt x="0" y="37"/>
                      <a:pt x="0" y="37"/>
                    </a:cubicBezTo>
                    <a:cubicBezTo>
                      <a:pt x="22" y="39"/>
                      <a:pt x="22" y="39"/>
                      <a:pt x="22" y="39"/>
                    </a:cubicBezTo>
                    <a:cubicBezTo>
                      <a:pt x="16" y="30"/>
                      <a:pt x="13" y="20"/>
                      <a:pt x="13" y="11"/>
                    </a:cubicBez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300"/>
              <p:cNvSpPr/>
              <p:nvPr/>
            </p:nvSpPr>
            <p:spPr bwMode="auto">
              <a:xfrm>
                <a:off x="9939338" y="2970213"/>
                <a:ext cx="411163" cy="38100"/>
              </a:xfrm>
              <a:custGeom>
                <a:gdLst>
                  <a:gd name="T0" fmla="*/ 0 w 355"/>
                  <a:gd name="T1" fmla="*/ 1 h 33"/>
                  <a:gd name="T2" fmla="*/ 250 w 355"/>
                  <a:gd name="T3" fmla="*/ 33 h 33"/>
                  <a:gd name="T4" fmla="*/ 355 w 355"/>
                  <a:gd name="T5" fmla="*/ 0 h 33"/>
                  <a:gd name="T6" fmla="*/ 0 w 355"/>
                  <a:gd name="T7" fmla="*/ 1 h 33"/>
                </a:gdLst>
                <a:cxnLst>
                  <a:cxn ang="0">
                    <a:pos x="T0" y="T1"/>
                  </a:cxn>
                  <a:cxn ang="0">
                    <a:pos x="T2" y="T3"/>
                  </a:cxn>
                  <a:cxn ang="0">
                    <a:pos x="T4" y="T5"/>
                  </a:cxn>
                  <a:cxn ang="0">
                    <a:pos x="T6" y="T7"/>
                  </a:cxn>
                </a:cxnLst>
                <a:rect l="0" t="0" r="r" b="b"/>
                <a:pathLst>
                  <a:path w="355" h="33">
                    <a:moveTo>
                      <a:pt x="0" y="1"/>
                    </a:moveTo>
                    <a:cubicBezTo>
                      <a:pt x="75" y="16"/>
                      <a:pt x="159" y="27"/>
                      <a:pt x="250" y="33"/>
                    </a:cubicBezTo>
                    <a:cubicBezTo>
                      <a:pt x="355" y="0"/>
                      <a:pt x="355" y="0"/>
                      <a:pt x="355"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01"/>
              <p:cNvSpPr/>
              <p:nvPr/>
            </p:nvSpPr>
            <p:spPr bwMode="auto">
              <a:xfrm>
                <a:off x="9629775" y="2500313"/>
                <a:ext cx="3175" cy="9525"/>
              </a:xfrm>
              <a:custGeom>
                <a:gdLst>
                  <a:gd name="T0" fmla="*/ 3 w 3"/>
                  <a:gd name="T1" fmla="*/ 0 h 8"/>
                  <a:gd name="T2" fmla="*/ 3 w 3"/>
                  <a:gd name="T3" fmla="*/ 1 h 8"/>
                  <a:gd name="T4" fmla="*/ 0 w 3"/>
                  <a:gd name="T5" fmla="*/ 8 h 8"/>
                  <a:gd name="T6" fmla="*/ 0 w 3"/>
                  <a:gd name="T7" fmla="*/ 8 h 8"/>
                  <a:gd name="T8" fmla="*/ 3 w 3"/>
                  <a:gd name="T9" fmla="*/ 0 h 8"/>
                </a:gdLst>
                <a:cxnLst>
                  <a:cxn ang="0">
                    <a:pos x="T0" y="T1"/>
                  </a:cxn>
                  <a:cxn ang="0">
                    <a:pos x="T2" y="T3"/>
                  </a:cxn>
                  <a:cxn ang="0">
                    <a:pos x="T4" y="T5"/>
                  </a:cxn>
                  <a:cxn ang="0">
                    <a:pos x="T6" y="T7"/>
                  </a:cxn>
                  <a:cxn ang="0">
                    <a:pos x="T8" y="T9"/>
                  </a:cxn>
                </a:cxnLst>
                <a:rect l="0" t="0" r="r" b="b"/>
                <a:pathLst>
                  <a:path w="3" h="8">
                    <a:moveTo>
                      <a:pt x="3" y="0"/>
                    </a:moveTo>
                    <a:cubicBezTo>
                      <a:pt x="3" y="1"/>
                      <a:pt x="3" y="1"/>
                      <a:pt x="3" y="1"/>
                    </a:cubicBezTo>
                    <a:cubicBezTo>
                      <a:pt x="0" y="8"/>
                      <a:pt x="0" y="8"/>
                      <a:pt x="0" y="8"/>
                    </a:cubicBezTo>
                    <a:cubicBezTo>
                      <a:pt x="0" y="8"/>
                      <a:pt x="0" y="8"/>
                      <a:pt x="0" y="8"/>
                    </a:cubicBezTo>
                    <a:cubicBezTo>
                      <a:pt x="1" y="5"/>
                      <a:pt x="2" y="3"/>
                      <a:pt x="3" y="0"/>
                    </a:cubicBez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02"/>
              <p:cNvSpPr/>
              <p:nvPr/>
            </p:nvSpPr>
            <p:spPr bwMode="auto">
              <a:xfrm>
                <a:off x="10534650" y="2841625"/>
                <a:ext cx="485775" cy="128587"/>
              </a:xfrm>
              <a:custGeom>
                <a:gdLst>
                  <a:gd name="T0" fmla="*/ 0 w 421"/>
                  <a:gd name="T1" fmla="*/ 86 h 112"/>
                  <a:gd name="T2" fmla="*/ 382 w 421"/>
                  <a:gd name="T3" fmla="*/ 112 h 112"/>
                  <a:gd name="T4" fmla="*/ 421 w 421"/>
                  <a:gd name="T5" fmla="*/ 104 h 112"/>
                  <a:gd name="T6" fmla="*/ 320 w 421"/>
                  <a:gd name="T7" fmla="*/ 0 h 112"/>
                  <a:gd name="T8" fmla="*/ 0 w 421"/>
                  <a:gd name="T9" fmla="*/ 86 h 112"/>
                </a:gdLst>
                <a:cxnLst>
                  <a:cxn ang="0">
                    <a:pos x="T0" y="T1"/>
                  </a:cxn>
                  <a:cxn ang="0">
                    <a:pos x="T2" y="T3"/>
                  </a:cxn>
                  <a:cxn ang="0">
                    <a:pos x="T4" y="T5"/>
                  </a:cxn>
                  <a:cxn ang="0">
                    <a:pos x="T6" y="T7"/>
                  </a:cxn>
                  <a:cxn ang="0">
                    <a:pos x="T8" y="T9"/>
                  </a:cxn>
                </a:cxnLst>
                <a:rect l="0" t="0" r="r" b="b"/>
                <a:pathLst>
                  <a:path w="421" h="112">
                    <a:moveTo>
                      <a:pt x="0" y="86"/>
                    </a:moveTo>
                    <a:cubicBezTo>
                      <a:pt x="382" y="112"/>
                      <a:pt x="382" y="112"/>
                      <a:pt x="382" y="112"/>
                    </a:cubicBezTo>
                    <a:cubicBezTo>
                      <a:pt x="395" y="109"/>
                      <a:pt x="408" y="107"/>
                      <a:pt x="421" y="104"/>
                    </a:cubicBezTo>
                    <a:cubicBezTo>
                      <a:pt x="320" y="0"/>
                      <a:pt x="320" y="0"/>
                      <a:pt x="320" y="0"/>
                    </a:cubicBezTo>
                    <a:lnTo>
                      <a:pt x="0" y="8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303"/>
              <p:cNvSpPr/>
              <p:nvPr/>
            </p:nvSpPr>
            <p:spPr bwMode="auto">
              <a:xfrm>
                <a:off x="10244138" y="2722563"/>
                <a:ext cx="180975" cy="47625"/>
              </a:xfrm>
              <a:custGeom>
                <a:gdLst>
                  <a:gd name="T0" fmla="*/ 156 w 156"/>
                  <a:gd name="T1" fmla="*/ 6 h 42"/>
                  <a:gd name="T2" fmla="*/ 0 w 156"/>
                  <a:gd name="T3" fmla="*/ 0 h 42"/>
                  <a:gd name="T4" fmla="*/ 11 w 156"/>
                  <a:gd name="T5" fmla="*/ 42 h 42"/>
                  <a:gd name="T6" fmla="*/ 156 w 156"/>
                  <a:gd name="T7" fmla="*/ 6 h 42"/>
                </a:gdLst>
                <a:cxnLst>
                  <a:cxn ang="0">
                    <a:pos x="T0" y="T1"/>
                  </a:cxn>
                  <a:cxn ang="0">
                    <a:pos x="T2" y="T3"/>
                  </a:cxn>
                  <a:cxn ang="0">
                    <a:pos x="T4" y="T5"/>
                  </a:cxn>
                  <a:cxn ang="0">
                    <a:pos x="T6" y="T7"/>
                  </a:cxn>
                </a:cxnLst>
                <a:rect l="0" t="0" r="r" b="b"/>
                <a:pathLst>
                  <a:path w="156" h="42">
                    <a:moveTo>
                      <a:pt x="156" y="6"/>
                    </a:moveTo>
                    <a:cubicBezTo>
                      <a:pt x="102" y="5"/>
                      <a:pt x="50" y="3"/>
                      <a:pt x="0" y="0"/>
                    </a:cubicBezTo>
                    <a:cubicBezTo>
                      <a:pt x="11" y="42"/>
                      <a:pt x="11" y="42"/>
                      <a:pt x="11" y="42"/>
                    </a:cubicBezTo>
                    <a:lnTo>
                      <a:pt x="156" y="6"/>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04"/>
              <p:cNvSpPr/>
              <p:nvPr/>
            </p:nvSpPr>
            <p:spPr bwMode="auto">
              <a:xfrm>
                <a:off x="10256838" y="2728913"/>
                <a:ext cx="244475" cy="60325"/>
              </a:xfrm>
              <a:custGeom>
                <a:gdLst>
                  <a:gd name="T0" fmla="*/ 144 w 211"/>
                  <a:gd name="T1" fmla="*/ 52 h 52"/>
                  <a:gd name="T2" fmla="*/ 211 w 211"/>
                  <a:gd name="T3" fmla="*/ 0 h 52"/>
                  <a:gd name="T4" fmla="*/ 172 w 211"/>
                  <a:gd name="T5" fmla="*/ 0 h 52"/>
                  <a:gd name="T6" fmla="*/ 145 w 211"/>
                  <a:gd name="T7" fmla="*/ 0 h 52"/>
                  <a:gd name="T8" fmla="*/ 0 w 211"/>
                  <a:gd name="T9" fmla="*/ 36 h 52"/>
                  <a:gd name="T10" fmla="*/ 144 w 211"/>
                  <a:gd name="T11" fmla="*/ 52 h 52"/>
                </a:gdLst>
                <a:cxnLst>
                  <a:cxn ang="0">
                    <a:pos x="T0" y="T1"/>
                  </a:cxn>
                  <a:cxn ang="0">
                    <a:pos x="T2" y="T3"/>
                  </a:cxn>
                  <a:cxn ang="0">
                    <a:pos x="T4" y="T5"/>
                  </a:cxn>
                  <a:cxn ang="0">
                    <a:pos x="T6" y="T7"/>
                  </a:cxn>
                  <a:cxn ang="0">
                    <a:pos x="T8" y="T9"/>
                  </a:cxn>
                  <a:cxn ang="0">
                    <a:pos x="T10" y="T11"/>
                  </a:cxn>
                </a:cxnLst>
                <a:rect l="0" t="0" r="r" b="b"/>
                <a:pathLst>
                  <a:path w="211" h="52">
                    <a:moveTo>
                      <a:pt x="144" y="52"/>
                    </a:moveTo>
                    <a:cubicBezTo>
                      <a:pt x="211" y="0"/>
                      <a:pt x="211" y="0"/>
                      <a:pt x="211" y="0"/>
                    </a:cubicBezTo>
                    <a:cubicBezTo>
                      <a:pt x="198" y="0"/>
                      <a:pt x="185" y="0"/>
                      <a:pt x="172" y="0"/>
                    </a:cubicBezTo>
                    <a:cubicBezTo>
                      <a:pt x="163" y="0"/>
                      <a:pt x="154" y="0"/>
                      <a:pt x="145" y="0"/>
                    </a:cubicBezTo>
                    <a:cubicBezTo>
                      <a:pt x="0" y="36"/>
                      <a:pt x="0" y="36"/>
                      <a:pt x="0" y="36"/>
                    </a:cubicBezTo>
                    <a:lnTo>
                      <a:pt x="144" y="5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305"/>
              <p:cNvSpPr/>
              <p:nvPr/>
            </p:nvSpPr>
            <p:spPr bwMode="auto">
              <a:xfrm>
                <a:off x="9812338" y="2651125"/>
                <a:ext cx="1588" cy="1587"/>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cubicBezTo>
                      <a:pt x="1" y="1"/>
                      <a:pt x="1" y="0"/>
                      <a:pt x="0" y="0"/>
                    </a:cubicBezTo>
                    <a:cubicBezTo>
                      <a:pt x="2" y="1"/>
                      <a:pt x="2" y="1"/>
                      <a:pt x="2" y="1"/>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306"/>
              <p:cNvSpPr/>
              <p:nvPr/>
            </p:nvSpPr>
            <p:spPr bwMode="auto">
              <a:xfrm>
                <a:off x="9602788" y="2552700"/>
                <a:ext cx="158750" cy="80962"/>
              </a:xfrm>
              <a:custGeom>
                <a:gdLst>
                  <a:gd name="T0" fmla="*/ 82 w 137"/>
                  <a:gd name="T1" fmla="*/ 45 h 71"/>
                  <a:gd name="T2" fmla="*/ 31 w 137"/>
                  <a:gd name="T3" fmla="*/ 2 h 71"/>
                  <a:gd name="T4" fmla="*/ 9 w 137"/>
                  <a:gd name="T5" fmla="*/ 0 h 71"/>
                  <a:gd name="T6" fmla="*/ 0 w 137"/>
                  <a:gd name="T7" fmla="*/ 23 h 71"/>
                  <a:gd name="T8" fmla="*/ 137 w 137"/>
                  <a:gd name="T9" fmla="*/ 71 h 71"/>
                  <a:gd name="T10" fmla="*/ 82 w 137"/>
                  <a:gd name="T11" fmla="*/ 45 h 71"/>
                </a:gdLst>
                <a:cxnLst>
                  <a:cxn ang="0">
                    <a:pos x="T0" y="T1"/>
                  </a:cxn>
                  <a:cxn ang="0">
                    <a:pos x="T2" y="T3"/>
                  </a:cxn>
                  <a:cxn ang="0">
                    <a:pos x="T4" y="T5"/>
                  </a:cxn>
                  <a:cxn ang="0">
                    <a:pos x="T6" y="T7"/>
                  </a:cxn>
                  <a:cxn ang="0">
                    <a:pos x="T8" y="T9"/>
                  </a:cxn>
                  <a:cxn ang="0">
                    <a:pos x="T10" y="T11"/>
                  </a:cxn>
                </a:cxnLst>
                <a:rect l="0" t="0" r="r" b="b"/>
                <a:pathLst>
                  <a:path w="137" h="71">
                    <a:moveTo>
                      <a:pt x="82" y="45"/>
                    </a:moveTo>
                    <a:cubicBezTo>
                      <a:pt x="58" y="32"/>
                      <a:pt x="41" y="17"/>
                      <a:pt x="31" y="2"/>
                    </a:cubicBezTo>
                    <a:cubicBezTo>
                      <a:pt x="9" y="0"/>
                      <a:pt x="9" y="0"/>
                      <a:pt x="9" y="0"/>
                    </a:cubicBezTo>
                    <a:cubicBezTo>
                      <a:pt x="0" y="23"/>
                      <a:pt x="0" y="23"/>
                      <a:pt x="0" y="23"/>
                    </a:cubicBezTo>
                    <a:cubicBezTo>
                      <a:pt x="137" y="71"/>
                      <a:pt x="137" y="71"/>
                      <a:pt x="137" y="71"/>
                    </a:cubicBezTo>
                    <a:cubicBezTo>
                      <a:pt x="116" y="63"/>
                      <a:pt x="98" y="54"/>
                      <a:pt x="82" y="45"/>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307"/>
              <p:cNvSpPr/>
              <p:nvPr/>
            </p:nvSpPr>
            <p:spPr bwMode="auto">
              <a:xfrm>
                <a:off x="9540875" y="2579688"/>
                <a:ext cx="273050" cy="247650"/>
              </a:xfrm>
              <a:custGeom>
                <a:gdLst>
                  <a:gd name="T0" fmla="*/ 234 w 236"/>
                  <a:gd name="T1" fmla="*/ 63 h 215"/>
                  <a:gd name="T2" fmla="*/ 190 w 236"/>
                  <a:gd name="T3" fmla="*/ 48 h 215"/>
                  <a:gd name="T4" fmla="*/ 53 w 236"/>
                  <a:gd name="T5" fmla="*/ 0 h 215"/>
                  <a:gd name="T6" fmla="*/ 5 w 236"/>
                  <a:gd name="T7" fmla="*/ 124 h 215"/>
                  <a:gd name="T8" fmla="*/ 4 w 236"/>
                  <a:gd name="T9" fmla="*/ 128 h 215"/>
                  <a:gd name="T10" fmla="*/ 3 w 236"/>
                  <a:gd name="T11" fmla="*/ 130 h 215"/>
                  <a:gd name="T12" fmla="*/ 3 w 236"/>
                  <a:gd name="T13" fmla="*/ 130 h 215"/>
                  <a:gd name="T14" fmla="*/ 0 w 236"/>
                  <a:gd name="T15" fmla="*/ 150 h 215"/>
                  <a:gd name="T16" fmla="*/ 32 w 236"/>
                  <a:gd name="T17" fmla="*/ 215 h 215"/>
                  <a:gd name="T18" fmla="*/ 236 w 236"/>
                  <a:gd name="T19" fmla="*/ 64 h 215"/>
                  <a:gd name="T20" fmla="*/ 234 w 236"/>
                  <a:gd name="T21" fmla="*/ 63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215">
                    <a:moveTo>
                      <a:pt x="234" y="63"/>
                    </a:moveTo>
                    <a:cubicBezTo>
                      <a:pt x="218" y="58"/>
                      <a:pt x="204" y="53"/>
                      <a:pt x="190" y="48"/>
                    </a:cubicBezTo>
                    <a:cubicBezTo>
                      <a:pt x="53" y="0"/>
                      <a:pt x="53" y="0"/>
                      <a:pt x="53" y="0"/>
                    </a:cubicBezTo>
                    <a:cubicBezTo>
                      <a:pt x="5" y="124"/>
                      <a:pt x="5" y="124"/>
                      <a:pt x="5" y="124"/>
                    </a:cubicBezTo>
                    <a:cubicBezTo>
                      <a:pt x="4" y="128"/>
                      <a:pt x="4" y="128"/>
                      <a:pt x="4" y="128"/>
                    </a:cubicBezTo>
                    <a:cubicBezTo>
                      <a:pt x="3" y="130"/>
                      <a:pt x="3" y="130"/>
                      <a:pt x="3" y="130"/>
                    </a:cubicBezTo>
                    <a:cubicBezTo>
                      <a:pt x="3" y="130"/>
                      <a:pt x="3" y="130"/>
                      <a:pt x="3" y="130"/>
                    </a:cubicBezTo>
                    <a:cubicBezTo>
                      <a:pt x="1" y="137"/>
                      <a:pt x="0" y="144"/>
                      <a:pt x="0" y="150"/>
                    </a:cubicBezTo>
                    <a:cubicBezTo>
                      <a:pt x="0" y="173"/>
                      <a:pt x="11" y="194"/>
                      <a:pt x="32" y="215"/>
                    </a:cubicBezTo>
                    <a:cubicBezTo>
                      <a:pt x="236" y="64"/>
                      <a:pt x="236" y="64"/>
                      <a:pt x="236" y="64"/>
                    </a:cubicBezTo>
                    <a:lnTo>
                      <a:pt x="234" y="63"/>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308"/>
              <p:cNvSpPr/>
              <p:nvPr/>
            </p:nvSpPr>
            <p:spPr bwMode="auto">
              <a:xfrm>
                <a:off x="10534650" y="2940050"/>
                <a:ext cx="441325" cy="58737"/>
              </a:xfrm>
              <a:custGeom>
                <a:gdLst>
                  <a:gd name="T0" fmla="*/ 217 w 382"/>
                  <a:gd name="T1" fmla="*/ 51 h 51"/>
                  <a:gd name="T2" fmla="*/ 382 w 382"/>
                  <a:gd name="T3" fmla="*/ 26 h 51"/>
                  <a:gd name="T4" fmla="*/ 0 w 382"/>
                  <a:gd name="T5" fmla="*/ 0 h 51"/>
                  <a:gd name="T6" fmla="*/ 217 w 382"/>
                  <a:gd name="T7" fmla="*/ 51 h 51"/>
                </a:gdLst>
                <a:cxnLst>
                  <a:cxn ang="0">
                    <a:pos x="T0" y="T1"/>
                  </a:cxn>
                  <a:cxn ang="0">
                    <a:pos x="T2" y="T3"/>
                  </a:cxn>
                  <a:cxn ang="0">
                    <a:pos x="T4" y="T5"/>
                  </a:cxn>
                  <a:cxn ang="0">
                    <a:pos x="T6" y="T7"/>
                  </a:cxn>
                </a:cxnLst>
                <a:rect l="0" t="0" r="r" b="b"/>
                <a:pathLst>
                  <a:path w="382" h="51">
                    <a:moveTo>
                      <a:pt x="217" y="51"/>
                    </a:moveTo>
                    <a:cubicBezTo>
                      <a:pt x="276" y="45"/>
                      <a:pt x="331" y="36"/>
                      <a:pt x="382" y="26"/>
                    </a:cubicBezTo>
                    <a:cubicBezTo>
                      <a:pt x="0" y="0"/>
                      <a:pt x="0" y="0"/>
                      <a:pt x="0" y="0"/>
                    </a:cubicBezTo>
                    <a:lnTo>
                      <a:pt x="217" y="51"/>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309"/>
              <p:cNvSpPr/>
              <p:nvPr/>
            </p:nvSpPr>
            <p:spPr bwMode="auto">
              <a:xfrm>
                <a:off x="10256838" y="2770188"/>
                <a:ext cx="166688" cy="38100"/>
              </a:xfrm>
              <a:custGeom>
                <a:gdLst>
                  <a:gd name="T0" fmla="*/ 105 w 105"/>
                  <a:gd name="T1" fmla="*/ 12 h 24"/>
                  <a:gd name="T2" fmla="*/ 0 w 105"/>
                  <a:gd name="T3" fmla="*/ 0 h 24"/>
                  <a:gd name="T4" fmla="*/ 82 w 105"/>
                  <a:gd name="T5" fmla="*/ 24 h 24"/>
                  <a:gd name="T6" fmla="*/ 105 w 105"/>
                  <a:gd name="T7" fmla="*/ 12 h 24"/>
                </a:gdLst>
                <a:cxnLst>
                  <a:cxn ang="0">
                    <a:pos x="T0" y="T1"/>
                  </a:cxn>
                  <a:cxn ang="0">
                    <a:pos x="T2" y="T3"/>
                  </a:cxn>
                  <a:cxn ang="0">
                    <a:pos x="T4" y="T5"/>
                  </a:cxn>
                  <a:cxn ang="0">
                    <a:pos x="T6" y="T7"/>
                  </a:cxn>
                </a:cxnLst>
                <a:rect l="0" t="0" r="r" b="b"/>
                <a:pathLst>
                  <a:path w="105" h="24">
                    <a:moveTo>
                      <a:pt x="105" y="12"/>
                    </a:moveTo>
                    <a:lnTo>
                      <a:pt x="0" y="0"/>
                    </a:lnTo>
                    <a:lnTo>
                      <a:pt x="82" y="24"/>
                    </a:lnTo>
                    <a:lnTo>
                      <a:pt x="105" y="1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310"/>
              <p:cNvSpPr/>
              <p:nvPr/>
            </p:nvSpPr>
            <p:spPr bwMode="auto">
              <a:xfrm>
                <a:off x="10350500" y="2808288"/>
                <a:ext cx="184150" cy="161925"/>
              </a:xfrm>
              <a:custGeom>
                <a:gdLst>
                  <a:gd name="T0" fmla="*/ 0 w 116"/>
                  <a:gd name="T1" fmla="*/ 102 h 102"/>
                  <a:gd name="T2" fmla="*/ 116 w 116"/>
                  <a:gd name="T3" fmla="*/ 83 h 102"/>
                  <a:gd name="T4" fmla="*/ 23 w 116"/>
                  <a:gd name="T5" fmla="*/ 0 h 102"/>
                  <a:gd name="T6" fmla="*/ 0 w 116"/>
                  <a:gd name="T7" fmla="*/ 102 h 102"/>
                </a:gdLst>
                <a:cxnLst>
                  <a:cxn ang="0">
                    <a:pos x="T0" y="T1"/>
                  </a:cxn>
                  <a:cxn ang="0">
                    <a:pos x="T2" y="T3"/>
                  </a:cxn>
                  <a:cxn ang="0">
                    <a:pos x="T4" y="T5"/>
                  </a:cxn>
                  <a:cxn ang="0">
                    <a:pos x="T6" y="T7"/>
                  </a:cxn>
                </a:cxnLst>
                <a:rect l="0" t="0" r="r" b="b"/>
                <a:pathLst>
                  <a:path w="115" h="102">
                    <a:moveTo>
                      <a:pt x="0" y="102"/>
                    </a:moveTo>
                    <a:lnTo>
                      <a:pt x="116" y="83"/>
                    </a:lnTo>
                    <a:lnTo>
                      <a:pt x="23" y="0"/>
                    </a:lnTo>
                    <a:lnTo>
                      <a:pt x="0" y="10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311"/>
              <p:cNvSpPr/>
              <p:nvPr/>
            </p:nvSpPr>
            <p:spPr bwMode="auto">
              <a:xfrm>
                <a:off x="10387013" y="2789238"/>
                <a:ext cx="147638" cy="150812"/>
              </a:xfrm>
              <a:custGeom>
                <a:gdLst>
                  <a:gd name="T0" fmla="*/ 0 w 93"/>
                  <a:gd name="T1" fmla="*/ 12 h 95"/>
                  <a:gd name="T2" fmla="*/ 93 w 93"/>
                  <a:gd name="T3" fmla="*/ 95 h 95"/>
                  <a:gd name="T4" fmla="*/ 23 w 93"/>
                  <a:gd name="T5" fmla="*/ 0 h 95"/>
                  <a:gd name="T6" fmla="*/ 0 w 93"/>
                  <a:gd name="T7" fmla="*/ 12 h 95"/>
                </a:gdLst>
                <a:cxnLst>
                  <a:cxn ang="0">
                    <a:pos x="T0" y="T1"/>
                  </a:cxn>
                  <a:cxn ang="0">
                    <a:pos x="T2" y="T3"/>
                  </a:cxn>
                  <a:cxn ang="0">
                    <a:pos x="T4" y="T5"/>
                  </a:cxn>
                  <a:cxn ang="0">
                    <a:pos x="T6" y="T7"/>
                  </a:cxn>
                </a:cxnLst>
                <a:rect l="0" t="0" r="r" b="b"/>
                <a:pathLst>
                  <a:path w="93" h="95">
                    <a:moveTo>
                      <a:pt x="0" y="12"/>
                    </a:moveTo>
                    <a:lnTo>
                      <a:pt x="93" y="95"/>
                    </a:lnTo>
                    <a:lnTo>
                      <a:pt x="23" y="0"/>
                    </a:lnTo>
                    <a:lnTo>
                      <a:pt x="0" y="12"/>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1312"/>
              <p:cNvSpPr>
                <a:spLocks noChangeArrowheads="1"/>
              </p:cNvSpPr>
              <p:nvPr/>
            </p:nvSpPr>
            <p:spPr bwMode="auto">
              <a:xfrm>
                <a:off x="9813925" y="26527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13"/>
              <p:cNvSpPr/>
              <p:nvPr/>
            </p:nvSpPr>
            <p:spPr bwMode="auto">
              <a:xfrm>
                <a:off x="9840913" y="2789238"/>
                <a:ext cx="509588" cy="182562"/>
              </a:xfrm>
              <a:custGeom>
                <a:gdLst>
                  <a:gd name="T0" fmla="*/ 153 w 441"/>
                  <a:gd name="T1" fmla="*/ 0 h 158"/>
                  <a:gd name="T2" fmla="*/ 0 w 441"/>
                  <a:gd name="T3" fmla="*/ 138 h 158"/>
                  <a:gd name="T4" fmla="*/ 86 w 441"/>
                  <a:gd name="T5" fmla="*/ 158 h 158"/>
                  <a:gd name="T6" fmla="*/ 441 w 441"/>
                  <a:gd name="T7" fmla="*/ 157 h 158"/>
                  <a:gd name="T8" fmla="*/ 153 w 441"/>
                  <a:gd name="T9" fmla="*/ 0 h 158"/>
                </a:gdLst>
                <a:cxnLst>
                  <a:cxn ang="0">
                    <a:pos x="T0" y="T1"/>
                  </a:cxn>
                  <a:cxn ang="0">
                    <a:pos x="T2" y="T3"/>
                  </a:cxn>
                  <a:cxn ang="0">
                    <a:pos x="T4" y="T5"/>
                  </a:cxn>
                  <a:cxn ang="0">
                    <a:pos x="T6" y="T7"/>
                  </a:cxn>
                  <a:cxn ang="0">
                    <a:pos x="T8" y="T9"/>
                  </a:cxn>
                </a:cxnLst>
                <a:rect l="0" t="0" r="r" b="b"/>
                <a:pathLst>
                  <a:path w="441" h="158">
                    <a:moveTo>
                      <a:pt x="153" y="0"/>
                    </a:moveTo>
                    <a:cubicBezTo>
                      <a:pt x="0" y="138"/>
                      <a:pt x="0" y="138"/>
                      <a:pt x="0" y="138"/>
                    </a:cubicBezTo>
                    <a:cubicBezTo>
                      <a:pt x="27" y="145"/>
                      <a:pt x="56" y="152"/>
                      <a:pt x="86" y="158"/>
                    </a:cubicBezTo>
                    <a:cubicBezTo>
                      <a:pt x="441" y="157"/>
                      <a:pt x="441" y="157"/>
                      <a:pt x="441" y="157"/>
                    </a:cubicBezTo>
                    <a:lnTo>
                      <a:pt x="153" y="0"/>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14"/>
              <p:cNvSpPr/>
              <p:nvPr/>
            </p:nvSpPr>
            <p:spPr bwMode="auto">
              <a:xfrm>
                <a:off x="9813925" y="2652713"/>
                <a:ext cx="307975" cy="136525"/>
              </a:xfrm>
              <a:custGeom>
                <a:gdLst>
                  <a:gd name="T0" fmla="*/ 176 w 267"/>
                  <a:gd name="T1" fmla="*/ 118 h 118"/>
                  <a:gd name="T2" fmla="*/ 267 w 267"/>
                  <a:gd name="T3" fmla="*/ 51 h 118"/>
                  <a:gd name="T4" fmla="*/ 1 w 267"/>
                  <a:gd name="T5" fmla="*/ 0 h 118"/>
                  <a:gd name="T6" fmla="*/ 0 w 267"/>
                  <a:gd name="T7" fmla="*/ 0 h 118"/>
                  <a:gd name="T8" fmla="*/ 176 w 267"/>
                  <a:gd name="T9" fmla="*/ 118 h 118"/>
                </a:gdLst>
                <a:cxnLst>
                  <a:cxn ang="0">
                    <a:pos x="T0" y="T1"/>
                  </a:cxn>
                  <a:cxn ang="0">
                    <a:pos x="T2" y="T3"/>
                  </a:cxn>
                  <a:cxn ang="0">
                    <a:pos x="T4" y="T5"/>
                  </a:cxn>
                  <a:cxn ang="0">
                    <a:pos x="T6" y="T7"/>
                  </a:cxn>
                  <a:cxn ang="0">
                    <a:pos x="T8" y="T9"/>
                  </a:cxn>
                </a:cxnLst>
                <a:rect l="0" t="0" r="r" b="b"/>
                <a:pathLst>
                  <a:path w="267" h="118">
                    <a:moveTo>
                      <a:pt x="176" y="118"/>
                    </a:moveTo>
                    <a:cubicBezTo>
                      <a:pt x="267" y="51"/>
                      <a:pt x="267" y="51"/>
                      <a:pt x="267" y="51"/>
                    </a:cubicBezTo>
                    <a:cubicBezTo>
                      <a:pt x="163" y="39"/>
                      <a:pt x="72" y="22"/>
                      <a:pt x="1" y="0"/>
                    </a:cubicBezTo>
                    <a:cubicBezTo>
                      <a:pt x="0" y="0"/>
                      <a:pt x="0" y="0"/>
                      <a:pt x="0" y="0"/>
                    </a:cubicBezTo>
                    <a:lnTo>
                      <a:pt x="176" y="118"/>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315"/>
              <p:cNvSpPr/>
              <p:nvPr/>
            </p:nvSpPr>
            <p:spPr bwMode="auto">
              <a:xfrm>
                <a:off x="10017125" y="2711450"/>
                <a:ext cx="239713" cy="77787"/>
              </a:xfrm>
              <a:custGeom>
                <a:gdLst>
                  <a:gd name="T0" fmla="*/ 208 w 208"/>
                  <a:gd name="T1" fmla="*/ 51 h 67"/>
                  <a:gd name="T2" fmla="*/ 197 w 208"/>
                  <a:gd name="T3" fmla="*/ 9 h 67"/>
                  <a:gd name="T4" fmla="*/ 91 w 208"/>
                  <a:gd name="T5" fmla="*/ 0 h 67"/>
                  <a:gd name="T6" fmla="*/ 0 w 208"/>
                  <a:gd name="T7" fmla="*/ 67 h 67"/>
                  <a:gd name="T8" fmla="*/ 208 w 208"/>
                  <a:gd name="T9" fmla="*/ 51 h 67"/>
                </a:gdLst>
                <a:cxnLst>
                  <a:cxn ang="0">
                    <a:pos x="T0" y="T1"/>
                  </a:cxn>
                  <a:cxn ang="0">
                    <a:pos x="T2" y="T3"/>
                  </a:cxn>
                  <a:cxn ang="0">
                    <a:pos x="T4" y="T5"/>
                  </a:cxn>
                  <a:cxn ang="0">
                    <a:pos x="T6" y="T7"/>
                  </a:cxn>
                  <a:cxn ang="0">
                    <a:pos x="T8" y="T9"/>
                  </a:cxn>
                </a:cxnLst>
                <a:rect l="0" t="0" r="r" b="b"/>
                <a:pathLst>
                  <a:path w="208" h="67">
                    <a:moveTo>
                      <a:pt x="208" y="51"/>
                    </a:moveTo>
                    <a:cubicBezTo>
                      <a:pt x="197" y="9"/>
                      <a:pt x="197" y="9"/>
                      <a:pt x="197" y="9"/>
                    </a:cubicBezTo>
                    <a:cubicBezTo>
                      <a:pt x="160" y="7"/>
                      <a:pt x="125" y="4"/>
                      <a:pt x="91" y="0"/>
                    </a:cubicBezTo>
                    <a:cubicBezTo>
                      <a:pt x="0" y="67"/>
                      <a:pt x="0" y="67"/>
                      <a:pt x="0" y="67"/>
                    </a:cubicBezTo>
                    <a:lnTo>
                      <a:pt x="208" y="51"/>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316"/>
              <p:cNvSpPr/>
              <p:nvPr/>
            </p:nvSpPr>
            <p:spPr bwMode="auto">
              <a:xfrm>
                <a:off x="10017125" y="2770188"/>
                <a:ext cx="369888" cy="38100"/>
              </a:xfrm>
              <a:custGeom>
                <a:gdLst>
                  <a:gd name="T0" fmla="*/ 151 w 233"/>
                  <a:gd name="T1" fmla="*/ 0 h 24"/>
                  <a:gd name="T2" fmla="*/ 0 w 233"/>
                  <a:gd name="T3" fmla="*/ 12 h 24"/>
                  <a:gd name="T4" fmla="*/ 233 w 233"/>
                  <a:gd name="T5" fmla="*/ 24 h 24"/>
                  <a:gd name="T6" fmla="*/ 151 w 233"/>
                  <a:gd name="T7" fmla="*/ 0 h 24"/>
                </a:gdLst>
                <a:cxnLst>
                  <a:cxn ang="0">
                    <a:pos x="T0" y="T1"/>
                  </a:cxn>
                  <a:cxn ang="0">
                    <a:pos x="T2" y="T3"/>
                  </a:cxn>
                  <a:cxn ang="0">
                    <a:pos x="T4" y="T5"/>
                  </a:cxn>
                  <a:cxn ang="0">
                    <a:pos x="T6" y="T7"/>
                  </a:cxn>
                </a:cxnLst>
                <a:rect l="0" t="0" r="r" b="b"/>
                <a:pathLst>
                  <a:path w="233" h="24">
                    <a:moveTo>
                      <a:pt x="151" y="0"/>
                    </a:moveTo>
                    <a:lnTo>
                      <a:pt x="0" y="12"/>
                    </a:lnTo>
                    <a:lnTo>
                      <a:pt x="233" y="24"/>
                    </a:lnTo>
                    <a:lnTo>
                      <a:pt x="1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17"/>
              <p:cNvSpPr/>
              <p:nvPr/>
            </p:nvSpPr>
            <p:spPr bwMode="auto">
              <a:xfrm>
                <a:off x="10017125" y="2789238"/>
                <a:ext cx="369888" cy="180975"/>
              </a:xfrm>
              <a:custGeom>
                <a:gdLst>
                  <a:gd name="T0" fmla="*/ 0 w 233"/>
                  <a:gd name="T1" fmla="*/ 0 h 114"/>
                  <a:gd name="T2" fmla="*/ 210 w 233"/>
                  <a:gd name="T3" fmla="*/ 114 h 114"/>
                  <a:gd name="T4" fmla="*/ 233 w 233"/>
                  <a:gd name="T5" fmla="*/ 12 h 114"/>
                  <a:gd name="T6" fmla="*/ 0 w 233"/>
                  <a:gd name="T7" fmla="*/ 0 h 114"/>
                </a:gdLst>
                <a:cxnLst>
                  <a:cxn ang="0">
                    <a:pos x="T0" y="T1"/>
                  </a:cxn>
                  <a:cxn ang="0">
                    <a:pos x="T2" y="T3"/>
                  </a:cxn>
                  <a:cxn ang="0">
                    <a:pos x="T4" y="T5"/>
                  </a:cxn>
                  <a:cxn ang="0">
                    <a:pos x="T6" y="T7"/>
                  </a:cxn>
                </a:cxnLst>
                <a:rect l="0" t="0" r="r" b="b"/>
                <a:pathLst>
                  <a:path w="233" h="114">
                    <a:moveTo>
                      <a:pt x="0" y="0"/>
                    </a:moveTo>
                    <a:lnTo>
                      <a:pt x="210" y="114"/>
                    </a:lnTo>
                    <a:lnTo>
                      <a:pt x="233" y="12"/>
                    </a:lnTo>
                    <a:lnTo>
                      <a:pt x="0"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318"/>
              <p:cNvSpPr/>
              <p:nvPr/>
            </p:nvSpPr>
            <p:spPr bwMode="auto">
              <a:xfrm>
                <a:off x="9821863" y="2789238"/>
                <a:ext cx="195263" cy="158750"/>
              </a:xfrm>
              <a:custGeom>
                <a:gdLst>
                  <a:gd name="T0" fmla="*/ 25 w 169"/>
                  <a:gd name="T1" fmla="*/ 45 h 138"/>
                  <a:gd name="T2" fmla="*/ 0 w 169"/>
                  <a:gd name="T3" fmla="*/ 134 h 138"/>
                  <a:gd name="T4" fmla="*/ 16 w 169"/>
                  <a:gd name="T5" fmla="*/ 138 h 138"/>
                  <a:gd name="T6" fmla="*/ 169 w 169"/>
                  <a:gd name="T7" fmla="*/ 0 h 138"/>
                  <a:gd name="T8" fmla="*/ 25 w 169"/>
                  <a:gd name="T9" fmla="*/ 45 h 138"/>
                </a:gdLst>
                <a:cxnLst>
                  <a:cxn ang="0">
                    <a:pos x="T0" y="T1"/>
                  </a:cxn>
                  <a:cxn ang="0">
                    <a:pos x="T2" y="T3"/>
                  </a:cxn>
                  <a:cxn ang="0">
                    <a:pos x="T4" y="T5"/>
                  </a:cxn>
                  <a:cxn ang="0">
                    <a:pos x="T6" y="T7"/>
                  </a:cxn>
                  <a:cxn ang="0">
                    <a:pos x="T8" y="T9"/>
                  </a:cxn>
                </a:cxnLst>
                <a:rect l="0" t="0" r="r" b="b"/>
                <a:pathLst>
                  <a:path w="169" h="138">
                    <a:moveTo>
                      <a:pt x="25" y="45"/>
                    </a:moveTo>
                    <a:cubicBezTo>
                      <a:pt x="0" y="134"/>
                      <a:pt x="0" y="134"/>
                      <a:pt x="0" y="134"/>
                    </a:cubicBezTo>
                    <a:cubicBezTo>
                      <a:pt x="5" y="135"/>
                      <a:pt x="11" y="136"/>
                      <a:pt x="16" y="138"/>
                    </a:cubicBezTo>
                    <a:cubicBezTo>
                      <a:pt x="169" y="0"/>
                      <a:pt x="169" y="0"/>
                      <a:pt x="169" y="0"/>
                    </a:cubicBezTo>
                    <a:lnTo>
                      <a:pt x="25" y="4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319"/>
              <p:cNvSpPr/>
              <p:nvPr/>
            </p:nvSpPr>
            <p:spPr bwMode="auto">
              <a:xfrm>
                <a:off x="9813925" y="2652713"/>
                <a:ext cx="203200" cy="188912"/>
              </a:xfrm>
              <a:custGeom>
                <a:gdLst>
                  <a:gd name="T0" fmla="*/ 23 w 128"/>
                  <a:gd name="T1" fmla="*/ 119 h 119"/>
                  <a:gd name="T2" fmla="*/ 128 w 128"/>
                  <a:gd name="T3" fmla="*/ 86 h 119"/>
                  <a:gd name="T4" fmla="*/ 0 w 128"/>
                  <a:gd name="T5" fmla="*/ 0 h 119"/>
                  <a:gd name="T6" fmla="*/ 23 w 128"/>
                  <a:gd name="T7" fmla="*/ 119 h 119"/>
                </a:gdLst>
                <a:cxnLst>
                  <a:cxn ang="0">
                    <a:pos x="T0" y="T1"/>
                  </a:cxn>
                  <a:cxn ang="0">
                    <a:pos x="T2" y="T3"/>
                  </a:cxn>
                  <a:cxn ang="0">
                    <a:pos x="T4" y="T5"/>
                  </a:cxn>
                  <a:cxn ang="0">
                    <a:pos x="T6" y="T7"/>
                  </a:cxn>
                </a:cxnLst>
                <a:rect l="0" t="0" r="r" b="b"/>
                <a:pathLst>
                  <a:path w="128" h="119">
                    <a:moveTo>
                      <a:pt x="23" y="119"/>
                    </a:moveTo>
                    <a:lnTo>
                      <a:pt x="128" y="86"/>
                    </a:lnTo>
                    <a:lnTo>
                      <a:pt x="0" y="0"/>
                    </a:lnTo>
                    <a:lnTo>
                      <a:pt x="23" y="119"/>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320"/>
              <p:cNvSpPr/>
              <p:nvPr/>
            </p:nvSpPr>
            <p:spPr bwMode="auto">
              <a:xfrm>
                <a:off x="9642475" y="2841625"/>
                <a:ext cx="207963" cy="103187"/>
              </a:xfrm>
              <a:custGeom>
                <a:gdLst>
                  <a:gd name="T0" fmla="*/ 0 w 181"/>
                  <a:gd name="T1" fmla="*/ 28 h 89"/>
                  <a:gd name="T2" fmla="*/ 156 w 181"/>
                  <a:gd name="T3" fmla="*/ 89 h 89"/>
                  <a:gd name="T4" fmla="*/ 181 w 181"/>
                  <a:gd name="T5" fmla="*/ 0 h 89"/>
                  <a:gd name="T6" fmla="*/ 0 w 181"/>
                  <a:gd name="T7" fmla="*/ 28 h 89"/>
                </a:gdLst>
                <a:cxnLst>
                  <a:cxn ang="0">
                    <a:pos x="T0" y="T1"/>
                  </a:cxn>
                  <a:cxn ang="0">
                    <a:pos x="T2" y="T3"/>
                  </a:cxn>
                  <a:cxn ang="0">
                    <a:pos x="T4" y="T5"/>
                  </a:cxn>
                  <a:cxn ang="0">
                    <a:pos x="T6" y="T7"/>
                  </a:cxn>
                </a:cxnLst>
                <a:rect l="0" t="0" r="r" b="b"/>
                <a:pathLst>
                  <a:path w="181" h="89">
                    <a:moveTo>
                      <a:pt x="0" y="28"/>
                    </a:moveTo>
                    <a:cubicBezTo>
                      <a:pt x="41" y="51"/>
                      <a:pt x="93" y="71"/>
                      <a:pt x="156" y="89"/>
                    </a:cubicBezTo>
                    <a:cubicBezTo>
                      <a:pt x="181" y="0"/>
                      <a:pt x="181" y="0"/>
                      <a:pt x="181" y="0"/>
                    </a:cubicBezTo>
                    <a:lnTo>
                      <a:pt x="0" y="28"/>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321"/>
              <p:cNvSpPr/>
              <p:nvPr/>
            </p:nvSpPr>
            <p:spPr bwMode="auto">
              <a:xfrm>
                <a:off x="9578975" y="2652713"/>
                <a:ext cx="271463" cy="220662"/>
              </a:xfrm>
              <a:custGeom>
                <a:gdLst>
                  <a:gd name="T0" fmla="*/ 204 w 236"/>
                  <a:gd name="T1" fmla="*/ 0 h 191"/>
                  <a:gd name="T2" fmla="*/ 0 w 236"/>
                  <a:gd name="T3" fmla="*/ 151 h 191"/>
                  <a:gd name="T4" fmla="*/ 55 w 236"/>
                  <a:gd name="T5" fmla="*/ 191 h 191"/>
                  <a:gd name="T6" fmla="*/ 236 w 236"/>
                  <a:gd name="T7" fmla="*/ 163 h 191"/>
                  <a:gd name="T8" fmla="*/ 204 w 236"/>
                  <a:gd name="T9" fmla="*/ 0 h 191"/>
                </a:gdLst>
                <a:cxnLst>
                  <a:cxn ang="0">
                    <a:pos x="T0" y="T1"/>
                  </a:cxn>
                  <a:cxn ang="0">
                    <a:pos x="T2" y="T3"/>
                  </a:cxn>
                  <a:cxn ang="0">
                    <a:pos x="T4" y="T5"/>
                  </a:cxn>
                  <a:cxn ang="0">
                    <a:pos x="T6" y="T7"/>
                  </a:cxn>
                  <a:cxn ang="0">
                    <a:pos x="T8" y="T9"/>
                  </a:cxn>
                </a:cxnLst>
                <a:rect l="0" t="0" r="r" b="b"/>
                <a:pathLst>
                  <a:path w="236" h="191">
                    <a:moveTo>
                      <a:pt x="204" y="0"/>
                    </a:moveTo>
                    <a:cubicBezTo>
                      <a:pt x="0" y="151"/>
                      <a:pt x="0" y="151"/>
                      <a:pt x="0" y="151"/>
                    </a:cubicBezTo>
                    <a:cubicBezTo>
                      <a:pt x="14" y="165"/>
                      <a:pt x="33" y="178"/>
                      <a:pt x="55" y="191"/>
                    </a:cubicBezTo>
                    <a:cubicBezTo>
                      <a:pt x="236" y="163"/>
                      <a:pt x="236" y="163"/>
                      <a:pt x="236" y="163"/>
                    </a:cubicBezTo>
                    <a:lnTo>
                      <a:pt x="204" y="0"/>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322"/>
              <p:cNvSpPr/>
              <p:nvPr/>
            </p:nvSpPr>
            <p:spPr bwMode="auto">
              <a:xfrm>
                <a:off x="10228263" y="2970213"/>
                <a:ext cx="220663" cy="47625"/>
              </a:xfrm>
              <a:custGeom>
                <a:gdLst>
                  <a:gd name="T0" fmla="*/ 0 w 191"/>
                  <a:gd name="T1" fmla="*/ 33 h 41"/>
                  <a:gd name="T2" fmla="*/ 191 w 191"/>
                  <a:gd name="T3" fmla="*/ 41 h 41"/>
                  <a:gd name="T4" fmla="*/ 105 w 191"/>
                  <a:gd name="T5" fmla="*/ 0 h 41"/>
                  <a:gd name="T6" fmla="*/ 0 w 191"/>
                  <a:gd name="T7" fmla="*/ 33 h 41"/>
                </a:gdLst>
                <a:cxnLst>
                  <a:cxn ang="0">
                    <a:pos x="T0" y="T1"/>
                  </a:cxn>
                  <a:cxn ang="0">
                    <a:pos x="T2" y="T3"/>
                  </a:cxn>
                  <a:cxn ang="0">
                    <a:pos x="T4" y="T5"/>
                  </a:cxn>
                  <a:cxn ang="0">
                    <a:pos x="T6" y="T7"/>
                  </a:cxn>
                </a:cxnLst>
                <a:rect l="0" t="0" r="r" b="b"/>
                <a:pathLst>
                  <a:path w="191" h="41">
                    <a:moveTo>
                      <a:pt x="0" y="33"/>
                    </a:moveTo>
                    <a:cubicBezTo>
                      <a:pt x="61" y="38"/>
                      <a:pt x="125" y="40"/>
                      <a:pt x="191" y="41"/>
                    </a:cubicBezTo>
                    <a:cubicBezTo>
                      <a:pt x="105" y="0"/>
                      <a:pt x="105" y="0"/>
                      <a:pt x="105" y="0"/>
                    </a:cubicBezTo>
                    <a:lnTo>
                      <a:pt x="0" y="33"/>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323"/>
              <p:cNvSpPr/>
              <p:nvPr/>
            </p:nvSpPr>
            <p:spPr bwMode="auto">
              <a:xfrm>
                <a:off x="10350500" y="2940050"/>
                <a:ext cx="184150" cy="77787"/>
              </a:xfrm>
              <a:custGeom>
                <a:gdLst>
                  <a:gd name="T0" fmla="*/ 0 w 160"/>
                  <a:gd name="T1" fmla="*/ 26 h 67"/>
                  <a:gd name="T2" fmla="*/ 86 w 160"/>
                  <a:gd name="T3" fmla="*/ 67 h 67"/>
                  <a:gd name="T4" fmla="*/ 92 w 160"/>
                  <a:gd name="T5" fmla="*/ 67 h 67"/>
                  <a:gd name="T6" fmla="*/ 136 w 160"/>
                  <a:gd name="T7" fmla="*/ 66 h 67"/>
                  <a:gd name="T8" fmla="*/ 160 w 160"/>
                  <a:gd name="T9" fmla="*/ 0 h 67"/>
                  <a:gd name="T10" fmla="*/ 0 w 160"/>
                  <a:gd name="T11" fmla="*/ 26 h 67"/>
                </a:gdLst>
                <a:cxnLst>
                  <a:cxn ang="0">
                    <a:pos x="T0" y="T1"/>
                  </a:cxn>
                  <a:cxn ang="0">
                    <a:pos x="T2" y="T3"/>
                  </a:cxn>
                  <a:cxn ang="0">
                    <a:pos x="T4" y="T5"/>
                  </a:cxn>
                  <a:cxn ang="0">
                    <a:pos x="T6" y="T7"/>
                  </a:cxn>
                  <a:cxn ang="0">
                    <a:pos x="T8" y="T9"/>
                  </a:cxn>
                  <a:cxn ang="0">
                    <a:pos x="T10" y="T11"/>
                  </a:cxn>
                </a:cxnLst>
                <a:rect l="0" t="0" r="r" b="b"/>
                <a:pathLst>
                  <a:path w="160" h="67">
                    <a:moveTo>
                      <a:pt x="0" y="26"/>
                    </a:moveTo>
                    <a:cubicBezTo>
                      <a:pt x="86" y="67"/>
                      <a:pt x="86" y="67"/>
                      <a:pt x="86" y="67"/>
                    </a:cubicBezTo>
                    <a:cubicBezTo>
                      <a:pt x="88" y="67"/>
                      <a:pt x="90" y="67"/>
                      <a:pt x="92" y="67"/>
                    </a:cubicBezTo>
                    <a:cubicBezTo>
                      <a:pt x="107" y="67"/>
                      <a:pt x="121" y="66"/>
                      <a:pt x="136" y="66"/>
                    </a:cubicBezTo>
                    <a:cubicBezTo>
                      <a:pt x="160" y="0"/>
                      <a:pt x="160" y="0"/>
                      <a:pt x="160" y="0"/>
                    </a:cubicBezTo>
                    <a:lnTo>
                      <a:pt x="0" y="2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324"/>
              <p:cNvSpPr/>
              <p:nvPr/>
            </p:nvSpPr>
            <p:spPr bwMode="auto">
              <a:xfrm>
                <a:off x="10507663" y="2940050"/>
                <a:ext cx="277813" cy="76200"/>
              </a:xfrm>
              <a:custGeom>
                <a:gdLst>
                  <a:gd name="T0" fmla="*/ 0 w 241"/>
                  <a:gd name="T1" fmla="*/ 66 h 66"/>
                  <a:gd name="T2" fmla="*/ 241 w 241"/>
                  <a:gd name="T3" fmla="*/ 51 h 66"/>
                  <a:gd name="T4" fmla="*/ 24 w 241"/>
                  <a:gd name="T5" fmla="*/ 0 h 66"/>
                  <a:gd name="T6" fmla="*/ 0 w 241"/>
                  <a:gd name="T7" fmla="*/ 66 h 66"/>
                </a:gdLst>
                <a:cxnLst>
                  <a:cxn ang="0">
                    <a:pos x="T0" y="T1"/>
                  </a:cxn>
                  <a:cxn ang="0">
                    <a:pos x="T2" y="T3"/>
                  </a:cxn>
                  <a:cxn ang="0">
                    <a:pos x="T4" y="T5"/>
                  </a:cxn>
                  <a:cxn ang="0">
                    <a:pos x="T6" y="T7"/>
                  </a:cxn>
                </a:cxnLst>
                <a:rect l="0" t="0" r="r" b="b"/>
                <a:pathLst>
                  <a:path w="241" h="66">
                    <a:moveTo>
                      <a:pt x="0" y="66"/>
                    </a:moveTo>
                    <a:cubicBezTo>
                      <a:pt x="84" y="65"/>
                      <a:pt x="165" y="60"/>
                      <a:pt x="241" y="51"/>
                    </a:cubicBezTo>
                    <a:cubicBezTo>
                      <a:pt x="24" y="0"/>
                      <a:pt x="24" y="0"/>
                      <a:pt x="24" y="0"/>
                    </a:cubicBezTo>
                    <a:lnTo>
                      <a:pt x="0" y="66"/>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25"/>
              <p:cNvSpPr/>
              <p:nvPr/>
            </p:nvSpPr>
            <p:spPr bwMode="auto">
              <a:xfrm>
                <a:off x="10904538" y="2841625"/>
                <a:ext cx="358775" cy="119062"/>
              </a:xfrm>
              <a:custGeom>
                <a:gdLst>
                  <a:gd name="T0" fmla="*/ 101 w 311"/>
                  <a:gd name="T1" fmla="*/ 104 h 104"/>
                  <a:gd name="T2" fmla="*/ 311 w 311"/>
                  <a:gd name="T3" fmla="*/ 31 h 104"/>
                  <a:gd name="T4" fmla="*/ 0 w 311"/>
                  <a:gd name="T5" fmla="*/ 0 h 104"/>
                  <a:gd name="T6" fmla="*/ 101 w 311"/>
                  <a:gd name="T7" fmla="*/ 104 h 104"/>
                </a:gdLst>
                <a:cxnLst>
                  <a:cxn ang="0">
                    <a:pos x="T0" y="T1"/>
                  </a:cxn>
                  <a:cxn ang="0">
                    <a:pos x="T2" y="T3"/>
                  </a:cxn>
                  <a:cxn ang="0">
                    <a:pos x="T4" y="T5"/>
                  </a:cxn>
                  <a:cxn ang="0">
                    <a:pos x="T6" y="T7"/>
                  </a:cxn>
                </a:cxnLst>
                <a:rect l="0" t="0" r="r" b="b"/>
                <a:pathLst>
                  <a:path w="311" h="104">
                    <a:moveTo>
                      <a:pt x="101" y="104"/>
                    </a:moveTo>
                    <a:cubicBezTo>
                      <a:pt x="188" y="84"/>
                      <a:pt x="259" y="59"/>
                      <a:pt x="311" y="31"/>
                    </a:cubicBezTo>
                    <a:cubicBezTo>
                      <a:pt x="0" y="0"/>
                      <a:pt x="0" y="0"/>
                      <a:pt x="0" y="0"/>
                    </a:cubicBezTo>
                    <a:lnTo>
                      <a:pt x="101" y="104"/>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326"/>
              <p:cNvSpPr/>
              <p:nvPr/>
            </p:nvSpPr>
            <p:spPr bwMode="auto">
              <a:xfrm>
                <a:off x="11264900" y="2535238"/>
                <a:ext cx="106363" cy="315912"/>
              </a:xfrm>
              <a:custGeom>
                <a:gdLst>
                  <a:gd name="T0" fmla="*/ 0 w 91"/>
                  <a:gd name="T1" fmla="*/ 26 h 273"/>
                  <a:gd name="T2" fmla="*/ 36 w 91"/>
                  <a:gd name="T3" fmla="*/ 273 h 273"/>
                  <a:gd name="T4" fmla="*/ 91 w 91"/>
                  <a:gd name="T5" fmla="*/ 188 h 273"/>
                  <a:gd name="T6" fmla="*/ 86 w 91"/>
                  <a:gd name="T7" fmla="*/ 162 h 273"/>
                  <a:gd name="T8" fmla="*/ 86 w 91"/>
                  <a:gd name="T9" fmla="*/ 162 h 273"/>
                  <a:gd name="T10" fmla="*/ 36 w 91"/>
                  <a:gd name="T11" fmla="*/ 33 h 273"/>
                  <a:gd name="T12" fmla="*/ 14 w 91"/>
                  <a:gd name="T13" fmla="*/ 0 h 273"/>
                  <a:gd name="T14" fmla="*/ 0 w 91"/>
                  <a:gd name="T15" fmla="*/ 26 h 27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73">
                    <a:moveTo>
                      <a:pt x="0" y="26"/>
                    </a:moveTo>
                    <a:cubicBezTo>
                      <a:pt x="36" y="273"/>
                      <a:pt x="36" y="273"/>
                      <a:pt x="36" y="273"/>
                    </a:cubicBezTo>
                    <a:cubicBezTo>
                      <a:pt x="71" y="247"/>
                      <a:pt x="91" y="218"/>
                      <a:pt x="91" y="188"/>
                    </a:cubicBezTo>
                    <a:cubicBezTo>
                      <a:pt x="91" y="179"/>
                      <a:pt x="89" y="171"/>
                      <a:pt x="86" y="162"/>
                    </a:cubicBezTo>
                    <a:cubicBezTo>
                      <a:pt x="86" y="162"/>
                      <a:pt x="86" y="162"/>
                      <a:pt x="86" y="162"/>
                    </a:cubicBezTo>
                    <a:cubicBezTo>
                      <a:pt x="36" y="33"/>
                      <a:pt x="36" y="33"/>
                      <a:pt x="36" y="33"/>
                    </a:cubicBezTo>
                    <a:cubicBezTo>
                      <a:pt x="14" y="0"/>
                      <a:pt x="14" y="0"/>
                      <a:pt x="14" y="0"/>
                    </a:cubicBezTo>
                    <a:cubicBezTo>
                      <a:pt x="12" y="9"/>
                      <a:pt x="7" y="18"/>
                      <a:pt x="0" y="26"/>
                    </a:cubicBez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327"/>
              <p:cNvSpPr/>
              <p:nvPr/>
            </p:nvSpPr>
            <p:spPr bwMode="auto">
              <a:xfrm>
                <a:off x="10904538" y="2565400"/>
                <a:ext cx="403225" cy="311150"/>
              </a:xfrm>
              <a:custGeom>
                <a:gdLst>
                  <a:gd name="T0" fmla="*/ 269 w 349"/>
                  <a:gd name="T1" fmla="*/ 34 h 270"/>
                  <a:gd name="T2" fmla="*/ 165 w 349"/>
                  <a:gd name="T3" fmla="*/ 77 h 270"/>
                  <a:gd name="T4" fmla="*/ 0 w 349"/>
                  <a:gd name="T5" fmla="*/ 239 h 270"/>
                  <a:gd name="T6" fmla="*/ 311 w 349"/>
                  <a:gd name="T7" fmla="*/ 270 h 270"/>
                  <a:gd name="T8" fmla="*/ 349 w 349"/>
                  <a:gd name="T9" fmla="*/ 247 h 270"/>
                  <a:gd name="T10" fmla="*/ 313 w 349"/>
                  <a:gd name="T11" fmla="*/ 0 h 270"/>
                  <a:gd name="T12" fmla="*/ 269 w 349"/>
                  <a:gd name="T13" fmla="*/ 34 h 270"/>
                </a:gdLst>
                <a:cxnLst>
                  <a:cxn ang="0">
                    <a:pos x="T0" y="T1"/>
                  </a:cxn>
                  <a:cxn ang="0">
                    <a:pos x="T2" y="T3"/>
                  </a:cxn>
                  <a:cxn ang="0">
                    <a:pos x="T4" y="T5"/>
                  </a:cxn>
                  <a:cxn ang="0">
                    <a:pos x="T6" y="T7"/>
                  </a:cxn>
                  <a:cxn ang="0">
                    <a:pos x="T8" y="T9"/>
                  </a:cxn>
                  <a:cxn ang="0">
                    <a:pos x="T10" y="T11"/>
                  </a:cxn>
                  <a:cxn ang="0">
                    <a:pos x="T12" y="T13"/>
                  </a:cxn>
                </a:cxnLst>
                <a:rect l="0" t="0" r="r" b="b"/>
                <a:pathLst>
                  <a:path w="349" h="270">
                    <a:moveTo>
                      <a:pt x="269" y="34"/>
                    </a:moveTo>
                    <a:cubicBezTo>
                      <a:pt x="242" y="50"/>
                      <a:pt x="207" y="64"/>
                      <a:pt x="165" y="77"/>
                    </a:cubicBezTo>
                    <a:cubicBezTo>
                      <a:pt x="0" y="239"/>
                      <a:pt x="0" y="239"/>
                      <a:pt x="0" y="239"/>
                    </a:cubicBezTo>
                    <a:cubicBezTo>
                      <a:pt x="311" y="270"/>
                      <a:pt x="311" y="270"/>
                      <a:pt x="311" y="270"/>
                    </a:cubicBezTo>
                    <a:cubicBezTo>
                      <a:pt x="325" y="262"/>
                      <a:pt x="338" y="255"/>
                      <a:pt x="349" y="247"/>
                    </a:cubicBezTo>
                    <a:cubicBezTo>
                      <a:pt x="313" y="0"/>
                      <a:pt x="313" y="0"/>
                      <a:pt x="313" y="0"/>
                    </a:cubicBezTo>
                    <a:cubicBezTo>
                      <a:pt x="303" y="12"/>
                      <a:pt x="288" y="23"/>
                      <a:pt x="269" y="34"/>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1328"/>
              <p:cNvSpPr>
                <a:spLocks noChangeArrowheads="1"/>
              </p:cNvSpPr>
              <p:nvPr/>
            </p:nvSpPr>
            <p:spPr bwMode="auto">
              <a:xfrm>
                <a:off x="9813925" y="2652713"/>
                <a:ext cx="1588" cy="1587"/>
              </a:xfrm>
              <a:prstGeom prst="rect">
                <a:avLst/>
              </a:prstGeom>
              <a:solidFill>
                <a:srgbClr val="2F6F85"/>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329"/>
              <p:cNvSpPr/>
              <p:nvPr/>
            </p:nvSpPr>
            <p:spPr bwMode="auto">
              <a:xfrm>
                <a:off x="9813925" y="2652713"/>
                <a:ext cx="1588" cy="0"/>
              </a:xfrm>
              <a:custGeom>
                <a:gdLst>
                  <a:gd name="T0" fmla="*/ 1 w 1"/>
                  <a:gd name="T1" fmla="*/ 1 w 1"/>
                  <a:gd name="T2" fmla="*/ 0 w 1"/>
                  <a:gd name="T3" fmla="*/ 1 w 1"/>
                </a:gd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330"/>
              <p:cNvSpPr/>
              <p:nvPr/>
            </p:nvSpPr>
            <p:spPr bwMode="auto">
              <a:xfrm>
                <a:off x="10423525" y="2789238"/>
                <a:ext cx="369888" cy="150812"/>
              </a:xfrm>
              <a:custGeom>
                <a:gdLst>
                  <a:gd name="T0" fmla="*/ 0 w 233"/>
                  <a:gd name="T1" fmla="*/ 0 h 95"/>
                  <a:gd name="T2" fmla="*/ 70 w 233"/>
                  <a:gd name="T3" fmla="*/ 95 h 95"/>
                  <a:gd name="T4" fmla="*/ 233 w 233"/>
                  <a:gd name="T5" fmla="*/ 13 h 95"/>
                  <a:gd name="T6" fmla="*/ 0 w 233"/>
                  <a:gd name="T7" fmla="*/ 0 h 95"/>
                </a:gdLst>
                <a:cxnLst>
                  <a:cxn ang="0">
                    <a:pos x="T0" y="T1"/>
                  </a:cxn>
                  <a:cxn ang="0">
                    <a:pos x="T2" y="T3"/>
                  </a:cxn>
                  <a:cxn ang="0">
                    <a:pos x="T4" y="T5"/>
                  </a:cxn>
                  <a:cxn ang="0">
                    <a:pos x="T6" y="T7"/>
                  </a:cxn>
                </a:cxnLst>
                <a:rect l="0" t="0" r="r" b="b"/>
                <a:pathLst>
                  <a:path w="233" h="95">
                    <a:moveTo>
                      <a:pt x="0" y="0"/>
                    </a:moveTo>
                    <a:lnTo>
                      <a:pt x="70" y="95"/>
                    </a:lnTo>
                    <a:lnTo>
                      <a:pt x="233" y="1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331"/>
              <p:cNvSpPr/>
              <p:nvPr/>
            </p:nvSpPr>
            <p:spPr bwMode="auto">
              <a:xfrm>
                <a:off x="10423525" y="2727325"/>
                <a:ext cx="369888" cy="82550"/>
              </a:xfrm>
              <a:custGeom>
                <a:gdLst>
                  <a:gd name="T0" fmla="*/ 320 w 320"/>
                  <a:gd name="T1" fmla="*/ 72 h 72"/>
                  <a:gd name="T2" fmla="*/ 148 w 320"/>
                  <a:gd name="T3" fmla="*/ 0 h 72"/>
                  <a:gd name="T4" fmla="*/ 67 w 320"/>
                  <a:gd name="T5" fmla="*/ 2 h 72"/>
                  <a:gd name="T6" fmla="*/ 0 w 320"/>
                  <a:gd name="T7" fmla="*/ 54 h 72"/>
                  <a:gd name="T8" fmla="*/ 320 w 320"/>
                  <a:gd name="T9" fmla="*/ 72 h 72"/>
                </a:gdLst>
                <a:cxnLst>
                  <a:cxn ang="0">
                    <a:pos x="T0" y="T1"/>
                  </a:cxn>
                  <a:cxn ang="0">
                    <a:pos x="T2" y="T3"/>
                  </a:cxn>
                  <a:cxn ang="0">
                    <a:pos x="T4" y="T5"/>
                  </a:cxn>
                  <a:cxn ang="0">
                    <a:pos x="T6" y="T7"/>
                  </a:cxn>
                  <a:cxn ang="0">
                    <a:pos x="T8" y="T9"/>
                  </a:cxn>
                </a:cxnLst>
                <a:rect l="0" t="0" r="r" b="b"/>
                <a:pathLst>
                  <a:path w="320" h="72">
                    <a:moveTo>
                      <a:pt x="320" y="72"/>
                    </a:moveTo>
                    <a:cubicBezTo>
                      <a:pt x="148" y="0"/>
                      <a:pt x="148" y="0"/>
                      <a:pt x="148" y="0"/>
                    </a:cubicBezTo>
                    <a:cubicBezTo>
                      <a:pt x="121" y="1"/>
                      <a:pt x="94" y="1"/>
                      <a:pt x="67" y="2"/>
                    </a:cubicBezTo>
                    <a:cubicBezTo>
                      <a:pt x="0" y="54"/>
                      <a:pt x="0" y="54"/>
                      <a:pt x="0" y="54"/>
                    </a:cubicBezTo>
                    <a:lnTo>
                      <a:pt x="320" y="72"/>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32"/>
              <p:cNvSpPr/>
              <p:nvPr/>
            </p:nvSpPr>
            <p:spPr bwMode="auto">
              <a:xfrm>
                <a:off x="10534650" y="2809875"/>
                <a:ext cx="369888" cy="130175"/>
              </a:xfrm>
              <a:custGeom>
                <a:gdLst>
                  <a:gd name="T0" fmla="*/ 0 w 233"/>
                  <a:gd name="T1" fmla="*/ 82 h 82"/>
                  <a:gd name="T2" fmla="*/ 233 w 233"/>
                  <a:gd name="T3" fmla="*/ 20 h 82"/>
                  <a:gd name="T4" fmla="*/ 163 w 233"/>
                  <a:gd name="T5" fmla="*/ 0 h 82"/>
                  <a:gd name="T6" fmla="*/ 0 w 233"/>
                  <a:gd name="T7" fmla="*/ 82 h 82"/>
                </a:gdLst>
                <a:cxnLst>
                  <a:cxn ang="0">
                    <a:pos x="T0" y="T1"/>
                  </a:cxn>
                  <a:cxn ang="0">
                    <a:pos x="T2" y="T3"/>
                  </a:cxn>
                  <a:cxn ang="0">
                    <a:pos x="T4" y="T5"/>
                  </a:cxn>
                  <a:cxn ang="0">
                    <a:pos x="T6" y="T7"/>
                  </a:cxn>
                </a:cxnLst>
                <a:rect l="0" t="0" r="r" b="b"/>
                <a:pathLst>
                  <a:path w="233" h="82">
                    <a:moveTo>
                      <a:pt x="0" y="82"/>
                    </a:moveTo>
                    <a:lnTo>
                      <a:pt x="233" y="20"/>
                    </a:lnTo>
                    <a:lnTo>
                      <a:pt x="163" y="0"/>
                    </a:lnTo>
                    <a:lnTo>
                      <a:pt x="0" y="8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33"/>
              <p:cNvSpPr/>
              <p:nvPr/>
            </p:nvSpPr>
            <p:spPr bwMode="auto">
              <a:xfrm>
                <a:off x="10594975" y="2709863"/>
                <a:ext cx="206375" cy="100012"/>
              </a:xfrm>
              <a:custGeom>
                <a:gdLst>
                  <a:gd name="T0" fmla="*/ 179 w 179"/>
                  <a:gd name="T1" fmla="*/ 0 h 86"/>
                  <a:gd name="T2" fmla="*/ 0 w 179"/>
                  <a:gd name="T3" fmla="*/ 14 h 86"/>
                  <a:gd name="T4" fmla="*/ 172 w 179"/>
                  <a:gd name="T5" fmla="*/ 86 h 86"/>
                  <a:gd name="T6" fmla="*/ 179 w 179"/>
                  <a:gd name="T7" fmla="*/ 0 h 86"/>
                </a:gdLst>
                <a:cxnLst>
                  <a:cxn ang="0">
                    <a:pos x="T0" y="T1"/>
                  </a:cxn>
                  <a:cxn ang="0">
                    <a:pos x="T2" y="T3"/>
                  </a:cxn>
                  <a:cxn ang="0">
                    <a:pos x="T4" y="T5"/>
                  </a:cxn>
                  <a:cxn ang="0">
                    <a:pos x="T6" y="T7"/>
                  </a:cxn>
                </a:cxnLst>
                <a:rect l="0" t="0" r="r" b="b"/>
                <a:pathLst>
                  <a:path w="179" h="86">
                    <a:moveTo>
                      <a:pt x="179" y="0"/>
                    </a:moveTo>
                    <a:cubicBezTo>
                      <a:pt x="123" y="6"/>
                      <a:pt x="63" y="11"/>
                      <a:pt x="0" y="14"/>
                    </a:cubicBezTo>
                    <a:cubicBezTo>
                      <a:pt x="172" y="86"/>
                      <a:pt x="172" y="86"/>
                      <a:pt x="172" y="86"/>
                    </a:cubicBezTo>
                    <a:lnTo>
                      <a:pt x="179"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334"/>
              <p:cNvSpPr/>
              <p:nvPr/>
            </p:nvSpPr>
            <p:spPr bwMode="auto">
              <a:xfrm>
                <a:off x="10793413" y="2681288"/>
                <a:ext cx="188913" cy="128587"/>
              </a:xfrm>
              <a:custGeom>
                <a:gdLst>
                  <a:gd name="T0" fmla="*/ 163 w 163"/>
                  <a:gd name="T1" fmla="*/ 0 h 111"/>
                  <a:gd name="T2" fmla="*/ 7 w 163"/>
                  <a:gd name="T3" fmla="*/ 25 h 111"/>
                  <a:gd name="T4" fmla="*/ 0 w 163"/>
                  <a:gd name="T5" fmla="*/ 111 h 111"/>
                  <a:gd name="T6" fmla="*/ 163 w 163"/>
                  <a:gd name="T7" fmla="*/ 0 h 111"/>
                </a:gdLst>
                <a:cxnLst>
                  <a:cxn ang="0">
                    <a:pos x="T0" y="T1"/>
                  </a:cxn>
                  <a:cxn ang="0">
                    <a:pos x="T2" y="T3"/>
                  </a:cxn>
                  <a:cxn ang="0">
                    <a:pos x="T4" y="T5"/>
                  </a:cxn>
                  <a:cxn ang="0">
                    <a:pos x="T6" y="T7"/>
                  </a:cxn>
                </a:cxnLst>
                <a:rect l="0" t="0" r="r" b="b"/>
                <a:pathLst>
                  <a:path w="163" h="110">
                    <a:moveTo>
                      <a:pt x="163" y="0"/>
                    </a:moveTo>
                    <a:cubicBezTo>
                      <a:pt x="116" y="10"/>
                      <a:pt x="63" y="18"/>
                      <a:pt x="7" y="25"/>
                    </a:cubicBezTo>
                    <a:cubicBezTo>
                      <a:pt x="0" y="111"/>
                      <a:pt x="0" y="111"/>
                      <a:pt x="0" y="111"/>
                    </a:cubicBezTo>
                    <a:lnTo>
                      <a:pt x="163" y="0"/>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335"/>
              <p:cNvSpPr/>
              <p:nvPr/>
            </p:nvSpPr>
            <p:spPr bwMode="auto">
              <a:xfrm>
                <a:off x="10793413" y="2654300"/>
                <a:ext cx="301625" cy="187325"/>
              </a:xfrm>
              <a:custGeom>
                <a:gdLst>
                  <a:gd name="T0" fmla="*/ 96 w 261"/>
                  <a:gd name="T1" fmla="*/ 162 h 162"/>
                  <a:gd name="T2" fmla="*/ 261 w 261"/>
                  <a:gd name="T3" fmla="*/ 0 h 162"/>
                  <a:gd name="T4" fmla="*/ 163 w 261"/>
                  <a:gd name="T5" fmla="*/ 24 h 162"/>
                  <a:gd name="T6" fmla="*/ 0 w 261"/>
                  <a:gd name="T7" fmla="*/ 135 h 162"/>
                  <a:gd name="T8" fmla="*/ 96 w 261"/>
                  <a:gd name="T9" fmla="*/ 162 h 162"/>
                </a:gdLst>
                <a:cxnLst>
                  <a:cxn ang="0">
                    <a:pos x="T0" y="T1"/>
                  </a:cxn>
                  <a:cxn ang="0">
                    <a:pos x="T2" y="T3"/>
                  </a:cxn>
                  <a:cxn ang="0">
                    <a:pos x="T4" y="T5"/>
                  </a:cxn>
                  <a:cxn ang="0">
                    <a:pos x="T6" y="T7"/>
                  </a:cxn>
                  <a:cxn ang="0">
                    <a:pos x="T8" y="T9"/>
                  </a:cxn>
                </a:cxnLst>
                <a:rect l="0" t="0" r="r" b="b"/>
                <a:pathLst>
                  <a:path w="261" h="162">
                    <a:moveTo>
                      <a:pt x="96" y="162"/>
                    </a:moveTo>
                    <a:cubicBezTo>
                      <a:pt x="261" y="0"/>
                      <a:pt x="261" y="0"/>
                      <a:pt x="261" y="0"/>
                    </a:cubicBezTo>
                    <a:cubicBezTo>
                      <a:pt x="232" y="9"/>
                      <a:pt x="199" y="17"/>
                      <a:pt x="163" y="24"/>
                    </a:cubicBezTo>
                    <a:cubicBezTo>
                      <a:pt x="0" y="135"/>
                      <a:pt x="0" y="135"/>
                      <a:pt x="0" y="135"/>
                    </a:cubicBezTo>
                    <a:lnTo>
                      <a:pt x="96" y="1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336"/>
              <p:cNvSpPr/>
              <p:nvPr/>
            </p:nvSpPr>
            <p:spPr bwMode="auto">
              <a:xfrm>
                <a:off x="11279188" y="2501900"/>
                <a:ext cx="28575" cy="71437"/>
              </a:xfrm>
              <a:custGeom>
                <a:gdLst>
                  <a:gd name="T0" fmla="*/ 4 w 24"/>
                  <a:gd name="T1" fmla="*/ 18 h 62"/>
                  <a:gd name="T2" fmla="*/ 2 w 24"/>
                  <a:gd name="T3" fmla="*/ 29 h 62"/>
                  <a:gd name="T4" fmla="*/ 24 w 24"/>
                  <a:gd name="T5" fmla="*/ 62 h 62"/>
                  <a:gd name="T6" fmla="*/ 0 w 24"/>
                  <a:gd name="T7" fmla="*/ 0 h 62"/>
                  <a:gd name="T8" fmla="*/ 4 w 24"/>
                  <a:gd name="T9" fmla="*/ 18 h 62"/>
                </a:gdLst>
                <a:cxnLst>
                  <a:cxn ang="0">
                    <a:pos x="T0" y="T1"/>
                  </a:cxn>
                  <a:cxn ang="0">
                    <a:pos x="T2" y="T3"/>
                  </a:cxn>
                  <a:cxn ang="0">
                    <a:pos x="T4" y="T5"/>
                  </a:cxn>
                  <a:cxn ang="0">
                    <a:pos x="T6" y="T7"/>
                  </a:cxn>
                  <a:cxn ang="0">
                    <a:pos x="T8" y="T9"/>
                  </a:cxn>
                </a:cxnLst>
                <a:rect l="0" t="0" r="r" b="b"/>
                <a:pathLst>
                  <a:path w="24" h="62">
                    <a:moveTo>
                      <a:pt x="4" y="18"/>
                    </a:moveTo>
                    <a:cubicBezTo>
                      <a:pt x="4" y="21"/>
                      <a:pt x="3" y="25"/>
                      <a:pt x="2" y="29"/>
                    </a:cubicBezTo>
                    <a:cubicBezTo>
                      <a:pt x="24" y="62"/>
                      <a:pt x="24" y="62"/>
                      <a:pt x="24" y="62"/>
                    </a:cubicBezTo>
                    <a:cubicBezTo>
                      <a:pt x="0" y="0"/>
                      <a:pt x="0" y="0"/>
                      <a:pt x="0" y="0"/>
                    </a:cubicBezTo>
                    <a:cubicBezTo>
                      <a:pt x="3" y="6"/>
                      <a:pt x="4" y="12"/>
                      <a:pt x="4" y="18"/>
                    </a:cubicBez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7" name="任意多边形 56"/>
          <p:cNvSpPr/>
          <p:nvPr userDrawn="1"/>
        </p:nvSpPr>
        <p:spPr>
          <a:xfrm>
            <a:off x="1831787" y="3897135"/>
            <a:ext cx="2329447" cy="482046"/>
          </a:xfrm>
          <a:custGeom>
            <a:gdLst>
              <a:gd name="connsiteX0" fmla="*/ 0 w 2541974"/>
              <a:gd name="connsiteY0" fmla="*/ 0 h 636814"/>
              <a:gd name="connsiteX1" fmla="*/ 2541974 w 2541974"/>
              <a:gd name="connsiteY1" fmla="*/ 0 h 636814"/>
              <a:gd name="connsiteX2" fmla="*/ 2372921 w 2541974"/>
              <a:gd name="connsiteY2" fmla="*/ 318407 h 636814"/>
              <a:gd name="connsiteX3" fmla="*/ 2541974 w 2541974"/>
              <a:gd name="connsiteY3" fmla="*/ 636814 h 636814"/>
              <a:gd name="connsiteX4" fmla="*/ 0 w 2541974"/>
              <a:gd name="connsiteY4" fmla="*/ 636814 h 636814"/>
              <a:gd name="connsiteX5" fmla="*/ 168950 w 2541974"/>
              <a:gd name="connsiteY5" fmla="*/ 318407 h 6368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974" h="636814">
                <a:moveTo>
                  <a:pt x="0" y="0"/>
                </a:moveTo>
                <a:lnTo>
                  <a:pt x="2541974" y="0"/>
                </a:lnTo>
                <a:lnTo>
                  <a:pt x="2372921" y="318407"/>
                </a:lnTo>
                <a:lnTo>
                  <a:pt x="2541974" y="636814"/>
                </a:lnTo>
                <a:lnTo>
                  <a:pt x="0" y="636814"/>
                </a:lnTo>
                <a:lnTo>
                  <a:pt x="168950" y="318407"/>
                </a:lnTo>
                <a:close/>
              </a:path>
            </a:pathLst>
          </a:custGeom>
          <a:pattFill prst="ltUpDiag">
            <a:fgClr>
              <a:srgbClr val="A0DA6C"/>
            </a:fgClr>
            <a:bgClr>
              <a:srgbClr val="78C43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800" smtClean="0">
                <a:latin typeface="微软雅黑" pitchFamily="34" charset="-122"/>
                <a:ea typeface="微软雅黑" pitchFamily="34" charset="-122"/>
              </a:rPr>
              <a:t>布衣公子作品</a:t>
            </a:r>
            <a:endParaRPr lang="zh-CN" altLang="en-US" sz="1800">
              <a:latin typeface="微软雅黑" panose="020b0503020204020204" pitchFamily="34" charset="-122"/>
              <a:ea typeface="微软雅黑" pitchFamily="34" charset="-122"/>
            </a:endParaRPr>
          </a:p>
        </p:txBody>
      </p:sp>
      <p:pic>
        <p:nvPicPr>
          <p:cNvPr id="58" name="图片 57"/>
          <p:cNvPicPr>
            <a:picLocks noChangeAspect="1"/>
          </p:cNvPicPr>
          <p:nvPr userDrawn="1"/>
        </p:nvPicPr>
        <p:blipFill>
          <a:blip r:embed="rId2">
            <a:extLst>
              <a:ext uri="{28A0092B-C50C-407E-A947-70E740481C1C}">
                <a14:useLocalDpi/>
              </a:ext>
            </a:extLst>
          </a:blip>
          <a:stretch>
            <a:fillRect/>
          </a:stretch>
        </p:blipFill>
        <p:spPr>
          <a:xfrm>
            <a:off x="7511356" y="1754600"/>
            <a:ext cx="3265288" cy="3265288"/>
          </a:xfrm>
          <a:prstGeom prst="rect">
            <a:avLst/>
          </a:prstGeom>
          <a:noFill/>
          <a:ln>
            <a:solidFill>
              <a:schemeClr val="bg1">
                <a:lumMod val="75000"/>
              </a:schemeClr>
            </a:solidFill>
          </a:ln>
        </p:spPr>
      </p:pic>
      <p:sp>
        <p:nvSpPr>
          <p:cNvPr id="59" name="文本框 2"/>
          <p:cNvSpPr txBox="1"/>
          <p:nvPr userDrawn="1"/>
        </p:nvSpPr>
        <p:spPr>
          <a:xfrm>
            <a:off x="6442364" y="862014"/>
            <a:ext cx="5403272" cy="707886"/>
          </a:xfrm>
          <a:prstGeom prst="rect">
            <a:avLst/>
          </a:prstGeom>
          <a:noFill/>
        </p:spPr>
        <p:txBody>
          <a:bodyPr wrap="square" rtlCol="0">
            <a:spAutoFit/>
          </a:bodyPr>
          <a:lstStyle/>
          <a:p>
            <a:pPr>
              <a:lnSpc>
                <a:spcPct val="125000"/>
              </a:lnSpc>
            </a:pPr>
            <a:r>
              <a:rPr lang="zh-CN" altLang="en-US" sz="1600" smtClean="0">
                <a:solidFill>
                  <a:schemeClr val="tx1">
                    <a:lumMod val="65000"/>
                    <a:lumOff val="35000"/>
                  </a:schemeClr>
                </a:solidFill>
                <a:latin typeface="+mn-ea"/>
                <a:ea typeface="+mn-ea"/>
              </a:rPr>
              <a:t>关注布衣公众号</a:t>
            </a:r>
            <a:r>
              <a:rPr lang="zh-CN" altLang="en-US" sz="1600" smtClean="0">
                <a:solidFill>
                  <a:schemeClr val="tx1">
                    <a:lumMod val="65000"/>
                    <a:lumOff val="35000"/>
                  </a:schemeClr>
                </a:solidFill>
                <a:latin typeface="+mn-ea"/>
                <a:ea typeface="+mn-ea"/>
                <a:cs typeface="Segoe UI Semilight" panose="020b0402040204020203" pitchFamily="34" charset="0"/>
              </a:rPr>
              <a:t>（</a:t>
            </a:r>
            <a:r>
              <a:rPr lang="en-US" altLang="zh-CN" sz="1600" smtClean="0">
                <a:solidFill>
                  <a:schemeClr val="tx1">
                    <a:lumMod val="65000"/>
                    <a:lumOff val="35000"/>
                  </a:schemeClr>
                </a:solidFill>
                <a:latin typeface="+mn-ea"/>
                <a:ea typeface="+mn-ea"/>
                <a:cs typeface="Segoe UI Semilight" panose="020b0402040204020203" pitchFamily="34" charset="0"/>
              </a:rPr>
              <a:t>HR-PPT</a:t>
            </a:r>
            <a:r>
              <a:rPr lang="zh-CN" altLang="en-US" sz="1600" smtClean="0">
                <a:solidFill>
                  <a:schemeClr val="tx1">
                    <a:lumMod val="65000"/>
                    <a:lumOff val="35000"/>
                  </a:schemeClr>
                </a:solidFill>
                <a:latin typeface="+mn-ea"/>
                <a:ea typeface="+mn-ea"/>
                <a:cs typeface="Segoe UI Semilight" panose="020b0402040204020203" pitchFamily="34" charset="0"/>
              </a:rPr>
              <a:t>），</a:t>
            </a:r>
            <a:r>
              <a:rPr lang="zh-CN" altLang="en-US" sz="1600" smtClean="0">
                <a:solidFill>
                  <a:schemeClr val="tx1">
                    <a:lumMod val="65000"/>
                    <a:lumOff val="35000"/>
                  </a:schemeClr>
                </a:solidFill>
                <a:latin typeface="+mn-ea"/>
                <a:ea typeface="+mn-ea"/>
              </a:rPr>
              <a:t>第一时间获得最新作品下载地址，分享布衣知识管理成果，获知网络课程开课详情。</a:t>
            </a:r>
            <a:endParaRPr lang="zh-CN" altLang="en-US" sz="1600">
              <a:solidFill>
                <a:schemeClr val="tx1">
                  <a:lumMod val="65000"/>
                  <a:lumOff val="35000"/>
                </a:schemeClr>
              </a:solidFill>
              <a:latin typeface="+mn-ea"/>
              <a:ea typeface="+mn-ea"/>
            </a:endParaRPr>
          </a:p>
        </p:txBody>
      </p:sp>
      <p:sp>
        <p:nvSpPr>
          <p:cNvPr id="60" name="矩形 59">
            <a:hlinkClick r:id="rId3"/>
          </p:cNvPr>
          <p:cNvSpPr/>
          <p:nvPr userDrawn="1"/>
        </p:nvSpPr>
        <p:spPr>
          <a:xfrm>
            <a:off x="7103318" y="5872022"/>
            <a:ext cx="4369405" cy="378862"/>
          </a:xfrm>
          <a:prstGeom prst="rect">
            <a:avLst/>
          </a:prstGeom>
          <a:noFill/>
        </p:spPr>
        <p:txBody>
          <a:bodyPr wrap="square" lIns="91417" tIns="45708" rIns="91417" bIns="45708">
            <a:spAutoFit/>
          </a:bodyPr>
          <a:lstStyle/>
          <a:p>
            <a:pPr defTabSz="1218892">
              <a:lnSpc>
                <a:spcPct val="150000"/>
              </a:lnSpc>
            </a:pPr>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cs typeface="Segoe UI Semilight" panose="020b0402040204020203" pitchFamily="34" charset="0"/>
              </a:rPr>
              <a:t>http://bbs.tianya.cn/post-no20-317960-1.shtml</a:t>
            </a:r>
            <a:endParaRPr lang="en-US" altLang="zh-CN" sz="1400">
              <a:solidFill>
                <a:schemeClr val="tx1">
                  <a:lumMod val="65000"/>
                  <a:lumOff val="35000"/>
                </a:schemeClr>
              </a:solidFill>
              <a:latin typeface="微软雅黑 Light" panose="020b0502040204020203" pitchFamily="34" charset="-122"/>
              <a:ea typeface="微软雅黑 Light" panose="020b0502040204020203" pitchFamily="34" charset="-122"/>
              <a:cs typeface="Segoe UI Semilight" panose="020b0402040204020203" pitchFamily="34" charset="0"/>
            </a:endParaRPr>
          </a:p>
        </p:txBody>
      </p:sp>
      <p:sp>
        <p:nvSpPr>
          <p:cNvPr id="61" name="文本框 60"/>
          <p:cNvSpPr txBox="1"/>
          <p:nvPr userDrawn="1"/>
        </p:nvSpPr>
        <p:spPr>
          <a:xfrm>
            <a:off x="7103318" y="5565728"/>
            <a:ext cx="4369405" cy="400110"/>
          </a:xfrm>
          <a:prstGeom prst="rect">
            <a:avLst/>
          </a:prstGeom>
          <a:noFill/>
        </p:spPr>
        <p:txBody>
          <a:bodyPr wrap="square" rtlCol="0">
            <a:spAutoFit/>
          </a:bodyPr>
          <a:lstStyle/>
          <a:p>
            <a:pPr>
              <a:lnSpc>
                <a:spcPct val="125000"/>
              </a:lnSpc>
            </a:pPr>
            <a:r>
              <a:rPr lang="zh-CN" altLang="en-US" sz="1600" smtClean="0">
                <a:solidFill>
                  <a:schemeClr val="tx1">
                    <a:lumMod val="65000"/>
                    <a:lumOff val="35000"/>
                  </a:schemeClr>
                </a:solidFill>
                <a:latin typeface="+mn-ea"/>
                <a:ea typeface="+mn-ea"/>
              </a:rPr>
              <a:t>布衣文字</a:t>
            </a:r>
            <a:r>
              <a:rPr lang="en-US" altLang="zh-CN" sz="1600" smtClean="0">
                <a:solidFill>
                  <a:schemeClr val="tx1">
                    <a:lumMod val="65000"/>
                    <a:lumOff val="35000"/>
                  </a:schemeClr>
                </a:solidFill>
                <a:latin typeface="+mn-ea"/>
                <a:ea typeface="+mn-ea"/>
              </a:rPr>
              <a:t>《</a:t>
            </a:r>
            <a:r>
              <a:rPr lang="zh-CN" altLang="en-US" sz="1600" smtClean="0">
                <a:solidFill>
                  <a:schemeClr val="tx1">
                    <a:lumMod val="65000"/>
                    <a:lumOff val="35000"/>
                  </a:schemeClr>
                </a:solidFill>
                <a:latin typeface="+mn-ea"/>
                <a:ea typeface="+mn-ea"/>
              </a:rPr>
              <a:t>我的黄金十年</a:t>
            </a:r>
            <a:r>
              <a:rPr lang="en-US" altLang="zh-CN" sz="1600" smtClean="0">
                <a:solidFill>
                  <a:schemeClr val="tx1">
                    <a:lumMod val="65000"/>
                    <a:lumOff val="35000"/>
                  </a:schemeClr>
                </a:solidFill>
                <a:latin typeface="+mn-ea"/>
                <a:ea typeface="+mn-ea"/>
              </a:rPr>
              <a:t>》</a:t>
            </a:r>
            <a:r>
              <a:rPr lang="zh-CN" altLang="en-US" sz="1600" smtClean="0">
                <a:solidFill>
                  <a:schemeClr val="tx1">
                    <a:lumMod val="65000"/>
                    <a:lumOff val="35000"/>
                  </a:schemeClr>
                </a:solidFill>
                <a:latin typeface="+mn-ea"/>
                <a:ea typeface="+mn-ea"/>
              </a:rPr>
              <a:t>阅读入口：</a:t>
            </a:r>
            <a:endParaRPr lang="zh-CN" altLang="en-US" sz="1600">
              <a:solidFill>
                <a:schemeClr val="tx1">
                  <a:lumMod val="65000"/>
                  <a:lumOff val="35000"/>
                </a:schemeClr>
              </a:solidFill>
              <a:latin typeface="+mn-ea"/>
              <a:ea typeface="+mn-ea"/>
            </a:endParaRPr>
          </a:p>
        </p:txBody>
      </p:sp>
      <p:sp>
        <p:nvSpPr>
          <p:cNvPr id="62" name="Text Box 54"/>
          <p:cNvSpPr txBox="1">
            <a:spLocks noChangeArrowheads="1"/>
          </p:cNvSpPr>
          <p:nvPr userDrawn="1"/>
        </p:nvSpPr>
        <p:spPr bwMode="auto">
          <a:xfrm>
            <a:off x="1779942" y="5015456"/>
            <a:ext cx="3569111"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1800" kern="1200">
                <a:solidFill>
                  <a:srgbClr val="F3EFE5"/>
                </a:solidFill>
                <a:latin typeface="微软雅黑 Light" panose="020b0502040204020203" pitchFamily="34" charset="-122"/>
                <a:ea typeface="微软雅黑 Light" panose="020b0502040204020203" pitchFamily="34" charset="-122"/>
                <a:cs typeface="Times New Roman" panose="02020603050405020304" pitchFamily="18" charset="0"/>
              </a:rPr>
              <a:t>11020228@qq.com</a:t>
            </a:r>
          </a:p>
        </p:txBody>
      </p:sp>
      <p:sp>
        <p:nvSpPr>
          <p:cNvPr id="63" name="TextBox 10">
            <a:hlinkClick r:id="rId4"/>
          </p:cNvPr>
          <p:cNvSpPr>
            <a:spLocks noChangeArrowheads="1"/>
          </p:cNvSpPr>
          <p:nvPr userDrawn="1"/>
        </p:nvSpPr>
        <p:spPr bwMode="auto">
          <a:xfrm>
            <a:off x="1779942" y="5869825"/>
            <a:ext cx="356911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800">
                <a:solidFill>
                  <a:srgbClr val="F3EFE5"/>
                </a:solidFill>
                <a:latin typeface="微软雅黑 Light" panose="020b0502040204020203" pitchFamily="34" charset="-122"/>
                <a:ea typeface="微软雅黑 Light" panose="020b0502040204020203" pitchFamily="34" charset="-122"/>
                <a:cs typeface="Times New Roman" panose="02020603050405020304" pitchFamily="18" charset="0"/>
                <a:sym typeface="Arial" panose="020b0604020202020204" pitchFamily="34" charset="0"/>
              </a:rPr>
              <a:t>http://weibo.com/teliss</a:t>
            </a:r>
          </a:p>
        </p:txBody>
      </p:sp>
      <p:sp>
        <p:nvSpPr>
          <p:cNvPr id="64" name="Text Box 54">
            <a:hlinkClick r:id="rId5"/>
          </p:cNvPr>
          <p:cNvSpPr txBox="1">
            <a:spLocks noChangeArrowheads="1"/>
          </p:cNvSpPr>
          <p:nvPr userDrawn="1"/>
        </p:nvSpPr>
        <p:spPr bwMode="auto">
          <a:xfrm>
            <a:off x="1779942" y="5442641"/>
            <a:ext cx="3569111"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1800" kern="1200" smtClean="0">
                <a:solidFill>
                  <a:srgbClr val="F3EFE5"/>
                </a:solidFill>
                <a:latin typeface="微软雅黑 Light" panose="020b0502040204020203" pitchFamily="34" charset="-122"/>
                <a:ea typeface="微软雅黑 Light" panose="020b0502040204020203" pitchFamily="34" charset="-122"/>
                <a:cs typeface="Times New Roman" panose="02020603050405020304" pitchFamily="18" charset="0"/>
              </a:rPr>
              <a:t>http://teliss.blog.163.com</a:t>
            </a:r>
            <a:endParaRPr lang="en-US" altLang="zh-CN" sz="1800" kern="1200">
              <a:solidFill>
                <a:srgbClr val="F3EFE5"/>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grpSp>
        <p:nvGrpSpPr>
          <p:cNvPr id="65" name="组合 64"/>
          <p:cNvGrpSpPr>
            <a:grpSpLocks noChangeAspect="1"/>
          </p:cNvGrpSpPr>
          <p:nvPr userDrawn="1"/>
        </p:nvGrpSpPr>
        <p:grpSpPr>
          <a:xfrm>
            <a:off x="700813" y="949889"/>
            <a:ext cx="4809488" cy="504000"/>
            <a:chOff x="1120776" y="1179513"/>
            <a:chExt cx="3908425" cy="409575"/>
          </a:xfrm>
          <a:solidFill>
            <a:srgbClr val="F3EFE5"/>
          </a:solidFill>
        </p:grpSpPr>
        <p:sp>
          <p:nvSpPr>
            <p:cNvPr id="66" name="Freeform 14"/>
            <p:cNvSpPr>
              <a:spLocks noEditPoints="1"/>
            </p:cNvSpPr>
            <p:nvPr userDrawn="1"/>
          </p:nvSpPr>
          <p:spPr bwMode="auto">
            <a:xfrm>
              <a:off x="1120776" y="1179513"/>
              <a:ext cx="403225" cy="393700"/>
            </a:xfrm>
            <a:custGeom>
              <a:gdLst>
                <a:gd name="T0" fmla="*/ 16 w 220"/>
                <a:gd name="T1" fmla="*/ 87 h 214"/>
                <a:gd name="T2" fmla="*/ 0 w 220"/>
                <a:gd name="T3" fmla="*/ 68 h 214"/>
                <a:gd name="T4" fmla="*/ 41 w 220"/>
                <a:gd name="T5" fmla="*/ 167 h 214"/>
                <a:gd name="T6" fmla="*/ 58 w 220"/>
                <a:gd name="T7" fmla="*/ 177 h 214"/>
                <a:gd name="T8" fmla="*/ 24 w 220"/>
                <a:gd name="T9" fmla="*/ 49 h 214"/>
                <a:gd name="T10" fmla="*/ 32 w 220"/>
                <a:gd name="T11" fmla="*/ 2 h 214"/>
                <a:gd name="T12" fmla="*/ 24 w 220"/>
                <a:gd name="T13" fmla="*/ 49 h 214"/>
                <a:gd name="T14" fmla="*/ 51 w 220"/>
                <a:gd name="T15" fmla="*/ 125 h 214"/>
                <a:gd name="T16" fmla="*/ 61 w 220"/>
                <a:gd name="T17" fmla="*/ 18 h 214"/>
                <a:gd name="T18" fmla="*/ 88 w 220"/>
                <a:gd name="T19" fmla="*/ 0 h 214"/>
                <a:gd name="T20" fmla="*/ 115 w 220"/>
                <a:gd name="T21" fmla="*/ 5 h 214"/>
                <a:gd name="T22" fmla="*/ 138 w 220"/>
                <a:gd name="T23" fmla="*/ 18 h 214"/>
                <a:gd name="T24" fmla="*/ 111 w 220"/>
                <a:gd name="T25" fmla="*/ 214 h 214"/>
                <a:gd name="T26" fmla="*/ 94 w 220"/>
                <a:gd name="T27" fmla="*/ 196 h 214"/>
                <a:gd name="T28" fmla="*/ 115 w 220"/>
                <a:gd name="T29" fmla="*/ 186 h 214"/>
                <a:gd name="T30" fmla="*/ 49 w 220"/>
                <a:gd name="T31" fmla="*/ 208 h 214"/>
                <a:gd name="T32" fmla="*/ 93 w 220"/>
                <a:gd name="T33" fmla="*/ 143 h 214"/>
                <a:gd name="T34" fmla="*/ 84 w 220"/>
                <a:gd name="T35" fmla="*/ 36 h 214"/>
                <a:gd name="T36" fmla="*/ 115 w 220"/>
                <a:gd name="T37" fmla="*/ 54 h 214"/>
                <a:gd name="T38" fmla="*/ 84 w 220"/>
                <a:gd name="T39" fmla="*/ 36 h 214"/>
                <a:gd name="T40" fmla="*/ 84 w 220"/>
                <a:gd name="T41" fmla="*/ 90 h 214"/>
                <a:gd name="T42" fmla="*/ 115 w 220"/>
                <a:gd name="T43" fmla="*/ 71 h 214"/>
                <a:gd name="T44" fmla="*/ 84 w 220"/>
                <a:gd name="T45" fmla="*/ 106 h 214"/>
                <a:gd name="T46" fmla="*/ 115 w 220"/>
                <a:gd name="T47" fmla="*/ 125 h 214"/>
                <a:gd name="T48" fmla="*/ 84 w 220"/>
                <a:gd name="T49" fmla="*/ 106 h 214"/>
                <a:gd name="T50" fmla="*/ 144 w 220"/>
                <a:gd name="T51" fmla="*/ 79 h 214"/>
                <a:gd name="T52" fmla="*/ 176 w 220"/>
                <a:gd name="T53" fmla="*/ 140 h 214"/>
                <a:gd name="T54" fmla="*/ 145 w 220"/>
                <a:gd name="T55" fmla="*/ 58 h 214"/>
                <a:gd name="T56" fmla="*/ 180 w 220"/>
                <a:gd name="T57" fmla="*/ 39 h 214"/>
                <a:gd name="T58" fmla="*/ 206 w 220"/>
                <a:gd name="T59" fmla="*/ 1 h 214"/>
                <a:gd name="T60" fmla="*/ 220 w 220"/>
                <a:gd name="T61" fmla="*/ 39 h 214"/>
                <a:gd name="T62" fmla="*/ 206 w 220"/>
                <a:gd name="T63" fmla="*/ 58 h 214"/>
                <a:gd name="T64" fmla="*/ 177 w 220"/>
                <a:gd name="T65" fmla="*/ 214 h 214"/>
                <a:gd name="T66" fmla="*/ 157 w 220"/>
                <a:gd name="T67" fmla="*/ 194 h 214"/>
                <a:gd name="T68" fmla="*/ 180 w 220"/>
                <a:gd name="T69" fmla="*/ 184 h 214"/>
                <a:gd name="T70" fmla="*/ 145 w 220"/>
                <a:gd name="T71" fmla="*/ 5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214">
                  <a:moveTo>
                    <a:pt x="16" y="203"/>
                  </a:moveTo>
                  <a:cubicBezTo>
                    <a:pt x="16" y="87"/>
                    <a:pt x="16" y="87"/>
                    <a:pt x="16" y="87"/>
                  </a:cubicBezTo>
                  <a:cubicBezTo>
                    <a:pt x="0" y="87"/>
                    <a:pt x="0" y="87"/>
                    <a:pt x="0" y="87"/>
                  </a:cubicBezTo>
                  <a:cubicBezTo>
                    <a:pt x="0" y="68"/>
                    <a:pt x="0" y="68"/>
                    <a:pt x="0" y="68"/>
                  </a:cubicBezTo>
                  <a:cubicBezTo>
                    <a:pt x="41" y="68"/>
                    <a:pt x="41" y="68"/>
                    <a:pt x="41" y="68"/>
                  </a:cubicBezTo>
                  <a:cubicBezTo>
                    <a:pt x="41" y="167"/>
                    <a:pt x="41" y="167"/>
                    <a:pt x="41" y="167"/>
                  </a:cubicBezTo>
                  <a:cubicBezTo>
                    <a:pt x="47" y="164"/>
                    <a:pt x="53" y="161"/>
                    <a:pt x="58" y="156"/>
                  </a:cubicBezTo>
                  <a:cubicBezTo>
                    <a:pt x="58" y="177"/>
                    <a:pt x="58" y="177"/>
                    <a:pt x="58" y="177"/>
                  </a:cubicBezTo>
                  <a:cubicBezTo>
                    <a:pt x="47" y="188"/>
                    <a:pt x="33" y="196"/>
                    <a:pt x="16" y="203"/>
                  </a:cubicBezTo>
                  <a:close/>
                  <a:moveTo>
                    <a:pt x="24" y="49"/>
                  </a:moveTo>
                  <a:cubicBezTo>
                    <a:pt x="22" y="36"/>
                    <a:pt x="17" y="20"/>
                    <a:pt x="9" y="2"/>
                  </a:cubicBezTo>
                  <a:cubicBezTo>
                    <a:pt x="32" y="2"/>
                    <a:pt x="32" y="2"/>
                    <a:pt x="32" y="2"/>
                  </a:cubicBezTo>
                  <a:cubicBezTo>
                    <a:pt x="40" y="17"/>
                    <a:pt x="45" y="33"/>
                    <a:pt x="48" y="49"/>
                  </a:cubicBezTo>
                  <a:lnTo>
                    <a:pt x="24" y="49"/>
                  </a:lnTo>
                  <a:close/>
                  <a:moveTo>
                    <a:pt x="51" y="143"/>
                  </a:moveTo>
                  <a:cubicBezTo>
                    <a:pt x="51" y="125"/>
                    <a:pt x="51" y="125"/>
                    <a:pt x="51" y="125"/>
                  </a:cubicBezTo>
                  <a:cubicBezTo>
                    <a:pt x="61" y="125"/>
                    <a:pt x="61" y="125"/>
                    <a:pt x="61" y="125"/>
                  </a:cubicBezTo>
                  <a:cubicBezTo>
                    <a:pt x="61" y="18"/>
                    <a:pt x="61" y="18"/>
                    <a:pt x="61" y="18"/>
                  </a:cubicBezTo>
                  <a:cubicBezTo>
                    <a:pt x="85" y="18"/>
                    <a:pt x="85" y="18"/>
                    <a:pt x="85" y="18"/>
                  </a:cubicBezTo>
                  <a:cubicBezTo>
                    <a:pt x="86" y="13"/>
                    <a:pt x="88" y="7"/>
                    <a:pt x="88" y="0"/>
                  </a:cubicBezTo>
                  <a:cubicBezTo>
                    <a:pt x="116" y="0"/>
                    <a:pt x="116" y="0"/>
                    <a:pt x="116" y="0"/>
                  </a:cubicBezTo>
                  <a:cubicBezTo>
                    <a:pt x="115" y="1"/>
                    <a:pt x="115" y="3"/>
                    <a:pt x="115" y="5"/>
                  </a:cubicBezTo>
                  <a:cubicBezTo>
                    <a:pt x="113" y="11"/>
                    <a:pt x="112" y="15"/>
                    <a:pt x="111" y="18"/>
                  </a:cubicBezTo>
                  <a:cubicBezTo>
                    <a:pt x="138" y="18"/>
                    <a:pt x="138" y="18"/>
                    <a:pt x="138" y="18"/>
                  </a:cubicBezTo>
                  <a:cubicBezTo>
                    <a:pt x="138" y="188"/>
                    <a:pt x="138" y="188"/>
                    <a:pt x="138" y="188"/>
                  </a:cubicBezTo>
                  <a:cubicBezTo>
                    <a:pt x="139" y="206"/>
                    <a:pt x="130" y="214"/>
                    <a:pt x="111" y="214"/>
                  </a:cubicBezTo>
                  <a:cubicBezTo>
                    <a:pt x="94" y="214"/>
                    <a:pt x="94" y="214"/>
                    <a:pt x="94" y="214"/>
                  </a:cubicBezTo>
                  <a:cubicBezTo>
                    <a:pt x="94" y="196"/>
                    <a:pt x="94" y="196"/>
                    <a:pt x="94" y="196"/>
                  </a:cubicBezTo>
                  <a:cubicBezTo>
                    <a:pt x="105" y="196"/>
                    <a:pt x="105" y="196"/>
                    <a:pt x="105" y="196"/>
                  </a:cubicBezTo>
                  <a:cubicBezTo>
                    <a:pt x="112" y="196"/>
                    <a:pt x="115" y="193"/>
                    <a:pt x="115" y="186"/>
                  </a:cubicBezTo>
                  <a:cubicBezTo>
                    <a:pt x="115" y="150"/>
                    <a:pt x="115" y="150"/>
                    <a:pt x="115" y="150"/>
                  </a:cubicBezTo>
                  <a:cubicBezTo>
                    <a:pt x="104" y="175"/>
                    <a:pt x="82" y="195"/>
                    <a:pt x="49" y="208"/>
                  </a:cubicBezTo>
                  <a:cubicBezTo>
                    <a:pt x="49" y="192"/>
                    <a:pt x="49" y="192"/>
                    <a:pt x="49" y="192"/>
                  </a:cubicBezTo>
                  <a:cubicBezTo>
                    <a:pt x="70" y="178"/>
                    <a:pt x="85" y="162"/>
                    <a:pt x="93" y="143"/>
                  </a:cubicBezTo>
                  <a:lnTo>
                    <a:pt x="51" y="143"/>
                  </a:lnTo>
                  <a:close/>
                  <a:moveTo>
                    <a:pt x="84" y="36"/>
                  </a:moveTo>
                  <a:cubicBezTo>
                    <a:pt x="84" y="54"/>
                    <a:pt x="84" y="54"/>
                    <a:pt x="84" y="54"/>
                  </a:cubicBezTo>
                  <a:cubicBezTo>
                    <a:pt x="115" y="54"/>
                    <a:pt x="115" y="54"/>
                    <a:pt x="115" y="54"/>
                  </a:cubicBezTo>
                  <a:cubicBezTo>
                    <a:pt x="115" y="36"/>
                    <a:pt x="115" y="36"/>
                    <a:pt x="115" y="36"/>
                  </a:cubicBezTo>
                  <a:lnTo>
                    <a:pt x="84" y="36"/>
                  </a:lnTo>
                  <a:close/>
                  <a:moveTo>
                    <a:pt x="84" y="71"/>
                  </a:moveTo>
                  <a:cubicBezTo>
                    <a:pt x="84" y="90"/>
                    <a:pt x="84" y="90"/>
                    <a:pt x="84" y="90"/>
                  </a:cubicBezTo>
                  <a:cubicBezTo>
                    <a:pt x="115" y="90"/>
                    <a:pt x="115" y="90"/>
                    <a:pt x="115" y="90"/>
                  </a:cubicBezTo>
                  <a:cubicBezTo>
                    <a:pt x="115" y="71"/>
                    <a:pt x="115" y="71"/>
                    <a:pt x="115" y="71"/>
                  </a:cubicBezTo>
                  <a:lnTo>
                    <a:pt x="84" y="71"/>
                  </a:lnTo>
                  <a:close/>
                  <a:moveTo>
                    <a:pt x="84" y="106"/>
                  </a:moveTo>
                  <a:cubicBezTo>
                    <a:pt x="84" y="125"/>
                    <a:pt x="84" y="125"/>
                    <a:pt x="84" y="125"/>
                  </a:cubicBezTo>
                  <a:cubicBezTo>
                    <a:pt x="115" y="125"/>
                    <a:pt x="115" y="125"/>
                    <a:pt x="115" y="125"/>
                  </a:cubicBezTo>
                  <a:cubicBezTo>
                    <a:pt x="115" y="106"/>
                    <a:pt x="115" y="106"/>
                    <a:pt x="115" y="106"/>
                  </a:cubicBezTo>
                  <a:lnTo>
                    <a:pt x="84" y="106"/>
                  </a:lnTo>
                  <a:close/>
                  <a:moveTo>
                    <a:pt x="155" y="140"/>
                  </a:moveTo>
                  <a:cubicBezTo>
                    <a:pt x="154" y="126"/>
                    <a:pt x="150" y="105"/>
                    <a:pt x="144" y="79"/>
                  </a:cubicBezTo>
                  <a:cubicBezTo>
                    <a:pt x="162" y="79"/>
                    <a:pt x="162" y="79"/>
                    <a:pt x="162" y="79"/>
                  </a:cubicBezTo>
                  <a:cubicBezTo>
                    <a:pt x="169" y="101"/>
                    <a:pt x="174" y="122"/>
                    <a:pt x="176" y="140"/>
                  </a:cubicBezTo>
                  <a:lnTo>
                    <a:pt x="155" y="140"/>
                  </a:lnTo>
                  <a:close/>
                  <a:moveTo>
                    <a:pt x="145" y="58"/>
                  </a:moveTo>
                  <a:cubicBezTo>
                    <a:pt x="145" y="39"/>
                    <a:pt x="145" y="39"/>
                    <a:pt x="145" y="39"/>
                  </a:cubicBezTo>
                  <a:cubicBezTo>
                    <a:pt x="180" y="39"/>
                    <a:pt x="180" y="39"/>
                    <a:pt x="180" y="39"/>
                  </a:cubicBezTo>
                  <a:cubicBezTo>
                    <a:pt x="180" y="1"/>
                    <a:pt x="180" y="1"/>
                    <a:pt x="180" y="1"/>
                  </a:cubicBezTo>
                  <a:cubicBezTo>
                    <a:pt x="206" y="1"/>
                    <a:pt x="206" y="1"/>
                    <a:pt x="206" y="1"/>
                  </a:cubicBezTo>
                  <a:cubicBezTo>
                    <a:pt x="206" y="39"/>
                    <a:pt x="206" y="39"/>
                    <a:pt x="206" y="39"/>
                  </a:cubicBezTo>
                  <a:cubicBezTo>
                    <a:pt x="220" y="39"/>
                    <a:pt x="220" y="39"/>
                    <a:pt x="220" y="39"/>
                  </a:cubicBezTo>
                  <a:cubicBezTo>
                    <a:pt x="220" y="58"/>
                    <a:pt x="220" y="58"/>
                    <a:pt x="220" y="58"/>
                  </a:cubicBezTo>
                  <a:cubicBezTo>
                    <a:pt x="206" y="58"/>
                    <a:pt x="206" y="58"/>
                    <a:pt x="206" y="58"/>
                  </a:cubicBezTo>
                  <a:cubicBezTo>
                    <a:pt x="206" y="186"/>
                    <a:pt x="206" y="186"/>
                    <a:pt x="206" y="186"/>
                  </a:cubicBezTo>
                  <a:cubicBezTo>
                    <a:pt x="206" y="204"/>
                    <a:pt x="196" y="214"/>
                    <a:pt x="177" y="214"/>
                  </a:cubicBezTo>
                  <a:cubicBezTo>
                    <a:pt x="157" y="214"/>
                    <a:pt x="157" y="214"/>
                    <a:pt x="157" y="214"/>
                  </a:cubicBezTo>
                  <a:cubicBezTo>
                    <a:pt x="157" y="194"/>
                    <a:pt x="157" y="194"/>
                    <a:pt x="157" y="194"/>
                  </a:cubicBezTo>
                  <a:cubicBezTo>
                    <a:pt x="169" y="194"/>
                    <a:pt x="169" y="194"/>
                    <a:pt x="169" y="194"/>
                  </a:cubicBezTo>
                  <a:cubicBezTo>
                    <a:pt x="177" y="194"/>
                    <a:pt x="181" y="191"/>
                    <a:pt x="180" y="184"/>
                  </a:cubicBezTo>
                  <a:cubicBezTo>
                    <a:pt x="180" y="58"/>
                    <a:pt x="180" y="58"/>
                    <a:pt x="180" y="58"/>
                  </a:cubicBezTo>
                  <a:lnTo>
                    <a:pt x="145" y="5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5"/>
            <p:cNvSpPr>
              <a:spLocks noEditPoints="1"/>
            </p:cNvSpPr>
            <p:nvPr userDrawn="1"/>
          </p:nvSpPr>
          <p:spPr bwMode="auto">
            <a:xfrm>
              <a:off x="1560513" y="1179513"/>
              <a:ext cx="401638" cy="393700"/>
            </a:xfrm>
            <a:custGeom>
              <a:gdLst>
                <a:gd name="T0" fmla="*/ 16 w 220"/>
                <a:gd name="T1" fmla="*/ 87 h 214"/>
                <a:gd name="T2" fmla="*/ 0 w 220"/>
                <a:gd name="T3" fmla="*/ 68 h 214"/>
                <a:gd name="T4" fmla="*/ 41 w 220"/>
                <a:gd name="T5" fmla="*/ 167 h 214"/>
                <a:gd name="T6" fmla="*/ 58 w 220"/>
                <a:gd name="T7" fmla="*/ 177 h 214"/>
                <a:gd name="T8" fmla="*/ 24 w 220"/>
                <a:gd name="T9" fmla="*/ 49 h 214"/>
                <a:gd name="T10" fmla="*/ 32 w 220"/>
                <a:gd name="T11" fmla="*/ 2 h 214"/>
                <a:gd name="T12" fmla="*/ 24 w 220"/>
                <a:gd name="T13" fmla="*/ 49 h 214"/>
                <a:gd name="T14" fmla="*/ 51 w 220"/>
                <a:gd name="T15" fmla="*/ 125 h 214"/>
                <a:gd name="T16" fmla="*/ 61 w 220"/>
                <a:gd name="T17" fmla="*/ 18 h 214"/>
                <a:gd name="T18" fmla="*/ 88 w 220"/>
                <a:gd name="T19" fmla="*/ 0 h 214"/>
                <a:gd name="T20" fmla="*/ 115 w 220"/>
                <a:gd name="T21" fmla="*/ 5 h 214"/>
                <a:gd name="T22" fmla="*/ 138 w 220"/>
                <a:gd name="T23" fmla="*/ 18 h 214"/>
                <a:gd name="T24" fmla="*/ 111 w 220"/>
                <a:gd name="T25" fmla="*/ 214 h 214"/>
                <a:gd name="T26" fmla="*/ 94 w 220"/>
                <a:gd name="T27" fmla="*/ 196 h 214"/>
                <a:gd name="T28" fmla="*/ 115 w 220"/>
                <a:gd name="T29" fmla="*/ 186 h 214"/>
                <a:gd name="T30" fmla="*/ 49 w 220"/>
                <a:gd name="T31" fmla="*/ 208 h 214"/>
                <a:gd name="T32" fmla="*/ 93 w 220"/>
                <a:gd name="T33" fmla="*/ 143 h 214"/>
                <a:gd name="T34" fmla="*/ 84 w 220"/>
                <a:gd name="T35" fmla="*/ 36 h 214"/>
                <a:gd name="T36" fmla="*/ 115 w 220"/>
                <a:gd name="T37" fmla="*/ 54 h 214"/>
                <a:gd name="T38" fmla="*/ 84 w 220"/>
                <a:gd name="T39" fmla="*/ 36 h 214"/>
                <a:gd name="T40" fmla="*/ 84 w 220"/>
                <a:gd name="T41" fmla="*/ 90 h 214"/>
                <a:gd name="T42" fmla="*/ 115 w 220"/>
                <a:gd name="T43" fmla="*/ 71 h 214"/>
                <a:gd name="T44" fmla="*/ 84 w 220"/>
                <a:gd name="T45" fmla="*/ 106 h 214"/>
                <a:gd name="T46" fmla="*/ 115 w 220"/>
                <a:gd name="T47" fmla="*/ 125 h 214"/>
                <a:gd name="T48" fmla="*/ 84 w 220"/>
                <a:gd name="T49" fmla="*/ 106 h 214"/>
                <a:gd name="T50" fmla="*/ 144 w 220"/>
                <a:gd name="T51" fmla="*/ 79 h 214"/>
                <a:gd name="T52" fmla="*/ 176 w 220"/>
                <a:gd name="T53" fmla="*/ 140 h 214"/>
                <a:gd name="T54" fmla="*/ 145 w 220"/>
                <a:gd name="T55" fmla="*/ 58 h 214"/>
                <a:gd name="T56" fmla="*/ 180 w 220"/>
                <a:gd name="T57" fmla="*/ 39 h 214"/>
                <a:gd name="T58" fmla="*/ 206 w 220"/>
                <a:gd name="T59" fmla="*/ 1 h 214"/>
                <a:gd name="T60" fmla="*/ 220 w 220"/>
                <a:gd name="T61" fmla="*/ 39 h 214"/>
                <a:gd name="T62" fmla="*/ 206 w 220"/>
                <a:gd name="T63" fmla="*/ 58 h 214"/>
                <a:gd name="T64" fmla="*/ 177 w 220"/>
                <a:gd name="T65" fmla="*/ 214 h 214"/>
                <a:gd name="T66" fmla="*/ 157 w 220"/>
                <a:gd name="T67" fmla="*/ 194 h 214"/>
                <a:gd name="T68" fmla="*/ 180 w 220"/>
                <a:gd name="T69" fmla="*/ 184 h 214"/>
                <a:gd name="T70" fmla="*/ 145 w 220"/>
                <a:gd name="T71" fmla="*/ 5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214">
                  <a:moveTo>
                    <a:pt x="16" y="203"/>
                  </a:moveTo>
                  <a:cubicBezTo>
                    <a:pt x="16" y="87"/>
                    <a:pt x="16" y="87"/>
                    <a:pt x="16" y="87"/>
                  </a:cubicBezTo>
                  <a:cubicBezTo>
                    <a:pt x="0" y="87"/>
                    <a:pt x="0" y="87"/>
                    <a:pt x="0" y="87"/>
                  </a:cubicBezTo>
                  <a:cubicBezTo>
                    <a:pt x="0" y="68"/>
                    <a:pt x="0" y="68"/>
                    <a:pt x="0" y="68"/>
                  </a:cubicBezTo>
                  <a:cubicBezTo>
                    <a:pt x="41" y="68"/>
                    <a:pt x="41" y="68"/>
                    <a:pt x="41" y="68"/>
                  </a:cubicBezTo>
                  <a:cubicBezTo>
                    <a:pt x="41" y="167"/>
                    <a:pt x="41" y="167"/>
                    <a:pt x="41" y="167"/>
                  </a:cubicBezTo>
                  <a:cubicBezTo>
                    <a:pt x="47" y="164"/>
                    <a:pt x="53" y="161"/>
                    <a:pt x="58" y="156"/>
                  </a:cubicBezTo>
                  <a:cubicBezTo>
                    <a:pt x="58" y="177"/>
                    <a:pt x="58" y="177"/>
                    <a:pt x="58" y="177"/>
                  </a:cubicBezTo>
                  <a:cubicBezTo>
                    <a:pt x="47" y="188"/>
                    <a:pt x="33" y="196"/>
                    <a:pt x="16" y="203"/>
                  </a:cubicBezTo>
                  <a:close/>
                  <a:moveTo>
                    <a:pt x="24" y="49"/>
                  </a:moveTo>
                  <a:cubicBezTo>
                    <a:pt x="22" y="36"/>
                    <a:pt x="17" y="20"/>
                    <a:pt x="9" y="2"/>
                  </a:cubicBezTo>
                  <a:cubicBezTo>
                    <a:pt x="32" y="2"/>
                    <a:pt x="32" y="2"/>
                    <a:pt x="32" y="2"/>
                  </a:cubicBezTo>
                  <a:cubicBezTo>
                    <a:pt x="40" y="17"/>
                    <a:pt x="45" y="33"/>
                    <a:pt x="48" y="49"/>
                  </a:cubicBezTo>
                  <a:lnTo>
                    <a:pt x="24" y="49"/>
                  </a:lnTo>
                  <a:close/>
                  <a:moveTo>
                    <a:pt x="51" y="143"/>
                  </a:moveTo>
                  <a:cubicBezTo>
                    <a:pt x="51" y="125"/>
                    <a:pt x="51" y="125"/>
                    <a:pt x="51" y="125"/>
                  </a:cubicBezTo>
                  <a:cubicBezTo>
                    <a:pt x="61" y="125"/>
                    <a:pt x="61" y="125"/>
                    <a:pt x="61" y="125"/>
                  </a:cubicBezTo>
                  <a:cubicBezTo>
                    <a:pt x="61" y="18"/>
                    <a:pt x="61" y="18"/>
                    <a:pt x="61" y="18"/>
                  </a:cubicBezTo>
                  <a:cubicBezTo>
                    <a:pt x="85" y="18"/>
                    <a:pt x="85" y="18"/>
                    <a:pt x="85" y="18"/>
                  </a:cubicBezTo>
                  <a:cubicBezTo>
                    <a:pt x="86" y="13"/>
                    <a:pt x="88" y="7"/>
                    <a:pt x="88" y="0"/>
                  </a:cubicBezTo>
                  <a:cubicBezTo>
                    <a:pt x="116" y="0"/>
                    <a:pt x="116" y="0"/>
                    <a:pt x="116" y="0"/>
                  </a:cubicBezTo>
                  <a:cubicBezTo>
                    <a:pt x="115" y="1"/>
                    <a:pt x="115" y="3"/>
                    <a:pt x="115" y="5"/>
                  </a:cubicBezTo>
                  <a:cubicBezTo>
                    <a:pt x="113" y="11"/>
                    <a:pt x="112" y="15"/>
                    <a:pt x="111" y="18"/>
                  </a:cubicBezTo>
                  <a:cubicBezTo>
                    <a:pt x="138" y="18"/>
                    <a:pt x="138" y="18"/>
                    <a:pt x="138" y="18"/>
                  </a:cubicBezTo>
                  <a:cubicBezTo>
                    <a:pt x="138" y="188"/>
                    <a:pt x="138" y="188"/>
                    <a:pt x="138" y="188"/>
                  </a:cubicBezTo>
                  <a:cubicBezTo>
                    <a:pt x="139" y="206"/>
                    <a:pt x="130" y="214"/>
                    <a:pt x="111" y="214"/>
                  </a:cubicBezTo>
                  <a:cubicBezTo>
                    <a:pt x="94" y="214"/>
                    <a:pt x="94" y="214"/>
                    <a:pt x="94" y="214"/>
                  </a:cubicBezTo>
                  <a:cubicBezTo>
                    <a:pt x="94" y="196"/>
                    <a:pt x="94" y="196"/>
                    <a:pt x="94" y="196"/>
                  </a:cubicBezTo>
                  <a:cubicBezTo>
                    <a:pt x="105" y="196"/>
                    <a:pt x="105" y="196"/>
                    <a:pt x="105" y="196"/>
                  </a:cubicBezTo>
                  <a:cubicBezTo>
                    <a:pt x="112" y="196"/>
                    <a:pt x="115" y="193"/>
                    <a:pt x="115" y="186"/>
                  </a:cubicBezTo>
                  <a:cubicBezTo>
                    <a:pt x="115" y="150"/>
                    <a:pt x="115" y="150"/>
                    <a:pt x="115" y="150"/>
                  </a:cubicBezTo>
                  <a:cubicBezTo>
                    <a:pt x="104" y="175"/>
                    <a:pt x="82" y="195"/>
                    <a:pt x="49" y="208"/>
                  </a:cubicBezTo>
                  <a:cubicBezTo>
                    <a:pt x="49" y="192"/>
                    <a:pt x="49" y="192"/>
                    <a:pt x="49" y="192"/>
                  </a:cubicBezTo>
                  <a:cubicBezTo>
                    <a:pt x="70" y="178"/>
                    <a:pt x="85" y="162"/>
                    <a:pt x="93" y="143"/>
                  </a:cubicBezTo>
                  <a:lnTo>
                    <a:pt x="51" y="143"/>
                  </a:lnTo>
                  <a:close/>
                  <a:moveTo>
                    <a:pt x="84" y="36"/>
                  </a:moveTo>
                  <a:cubicBezTo>
                    <a:pt x="84" y="54"/>
                    <a:pt x="84" y="54"/>
                    <a:pt x="84" y="54"/>
                  </a:cubicBezTo>
                  <a:cubicBezTo>
                    <a:pt x="115" y="54"/>
                    <a:pt x="115" y="54"/>
                    <a:pt x="115" y="54"/>
                  </a:cubicBezTo>
                  <a:cubicBezTo>
                    <a:pt x="115" y="36"/>
                    <a:pt x="115" y="36"/>
                    <a:pt x="115" y="36"/>
                  </a:cubicBezTo>
                  <a:lnTo>
                    <a:pt x="84" y="36"/>
                  </a:lnTo>
                  <a:close/>
                  <a:moveTo>
                    <a:pt x="84" y="71"/>
                  </a:moveTo>
                  <a:cubicBezTo>
                    <a:pt x="84" y="90"/>
                    <a:pt x="84" y="90"/>
                    <a:pt x="84" y="90"/>
                  </a:cubicBezTo>
                  <a:cubicBezTo>
                    <a:pt x="115" y="90"/>
                    <a:pt x="115" y="90"/>
                    <a:pt x="115" y="90"/>
                  </a:cubicBezTo>
                  <a:cubicBezTo>
                    <a:pt x="115" y="71"/>
                    <a:pt x="115" y="71"/>
                    <a:pt x="115" y="71"/>
                  </a:cubicBezTo>
                  <a:lnTo>
                    <a:pt x="84" y="71"/>
                  </a:lnTo>
                  <a:close/>
                  <a:moveTo>
                    <a:pt x="84" y="106"/>
                  </a:moveTo>
                  <a:cubicBezTo>
                    <a:pt x="84" y="125"/>
                    <a:pt x="84" y="125"/>
                    <a:pt x="84" y="125"/>
                  </a:cubicBezTo>
                  <a:cubicBezTo>
                    <a:pt x="115" y="125"/>
                    <a:pt x="115" y="125"/>
                    <a:pt x="115" y="125"/>
                  </a:cubicBezTo>
                  <a:cubicBezTo>
                    <a:pt x="115" y="106"/>
                    <a:pt x="115" y="106"/>
                    <a:pt x="115" y="106"/>
                  </a:cubicBezTo>
                  <a:lnTo>
                    <a:pt x="84" y="106"/>
                  </a:lnTo>
                  <a:close/>
                  <a:moveTo>
                    <a:pt x="155" y="140"/>
                  </a:moveTo>
                  <a:cubicBezTo>
                    <a:pt x="154" y="126"/>
                    <a:pt x="150" y="105"/>
                    <a:pt x="144" y="79"/>
                  </a:cubicBezTo>
                  <a:cubicBezTo>
                    <a:pt x="162" y="79"/>
                    <a:pt x="162" y="79"/>
                    <a:pt x="162" y="79"/>
                  </a:cubicBezTo>
                  <a:cubicBezTo>
                    <a:pt x="169" y="101"/>
                    <a:pt x="174" y="122"/>
                    <a:pt x="176" y="140"/>
                  </a:cubicBezTo>
                  <a:lnTo>
                    <a:pt x="155" y="140"/>
                  </a:lnTo>
                  <a:close/>
                  <a:moveTo>
                    <a:pt x="145" y="58"/>
                  </a:moveTo>
                  <a:cubicBezTo>
                    <a:pt x="145" y="39"/>
                    <a:pt x="145" y="39"/>
                    <a:pt x="145" y="39"/>
                  </a:cubicBezTo>
                  <a:cubicBezTo>
                    <a:pt x="180" y="39"/>
                    <a:pt x="180" y="39"/>
                    <a:pt x="180" y="39"/>
                  </a:cubicBezTo>
                  <a:cubicBezTo>
                    <a:pt x="180" y="1"/>
                    <a:pt x="180" y="1"/>
                    <a:pt x="180" y="1"/>
                  </a:cubicBezTo>
                  <a:cubicBezTo>
                    <a:pt x="206" y="1"/>
                    <a:pt x="206" y="1"/>
                    <a:pt x="206" y="1"/>
                  </a:cubicBezTo>
                  <a:cubicBezTo>
                    <a:pt x="206" y="39"/>
                    <a:pt x="206" y="39"/>
                    <a:pt x="206" y="39"/>
                  </a:cubicBezTo>
                  <a:cubicBezTo>
                    <a:pt x="220" y="39"/>
                    <a:pt x="220" y="39"/>
                    <a:pt x="220" y="39"/>
                  </a:cubicBezTo>
                  <a:cubicBezTo>
                    <a:pt x="220" y="58"/>
                    <a:pt x="220" y="58"/>
                    <a:pt x="220" y="58"/>
                  </a:cubicBezTo>
                  <a:cubicBezTo>
                    <a:pt x="206" y="58"/>
                    <a:pt x="206" y="58"/>
                    <a:pt x="206" y="58"/>
                  </a:cubicBezTo>
                  <a:cubicBezTo>
                    <a:pt x="206" y="186"/>
                    <a:pt x="206" y="186"/>
                    <a:pt x="206" y="186"/>
                  </a:cubicBezTo>
                  <a:cubicBezTo>
                    <a:pt x="206" y="204"/>
                    <a:pt x="196" y="214"/>
                    <a:pt x="177" y="214"/>
                  </a:cubicBezTo>
                  <a:cubicBezTo>
                    <a:pt x="157" y="214"/>
                    <a:pt x="157" y="214"/>
                    <a:pt x="157" y="214"/>
                  </a:cubicBezTo>
                  <a:cubicBezTo>
                    <a:pt x="157" y="194"/>
                    <a:pt x="157" y="194"/>
                    <a:pt x="157" y="194"/>
                  </a:cubicBezTo>
                  <a:cubicBezTo>
                    <a:pt x="169" y="194"/>
                    <a:pt x="169" y="194"/>
                    <a:pt x="169" y="194"/>
                  </a:cubicBezTo>
                  <a:cubicBezTo>
                    <a:pt x="177" y="194"/>
                    <a:pt x="181" y="191"/>
                    <a:pt x="180" y="184"/>
                  </a:cubicBezTo>
                  <a:cubicBezTo>
                    <a:pt x="180" y="58"/>
                    <a:pt x="180" y="58"/>
                    <a:pt x="180" y="58"/>
                  </a:cubicBezTo>
                  <a:lnTo>
                    <a:pt x="145" y="5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6"/>
            <p:cNvSpPr>
              <a:spLocks noEditPoints="1"/>
            </p:cNvSpPr>
            <p:nvPr userDrawn="1"/>
          </p:nvSpPr>
          <p:spPr bwMode="auto">
            <a:xfrm>
              <a:off x="2017713" y="1181100"/>
              <a:ext cx="382588" cy="395288"/>
            </a:xfrm>
            <a:custGeom>
              <a:gdLst>
                <a:gd name="T0" fmla="*/ 0 w 209"/>
                <a:gd name="T1" fmla="*/ 176 h 215"/>
                <a:gd name="T2" fmla="*/ 0 w 209"/>
                <a:gd name="T3" fmla="*/ 24 h 215"/>
                <a:gd name="T4" fmla="*/ 25 w 209"/>
                <a:gd name="T5" fmla="*/ 24 h 215"/>
                <a:gd name="T6" fmla="*/ 25 w 209"/>
                <a:gd name="T7" fmla="*/ 147 h 215"/>
                <a:gd name="T8" fmla="*/ 43 w 209"/>
                <a:gd name="T9" fmla="*/ 143 h 215"/>
                <a:gd name="T10" fmla="*/ 46 w 209"/>
                <a:gd name="T11" fmla="*/ 142 h 215"/>
                <a:gd name="T12" fmla="*/ 46 w 209"/>
                <a:gd name="T13" fmla="*/ 0 h 215"/>
                <a:gd name="T14" fmla="*/ 72 w 209"/>
                <a:gd name="T15" fmla="*/ 0 h 215"/>
                <a:gd name="T16" fmla="*/ 72 w 209"/>
                <a:gd name="T17" fmla="*/ 214 h 215"/>
                <a:gd name="T18" fmla="*/ 46 w 209"/>
                <a:gd name="T19" fmla="*/ 214 h 215"/>
                <a:gd name="T20" fmla="*/ 46 w 209"/>
                <a:gd name="T21" fmla="*/ 165 h 215"/>
                <a:gd name="T22" fmla="*/ 0 w 209"/>
                <a:gd name="T23" fmla="*/ 176 h 215"/>
                <a:gd name="T24" fmla="*/ 78 w 209"/>
                <a:gd name="T25" fmla="*/ 83 h 215"/>
                <a:gd name="T26" fmla="*/ 78 w 209"/>
                <a:gd name="T27" fmla="*/ 64 h 215"/>
                <a:gd name="T28" fmla="*/ 108 w 209"/>
                <a:gd name="T29" fmla="*/ 0 h 215"/>
                <a:gd name="T30" fmla="*/ 137 w 209"/>
                <a:gd name="T31" fmla="*/ 0 h 215"/>
                <a:gd name="T32" fmla="*/ 132 w 209"/>
                <a:gd name="T33" fmla="*/ 25 h 215"/>
                <a:gd name="T34" fmla="*/ 209 w 209"/>
                <a:gd name="T35" fmla="*/ 25 h 215"/>
                <a:gd name="T36" fmla="*/ 209 w 209"/>
                <a:gd name="T37" fmla="*/ 45 h 215"/>
                <a:gd name="T38" fmla="*/ 189 w 209"/>
                <a:gd name="T39" fmla="*/ 45 h 215"/>
                <a:gd name="T40" fmla="*/ 158 w 209"/>
                <a:gd name="T41" fmla="*/ 159 h 215"/>
                <a:gd name="T42" fmla="*/ 207 w 209"/>
                <a:gd name="T43" fmla="*/ 195 h 215"/>
                <a:gd name="T44" fmla="*/ 207 w 209"/>
                <a:gd name="T45" fmla="*/ 215 h 215"/>
                <a:gd name="T46" fmla="*/ 143 w 209"/>
                <a:gd name="T47" fmla="*/ 176 h 215"/>
                <a:gd name="T48" fmla="*/ 81 w 209"/>
                <a:gd name="T49" fmla="*/ 215 h 215"/>
                <a:gd name="T50" fmla="*/ 81 w 209"/>
                <a:gd name="T51" fmla="*/ 196 h 215"/>
                <a:gd name="T52" fmla="*/ 128 w 209"/>
                <a:gd name="T53" fmla="*/ 159 h 215"/>
                <a:gd name="T54" fmla="*/ 93 w 209"/>
                <a:gd name="T55" fmla="*/ 76 h 215"/>
                <a:gd name="T56" fmla="*/ 84 w 209"/>
                <a:gd name="T57" fmla="*/ 80 h 215"/>
                <a:gd name="T58" fmla="*/ 78 w 209"/>
                <a:gd name="T59" fmla="*/ 83 h 215"/>
                <a:gd name="T60" fmla="*/ 120 w 209"/>
                <a:gd name="T61" fmla="*/ 66 h 215"/>
                <a:gd name="T62" fmla="*/ 143 w 209"/>
                <a:gd name="T63" fmla="*/ 138 h 215"/>
                <a:gd name="T64" fmla="*/ 162 w 209"/>
                <a:gd name="T65" fmla="*/ 45 h 215"/>
                <a:gd name="T66" fmla="*/ 123 w 209"/>
                <a:gd name="T67" fmla="*/ 45 h 215"/>
                <a:gd name="T68" fmla="*/ 106 w 209"/>
                <a:gd name="T69" fmla="*/ 66 h 215"/>
                <a:gd name="T70" fmla="*/ 120 w 209"/>
                <a:gd name="T71" fmla="*/ 66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215">
                  <a:moveTo>
                    <a:pt x="0" y="176"/>
                  </a:moveTo>
                  <a:cubicBezTo>
                    <a:pt x="0" y="24"/>
                    <a:pt x="0" y="24"/>
                    <a:pt x="0" y="24"/>
                  </a:cubicBezTo>
                  <a:cubicBezTo>
                    <a:pt x="25" y="24"/>
                    <a:pt x="25" y="24"/>
                    <a:pt x="25" y="24"/>
                  </a:cubicBezTo>
                  <a:cubicBezTo>
                    <a:pt x="25" y="147"/>
                    <a:pt x="25" y="147"/>
                    <a:pt x="25" y="147"/>
                  </a:cubicBezTo>
                  <a:cubicBezTo>
                    <a:pt x="30" y="146"/>
                    <a:pt x="36" y="145"/>
                    <a:pt x="43" y="143"/>
                  </a:cubicBezTo>
                  <a:cubicBezTo>
                    <a:pt x="42" y="143"/>
                    <a:pt x="43" y="143"/>
                    <a:pt x="46" y="142"/>
                  </a:cubicBezTo>
                  <a:cubicBezTo>
                    <a:pt x="46" y="0"/>
                    <a:pt x="46" y="0"/>
                    <a:pt x="46" y="0"/>
                  </a:cubicBezTo>
                  <a:cubicBezTo>
                    <a:pt x="72" y="0"/>
                    <a:pt x="72" y="0"/>
                    <a:pt x="72" y="0"/>
                  </a:cubicBezTo>
                  <a:cubicBezTo>
                    <a:pt x="72" y="214"/>
                    <a:pt x="72" y="214"/>
                    <a:pt x="72" y="214"/>
                  </a:cubicBezTo>
                  <a:cubicBezTo>
                    <a:pt x="46" y="214"/>
                    <a:pt x="46" y="214"/>
                    <a:pt x="46" y="214"/>
                  </a:cubicBezTo>
                  <a:cubicBezTo>
                    <a:pt x="46" y="165"/>
                    <a:pt x="46" y="165"/>
                    <a:pt x="46" y="165"/>
                  </a:cubicBezTo>
                  <a:cubicBezTo>
                    <a:pt x="32" y="170"/>
                    <a:pt x="16" y="173"/>
                    <a:pt x="0" y="176"/>
                  </a:cubicBezTo>
                  <a:close/>
                  <a:moveTo>
                    <a:pt x="78" y="83"/>
                  </a:moveTo>
                  <a:cubicBezTo>
                    <a:pt x="78" y="64"/>
                    <a:pt x="78" y="64"/>
                    <a:pt x="78" y="64"/>
                  </a:cubicBezTo>
                  <a:cubicBezTo>
                    <a:pt x="96" y="49"/>
                    <a:pt x="106" y="28"/>
                    <a:pt x="108" y="0"/>
                  </a:cubicBezTo>
                  <a:cubicBezTo>
                    <a:pt x="137" y="0"/>
                    <a:pt x="137" y="0"/>
                    <a:pt x="137" y="0"/>
                  </a:cubicBezTo>
                  <a:cubicBezTo>
                    <a:pt x="136" y="9"/>
                    <a:pt x="134" y="18"/>
                    <a:pt x="132" y="25"/>
                  </a:cubicBezTo>
                  <a:cubicBezTo>
                    <a:pt x="209" y="25"/>
                    <a:pt x="209" y="25"/>
                    <a:pt x="209" y="25"/>
                  </a:cubicBezTo>
                  <a:cubicBezTo>
                    <a:pt x="209" y="45"/>
                    <a:pt x="209" y="45"/>
                    <a:pt x="209" y="45"/>
                  </a:cubicBezTo>
                  <a:cubicBezTo>
                    <a:pt x="189" y="45"/>
                    <a:pt x="189" y="45"/>
                    <a:pt x="189" y="45"/>
                  </a:cubicBezTo>
                  <a:cubicBezTo>
                    <a:pt x="188" y="95"/>
                    <a:pt x="178" y="133"/>
                    <a:pt x="158" y="159"/>
                  </a:cubicBezTo>
                  <a:cubicBezTo>
                    <a:pt x="172" y="174"/>
                    <a:pt x="189" y="186"/>
                    <a:pt x="207" y="195"/>
                  </a:cubicBezTo>
                  <a:cubicBezTo>
                    <a:pt x="207" y="215"/>
                    <a:pt x="207" y="215"/>
                    <a:pt x="207" y="215"/>
                  </a:cubicBezTo>
                  <a:cubicBezTo>
                    <a:pt x="179" y="203"/>
                    <a:pt x="158" y="190"/>
                    <a:pt x="143" y="176"/>
                  </a:cubicBezTo>
                  <a:cubicBezTo>
                    <a:pt x="130" y="188"/>
                    <a:pt x="110" y="201"/>
                    <a:pt x="81" y="215"/>
                  </a:cubicBezTo>
                  <a:cubicBezTo>
                    <a:pt x="81" y="196"/>
                    <a:pt x="81" y="196"/>
                    <a:pt x="81" y="196"/>
                  </a:cubicBezTo>
                  <a:cubicBezTo>
                    <a:pt x="100" y="184"/>
                    <a:pt x="116" y="172"/>
                    <a:pt x="128" y="159"/>
                  </a:cubicBezTo>
                  <a:cubicBezTo>
                    <a:pt x="112" y="138"/>
                    <a:pt x="101" y="110"/>
                    <a:pt x="93" y="76"/>
                  </a:cubicBezTo>
                  <a:cubicBezTo>
                    <a:pt x="91" y="77"/>
                    <a:pt x="88" y="78"/>
                    <a:pt x="84" y="80"/>
                  </a:cubicBezTo>
                  <a:cubicBezTo>
                    <a:pt x="81" y="82"/>
                    <a:pt x="80" y="83"/>
                    <a:pt x="78" y="83"/>
                  </a:cubicBezTo>
                  <a:close/>
                  <a:moveTo>
                    <a:pt x="120" y="66"/>
                  </a:moveTo>
                  <a:cubicBezTo>
                    <a:pt x="124" y="96"/>
                    <a:pt x="132" y="119"/>
                    <a:pt x="143" y="138"/>
                  </a:cubicBezTo>
                  <a:cubicBezTo>
                    <a:pt x="155" y="116"/>
                    <a:pt x="161" y="85"/>
                    <a:pt x="162" y="45"/>
                  </a:cubicBezTo>
                  <a:cubicBezTo>
                    <a:pt x="123" y="45"/>
                    <a:pt x="123" y="45"/>
                    <a:pt x="123" y="45"/>
                  </a:cubicBezTo>
                  <a:cubicBezTo>
                    <a:pt x="118" y="53"/>
                    <a:pt x="112" y="60"/>
                    <a:pt x="106" y="66"/>
                  </a:cubicBezTo>
                  <a:lnTo>
                    <a:pt x="120" y="6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7"/>
            <p:cNvSpPr>
              <a:spLocks noEditPoints="1"/>
            </p:cNvSpPr>
            <p:nvPr userDrawn="1"/>
          </p:nvSpPr>
          <p:spPr bwMode="auto">
            <a:xfrm>
              <a:off x="2443163" y="1184275"/>
              <a:ext cx="398463" cy="384175"/>
            </a:xfrm>
            <a:custGeom>
              <a:gdLst>
                <a:gd name="T0" fmla="*/ 10 w 217"/>
                <a:gd name="T1" fmla="*/ 23 h 209"/>
                <a:gd name="T2" fmla="*/ 10 w 217"/>
                <a:gd name="T3" fmla="*/ 6 h 209"/>
                <a:gd name="T4" fmla="*/ 130 w 217"/>
                <a:gd name="T5" fmla="*/ 6 h 209"/>
                <a:gd name="T6" fmla="*/ 203 w 217"/>
                <a:gd name="T7" fmla="*/ 0 h 209"/>
                <a:gd name="T8" fmla="*/ 203 w 217"/>
                <a:gd name="T9" fmla="*/ 17 h 209"/>
                <a:gd name="T10" fmla="*/ 137 w 217"/>
                <a:gd name="T11" fmla="*/ 23 h 209"/>
                <a:gd name="T12" fmla="*/ 117 w 217"/>
                <a:gd name="T13" fmla="*/ 23 h 209"/>
                <a:gd name="T14" fmla="*/ 115 w 217"/>
                <a:gd name="T15" fmla="*/ 30 h 209"/>
                <a:gd name="T16" fmla="*/ 113 w 217"/>
                <a:gd name="T17" fmla="*/ 38 h 209"/>
                <a:gd name="T18" fmla="*/ 200 w 217"/>
                <a:gd name="T19" fmla="*/ 38 h 209"/>
                <a:gd name="T20" fmla="*/ 200 w 217"/>
                <a:gd name="T21" fmla="*/ 54 h 209"/>
                <a:gd name="T22" fmla="*/ 106 w 217"/>
                <a:gd name="T23" fmla="*/ 54 h 209"/>
                <a:gd name="T24" fmla="*/ 98 w 217"/>
                <a:gd name="T25" fmla="*/ 70 h 209"/>
                <a:gd name="T26" fmla="*/ 217 w 217"/>
                <a:gd name="T27" fmla="*/ 70 h 209"/>
                <a:gd name="T28" fmla="*/ 217 w 217"/>
                <a:gd name="T29" fmla="*/ 87 h 209"/>
                <a:gd name="T30" fmla="*/ 85 w 217"/>
                <a:gd name="T31" fmla="*/ 87 h 209"/>
                <a:gd name="T32" fmla="*/ 70 w 217"/>
                <a:gd name="T33" fmla="*/ 102 h 209"/>
                <a:gd name="T34" fmla="*/ 194 w 217"/>
                <a:gd name="T35" fmla="*/ 102 h 209"/>
                <a:gd name="T36" fmla="*/ 194 w 217"/>
                <a:gd name="T37" fmla="*/ 179 h 209"/>
                <a:gd name="T38" fmla="*/ 161 w 217"/>
                <a:gd name="T39" fmla="*/ 209 h 209"/>
                <a:gd name="T40" fmla="*/ 38 w 217"/>
                <a:gd name="T41" fmla="*/ 209 h 209"/>
                <a:gd name="T42" fmla="*/ 38 w 217"/>
                <a:gd name="T43" fmla="*/ 125 h 209"/>
                <a:gd name="T44" fmla="*/ 0 w 217"/>
                <a:gd name="T45" fmla="*/ 145 h 209"/>
                <a:gd name="T46" fmla="*/ 0 w 217"/>
                <a:gd name="T47" fmla="*/ 126 h 209"/>
                <a:gd name="T48" fmla="*/ 53 w 217"/>
                <a:gd name="T49" fmla="*/ 87 h 209"/>
                <a:gd name="T50" fmla="*/ 0 w 217"/>
                <a:gd name="T51" fmla="*/ 87 h 209"/>
                <a:gd name="T52" fmla="*/ 0 w 217"/>
                <a:gd name="T53" fmla="*/ 70 h 209"/>
                <a:gd name="T54" fmla="*/ 66 w 217"/>
                <a:gd name="T55" fmla="*/ 70 h 209"/>
                <a:gd name="T56" fmla="*/ 74 w 217"/>
                <a:gd name="T57" fmla="*/ 54 h 209"/>
                <a:gd name="T58" fmla="*/ 15 w 217"/>
                <a:gd name="T59" fmla="*/ 54 h 209"/>
                <a:gd name="T60" fmla="*/ 15 w 217"/>
                <a:gd name="T61" fmla="*/ 38 h 209"/>
                <a:gd name="T62" fmla="*/ 82 w 217"/>
                <a:gd name="T63" fmla="*/ 38 h 209"/>
                <a:gd name="T64" fmla="*/ 86 w 217"/>
                <a:gd name="T65" fmla="*/ 23 h 209"/>
                <a:gd name="T66" fmla="*/ 10 w 217"/>
                <a:gd name="T67" fmla="*/ 23 h 209"/>
                <a:gd name="T68" fmla="*/ 67 w 217"/>
                <a:gd name="T69" fmla="*/ 118 h 209"/>
                <a:gd name="T70" fmla="*/ 67 w 217"/>
                <a:gd name="T71" fmla="*/ 134 h 209"/>
                <a:gd name="T72" fmla="*/ 166 w 217"/>
                <a:gd name="T73" fmla="*/ 134 h 209"/>
                <a:gd name="T74" fmla="*/ 166 w 217"/>
                <a:gd name="T75" fmla="*/ 118 h 209"/>
                <a:gd name="T76" fmla="*/ 67 w 217"/>
                <a:gd name="T77" fmla="*/ 118 h 209"/>
                <a:gd name="T78" fmla="*/ 67 w 217"/>
                <a:gd name="T79" fmla="*/ 148 h 209"/>
                <a:gd name="T80" fmla="*/ 67 w 217"/>
                <a:gd name="T81" fmla="*/ 164 h 209"/>
                <a:gd name="T82" fmla="*/ 166 w 217"/>
                <a:gd name="T83" fmla="*/ 164 h 209"/>
                <a:gd name="T84" fmla="*/ 166 w 217"/>
                <a:gd name="T85" fmla="*/ 148 h 209"/>
                <a:gd name="T86" fmla="*/ 67 w 217"/>
                <a:gd name="T87" fmla="*/ 148 h 209"/>
                <a:gd name="T88" fmla="*/ 67 w 217"/>
                <a:gd name="T89" fmla="*/ 192 h 209"/>
                <a:gd name="T90" fmla="*/ 152 w 217"/>
                <a:gd name="T91" fmla="*/ 192 h 209"/>
                <a:gd name="T92" fmla="*/ 166 w 217"/>
                <a:gd name="T93" fmla="*/ 179 h 209"/>
                <a:gd name="T94" fmla="*/ 166 w 217"/>
                <a:gd name="T95" fmla="*/ 178 h 209"/>
                <a:gd name="T96" fmla="*/ 67 w 217"/>
                <a:gd name="T97" fmla="*/ 178 h 209"/>
                <a:gd name="T98" fmla="*/ 67 w 217"/>
                <a:gd name="T99" fmla="*/ 192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09">
                  <a:moveTo>
                    <a:pt x="10" y="23"/>
                  </a:moveTo>
                  <a:cubicBezTo>
                    <a:pt x="10" y="6"/>
                    <a:pt x="10" y="6"/>
                    <a:pt x="10" y="6"/>
                  </a:cubicBezTo>
                  <a:cubicBezTo>
                    <a:pt x="130" y="6"/>
                    <a:pt x="130" y="6"/>
                    <a:pt x="130" y="6"/>
                  </a:cubicBezTo>
                  <a:cubicBezTo>
                    <a:pt x="153" y="7"/>
                    <a:pt x="177" y="5"/>
                    <a:pt x="203" y="0"/>
                  </a:cubicBezTo>
                  <a:cubicBezTo>
                    <a:pt x="203" y="17"/>
                    <a:pt x="203" y="17"/>
                    <a:pt x="203" y="17"/>
                  </a:cubicBezTo>
                  <a:cubicBezTo>
                    <a:pt x="185" y="21"/>
                    <a:pt x="163" y="23"/>
                    <a:pt x="137" y="23"/>
                  </a:cubicBezTo>
                  <a:cubicBezTo>
                    <a:pt x="117" y="23"/>
                    <a:pt x="117" y="23"/>
                    <a:pt x="117" y="23"/>
                  </a:cubicBezTo>
                  <a:cubicBezTo>
                    <a:pt x="117" y="25"/>
                    <a:pt x="116" y="27"/>
                    <a:pt x="115" y="30"/>
                  </a:cubicBezTo>
                  <a:cubicBezTo>
                    <a:pt x="114" y="33"/>
                    <a:pt x="113" y="36"/>
                    <a:pt x="113" y="38"/>
                  </a:cubicBezTo>
                  <a:cubicBezTo>
                    <a:pt x="200" y="38"/>
                    <a:pt x="200" y="38"/>
                    <a:pt x="200" y="38"/>
                  </a:cubicBezTo>
                  <a:cubicBezTo>
                    <a:pt x="200" y="54"/>
                    <a:pt x="200" y="54"/>
                    <a:pt x="200" y="54"/>
                  </a:cubicBezTo>
                  <a:cubicBezTo>
                    <a:pt x="106" y="54"/>
                    <a:pt x="106" y="54"/>
                    <a:pt x="106" y="54"/>
                  </a:cubicBezTo>
                  <a:cubicBezTo>
                    <a:pt x="103" y="60"/>
                    <a:pt x="101" y="65"/>
                    <a:pt x="98" y="70"/>
                  </a:cubicBezTo>
                  <a:cubicBezTo>
                    <a:pt x="217" y="70"/>
                    <a:pt x="217" y="70"/>
                    <a:pt x="217" y="70"/>
                  </a:cubicBezTo>
                  <a:cubicBezTo>
                    <a:pt x="217" y="87"/>
                    <a:pt x="217" y="87"/>
                    <a:pt x="217" y="87"/>
                  </a:cubicBezTo>
                  <a:cubicBezTo>
                    <a:pt x="85" y="87"/>
                    <a:pt x="85" y="87"/>
                    <a:pt x="85" y="87"/>
                  </a:cubicBezTo>
                  <a:cubicBezTo>
                    <a:pt x="81" y="92"/>
                    <a:pt x="76" y="97"/>
                    <a:pt x="70" y="102"/>
                  </a:cubicBezTo>
                  <a:cubicBezTo>
                    <a:pt x="194" y="102"/>
                    <a:pt x="194" y="102"/>
                    <a:pt x="194" y="102"/>
                  </a:cubicBezTo>
                  <a:cubicBezTo>
                    <a:pt x="194" y="179"/>
                    <a:pt x="194" y="179"/>
                    <a:pt x="194" y="179"/>
                  </a:cubicBezTo>
                  <a:cubicBezTo>
                    <a:pt x="195" y="199"/>
                    <a:pt x="184" y="209"/>
                    <a:pt x="161" y="209"/>
                  </a:cubicBezTo>
                  <a:cubicBezTo>
                    <a:pt x="38" y="209"/>
                    <a:pt x="38" y="209"/>
                    <a:pt x="38" y="209"/>
                  </a:cubicBezTo>
                  <a:cubicBezTo>
                    <a:pt x="38" y="125"/>
                    <a:pt x="38" y="125"/>
                    <a:pt x="38" y="125"/>
                  </a:cubicBezTo>
                  <a:cubicBezTo>
                    <a:pt x="28" y="131"/>
                    <a:pt x="15" y="138"/>
                    <a:pt x="0" y="145"/>
                  </a:cubicBezTo>
                  <a:cubicBezTo>
                    <a:pt x="0" y="126"/>
                    <a:pt x="0" y="126"/>
                    <a:pt x="0" y="126"/>
                  </a:cubicBezTo>
                  <a:cubicBezTo>
                    <a:pt x="23" y="114"/>
                    <a:pt x="41" y="101"/>
                    <a:pt x="53" y="87"/>
                  </a:cubicBezTo>
                  <a:cubicBezTo>
                    <a:pt x="0" y="87"/>
                    <a:pt x="0" y="87"/>
                    <a:pt x="0" y="87"/>
                  </a:cubicBezTo>
                  <a:cubicBezTo>
                    <a:pt x="0" y="70"/>
                    <a:pt x="0" y="70"/>
                    <a:pt x="0" y="70"/>
                  </a:cubicBezTo>
                  <a:cubicBezTo>
                    <a:pt x="66" y="70"/>
                    <a:pt x="66" y="70"/>
                    <a:pt x="66" y="70"/>
                  </a:cubicBezTo>
                  <a:cubicBezTo>
                    <a:pt x="69" y="65"/>
                    <a:pt x="72" y="60"/>
                    <a:pt x="74" y="54"/>
                  </a:cubicBezTo>
                  <a:cubicBezTo>
                    <a:pt x="15" y="54"/>
                    <a:pt x="15" y="54"/>
                    <a:pt x="15" y="54"/>
                  </a:cubicBezTo>
                  <a:cubicBezTo>
                    <a:pt x="15" y="38"/>
                    <a:pt x="15" y="38"/>
                    <a:pt x="15" y="38"/>
                  </a:cubicBezTo>
                  <a:cubicBezTo>
                    <a:pt x="82" y="38"/>
                    <a:pt x="82" y="38"/>
                    <a:pt x="82" y="38"/>
                  </a:cubicBezTo>
                  <a:cubicBezTo>
                    <a:pt x="86" y="23"/>
                    <a:pt x="86" y="23"/>
                    <a:pt x="86" y="23"/>
                  </a:cubicBezTo>
                  <a:lnTo>
                    <a:pt x="10" y="23"/>
                  </a:lnTo>
                  <a:close/>
                  <a:moveTo>
                    <a:pt x="67" y="118"/>
                  </a:moveTo>
                  <a:cubicBezTo>
                    <a:pt x="67" y="134"/>
                    <a:pt x="67" y="134"/>
                    <a:pt x="67" y="134"/>
                  </a:cubicBezTo>
                  <a:cubicBezTo>
                    <a:pt x="166" y="134"/>
                    <a:pt x="166" y="134"/>
                    <a:pt x="166" y="134"/>
                  </a:cubicBezTo>
                  <a:cubicBezTo>
                    <a:pt x="166" y="118"/>
                    <a:pt x="166" y="118"/>
                    <a:pt x="166" y="118"/>
                  </a:cubicBezTo>
                  <a:lnTo>
                    <a:pt x="67" y="118"/>
                  </a:lnTo>
                  <a:close/>
                  <a:moveTo>
                    <a:pt x="67" y="148"/>
                  </a:moveTo>
                  <a:cubicBezTo>
                    <a:pt x="67" y="164"/>
                    <a:pt x="67" y="164"/>
                    <a:pt x="67" y="164"/>
                  </a:cubicBezTo>
                  <a:cubicBezTo>
                    <a:pt x="166" y="164"/>
                    <a:pt x="166" y="164"/>
                    <a:pt x="166" y="164"/>
                  </a:cubicBezTo>
                  <a:cubicBezTo>
                    <a:pt x="166" y="148"/>
                    <a:pt x="166" y="148"/>
                    <a:pt x="166" y="148"/>
                  </a:cubicBezTo>
                  <a:lnTo>
                    <a:pt x="67" y="148"/>
                  </a:lnTo>
                  <a:close/>
                  <a:moveTo>
                    <a:pt x="67" y="192"/>
                  </a:moveTo>
                  <a:cubicBezTo>
                    <a:pt x="152" y="192"/>
                    <a:pt x="152" y="192"/>
                    <a:pt x="152" y="192"/>
                  </a:cubicBezTo>
                  <a:cubicBezTo>
                    <a:pt x="161" y="192"/>
                    <a:pt x="166" y="187"/>
                    <a:pt x="166" y="179"/>
                  </a:cubicBezTo>
                  <a:cubicBezTo>
                    <a:pt x="166" y="178"/>
                    <a:pt x="166" y="178"/>
                    <a:pt x="166" y="178"/>
                  </a:cubicBezTo>
                  <a:cubicBezTo>
                    <a:pt x="67" y="178"/>
                    <a:pt x="67" y="178"/>
                    <a:pt x="67" y="178"/>
                  </a:cubicBezTo>
                  <a:lnTo>
                    <a:pt x="67" y="19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8"/>
            <p:cNvSpPr/>
            <p:nvPr userDrawn="1"/>
          </p:nvSpPr>
          <p:spPr bwMode="auto">
            <a:xfrm>
              <a:off x="2938463" y="1441450"/>
              <a:ext cx="65088" cy="147638"/>
            </a:xfrm>
            <a:custGeom>
              <a:gdLst>
                <a:gd name="T0" fmla="*/ 0 w 36"/>
                <a:gd name="T1" fmla="*/ 80 h 80"/>
                <a:gd name="T2" fmla="*/ 0 w 36"/>
                <a:gd name="T3" fmla="*/ 67 h 80"/>
                <a:gd name="T4" fmla="*/ 21 w 36"/>
                <a:gd name="T5" fmla="*/ 31 h 80"/>
                <a:gd name="T6" fmla="*/ 5 w 36"/>
                <a:gd name="T7" fmla="*/ 31 h 80"/>
                <a:gd name="T8" fmla="*/ 5 w 36"/>
                <a:gd name="T9" fmla="*/ 0 h 80"/>
                <a:gd name="T10" fmla="*/ 35 w 36"/>
                <a:gd name="T11" fmla="*/ 0 h 80"/>
                <a:gd name="T12" fmla="*/ 35 w 36"/>
                <a:gd name="T13" fmla="*/ 27 h 80"/>
                <a:gd name="T14" fmla="*/ 0 w 36"/>
                <a:gd name="T15" fmla="*/ 80 h 8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0">
                  <a:moveTo>
                    <a:pt x="0" y="80"/>
                  </a:moveTo>
                  <a:cubicBezTo>
                    <a:pt x="0" y="67"/>
                    <a:pt x="0" y="67"/>
                    <a:pt x="0" y="67"/>
                  </a:cubicBezTo>
                  <a:cubicBezTo>
                    <a:pt x="13" y="57"/>
                    <a:pt x="20" y="46"/>
                    <a:pt x="21" y="31"/>
                  </a:cubicBezTo>
                  <a:cubicBezTo>
                    <a:pt x="5" y="31"/>
                    <a:pt x="5" y="31"/>
                    <a:pt x="5" y="31"/>
                  </a:cubicBezTo>
                  <a:cubicBezTo>
                    <a:pt x="5" y="0"/>
                    <a:pt x="5" y="0"/>
                    <a:pt x="5" y="0"/>
                  </a:cubicBezTo>
                  <a:cubicBezTo>
                    <a:pt x="35" y="0"/>
                    <a:pt x="35" y="0"/>
                    <a:pt x="35" y="0"/>
                  </a:cubicBezTo>
                  <a:cubicBezTo>
                    <a:pt x="35" y="27"/>
                    <a:pt x="35" y="27"/>
                    <a:pt x="35" y="27"/>
                  </a:cubicBezTo>
                  <a:cubicBezTo>
                    <a:pt x="36" y="50"/>
                    <a:pt x="24" y="67"/>
                    <a:pt x="0"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9"/>
            <p:cNvSpPr>
              <a:spLocks noEditPoints="1"/>
            </p:cNvSpPr>
            <p:nvPr userDrawn="1"/>
          </p:nvSpPr>
          <p:spPr bwMode="auto">
            <a:xfrm>
              <a:off x="3317876" y="1179513"/>
              <a:ext cx="401638" cy="395288"/>
            </a:xfrm>
            <a:custGeom>
              <a:gdLst>
                <a:gd name="T0" fmla="*/ 18 w 219"/>
                <a:gd name="T1" fmla="*/ 212 h 215"/>
                <a:gd name="T2" fmla="*/ 18 w 219"/>
                <a:gd name="T3" fmla="*/ 87 h 215"/>
                <a:gd name="T4" fmla="*/ 0 w 219"/>
                <a:gd name="T5" fmla="*/ 87 h 215"/>
                <a:gd name="T6" fmla="*/ 0 w 219"/>
                <a:gd name="T7" fmla="*/ 67 h 215"/>
                <a:gd name="T8" fmla="*/ 46 w 219"/>
                <a:gd name="T9" fmla="*/ 67 h 215"/>
                <a:gd name="T10" fmla="*/ 46 w 219"/>
                <a:gd name="T11" fmla="*/ 175 h 215"/>
                <a:gd name="T12" fmla="*/ 64 w 219"/>
                <a:gd name="T13" fmla="*/ 165 h 215"/>
                <a:gd name="T14" fmla="*/ 64 w 219"/>
                <a:gd name="T15" fmla="*/ 186 h 215"/>
                <a:gd name="T16" fmla="*/ 18 w 219"/>
                <a:gd name="T17" fmla="*/ 212 h 215"/>
                <a:gd name="T18" fmla="*/ 24 w 219"/>
                <a:gd name="T19" fmla="*/ 49 h 215"/>
                <a:gd name="T20" fmla="*/ 6 w 219"/>
                <a:gd name="T21" fmla="*/ 4 h 215"/>
                <a:gd name="T22" fmla="*/ 33 w 219"/>
                <a:gd name="T23" fmla="*/ 4 h 215"/>
                <a:gd name="T24" fmla="*/ 52 w 219"/>
                <a:gd name="T25" fmla="*/ 49 h 215"/>
                <a:gd name="T26" fmla="*/ 24 w 219"/>
                <a:gd name="T27" fmla="*/ 49 h 215"/>
                <a:gd name="T28" fmla="*/ 65 w 219"/>
                <a:gd name="T29" fmla="*/ 28 h 215"/>
                <a:gd name="T30" fmla="*/ 65 w 219"/>
                <a:gd name="T31" fmla="*/ 12 h 215"/>
                <a:gd name="T32" fmla="*/ 124 w 219"/>
                <a:gd name="T33" fmla="*/ 12 h 215"/>
                <a:gd name="T34" fmla="*/ 124 w 219"/>
                <a:gd name="T35" fmla="*/ 0 h 215"/>
                <a:gd name="T36" fmla="*/ 152 w 219"/>
                <a:gd name="T37" fmla="*/ 0 h 215"/>
                <a:gd name="T38" fmla="*/ 152 w 219"/>
                <a:gd name="T39" fmla="*/ 12 h 215"/>
                <a:gd name="T40" fmla="*/ 215 w 219"/>
                <a:gd name="T41" fmla="*/ 12 h 215"/>
                <a:gd name="T42" fmla="*/ 215 w 219"/>
                <a:gd name="T43" fmla="*/ 28 h 215"/>
                <a:gd name="T44" fmla="*/ 152 w 219"/>
                <a:gd name="T45" fmla="*/ 28 h 215"/>
                <a:gd name="T46" fmla="*/ 152 w 219"/>
                <a:gd name="T47" fmla="*/ 42 h 215"/>
                <a:gd name="T48" fmla="*/ 208 w 219"/>
                <a:gd name="T49" fmla="*/ 42 h 215"/>
                <a:gd name="T50" fmla="*/ 208 w 219"/>
                <a:gd name="T51" fmla="*/ 58 h 215"/>
                <a:gd name="T52" fmla="*/ 152 w 219"/>
                <a:gd name="T53" fmla="*/ 58 h 215"/>
                <a:gd name="T54" fmla="*/ 152 w 219"/>
                <a:gd name="T55" fmla="*/ 74 h 215"/>
                <a:gd name="T56" fmla="*/ 219 w 219"/>
                <a:gd name="T57" fmla="*/ 74 h 215"/>
                <a:gd name="T58" fmla="*/ 219 w 219"/>
                <a:gd name="T59" fmla="*/ 90 h 215"/>
                <a:gd name="T60" fmla="*/ 59 w 219"/>
                <a:gd name="T61" fmla="*/ 90 h 215"/>
                <a:gd name="T62" fmla="*/ 59 w 219"/>
                <a:gd name="T63" fmla="*/ 74 h 215"/>
                <a:gd name="T64" fmla="*/ 124 w 219"/>
                <a:gd name="T65" fmla="*/ 74 h 215"/>
                <a:gd name="T66" fmla="*/ 124 w 219"/>
                <a:gd name="T67" fmla="*/ 58 h 215"/>
                <a:gd name="T68" fmla="*/ 69 w 219"/>
                <a:gd name="T69" fmla="*/ 58 h 215"/>
                <a:gd name="T70" fmla="*/ 69 w 219"/>
                <a:gd name="T71" fmla="*/ 42 h 215"/>
                <a:gd name="T72" fmla="*/ 124 w 219"/>
                <a:gd name="T73" fmla="*/ 42 h 215"/>
                <a:gd name="T74" fmla="*/ 124 w 219"/>
                <a:gd name="T75" fmla="*/ 28 h 215"/>
                <a:gd name="T76" fmla="*/ 65 w 219"/>
                <a:gd name="T77" fmla="*/ 28 h 215"/>
                <a:gd name="T78" fmla="*/ 73 w 219"/>
                <a:gd name="T79" fmla="*/ 215 h 215"/>
                <a:gd name="T80" fmla="*/ 73 w 219"/>
                <a:gd name="T81" fmla="*/ 101 h 215"/>
                <a:gd name="T82" fmla="*/ 204 w 219"/>
                <a:gd name="T83" fmla="*/ 101 h 215"/>
                <a:gd name="T84" fmla="*/ 204 w 219"/>
                <a:gd name="T85" fmla="*/ 185 h 215"/>
                <a:gd name="T86" fmla="*/ 176 w 219"/>
                <a:gd name="T87" fmla="*/ 214 h 215"/>
                <a:gd name="T88" fmla="*/ 156 w 219"/>
                <a:gd name="T89" fmla="*/ 214 h 215"/>
                <a:gd name="T90" fmla="*/ 156 w 219"/>
                <a:gd name="T91" fmla="*/ 196 h 215"/>
                <a:gd name="T92" fmla="*/ 164 w 219"/>
                <a:gd name="T93" fmla="*/ 196 h 215"/>
                <a:gd name="T94" fmla="*/ 176 w 219"/>
                <a:gd name="T95" fmla="*/ 185 h 215"/>
                <a:gd name="T96" fmla="*/ 176 w 219"/>
                <a:gd name="T97" fmla="*/ 180 h 215"/>
                <a:gd name="T98" fmla="*/ 100 w 219"/>
                <a:gd name="T99" fmla="*/ 180 h 215"/>
                <a:gd name="T100" fmla="*/ 100 w 219"/>
                <a:gd name="T101" fmla="*/ 215 h 215"/>
                <a:gd name="T102" fmla="*/ 73 w 219"/>
                <a:gd name="T103" fmla="*/ 215 h 215"/>
                <a:gd name="T104" fmla="*/ 100 w 219"/>
                <a:gd name="T105" fmla="*/ 118 h 215"/>
                <a:gd name="T106" fmla="*/ 100 w 219"/>
                <a:gd name="T107" fmla="*/ 134 h 215"/>
                <a:gd name="T108" fmla="*/ 176 w 219"/>
                <a:gd name="T109" fmla="*/ 134 h 215"/>
                <a:gd name="T110" fmla="*/ 176 w 219"/>
                <a:gd name="T111" fmla="*/ 118 h 215"/>
                <a:gd name="T112" fmla="*/ 100 w 219"/>
                <a:gd name="T113" fmla="*/ 118 h 215"/>
                <a:gd name="T114" fmla="*/ 100 w 219"/>
                <a:gd name="T115" fmla="*/ 149 h 215"/>
                <a:gd name="T116" fmla="*/ 100 w 219"/>
                <a:gd name="T117" fmla="*/ 164 h 215"/>
                <a:gd name="T118" fmla="*/ 176 w 219"/>
                <a:gd name="T119" fmla="*/ 164 h 215"/>
                <a:gd name="T120" fmla="*/ 176 w 219"/>
                <a:gd name="T121" fmla="*/ 149 h 215"/>
                <a:gd name="T122" fmla="*/ 100 w 219"/>
                <a:gd name="T123" fmla="*/ 149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 h="215">
                  <a:moveTo>
                    <a:pt x="18" y="212"/>
                  </a:moveTo>
                  <a:cubicBezTo>
                    <a:pt x="18" y="87"/>
                    <a:pt x="18" y="87"/>
                    <a:pt x="18" y="87"/>
                  </a:cubicBezTo>
                  <a:cubicBezTo>
                    <a:pt x="0" y="87"/>
                    <a:pt x="0" y="87"/>
                    <a:pt x="0" y="87"/>
                  </a:cubicBezTo>
                  <a:cubicBezTo>
                    <a:pt x="0" y="67"/>
                    <a:pt x="0" y="67"/>
                    <a:pt x="0" y="67"/>
                  </a:cubicBezTo>
                  <a:cubicBezTo>
                    <a:pt x="46" y="67"/>
                    <a:pt x="46" y="67"/>
                    <a:pt x="46" y="67"/>
                  </a:cubicBezTo>
                  <a:cubicBezTo>
                    <a:pt x="46" y="175"/>
                    <a:pt x="46" y="175"/>
                    <a:pt x="46" y="175"/>
                  </a:cubicBezTo>
                  <a:cubicBezTo>
                    <a:pt x="52" y="173"/>
                    <a:pt x="58" y="169"/>
                    <a:pt x="64" y="165"/>
                  </a:cubicBezTo>
                  <a:cubicBezTo>
                    <a:pt x="64" y="186"/>
                    <a:pt x="64" y="186"/>
                    <a:pt x="64" y="186"/>
                  </a:cubicBezTo>
                  <a:cubicBezTo>
                    <a:pt x="51" y="197"/>
                    <a:pt x="35" y="205"/>
                    <a:pt x="18" y="212"/>
                  </a:cubicBezTo>
                  <a:close/>
                  <a:moveTo>
                    <a:pt x="24" y="49"/>
                  </a:moveTo>
                  <a:cubicBezTo>
                    <a:pt x="20" y="34"/>
                    <a:pt x="15" y="19"/>
                    <a:pt x="6" y="4"/>
                  </a:cubicBezTo>
                  <a:cubicBezTo>
                    <a:pt x="33" y="4"/>
                    <a:pt x="33" y="4"/>
                    <a:pt x="33" y="4"/>
                  </a:cubicBezTo>
                  <a:cubicBezTo>
                    <a:pt x="41" y="17"/>
                    <a:pt x="47" y="32"/>
                    <a:pt x="52" y="49"/>
                  </a:cubicBezTo>
                  <a:lnTo>
                    <a:pt x="24" y="49"/>
                  </a:lnTo>
                  <a:close/>
                  <a:moveTo>
                    <a:pt x="65" y="28"/>
                  </a:moveTo>
                  <a:cubicBezTo>
                    <a:pt x="65" y="12"/>
                    <a:pt x="65" y="12"/>
                    <a:pt x="65" y="12"/>
                  </a:cubicBezTo>
                  <a:cubicBezTo>
                    <a:pt x="124" y="12"/>
                    <a:pt x="124" y="12"/>
                    <a:pt x="124" y="12"/>
                  </a:cubicBezTo>
                  <a:cubicBezTo>
                    <a:pt x="124" y="0"/>
                    <a:pt x="124" y="0"/>
                    <a:pt x="124" y="0"/>
                  </a:cubicBezTo>
                  <a:cubicBezTo>
                    <a:pt x="152" y="0"/>
                    <a:pt x="152" y="0"/>
                    <a:pt x="152" y="0"/>
                  </a:cubicBezTo>
                  <a:cubicBezTo>
                    <a:pt x="152" y="12"/>
                    <a:pt x="152" y="12"/>
                    <a:pt x="152" y="12"/>
                  </a:cubicBezTo>
                  <a:cubicBezTo>
                    <a:pt x="215" y="12"/>
                    <a:pt x="215" y="12"/>
                    <a:pt x="215" y="12"/>
                  </a:cubicBezTo>
                  <a:cubicBezTo>
                    <a:pt x="215" y="28"/>
                    <a:pt x="215" y="28"/>
                    <a:pt x="215" y="28"/>
                  </a:cubicBezTo>
                  <a:cubicBezTo>
                    <a:pt x="152" y="28"/>
                    <a:pt x="152" y="28"/>
                    <a:pt x="152" y="28"/>
                  </a:cubicBezTo>
                  <a:cubicBezTo>
                    <a:pt x="152" y="42"/>
                    <a:pt x="152" y="42"/>
                    <a:pt x="152" y="42"/>
                  </a:cubicBezTo>
                  <a:cubicBezTo>
                    <a:pt x="208" y="42"/>
                    <a:pt x="208" y="42"/>
                    <a:pt x="208" y="42"/>
                  </a:cubicBezTo>
                  <a:cubicBezTo>
                    <a:pt x="208" y="58"/>
                    <a:pt x="208" y="58"/>
                    <a:pt x="208" y="58"/>
                  </a:cubicBezTo>
                  <a:cubicBezTo>
                    <a:pt x="152" y="58"/>
                    <a:pt x="152" y="58"/>
                    <a:pt x="152" y="58"/>
                  </a:cubicBezTo>
                  <a:cubicBezTo>
                    <a:pt x="152" y="74"/>
                    <a:pt x="152" y="74"/>
                    <a:pt x="152" y="74"/>
                  </a:cubicBezTo>
                  <a:cubicBezTo>
                    <a:pt x="219" y="74"/>
                    <a:pt x="219" y="74"/>
                    <a:pt x="219" y="74"/>
                  </a:cubicBezTo>
                  <a:cubicBezTo>
                    <a:pt x="219" y="90"/>
                    <a:pt x="219" y="90"/>
                    <a:pt x="219" y="90"/>
                  </a:cubicBezTo>
                  <a:cubicBezTo>
                    <a:pt x="59" y="90"/>
                    <a:pt x="59" y="90"/>
                    <a:pt x="59" y="90"/>
                  </a:cubicBezTo>
                  <a:cubicBezTo>
                    <a:pt x="59" y="74"/>
                    <a:pt x="59" y="74"/>
                    <a:pt x="59" y="74"/>
                  </a:cubicBezTo>
                  <a:cubicBezTo>
                    <a:pt x="124" y="74"/>
                    <a:pt x="124" y="74"/>
                    <a:pt x="124" y="74"/>
                  </a:cubicBezTo>
                  <a:cubicBezTo>
                    <a:pt x="124" y="58"/>
                    <a:pt x="124" y="58"/>
                    <a:pt x="124" y="58"/>
                  </a:cubicBezTo>
                  <a:cubicBezTo>
                    <a:pt x="69" y="58"/>
                    <a:pt x="69" y="58"/>
                    <a:pt x="69" y="58"/>
                  </a:cubicBezTo>
                  <a:cubicBezTo>
                    <a:pt x="69" y="42"/>
                    <a:pt x="69" y="42"/>
                    <a:pt x="69" y="42"/>
                  </a:cubicBezTo>
                  <a:cubicBezTo>
                    <a:pt x="124" y="42"/>
                    <a:pt x="124" y="42"/>
                    <a:pt x="124" y="42"/>
                  </a:cubicBezTo>
                  <a:cubicBezTo>
                    <a:pt x="124" y="28"/>
                    <a:pt x="124" y="28"/>
                    <a:pt x="124" y="28"/>
                  </a:cubicBezTo>
                  <a:lnTo>
                    <a:pt x="65" y="28"/>
                  </a:lnTo>
                  <a:close/>
                  <a:moveTo>
                    <a:pt x="73" y="215"/>
                  </a:moveTo>
                  <a:cubicBezTo>
                    <a:pt x="73" y="101"/>
                    <a:pt x="73" y="101"/>
                    <a:pt x="73" y="101"/>
                  </a:cubicBezTo>
                  <a:cubicBezTo>
                    <a:pt x="204" y="101"/>
                    <a:pt x="204" y="101"/>
                    <a:pt x="204" y="101"/>
                  </a:cubicBezTo>
                  <a:cubicBezTo>
                    <a:pt x="204" y="185"/>
                    <a:pt x="204" y="185"/>
                    <a:pt x="204" y="185"/>
                  </a:cubicBezTo>
                  <a:cubicBezTo>
                    <a:pt x="204" y="205"/>
                    <a:pt x="195" y="215"/>
                    <a:pt x="176" y="214"/>
                  </a:cubicBezTo>
                  <a:cubicBezTo>
                    <a:pt x="156" y="214"/>
                    <a:pt x="156" y="214"/>
                    <a:pt x="156" y="214"/>
                  </a:cubicBezTo>
                  <a:cubicBezTo>
                    <a:pt x="156" y="196"/>
                    <a:pt x="156" y="196"/>
                    <a:pt x="156" y="196"/>
                  </a:cubicBezTo>
                  <a:cubicBezTo>
                    <a:pt x="164" y="196"/>
                    <a:pt x="164" y="196"/>
                    <a:pt x="164" y="196"/>
                  </a:cubicBezTo>
                  <a:cubicBezTo>
                    <a:pt x="173" y="196"/>
                    <a:pt x="177" y="193"/>
                    <a:pt x="176" y="185"/>
                  </a:cubicBezTo>
                  <a:cubicBezTo>
                    <a:pt x="176" y="180"/>
                    <a:pt x="176" y="180"/>
                    <a:pt x="176" y="180"/>
                  </a:cubicBezTo>
                  <a:cubicBezTo>
                    <a:pt x="100" y="180"/>
                    <a:pt x="100" y="180"/>
                    <a:pt x="100" y="180"/>
                  </a:cubicBezTo>
                  <a:cubicBezTo>
                    <a:pt x="100" y="215"/>
                    <a:pt x="100" y="215"/>
                    <a:pt x="100" y="215"/>
                  </a:cubicBezTo>
                  <a:lnTo>
                    <a:pt x="73" y="215"/>
                  </a:lnTo>
                  <a:close/>
                  <a:moveTo>
                    <a:pt x="100" y="118"/>
                  </a:moveTo>
                  <a:cubicBezTo>
                    <a:pt x="100" y="134"/>
                    <a:pt x="100" y="134"/>
                    <a:pt x="100" y="134"/>
                  </a:cubicBezTo>
                  <a:cubicBezTo>
                    <a:pt x="176" y="134"/>
                    <a:pt x="176" y="134"/>
                    <a:pt x="176" y="134"/>
                  </a:cubicBezTo>
                  <a:cubicBezTo>
                    <a:pt x="176" y="118"/>
                    <a:pt x="176" y="118"/>
                    <a:pt x="176" y="118"/>
                  </a:cubicBezTo>
                  <a:lnTo>
                    <a:pt x="100" y="118"/>
                  </a:lnTo>
                  <a:close/>
                  <a:moveTo>
                    <a:pt x="100" y="149"/>
                  </a:moveTo>
                  <a:cubicBezTo>
                    <a:pt x="100" y="164"/>
                    <a:pt x="100" y="164"/>
                    <a:pt x="100" y="164"/>
                  </a:cubicBezTo>
                  <a:cubicBezTo>
                    <a:pt x="176" y="164"/>
                    <a:pt x="176" y="164"/>
                    <a:pt x="176" y="164"/>
                  </a:cubicBezTo>
                  <a:cubicBezTo>
                    <a:pt x="176" y="149"/>
                    <a:pt x="176" y="149"/>
                    <a:pt x="176" y="149"/>
                  </a:cubicBezTo>
                  <a:lnTo>
                    <a:pt x="100" y="14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20"/>
            <p:cNvSpPr>
              <a:spLocks noEditPoints="1"/>
            </p:cNvSpPr>
            <p:nvPr userDrawn="1"/>
          </p:nvSpPr>
          <p:spPr bwMode="auto">
            <a:xfrm>
              <a:off x="3765551" y="1181100"/>
              <a:ext cx="374650" cy="395288"/>
            </a:xfrm>
            <a:custGeom>
              <a:gdLst>
                <a:gd name="T0" fmla="*/ 13 w 205"/>
                <a:gd name="T1" fmla="*/ 153 h 215"/>
                <a:gd name="T2" fmla="*/ 13 w 205"/>
                <a:gd name="T3" fmla="*/ 136 h 215"/>
                <a:gd name="T4" fmla="*/ 84 w 205"/>
                <a:gd name="T5" fmla="*/ 97 h 215"/>
                <a:gd name="T6" fmla="*/ 1 w 205"/>
                <a:gd name="T7" fmla="*/ 114 h 215"/>
                <a:gd name="T8" fmla="*/ 1 w 205"/>
                <a:gd name="T9" fmla="*/ 95 h 215"/>
                <a:gd name="T10" fmla="*/ 79 w 205"/>
                <a:gd name="T11" fmla="*/ 77 h 215"/>
                <a:gd name="T12" fmla="*/ 36 w 205"/>
                <a:gd name="T13" fmla="*/ 65 h 215"/>
                <a:gd name="T14" fmla="*/ 36 w 205"/>
                <a:gd name="T15" fmla="*/ 52 h 215"/>
                <a:gd name="T16" fmla="*/ 4 w 205"/>
                <a:gd name="T17" fmla="*/ 60 h 215"/>
                <a:gd name="T18" fmla="*/ 4 w 205"/>
                <a:gd name="T19" fmla="*/ 44 h 215"/>
                <a:gd name="T20" fmla="*/ 73 w 205"/>
                <a:gd name="T21" fmla="*/ 0 h 215"/>
                <a:gd name="T22" fmla="*/ 107 w 205"/>
                <a:gd name="T23" fmla="*/ 0 h 215"/>
                <a:gd name="T24" fmla="*/ 102 w 205"/>
                <a:gd name="T25" fmla="*/ 6 h 215"/>
                <a:gd name="T26" fmla="*/ 96 w 205"/>
                <a:gd name="T27" fmla="*/ 14 h 215"/>
                <a:gd name="T28" fmla="*/ 196 w 205"/>
                <a:gd name="T29" fmla="*/ 14 h 215"/>
                <a:gd name="T30" fmla="*/ 196 w 205"/>
                <a:gd name="T31" fmla="*/ 33 h 215"/>
                <a:gd name="T32" fmla="*/ 107 w 205"/>
                <a:gd name="T33" fmla="*/ 91 h 215"/>
                <a:gd name="T34" fmla="*/ 126 w 205"/>
                <a:gd name="T35" fmla="*/ 91 h 215"/>
                <a:gd name="T36" fmla="*/ 114 w 205"/>
                <a:gd name="T37" fmla="*/ 105 h 215"/>
                <a:gd name="T38" fmla="*/ 205 w 205"/>
                <a:gd name="T39" fmla="*/ 105 h 215"/>
                <a:gd name="T40" fmla="*/ 205 w 205"/>
                <a:gd name="T41" fmla="*/ 124 h 215"/>
                <a:gd name="T42" fmla="*/ 0 w 205"/>
                <a:gd name="T43" fmla="*/ 215 h 215"/>
                <a:gd name="T44" fmla="*/ 0 w 205"/>
                <a:gd name="T45" fmla="*/ 197 h 215"/>
                <a:gd name="T46" fmla="*/ 96 w 205"/>
                <a:gd name="T47" fmla="*/ 172 h 215"/>
                <a:gd name="T48" fmla="*/ 45 w 205"/>
                <a:gd name="T49" fmla="*/ 157 h 215"/>
                <a:gd name="T50" fmla="*/ 45 w 205"/>
                <a:gd name="T51" fmla="*/ 145 h 215"/>
                <a:gd name="T52" fmla="*/ 13 w 205"/>
                <a:gd name="T53" fmla="*/ 153 h 215"/>
                <a:gd name="T54" fmla="*/ 156 w 205"/>
                <a:gd name="T55" fmla="*/ 33 h 215"/>
                <a:gd name="T56" fmla="*/ 76 w 205"/>
                <a:gd name="T57" fmla="*/ 33 h 215"/>
                <a:gd name="T58" fmla="*/ 50 w 205"/>
                <a:gd name="T59" fmla="*/ 48 h 215"/>
                <a:gd name="T60" fmla="*/ 102 w 205"/>
                <a:gd name="T61" fmla="*/ 61 h 215"/>
                <a:gd name="T62" fmla="*/ 102 w 205"/>
                <a:gd name="T63" fmla="*/ 67 h 215"/>
                <a:gd name="T64" fmla="*/ 156 w 205"/>
                <a:gd name="T65" fmla="*/ 33 h 215"/>
                <a:gd name="T66" fmla="*/ 164 w 205"/>
                <a:gd name="T67" fmla="*/ 124 h 215"/>
                <a:gd name="T68" fmla="*/ 92 w 205"/>
                <a:gd name="T69" fmla="*/ 124 h 215"/>
                <a:gd name="T70" fmla="*/ 59 w 205"/>
                <a:gd name="T71" fmla="*/ 140 h 215"/>
                <a:gd name="T72" fmla="*/ 113 w 205"/>
                <a:gd name="T73" fmla="*/ 154 h 215"/>
                <a:gd name="T74" fmla="*/ 113 w 205"/>
                <a:gd name="T75" fmla="*/ 164 h 215"/>
                <a:gd name="T76" fmla="*/ 164 w 205"/>
                <a:gd name="T77" fmla="*/ 124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 h="215">
                  <a:moveTo>
                    <a:pt x="13" y="153"/>
                  </a:moveTo>
                  <a:cubicBezTo>
                    <a:pt x="13" y="136"/>
                    <a:pt x="13" y="136"/>
                    <a:pt x="13" y="136"/>
                  </a:cubicBezTo>
                  <a:cubicBezTo>
                    <a:pt x="46" y="126"/>
                    <a:pt x="69" y="113"/>
                    <a:pt x="84" y="97"/>
                  </a:cubicBezTo>
                  <a:cubicBezTo>
                    <a:pt x="66" y="103"/>
                    <a:pt x="38" y="109"/>
                    <a:pt x="1" y="114"/>
                  </a:cubicBezTo>
                  <a:cubicBezTo>
                    <a:pt x="1" y="95"/>
                    <a:pt x="1" y="95"/>
                    <a:pt x="1" y="95"/>
                  </a:cubicBezTo>
                  <a:cubicBezTo>
                    <a:pt x="33" y="90"/>
                    <a:pt x="59" y="83"/>
                    <a:pt x="79" y="77"/>
                  </a:cubicBezTo>
                  <a:cubicBezTo>
                    <a:pt x="69" y="72"/>
                    <a:pt x="54" y="68"/>
                    <a:pt x="36" y="65"/>
                  </a:cubicBezTo>
                  <a:cubicBezTo>
                    <a:pt x="36" y="52"/>
                    <a:pt x="36" y="52"/>
                    <a:pt x="36" y="52"/>
                  </a:cubicBezTo>
                  <a:cubicBezTo>
                    <a:pt x="26" y="55"/>
                    <a:pt x="16" y="58"/>
                    <a:pt x="4" y="60"/>
                  </a:cubicBezTo>
                  <a:cubicBezTo>
                    <a:pt x="4" y="44"/>
                    <a:pt x="4" y="44"/>
                    <a:pt x="4" y="44"/>
                  </a:cubicBezTo>
                  <a:cubicBezTo>
                    <a:pt x="35" y="35"/>
                    <a:pt x="58" y="20"/>
                    <a:pt x="73" y="0"/>
                  </a:cubicBezTo>
                  <a:cubicBezTo>
                    <a:pt x="107" y="0"/>
                    <a:pt x="107" y="0"/>
                    <a:pt x="107" y="0"/>
                  </a:cubicBezTo>
                  <a:cubicBezTo>
                    <a:pt x="106" y="1"/>
                    <a:pt x="104" y="3"/>
                    <a:pt x="102" y="6"/>
                  </a:cubicBezTo>
                  <a:cubicBezTo>
                    <a:pt x="100" y="9"/>
                    <a:pt x="98" y="12"/>
                    <a:pt x="96" y="14"/>
                  </a:cubicBezTo>
                  <a:cubicBezTo>
                    <a:pt x="196" y="14"/>
                    <a:pt x="196" y="14"/>
                    <a:pt x="196" y="14"/>
                  </a:cubicBezTo>
                  <a:cubicBezTo>
                    <a:pt x="196" y="33"/>
                    <a:pt x="196" y="33"/>
                    <a:pt x="196" y="33"/>
                  </a:cubicBezTo>
                  <a:cubicBezTo>
                    <a:pt x="170" y="60"/>
                    <a:pt x="141" y="79"/>
                    <a:pt x="107" y="91"/>
                  </a:cubicBezTo>
                  <a:cubicBezTo>
                    <a:pt x="126" y="91"/>
                    <a:pt x="126" y="91"/>
                    <a:pt x="126" y="91"/>
                  </a:cubicBezTo>
                  <a:cubicBezTo>
                    <a:pt x="122" y="95"/>
                    <a:pt x="118" y="100"/>
                    <a:pt x="114" y="105"/>
                  </a:cubicBezTo>
                  <a:cubicBezTo>
                    <a:pt x="205" y="105"/>
                    <a:pt x="205" y="105"/>
                    <a:pt x="205" y="105"/>
                  </a:cubicBezTo>
                  <a:cubicBezTo>
                    <a:pt x="205" y="124"/>
                    <a:pt x="205" y="124"/>
                    <a:pt x="205" y="124"/>
                  </a:cubicBezTo>
                  <a:cubicBezTo>
                    <a:pt x="164" y="175"/>
                    <a:pt x="96" y="205"/>
                    <a:pt x="0" y="215"/>
                  </a:cubicBezTo>
                  <a:cubicBezTo>
                    <a:pt x="0" y="197"/>
                    <a:pt x="0" y="197"/>
                    <a:pt x="0" y="197"/>
                  </a:cubicBezTo>
                  <a:cubicBezTo>
                    <a:pt x="37" y="192"/>
                    <a:pt x="69" y="184"/>
                    <a:pt x="96" y="172"/>
                  </a:cubicBezTo>
                  <a:cubicBezTo>
                    <a:pt x="79" y="166"/>
                    <a:pt x="62" y="161"/>
                    <a:pt x="45" y="157"/>
                  </a:cubicBezTo>
                  <a:cubicBezTo>
                    <a:pt x="45" y="145"/>
                    <a:pt x="45" y="145"/>
                    <a:pt x="45" y="145"/>
                  </a:cubicBezTo>
                  <a:cubicBezTo>
                    <a:pt x="36" y="148"/>
                    <a:pt x="25" y="151"/>
                    <a:pt x="13" y="153"/>
                  </a:cubicBezTo>
                  <a:close/>
                  <a:moveTo>
                    <a:pt x="156" y="33"/>
                  </a:moveTo>
                  <a:cubicBezTo>
                    <a:pt x="76" y="33"/>
                    <a:pt x="76" y="33"/>
                    <a:pt x="76" y="33"/>
                  </a:cubicBezTo>
                  <a:cubicBezTo>
                    <a:pt x="68" y="39"/>
                    <a:pt x="60" y="44"/>
                    <a:pt x="50" y="48"/>
                  </a:cubicBezTo>
                  <a:cubicBezTo>
                    <a:pt x="68" y="50"/>
                    <a:pt x="86" y="54"/>
                    <a:pt x="102" y="61"/>
                  </a:cubicBezTo>
                  <a:cubicBezTo>
                    <a:pt x="102" y="67"/>
                    <a:pt x="102" y="67"/>
                    <a:pt x="102" y="67"/>
                  </a:cubicBezTo>
                  <a:cubicBezTo>
                    <a:pt x="118" y="61"/>
                    <a:pt x="136" y="50"/>
                    <a:pt x="156" y="33"/>
                  </a:cubicBezTo>
                  <a:close/>
                  <a:moveTo>
                    <a:pt x="164" y="124"/>
                  </a:moveTo>
                  <a:cubicBezTo>
                    <a:pt x="92" y="124"/>
                    <a:pt x="92" y="124"/>
                    <a:pt x="92" y="124"/>
                  </a:cubicBezTo>
                  <a:cubicBezTo>
                    <a:pt x="82" y="131"/>
                    <a:pt x="71" y="136"/>
                    <a:pt x="59" y="140"/>
                  </a:cubicBezTo>
                  <a:cubicBezTo>
                    <a:pt x="80" y="143"/>
                    <a:pt x="98" y="148"/>
                    <a:pt x="113" y="154"/>
                  </a:cubicBezTo>
                  <a:cubicBezTo>
                    <a:pt x="113" y="164"/>
                    <a:pt x="113" y="164"/>
                    <a:pt x="113" y="164"/>
                  </a:cubicBezTo>
                  <a:cubicBezTo>
                    <a:pt x="130" y="154"/>
                    <a:pt x="147" y="141"/>
                    <a:pt x="164"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1"/>
            <p:cNvSpPr>
              <a:spLocks noEditPoints="1"/>
            </p:cNvSpPr>
            <p:nvPr userDrawn="1"/>
          </p:nvSpPr>
          <p:spPr bwMode="auto">
            <a:xfrm>
              <a:off x="4195763" y="1179513"/>
              <a:ext cx="393700" cy="393700"/>
            </a:xfrm>
            <a:custGeom>
              <a:gdLst>
                <a:gd name="T0" fmla="*/ 3 w 216"/>
                <a:gd name="T1" fmla="*/ 53 h 214"/>
                <a:gd name="T2" fmla="*/ 3 w 216"/>
                <a:gd name="T3" fmla="*/ 34 h 214"/>
                <a:gd name="T4" fmla="*/ 26 w 216"/>
                <a:gd name="T5" fmla="*/ 34 h 214"/>
                <a:gd name="T6" fmla="*/ 26 w 216"/>
                <a:gd name="T7" fmla="*/ 1 h 214"/>
                <a:gd name="T8" fmla="*/ 54 w 216"/>
                <a:gd name="T9" fmla="*/ 1 h 214"/>
                <a:gd name="T10" fmla="*/ 54 w 216"/>
                <a:gd name="T11" fmla="*/ 34 h 214"/>
                <a:gd name="T12" fmla="*/ 73 w 216"/>
                <a:gd name="T13" fmla="*/ 34 h 214"/>
                <a:gd name="T14" fmla="*/ 73 w 216"/>
                <a:gd name="T15" fmla="*/ 53 h 214"/>
                <a:gd name="T16" fmla="*/ 54 w 216"/>
                <a:gd name="T17" fmla="*/ 53 h 214"/>
                <a:gd name="T18" fmla="*/ 54 w 216"/>
                <a:gd name="T19" fmla="*/ 98 h 214"/>
                <a:gd name="T20" fmla="*/ 74 w 216"/>
                <a:gd name="T21" fmla="*/ 91 h 214"/>
                <a:gd name="T22" fmla="*/ 74 w 216"/>
                <a:gd name="T23" fmla="*/ 110 h 214"/>
                <a:gd name="T24" fmla="*/ 54 w 216"/>
                <a:gd name="T25" fmla="*/ 120 h 214"/>
                <a:gd name="T26" fmla="*/ 54 w 216"/>
                <a:gd name="T27" fmla="*/ 187 h 214"/>
                <a:gd name="T28" fmla="*/ 25 w 216"/>
                <a:gd name="T29" fmla="*/ 214 h 214"/>
                <a:gd name="T30" fmla="*/ 7 w 216"/>
                <a:gd name="T31" fmla="*/ 214 h 214"/>
                <a:gd name="T32" fmla="*/ 7 w 216"/>
                <a:gd name="T33" fmla="*/ 195 h 214"/>
                <a:gd name="T34" fmla="*/ 14 w 216"/>
                <a:gd name="T35" fmla="*/ 195 h 214"/>
                <a:gd name="T36" fmla="*/ 26 w 216"/>
                <a:gd name="T37" fmla="*/ 185 h 214"/>
                <a:gd name="T38" fmla="*/ 26 w 216"/>
                <a:gd name="T39" fmla="*/ 128 h 214"/>
                <a:gd name="T40" fmla="*/ 11 w 216"/>
                <a:gd name="T41" fmla="*/ 131 h 214"/>
                <a:gd name="T42" fmla="*/ 0 w 216"/>
                <a:gd name="T43" fmla="*/ 133 h 214"/>
                <a:gd name="T44" fmla="*/ 0 w 216"/>
                <a:gd name="T45" fmla="*/ 109 h 214"/>
                <a:gd name="T46" fmla="*/ 26 w 216"/>
                <a:gd name="T47" fmla="*/ 105 h 214"/>
                <a:gd name="T48" fmla="*/ 26 w 216"/>
                <a:gd name="T49" fmla="*/ 53 h 214"/>
                <a:gd name="T50" fmla="*/ 3 w 216"/>
                <a:gd name="T51" fmla="*/ 53 h 214"/>
                <a:gd name="T52" fmla="*/ 114 w 216"/>
                <a:gd name="T53" fmla="*/ 84 h 214"/>
                <a:gd name="T54" fmla="*/ 83 w 216"/>
                <a:gd name="T55" fmla="*/ 52 h 214"/>
                <a:gd name="T56" fmla="*/ 83 w 216"/>
                <a:gd name="T57" fmla="*/ 0 h 214"/>
                <a:gd name="T58" fmla="*/ 112 w 216"/>
                <a:gd name="T59" fmla="*/ 0 h 214"/>
                <a:gd name="T60" fmla="*/ 112 w 216"/>
                <a:gd name="T61" fmla="*/ 31 h 214"/>
                <a:gd name="T62" fmla="*/ 177 w 216"/>
                <a:gd name="T63" fmla="*/ 5 h 214"/>
                <a:gd name="T64" fmla="*/ 212 w 216"/>
                <a:gd name="T65" fmla="*/ 5 h 214"/>
                <a:gd name="T66" fmla="*/ 112 w 216"/>
                <a:gd name="T67" fmla="*/ 47 h 214"/>
                <a:gd name="T68" fmla="*/ 112 w 216"/>
                <a:gd name="T69" fmla="*/ 48 h 214"/>
                <a:gd name="T70" fmla="*/ 127 w 216"/>
                <a:gd name="T71" fmla="*/ 64 h 214"/>
                <a:gd name="T72" fmla="*/ 179 w 216"/>
                <a:gd name="T73" fmla="*/ 64 h 214"/>
                <a:gd name="T74" fmla="*/ 192 w 216"/>
                <a:gd name="T75" fmla="*/ 50 h 214"/>
                <a:gd name="T76" fmla="*/ 192 w 216"/>
                <a:gd name="T77" fmla="*/ 44 h 214"/>
                <a:gd name="T78" fmla="*/ 216 w 216"/>
                <a:gd name="T79" fmla="*/ 44 h 214"/>
                <a:gd name="T80" fmla="*/ 216 w 216"/>
                <a:gd name="T81" fmla="*/ 55 h 214"/>
                <a:gd name="T82" fmla="*/ 187 w 216"/>
                <a:gd name="T83" fmla="*/ 84 h 214"/>
                <a:gd name="T84" fmla="*/ 114 w 216"/>
                <a:gd name="T85" fmla="*/ 84 h 214"/>
                <a:gd name="T86" fmla="*/ 84 w 216"/>
                <a:gd name="T87" fmla="*/ 211 h 214"/>
                <a:gd name="T88" fmla="*/ 84 w 216"/>
                <a:gd name="T89" fmla="*/ 99 h 214"/>
                <a:gd name="T90" fmla="*/ 207 w 216"/>
                <a:gd name="T91" fmla="*/ 99 h 214"/>
                <a:gd name="T92" fmla="*/ 207 w 216"/>
                <a:gd name="T93" fmla="*/ 179 h 214"/>
                <a:gd name="T94" fmla="*/ 175 w 216"/>
                <a:gd name="T95" fmla="*/ 211 h 214"/>
                <a:gd name="T96" fmla="*/ 84 w 216"/>
                <a:gd name="T97" fmla="*/ 211 h 214"/>
                <a:gd name="T98" fmla="*/ 112 w 216"/>
                <a:gd name="T99" fmla="*/ 119 h 214"/>
                <a:gd name="T100" fmla="*/ 112 w 216"/>
                <a:gd name="T101" fmla="*/ 145 h 214"/>
                <a:gd name="T102" fmla="*/ 179 w 216"/>
                <a:gd name="T103" fmla="*/ 145 h 214"/>
                <a:gd name="T104" fmla="*/ 179 w 216"/>
                <a:gd name="T105" fmla="*/ 119 h 214"/>
                <a:gd name="T106" fmla="*/ 112 w 216"/>
                <a:gd name="T107" fmla="*/ 119 h 214"/>
                <a:gd name="T108" fmla="*/ 112 w 216"/>
                <a:gd name="T109" fmla="*/ 193 h 214"/>
                <a:gd name="T110" fmla="*/ 165 w 216"/>
                <a:gd name="T111" fmla="*/ 193 h 214"/>
                <a:gd name="T112" fmla="*/ 179 w 216"/>
                <a:gd name="T113" fmla="*/ 178 h 214"/>
                <a:gd name="T114" fmla="*/ 179 w 216"/>
                <a:gd name="T115" fmla="*/ 164 h 214"/>
                <a:gd name="T116" fmla="*/ 112 w 216"/>
                <a:gd name="T117" fmla="*/ 164 h 214"/>
                <a:gd name="T118" fmla="*/ 112 w 216"/>
                <a:gd name="T119" fmla="*/ 193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4">
                  <a:moveTo>
                    <a:pt x="3" y="53"/>
                  </a:moveTo>
                  <a:cubicBezTo>
                    <a:pt x="3" y="34"/>
                    <a:pt x="3" y="34"/>
                    <a:pt x="3" y="34"/>
                  </a:cubicBezTo>
                  <a:cubicBezTo>
                    <a:pt x="26" y="34"/>
                    <a:pt x="26" y="34"/>
                    <a:pt x="26" y="34"/>
                  </a:cubicBezTo>
                  <a:cubicBezTo>
                    <a:pt x="26" y="1"/>
                    <a:pt x="26" y="1"/>
                    <a:pt x="26" y="1"/>
                  </a:cubicBezTo>
                  <a:cubicBezTo>
                    <a:pt x="54" y="1"/>
                    <a:pt x="54" y="1"/>
                    <a:pt x="54" y="1"/>
                  </a:cubicBezTo>
                  <a:cubicBezTo>
                    <a:pt x="54" y="34"/>
                    <a:pt x="54" y="34"/>
                    <a:pt x="54" y="34"/>
                  </a:cubicBezTo>
                  <a:cubicBezTo>
                    <a:pt x="73" y="34"/>
                    <a:pt x="73" y="34"/>
                    <a:pt x="73" y="34"/>
                  </a:cubicBezTo>
                  <a:cubicBezTo>
                    <a:pt x="73" y="53"/>
                    <a:pt x="73" y="53"/>
                    <a:pt x="73" y="53"/>
                  </a:cubicBezTo>
                  <a:cubicBezTo>
                    <a:pt x="54" y="53"/>
                    <a:pt x="54" y="53"/>
                    <a:pt x="54" y="53"/>
                  </a:cubicBezTo>
                  <a:cubicBezTo>
                    <a:pt x="54" y="98"/>
                    <a:pt x="54" y="98"/>
                    <a:pt x="54" y="98"/>
                  </a:cubicBezTo>
                  <a:cubicBezTo>
                    <a:pt x="60" y="96"/>
                    <a:pt x="67" y="94"/>
                    <a:pt x="74" y="91"/>
                  </a:cubicBezTo>
                  <a:cubicBezTo>
                    <a:pt x="74" y="110"/>
                    <a:pt x="74" y="110"/>
                    <a:pt x="74" y="110"/>
                  </a:cubicBezTo>
                  <a:cubicBezTo>
                    <a:pt x="67" y="114"/>
                    <a:pt x="60" y="117"/>
                    <a:pt x="54" y="120"/>
                  </a:cubicBezTo>
                  <a:cubicBezTo>
                    <a:pt x="54" y="187"/>
                    <a:pt x="54" y="187"/>
                    <a:pt x="54" y="187"/>
                  </a:cubicBezTo>
                  <a:cubicBezTo>
                    <a:pt x="54" y="205"/>
                    <a:pt x="44" y="214"/>
                    <a:pt x="25" y="214"/>
                  </a:cubicBezTo>
                  <a:cubicBezTo>
                    <a:pt x="7" y="214"/>
                    <a:pt x="7" y="214"/>
                    <a:pt x="7" y="214"/>
                  </a:cubicBezTo>
                  <a:cubicBezTo>
                    <a:pt x="7" y="195"/>
                    <a:pt x="7" y="195"/>
                    <a:pt x="7" y="195"/>
                  </a:cubicBezTo>
                  <a:cubicBezTo>
                    <a:pt x="14" y="195"/>
                    <a:pt x="14" y="195"/>
                    <a:pt x="14" y="195"/>
                  </a:cubicBezTo>
                  <a:cubicBezTo>
                    <a:pt x="22" y="195"/>
                    <a:pt x="26" y="192"/>
                    <a:pt x="26" y="185"/>
                  </a:cubicBezTo>
                  <a:cubicBezTo>
                    <a:pt x="26" y="128"/>
                    <a:pt x="26" y="128"/>
                    <a:pt x="26" y="128"/>
                  </a:cubicBezTo>
                  <a:cubicBezTo>
                    <a:pt x="22" y="129"/>
                    <a:pt x="17" y="130"/>
                    <a:pt x="11" y="131"/>
                  </a:cubicBezTo>
                  <a:cubicBezTo>
                    <a:pt x="6" y="132"/>
                    <a:pt x="3" y="132"/>
                    <a:pt x="0" y="133"/>
                  </a:cubicBezTo>
                  <a:cubicBezTo>
                    <a:pt x="0" y="109"/>
                    <a:pt x="0" y="109"/>
                    <a:pt x="0" y="109"/>
                  </a:cubicBezTo>
                  <a:cubicBezTo>
                    <a:pt x="8" y="107"/>
                    <a:pt x="16" y="106"/>
                    <a:pt x="26" y="105"/>
                  </a:cubicBezTo>
                  <a:cubicBezTo>
                    <a:pt x="26" y="53"/>
                    <a:pt x="26" y="53"/>
                    <a:pt x="26" y="53"/>
                  </a:cubicBezTo>
                  <a:lnTo>
                    <a:pt x="3" y="53"/>
                  </a:lnTo>
                  <a:close/>
                  <a:moveTo>
                    <a:pt x="114" y="84"/>
                  </a:moveTo>
                  <a:cubicBezTo>
                    <a:pt x="92" y="85"/>
                    <a:pt x="82" y="74"/>
                    <a:pt x="83" y="52"/>
                  </a:cubicBezTo>
                  <a:cubicBezTo>
                    <a:pt x="83" y="0"/>
                    <a:pt x="83" y="0"/>
                    <a:pt x="83" y="0"/>
                  </a:cubicBezTo>
                  <a:cubicBezTo>
                    <a:pt x="112" y="0"/>
                    <a:pt x="112" y="0"/>
                    <a:pt x="112" y="0"/>
                  </a:cubicBezTo>
                  <a:cubicBezTo>
                    <a:pt x="112" y="31"/>
                    <a:pt x="112" y="31"/>
                    <a:pt x="112" y="31"/>
                  </a:cubicBezTo>
                  <a:cubicBezTo>
                    <a:pt x="144" y="28"/>
                    <a:pt x="166" y="19"/>
                    <a:pt x="177" y="5"/>
                  </a:cubicBezTo>
                  <a:cubicBezTo>
                    <a:pt x="212" y="5"/>
                    <a:pt x="212" y="5"/>
                    <a:pt x="212" y="5"/>
                  </a:cubicBezTo>
                  <a:cubicBezTo>
                    <a:pt x="196" y="32"/>
                    <a:pt x="162" y="45"/>
                    <a:pt x="112" y="47"/>
                  </a:cubicBezTo>
                  <a:cubicBezTo>
                    <a:pt x="112" y="48"/>
                    <a:pt x="112" y="48"/>
                    <a:pt x="112" y="48"/>
                  </a:cubicBezTo>
                  <a:cubicBezTo>
                    <a:pt x="112" y="59"/>
                    <a:pt x="117" y="65"/>
                    <a:pt x="127" y="64"/>
                  </a:cubicBezTo>
                  <a:cubicBezTo>
                    <a:pt x="179" y="64"/>
                    <a:pt x="179" y="64"/>
                    <a:pt x="179" y="64"/>
                  </a:cubicBezTo>
                  <a:cubicBezTo>
                    <a:pt x="189" y="65"/>
                    <a:pt x="193" y="60"/>
                    <a:pt x="192" y="50"/>
                  </a:cubicBezTo>
                  <a:cubicBezTo>
                    <a:pt x="192" y="44"/>
                    <a:pt x="192" y="44"/>
                    <a:pt x="192" y="44"/>
                  </a:cubicBezTo>
                  <a:cubicBezTo>
                    <a:pt x="216" y="44"/>
                    <a:pt x="216" y="44"/>
                    <a:pt x="216" y="44"/>
                  </a:cubicBezTo>
                  <a:cubicBezTo>
                    <a:pt x="216" y="55"/>
                    <a:pt x="216" y="55"/>
                    <a:pt x="216" y="55"/>
                  </a:cubicBezTo>
                  <a:cubicBezTo>
                    <a:pt x="216" y="75"/>
                    <a:pt x="207" y="85"/>
                    <a:pt x="187" y="84"/>
                  </a:cubicBezTo>
                  <a:lnTo>
                    <a:pt x="114" y="84"/>
                  </a:lnTo>
                  <a:close/>
                  <a:moveTo>
                    <a:pt x="84" y="211"/>
                  </a:moveTo>
                  <a:cubicBezTo>
                    <a:pt x="84" y="99"/>
                    <a:pt x="84" y="99"/>
                    <a:pt x="84" y="99"/>
                  </a:cubicBezTo>
                  <a:cubicBezTo>
                    <a:pt x="207" y="99"/>
                    <a:pt x="207" y="99"/>
                    <a:pt x="207" y="99"/>
                  </a:cubicBezTo>
                  <a:cubicBezTo>
                    <a:pt x="207" y="179"/>
                    <a:pt x="207" y="179"/>
                    <a:pt x="207" y="179"/>
                  </a:cubicBezTo>
                  <a:cubicBezTo>
                    <a:pt x="208" y="201"/>
                    <a:pt x="197" y="211"/>
                    <a:pt x="175" y="211"/>
                  </a:cubicBezTo>
                  <a:lnTo>
                    <a:pt x="84" y="211"/>
                  </a:lnTo>
                  <a:close/>
                  <a:moveTo>
                    <a:pt x="112" y="119"/>
                  </a:moveTo>
                  <a:cubicBezTo>
                    <a:pt x="112" y="145"/>
                    <a:pt x="112" y="145"/>
                    <a:pt x="112" y="145"/>
                  </a:cubicBezTo>
                  <a:cubicBezTo>
                    <a:pt x="179" y="145"/>
                    <a:pt x="179" y="145"/>
                    <a:pt x="179" y="145"/>
                  </a:cubicBezTo>
                  <a:cubicBezTo>
                    <a:pt x="179" y="119"/>
                    <a:pt x="179" y="119"/>
                    <a:pt x="179" y="119"/>
                  </a:cubicBezTo>
                  <a:lnTo>
                    <a:pt x="112" y="119"/>
                  </a:lnTo>
                  <a:close/>
                  <a:moveTo>
                    <a:pt x="112" y="193"/>
                  </a:moveTo>
                  <a:cubicBezTo>
                    <a:pt x="165" y="193"/>
                    <a:pt x="165" y="193"/>
                    <a:pt x="165" y="193"/>
                  </a:cubicBezTo>
                  <a:cubicBezTo>
                    <a:pt x="175" y="193"/>
                    <a:pt x="180" y="188"/>
                    <a:pt x="179" y="178"/>
                  </a:cubicBezTo>
                  <a:cubicBezTo>
                    <a:pt x="179" y="164"/>
                    <a:pt x="179" y="164"/>
                    <a:pt x="179" y="164"/>
                  </a:cubicBezTo>
                  <a:cubicBezTo>
                    <a:pt x="112" y="164"/>
                    <a:pt x="112" y="164"/>
                    <a:pt x="112" y="164"/>
                  </a:cubicBezTo>
                  <a:lnTo>
                    <a:pt x="112" y="19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2"/>
            <p:cNvSpPr>
              <a:spLocks noEditPoints="1"/>
            </p:cNvSpPr>
            <p:nvPr userDrawn="1"/>
          </p:nvSpPr>
          <p:spPr bwMode="auto">
            <a:xfrm>
              <a:off x="4645026" y="1179513"/>
              <a:ext cx="384175" cy="388938"/>
            </a:xfrm>
            <a:custGeom>
              <a:gdLst>
                <a:gd name="T0" fmla="*/ 0 w 210"/>
                <a:gd name="T1" fmla="*/ 212 h 212"/>
                <a:gd name="T2" fmla="*/ 12 w 210"/>
                <a:gd name="T3" fmla="*/ 161 h 212"/>
                <a:gd name="T4" fmla="*/ 38 w 210"/>
                <a:gd name="T5" fmla="*/ 161 h 212"/>
                <a:gd name="T6" fmla="*/ 28 w 210"/>
                <a:gd name="T7" fmla="*/ 212 h 212"/>
                <a:gd name="T8" fmla="*/ 0 w 210"/>
                <a:gd name="T9" fmla="*/ 212 h 212"/>
                <a:gd name="T10" fmla="*/ 19 w 210"/>
                <a:gd name="T11" fmla="*/ 149 h 212"/>
                <a:gd name="T12" fmla="*/ 19 w 210"/>
                <a:gd name="T13" fmla="*/ 64 h 212"/>
                <a:gd name="T14" fmla="*/ 84 w 210"/>
                <a:gd name="T15" fmla="*/ 64 h 212"/>
                <a:gd name="T16" fmla="*/ 84 w 210"/>
                <a:gd name="T17" fmla="*/ 0 h 212"/>
                <a:gd name="T18" fmla="*/ 115 w 210"/>
                <a:gd name="T19" fmla="*/ 0 h 212"/>
                <a:gd name="T20" fmla="*/ 115 w 210"/>
                <a:gd name="T21" fmla="*/ 20 h 212"/>
                <a:gd name="T22" fmla="*/ 210 w 210"/>
                <a:gd name="T23" fmla="*/ 20 h 212"/>
                <a:gd name="T24" fmla="*/ 210 w 210"/>
                <a:gd name="T25" fmla="*/ 40 h 212"/>
                <a:gd name="T26" fmla="*/ 115 w 210"/>
                <a:gd name="T27" fmla="*/ 40 h 212"/>
                <a:gd name="T28" fmla="*/ 115 w 210"/>
                <a:gd name="T29" fmla="*/ 64 h 212"/>
                <a:gd name="T30" fmla="*/ 191 w 210"/>
                <a:gd name="T31" fmla="*/ 64 h 212"/>
                <a:gd name="T32" fmla="*/ 191 w 210"/>
                <a:gd name="T33" fmla="*/ 113 h 212"/>
                <a:gd name="T34" fmla="*/ 158 w 210"/>
                <a:gd name="T35" fmla="*/ 149 h 212"/>
                <a:gd name="T36" fmla="*/ 19 w 210"/>
                <a:gd name="T37" fmla="*/ 149 h 212"/>
                <a:gd name="T38" fmla="*/ 49 w 210"/>
                <a:gd name="T39" fmla="*/ 128 h 212"/>
                <a:gd name="T40" fmla="*/ 147 w 210"/>
                <a:gd name="T41" fmla="*/ 128 h 212"/>
                <a:gd name="T42" fmla="*/ 162 w 210"/>
                <a:gd name="T43" fmla="*/ 112 h 212"/>
                <a:gd name="T44" fmla="*/ 162 w 210"/>
                <a:gd name="T45" fmla="*/ 85 h 212"/>
                <a:gd name="T46" fmla="*/ 49 w 210"/>
                <a:gd name="T47" fmla="*/ 85 h 212"/>
                <a:gd name="T48" fmla="*/ 49 w 210"/>
                <a:gd name="T49" fmla="*/ 128 h 212"/>
                <a:gd name="T50" fmla="*/ 67 w 210"/>
                <a:gd name="T51" fmla="*/ 212 h 212"/>
                <a:gd name="T52" fmla="*/ 60 w 210"/>
                <a:gd name="T53" fmla="*/ 161 h 212"/>
                <a:gd name="T54" fmla="*/ 86 w 210"/>
                <a:gd name="T55" fmla="*/ 161 h 212"/>
                <a:gd name="T56" fmla="*/ 95 w 210"/>
                <a:gd name="T57" fmla="*/ 212 h 212"/>
                <a:gd name="T58" fmla="*/ 67 w 210"/>
                <a:gd name="T59" fmla="*/ 212 h 212"/>
                <a:gd name="T60" fmla="*/ 125 w 210"/>
                <a:gd name="T61" fmla="*/ 212 h 212"/>
                <a:gd name="T62" fmla="*/ 115 w 210"/>
                <a:gd name="T63" fmla="*/ 161 h 212"/>
                <a:gd name="T64" fmla="*/ 140 w 210"/>
                <a:gd name="T65" fmla="*/ 161 h 212"/>
                <a:gd name="T66" fmla="*/ 153 w 210"/>
                <a:gd name="T67" fmla="*/ 212 h 212"/>
                <a:gd name="T68" fmla="*/ 125 w 210"/>
                <a:gd name="T69" fmla="*/ 212 h 212"/>
                <a:gd name="T70" fmla="*/ 181 w 210"/>
                <a:gd name="T71" fmla="*/ 212 h 212"/>
                <a:gd name="T72" fmla="*/ 170 w 210"/>
                <a:gd name="T73" fmla="*/ 161 h 212"/>
                <a:gd name="T74" fmla="*/ 196 w 210"/>
                <a:gd name="T75" fmla="*/ 161 h 212"/>
                <a:gd name="T76" fmla="*/ 210 w 210"/>
                <a:gd name="T77" fmla="*/ 212 h 212"/>
                <a:gd name="T78" fmla="*/ 181 w 210"/>
                <a:gd name="T79" fmla="*/ 212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11">
                  <a:moveTo>
                    <a:pt x="0" y="212"/>
                  </a:moveTo>
                  <a:cubicBezTo>
                    <a:pt x="1" y="199"/>
                    <a:pt x="5" y="182"/>
                    <a:pt x="12" y="161"/>
                  </a:cubicBezTo>
                  <a:cubicBezTo>
                    <a:pt x="38" y="161"/>
                    <a:pt x="38" y="161"/>
                    <a:pt x="38" y="161"/>
                  </a:cubicBezTo>
                  <a:cubicBezTo>
                    <a:pt x="33" y="178"/>
                    <a:pt x="30" y="195"/>
                    <a:pt x="28" y="212"/>
                  </a:cubicBezTo>
                  <a:lnTo>
                    <a:pt x="0" y="212"/>
                  </a:lnTo>
                  <a:close/>
                  <a:moveTo>
                    <a:pt x="19" y="149"/>
                  </a:moveTo>
                  <a:cubicBezTo>
                    <a:pt x="19" y="64"/>
                    <a:pt x="19" y="64"/>
                    <a:pt x="19" y="64"/>
                  </a:cubicBezTo>
                  <a:cubicBezTo>
                    <a:pt x="84" y="64"/>
                    <a:pt x="84" y="64"/>
                    <a:pt x="84" y="64"/>
                  </a:cubicBezTo>
                  <a:cubicBezTo>
                    <a:pt x="84" y="0"/>
                    <a:pt x="84" y="0"/>
                    <a:pt x="84" y="0"/>
                  </a:cubicBezTo>
                  <a:cubicBezTo>
                    <a:pt x="115" y="0"/>
                    <a:pt x="115" y="0"/>
                    <a:pt x="115" y="0"/>
                  </a:cubicBezTo>
                  <a:cubicBezTo>
                    <a:pt x="115" y="20"/>
                    <a:pt x="115" y="20"/>
                    <a:pt x="115" y="20"/>
                  </a:cubicBezTo>
                  <a:cubicBezTo>
                    <a:pt x="210" y="20"/>
                    <a:pt x="210" y="20"/>
                    <a:pt x="210" y="20"/>
                  </a:cubicBezTo>
                  <a:cubicBezTo>
                    <a:pt x="210" y="40"/>
                    <a:pt x="210" y="40"/>
                    <a:pt x="210" y="40"/>
                  </a:cubicBezTo>
                  <a:cubicBezTo>
                    <a:pt x="115" y="40"/>
                    <a:pt x="115" y="40"/>
                    <a:pt x="115" y="40"/>
                  </a:cubicBezTo>
                  <a:cubicBezTo>
                    <a:pt x="115" y="64"/>
                    <a:pt x="115" y="64"/>
                    <a:pt x="115" y="64"/>
                  </a:cubicBezTo>
                  <a:cubicBezTo>
                    <a:pt x="191" y="64"/>
                    <a:pt x="191" y="64"/>
                    <a:pt x="191" y="64"/>
                  </a:cubicBezTo>
                  <a:cubicBezTo>
                    <a:pt x="191" y="113"/>
                    <a:pt x="191" y="113"/>
                    <a:pt x="191" y="113"/>
                  </a:cubicBezTo>
                  <a:cubicBezTo>
                    <a:pt x="192" y="138"/>
                    <a:pt x="181" y="149"/>
                    <a:pt x="158" y="149"/>
                  </a:cubicBezTo>
                  <a:lnTo>
                    <a:pt x="19" y="149"/>
                  </a:lnTo>
                  <a:close/>
                  <a:moveTo>
                    <a:pt x="49" y="128"/>
                  </a:moveTo>
                  <a:cubicBezTo>
                    <a:pt x="147" y="128"/>
                    <a:pt x="147" y="128"/>
                    <a:pt x="147" y="128"/>
                  </a:cubicBezTo>
                  <a:cubicBezTo>
                    <a:pt x="157" y="128"/>
                    <a:pt x="162" y="123"/>
                    <a:pt x="162" y="112"/>
                  </a:cubicBezTo>
                  <a:cubicBezTo>
                    <a:pt x="162" y="85"/>
                    <a:pt x="162" y="85"/>
                    <a:pt x="162" y="85"/>
                  </a:cubicBezTo>
                  <a:cubicBezTo>
                    <a:pt x="49" y="85"/>
                    <a:pt x="49" y="85"/>
                    <a:pt x="49" y="85"/>
                  </a:cubicBezTo>
                  <a:lnTo>
                    <a:pt x="49" y="128"/>
                  </a:lnTo>
                  <a:close/>
                  <a:moveTo>
                    <a:pt x="67" y="212"/>
                  </a:moveTo>
                  <a:cubicBezTo>
                    <a:pt x="67" y="195"/>
                    <a:pt x="64" y="179"/>
                    <a:pt x="60" y="161"/>
                  </a:cubicBezTo>
                  <a:cubicBezTo>
                    <a:pt x="86" y="161"/>
                    <a:pt x="86" y="161"/>
                    <a:pt x="86" y="161"/>
                  </a:cubicBezTo>
                  <a:cubicBezTo>
                    <a:pt x="91" y="179"/>
                    <a:pt x="94" y="195"/>
                    <a:pt x="95" y="212"/>
                  </a:cubicBezTo>
                  <a:lnTo>
                    <a:pt x="67" y="212"/>
                  </a:lnTo>
                  <a:close/>
                  <a:moveTo>
                    <a:pt x="125" y="212"/>
                  </a:moveTo>
                  <a:cubicBezTo>
                    <a:pt x="123" y="196"/>
                    <a:pt x="120" y="179"/>
                    <a:pt x="115" y="161"/>
                  </a:cubicBezTo>
                  <a:cubicBezTo>
                    <a:pt x="140" y="161"/>
                    <a:pt x="140" y="161"/>
                    <a:pt x="140" y="161"/>
                  </a:cubicBezTo>
                  <a:cubicBezTo>
                    <a:pt x="147" y="179"/>
                    <a:pt x="151" y="195"/>
                    <a:pt x="153" y="212"/>
                  </a:cubicBezTo>
                  <a:lnTo>
                    <a:pt x="125" y="212"/>
                  </a:lnTo>
                  <a:close/>
                  <a:moveTo>
                    <a:pt x="181" y="212"/>
                  </a:moveTo>
                  <a:cubicBezTo>
                    <a:pt x="180" y="198"/>
                    <a:pt x="176" y="181"/>
                    <a:pt x="170" y="161"/>
                  </a:cubicBezTo>
                  <a:cubicBezTo>
                    <a:pt x="196" y="161"/>
                    <a:pt x="196" y="161"/>
                    <a:pt x="196" y="161"/>
                  </a:cubicBezTo>
                  <a:cubicBezTo>
                    <a:pt x="203" y="179"/>
                    <a:pt x="207" y="195"/>
                    <a:pt x="210" y="212"/>
                  </a:cubicBezTo>
                  <a:lnTo>
                    <a:pt x="181" y="2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5" name="Freeform 148"/>
          <p:cNvSpPr>
            <a:spLocks noChangeAspect="1" noEditPoints="1"/>
          </p:cNvSpPr>
          <p:nvPr userDrawn="1"/>
        </p:nvSpPr>
        <p:spPr bwMode="auto">
          <a:xfrm rot="6764112">
            <a:off x="6789367" y="5629217"/>
            <a:ext cx="288000" cy="303535"/>
          </a:xfrm>
          <a:custGeom>
            <a:gdLst>
              <a:gd name="T0" fmla="*/ 32 w 193"/>
              <a:gd name="T1" fmla="*/ 24 h 204"/>
              <a:gd name="T2" fmla="*/ 73 w 193"/>
              <a:gd name="T3" fmla="*/ 81 h 204"/>
              <a:gd name="T4" fmla="*/ 68 w 193"/>
              <a:gd name="T5" fmla="*/ 60 h 204"/>
              <a:gd name="T6" fmla="*/ 75 w 193"/>
              <a:gd name="T7" fmla="*/ 47 h 204"/>
              <a:gd name="T8" fmla="*/ 92 w 193"/>
              <a:gd name="T9" fmla="*/ 58 h 204"/>
              <a:gd name="T10" fmla="*/ 99 w 193"/>
              <a:gd name="T11" fmla="*/ 56 h 204"/>
              <a:gd name="T12" fmla="*/ 100 w 193"/>
              <a:gd name="T13" fmla="*/ 42 h 204"/>
              <a:gd name="T14" fmla="*/ 117 w 193"/>
              <a:gd name="T15" fmla="*/ 44 h 204"/>
              <a:gd name="T16" fmla="*/ 119 w 193"/>
              <a:gd name="T17" fmla="*/ 48 h 204"/>
              <a:gd name="T18" fmla="*/ 125 w 193"/>
              <a:gd name="T19" fmla="*/ 57 h 204"/>
              <a:gd name="T20" fmla="*/ 126 w 193"/>
              <a:gd name="T21" fmla="*/ 53 h 204"/>
              <a:gd name="T22" fmla="*/ 137 w 193"/>
              <a:gd name="T23" fmla="*/ 47 h 204"/>
              <a:gd name="T24" fmla="*/ 161 w 193"/>
              <a:gd name="T25" fmla="*/ 132 h 204"/>
              <a:gd name="T26" fmla="*/ 121 w 193"/>
              <a:gd name="T27" fmla="*/ 185 h 204"/>
              <a:gd name="T28" fmla="*/ 76 w 193"/>
              <a:gd name="T29" fmla="*/ 151 h 204"/>
              <a:gd name="T30" fmla="*/ 21 w 193"/>
              <a:gd name="T31" fmla="*/ 131 h 204"/>
              <a:gd name="T32" fmla="*/ 34 w 193"/>
              <a:gd name="T33" fmla="*/ 122 h 204"/>
              <a:gd name="T34" fmla="*/ 64 w 193"/>
              <a:gd name="T35" fmla="*/ 125 h 204"/>
              <a:gd name="T36" fmla="*/ 17 w 193"/>
              <a:gd name="T37" fmla="*/ 33 h 204"/>
              <a:gd name="T38" fmla="*/ 20 w 193"/>
              <a:gd name="T39" fmla="*/ 19 h 204"/>
              <a:gd name="T40" fmla="*/ 12 w 193"/>
              <a:gd name="T41" fmla="*/ 7 h 204"/>
              <a:gd name="T42" fmla="*/ 6 w 193"/>
              <a:gd name="T43" fmla="*/ 40 h 204"/>
              <a:gd name="T44" fmla="*/ 45 w 193"/>
              <a:gd name="T45" fmla="*/ 109 h 204"/>
              <a:gd name="T46" fmla="*/ 19 w 193"/>
              <a:gd name="T47" fmla="*/ 111 h 204"/>
              <a:gd name="T48" fmla="*/ 27 w 193"/>
              <a:gd name="T49" fmla="*/ 157 h 204"/>
              <a:gd name="T50" fmla="*/ 99 w 193"/>
              <a:gd name="T51" fmla="*/ 175 h 204"/>
              <a:gd name="T52" fmla="*/ 116 w 193"/>
              <a:gd name="T53" fmla="*/ 204 h 204"/>
              <a:gd name="T54" fmla="*/ 181 w 193"/>
              <a:gd name="T55" fmla="*/ 166 h 204"/>
              <a:gd name="T56" fmla="*/ 186 w 193"/>
              <a:gd name="T57" fmla="*/ 147 h 204"/>
              <a:gd name="T58" fmla="*/ 161 w 193"/>
              <a:gd name="T59" fmla="*/ 61 h 204"/>
              <a:gd name="T60" fmla="*/ 161 w 193"/>
              <a:gd name="T61" fmla="*/ 60 h 204"/>
              <a:gd name="T62" fmla="*/ 155 w 193"/>
              <a:gd name="T63" fmla="*/ 44 h 204"/>
              <a:gd name="T64" fmla="*/ 128 w 193"/>
              <a:gd name="T65" fmla="*/ 33 h 204"/>
              <a:gd name="T66" fmla="*/ 93 w 193"/>
              <a:gd name="T67" fmla="*/ 30 h 204"/>
              <a:gd name="T68" fmla="*/ 68 w 193"/>
              <a:gd name="T69" fmla="*/ 35 h 204"/>
              <a:gd name="T70" fmla="*/ 59 w 193"/>
              <a:gd name="T71" fmla="*/ 41 h 204"/>
              <a:gd name="T72" fmla="*/ 44 w 193"/>
              <a:gd name="T73" fmla="*/ 16 h 204"/>
              <a:gd name="T74" fmla="*/ 13 w 193"/>
              <a:gd name="T75" fmla="*/ 7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04">
                <a:moveTo>
                  <a:pt x="20" y="19"/>
                </a:moveTo>
                <a:cubicBezTo>
                  <a:pt x="25" y="16"/>
                  <a:pt x="29" y="19"/>
                  <a:pt x="32" y="24"/>
                </a:cubicBezTo>
                <a:cubicBezTo>
                  <a:pt x="32" y="24"/>
                  <a:pt x="65" y="79"/>
                  <a:pt x="65" y="80"/>
                </a:cubicBezTo>
                <a:cubicBezTo>
                  <a:pt x="67" y="83"/>
                  <a:pt x="71" y="82"/>
                  <a:pt x="73" y="81"/>
                </a:cubicBezTo>
                <a:cubicBezTo>
                  <a:pt x="75" y="79"/>
                  <a:pt x="77" y="75"/>
                  <a:pt x="74" y="69"/>
                </a:cubicBezTo>
                <a:cubicBezTo>
                  <a:pt x="68" y="60"/>
                  <a:pt x="68" y="60"/>
                  <a:pt x="68" y="60"/>
                </a:cubicBezTo>
                <a:cubicBezTo>
                  <a:pt x="65" y="56"/>
                  <a:pt x="68" y="52"/>
                  <a:pt x="73" y="48"/>
                </a:cubicBezTo>
                <a:cubicBezTo>
                  <a:pt x="73" y="48"/>
                  <a:pt x="74" y="47"/>
                  <a:pt x="75" y="47"/>
                </a:cubicBezTo>
                <a:cubicBezTo>
                  <a:pt x="79" y="45"/>
                  <a:pt x="83" y="44"/>
                  <a:pt x="86" y="48"/>
                </a:cubicBezTo>
                <a:cubicBezTo>
                  <a:pt x="92" y="58"/>
                  <a:pt x="92" y="58"/>
                  <a:pt x="92" y="58"/>
                </a:cubicBezTo>
                <a:cubicBezTo>
                  <a:pt x="94" y="61"/>
                  <a:pt x="96" y="61"/>
                  <a:pt x="97" y="61"/>
                </a:cubicBezTo>
                <a:cubicBezTo>
                  <a:pt x="99" y="60"/>
                  <a:pt x="99" y="56"/>
                  <a:pt x="99" y="56"/>
                </a:cubicBezTo>
                <a:cubicBezTo>
                  <a:pt x="97" y="51"/>
                  <a:pt x="97" y="51"/>
                  <a:pt x="97" y="51"/>
                </a:cubicBezTo>
                <a:cubicBezTo>
                  <a:pt x="96" y="47"/>
                  <a:pt x="97" y="44"/>
                  <a:pt x="100" y="42"/>
                </a:cubicBezTo>
                <a:cubicBezTo>
                  <a:pt x="101" y="42"/>
                  <a:pt x="102" y="41"/>
                  <a:pt x="104" y="41"/>
                </a:cubicBezTo>
                <a:cubicBezTo>
                  <a:pt x="109" y="39"/>
                  <a:pt x="115" y="38"/>
                  <a:pt x="117" y="44"/>
                </a:cubicBezTo>
                <a:cubicBezTo>
                  <a:pt x="119" y="48"/>
                  <a:pt x="119" y="48"/>
                  <a:pt x="119" y="48"/>
                </a:cubicBezTo>
                <a:cubicBezTo>
                  <a:pt x="119" y="48"/>
                  <a:pt x="119" y="48"/>
                  <a:pt x="119" y="48"/>
                </a:cubicBezTo>
                <a:cubicBezTo>
                  <a:pt x="119" y="48"/>
                  <a:pt x="121" y="60"/>
                  <a:pt x="124" y="59"/>
                </a:cubicBezTo>
                <a:cubicBezTo>
                  <a:pt x="124" y="58"/>
                  <a:pt x="125" y="58"/>
                  <a:pt x="125" y="57"/>
                </a:cubicBezTo>
                <a:cubicBezTo>
                  <a:pt x="125" y="57"/>
                  <a:pt x="125" y="57"/>
                  <a:pt x="125" y="57"/>
                </a:cubicBezTo>
                <a:cubicBezTo>
                  <a:pt x="126" y="53"/>
                  <a:pt x="126" y="53"/>
                  <a:pt x="126" y="53"/>
                </a:cubicBezTo>
                <a:cubicBezTo>
                  <a:pt x="126" y="50"/>
                  <a:pt x="127" y="49"/>
                  <a:pt x="128" y="48"/>
                </a:cubicBezTo>
                <a:cubicBezTo>
                  <a:pt x="130" y="47"/>
                  <a:pt x="134" y="47"/>
                  <a:pt x="137" y="47"/>
                </a:cubicBezTo>
                <a:cubicBezTo>
                  <a:pt x="143" y="47"/>
                  <a:pt x="144" y="53"/>
                  <a:pt x="147" y="64"/>
                </a:cubicBezTo>
                <a:cubicBezTo>
                  <a:pt x="161" y="132"/>
                  <a:pt x="161" y="132"/>
                  <a:pt x="161" y="132"/>
                </a:cubicBezTo>
                <a:cubicBezTo>
                  <a:pt x="174" y="155"/>
                  <a:pt x="174" y="155"/>
                  <a:pt x="174" y="155"/>
                </a:cubicBezTo>
                <a:cubicBezTo>
                  <a:pt x="121" y="185"/>
                  <a:pt x="121" y="185"/>
                  <a:pt x="121" y="185"/>
                </a:cubicBezTo>
                <a:cubicBezTo>
                  <a:pt x="108" y="162"/>
                  <a:pt x="108" y="162"/>
                  <a:pt x="108" y="162"/>
                </a:cubicBezTo>
                <a:cubicBezTo>
                  <a:pt x="108" y="162"/>
                  <a:pt x="94" y="162"/>
                  <a:pt x="76" y="151"/>
                </a:cubicBezTo>
                <a:cubicBezTo>
                  <a:pt x="30" y="143"/>
                  <a:pt x="30" y="143"/>
                  <a:pt x="30" y="143"/>
                </a:cubicBezTo>
                <a:cubicBezTo>
                  <a:pt x="24" y="142"/>
                  <a:pt x="20" y="136"/>
                  <a:pt x="21" y="131"/>
                </a:cubicBezTo>
                <a:cubicBezTo>
                  <a:pt x="22" y="127"/>
                  <a:pt x="24" y="125"/>
                  <a:pt x="26" y="123"/>
                </a:cubicBezTo>
                <a:cubicBezTo>
                  <a:pt x="29" y="122"/>
                  <a:pt x="31" y="121"/>
                  <a:pt x="34" y="122"/>
                </a:cubicBezTo>
                <a:cubicBezTo>
                  <a:pt x="60" y="125"/>
                  <a:pt x="60" y="125"/>
                  <a:pt x="60" y="125"/>
                </a:cubicBezTo>
                <a:cubicBezTo>
                  <a:pt x="62" y="125"/>
                  <a:pt x="63" y="125"/>
                  <a:pt x="64" y="125"/>
                </a:cubicBezTo>
                <a:cubicBezTo>
                  <a:pt x="68" y="123"/>
                  <a:pt x="64" y="113"/>
                  <a:pt x="52" y="92"/>
                </a:cubicBezTo>
                <a:cubicBezTo>
                  <a:pt x="17" y="33"/>
                  <a:pt x="17" y="33"/>
                  <a:pt x="17" y="33"/>
                </a:cubicBezTo>
                <a:cubicBezTo>
                  <a:pt x="14" y="28"/>
                  <a:pt x="15" y="22"/>
                  <a:pt x="20" y="19"/>
                </a:cubicBezTo>
                <a:cubicBezTo>
                  <a:pt x="20" y="19"/>
                  <a:pt x="20" y="19"/>
                  <a:pt x="20" y="19"/>
                </a:cubicBezTo>
                <a:moveTo>
                  <a:pt x="13" y="7"/>
                </a:moveTo>
                <a:cubicBezTo>
                  <a:pt x="13" y="7"/>
                  <a:pt x="13" y="7"/>
                  <a:pt x="12" y="7"/>
                </a:cubicBezTo>
                <a:cubicBezTo>
                  <a:pt x="7" y="11"/>
                  <a:pt x="3" y="16"/>
                  <a:pt x="1" y="22"/>
                </a:cubicBezTo>
                <a:cubicBezTo>
                  <a:pt x="0" y="29"/>
                  <a:pt x="3" y="34"/>
                  <a:pt x="6" y="40"/>
                </a:cubicBezTo>
                <a:cubicBezTo>
                  <a:pt x="40" y="98"/>
                  <a:pt x="40" y="98"/>
                  <a:pt x="40" y="98"/>
                </a:cubicBezTo>
                <a:cubicBezTo>
                  <a:pt x="43" y="102"/>
                  <a:pt x="44" y="106"/>
                  <a:pt x="45" y="109"/>
                </a:cubicBezTo>
                <a:cubicBezTo>
                  <a:pt x="36" y="108"/>
                  <a:pt x="36" y="108"/>
                  <a:pt x="36" y="108"/>
                </a:cubicBezTo>
                <a:cubicBezTo>
                  <a:pt x="30" y="107"/>
                  <a:pt x="24" y="108"/>
                  <a:pt x="19" y="111"/>
                </a:cubicBezTo>
                <a:cubicBezTo>
                  <a:pt x="13" y="115"/>
                  <a:pt x="9" y="121"/>
                  <a:pt x="7" y="128"/>
                </a:cubicBezTo>
                <a:cubicBezTo>
                  <a:pt x="5" y="142"/>
                  <a:pt x="14" y="154"/>
                  <a:pt x="27" y="157"/>
                </a:cubicBezTo>
                <a:cubicBezTo>
                  <a:pt x="71" y="165"/>
                  <a:pt x="71" y="165"/>
                  <a:pt x="71" y="165"/>
                </a:cubicBezTo>
                <a:cubicBezTo>
                  <a:pt x="82" y="171"/>
                  <a:pt x="92" y="174"/>
                  <a:pt x="99" y="175"/>
                </a:cubicBezTo>
                <a:cubicBezTo>
                  <a:pt x="109" y="192"/>
                  <a:pt x="109" y="192"/>
                  <a:pt x="109" y="192"/>
                </a:cubicBezTo>
                <a:cubicBezTo>
                  <a:pt x="116" y="204"/>
                  <a:pt x="116" y="204"/>
                  <a:pt x="116" y="204"/>
                </a:cubicBezTo>
                <a:cubicBezTo>
                  <a:pt x="128" y="197"/>
                  <a:pt x="128" y="197"/>
                  <a:pt x="128" y="197"/>
                </a:cubicBezTo>
                <a:cubicBezTo>
                  <a:pt x="181" y="166"/>
                  <a:pt x="181" y="166"/>
                  <a:pt x="181" y="166"/>
                </a:cubicBezTo>
                <a:cubicBezTo>
                  <a:pt x="193" y="159"/>
                  <a:pt x="193" y="159"/>
                  <a:pt x="193" y="159"/>
                </a:cubicBezTo>
                <a:cubicBezTo>
                  <a:pt x="186" y="147"/>
                  <a:pt x="186" y="147"/>
                  <a:pt x="186" y="147"/>
                </a:cubicBezTo>
                <a:cubicBezTo>
                  <a:pt x="175" y="127"/>
                  <a:pt x="175" y="127"/>
                  <a:pt x="175" y="127"/>
                </a:cubicBezTo>
                <a:cubicBezTo>
                  <a:pt x="161" y="61"/>
                  <a:pt x="161" y="61"/>
                  <a:pt x="161" y="61"/>
                </a:cubicBezTo>
                <a:cubicBezTo>
                  <a:pt x="161" y="61"/>
                  <a:pt x="161" y="61"/>
                  <a:pt x="161" y="61"/>
                </a:cubicBezTo>
                <a:cubicBezTo>
                  <a:pt x="161" y="60"/>
                  <a:pt x="161" y="60"/>
                  <a:pt x="161" y="60"/>
                </a:cubicBezTo>
                <a:cubicBezTo>
                  <a:pt x="160" y="58"/>
                  <a:pt x="160" y="58"/>
                  <a:pt x="160" y="58"/>
                </a:cubicBezTo>
                <a:cubicBezTo>
                  <a:pt x="159" y="53"/>
                  <a:pt x="157" y="48"/>
                  <a:pt x="155" y="44"/>
                </a:cubicBezTo>
                <a:cubicBezTo>
                  <a:pt x="150" y="35"/>
                  <a:pt x="142" y="33"/>
                  <a:pt x="137" y="33"/>
                </a:cubicBezTo>
                <a:cubicBezTo>
                  <a:pt x="134" y="33"/>
                  <a:pt x="131" y="33"/>
                  <a:pt x="128" y="33"/>
                </a:cubicBezTo>
                <a:cubicBezTo>
                  <a:pt x="123" y="27"/>
                  <a:pt x="113" y="23"/>
                  <a:pt x="99" y="28"/>
                </a:cubicBezTo>
                <a:cubicBezTo>
                  <a:pt x="97" y="28"/>
                  <a:pt x="95" y="29"/>
                  <a:pt x="93" y="30"/>
                </a:cubicBezTo>
                <a:cubicBezTo>
                  <a:pt x="92" y="31"/>
                  <a:pt x="90" y="32"/>
                  <a:pt x="89" y="33"/>
                </a:cubicBezTo>
                <a:cubicBezTo>
                  <a:pt x="84" y="30"/>
                  <a:pt x="76" y="30"/>
                  <a:pt x="68" y="35"/>
                </a:cubicBezTo>
                <a:cubicBezTo>
                  <a:pt x="67" y="35"/>
                  <a:pt x="64" y="37"/>
                  <a:pt x="63" y="38"/>
                </a:cubicBezTo>
                <a:cubicBezTo>
                  <a:pt x="61" y="39"/>
                  <a:pt x="60" y="40"/>
                  <a:pt x="59" y="41"/>
                </a:cubicBezTo>
                <a:cubicBezTo>
                  <a:pt x="52" y="30"/>
                  <a:pt x="46" y="19"/>
                  <a:pt x="44" y="17"/>
                </a:cubicBezTo>
                <a:cubicBezTo>
                  <a:pt x="44" y="16"/>
                  <a:pt x="44" y="16"/>
                  <a:pt x="44" y="16"/>
                </a:cubicBezTo>
                <a:cubicBezTo>
                  <a:pt x="44" y="16"/>
                  <a:pt x="44" y="16"/>
                  <a:pt x="44" y="16"/>
                </a:cubicBezTo>
                <a:cubicBezTo>
                  <a:pt x="37" y="5"/>
                  <a:pt x="25" y="0"/>
                  <a:pt x="13" y="7"/>
                </a:cubicBezTo>
                <a:close/>
              </a:path>
            </a:pathLst>
          </a:custGeom>
          <a:solidFill>
            <a:srgbClr val="806D3E"/>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76" name="组合 75"/>
          <p:cNvGrpSpPr>
            <a:grpSpLocks noChangeAspect="1"/>
          </p:cNvGrpSpPr>
          <p:nvPr userDrawn="1"/>
        </p:nvGrpSpPr>
        <p:grpSpPr>
          <a:xfrm>
            <a:off x="1344173" y="5871097"/>
            <a:ext cx="396000" cy="321564"/>
            <a:chOff x="3175" y="295276"/>
            <a:chExt cx="4856163" cy="3943350"/>
          </a:xfrm>
          <a:solidFill>
            <a:srgbClr val="F3EFE5"/>
          </a:solidFill>
        </p:grpSpPr>
        <p:sp>
          <p:nvSpPr>
            <p:cNvPr id="77" name="Freeform 10"/>
            <p:cNvSpPr>
              <a:spLocks noEditPoints="1"/>
            </p:cNvSpPr>
            <p:nvPr/>
          </p:nvSpPr>
          <p:spPr bwMode="auto">
            <a:xfrm>
              <a:off x="3175" y="741363"/>
              <a:ext cx="4173538" cy="3497263"/>
            </a:xfrm>
            <a:custGeom>
              <a:gdLst>
                <a:gd name="T0" fmla="*/ 957 w 1111"/>
                <a:gd name="T1" fmla="*/ 394 h 930"/>
                <a:gd name="T2" fmla="*/ 936 w 1111"/>
                <a:gd name="T3" fmla="*/ 362 h 930"/>
                <a:gd name="T4" fmla="*/ 936 w 1111"/>
                <a:gd name="T5" fmla="*/ 235 h 930"/>
                <a:gd name="T6" fmla="*/ 652 w 1111"/>
                <a:gd name="T7" fmla="*/ 233 h 930"/>
                <a:gd name="T8" fmla="*/ 622 w 1111"/>
                <a:gd name="T9" fmla="*/ 219 h 930"/>
                <a:gd name="T10" fmla="*/ 608 w 1111"/>
                <a:gd name="T11" fmla="*/ 70 h 930"/>
                <a:gd name="T12" fmla="*/ 190 w 1111"/>
                <a:gd name="T13" fmla="*/ 233 h 930"/>
                <a:gd name="T14" fmla="*/ 0 w 1111"/>
                <a:gd name="T15" fmla="*/ 591 h 930"/>
                <a:gd name="T16" fmla="*/ 534 w 1111"/>
                <a:gd name="T17" fmla="*/ 930 h 930"/>
                <a:gd name="T18" fmla="*/ 1111 w 1111"/>
                <a:gd name="T19" fmla="*/ 568 h 930"/>
                <a:gd name="T20" fmla="*/ 957 w 1111"/>
                <a:gd name="T21" fmla="*/ 394 h 930"/>
                <a:gd name="T22" fmla="*/ 535 w 1111"/>
                <a:gd name="T23" fmla="*/ 854 h 930"/>
                <a:gd name="T24" fmla="*/ 128 w 1111"/>
                <a:gd name="T25" fmla="*/ 641 h 930"/>
                <a:gd name="T26" fmla="*/ 485 w 1111"/>
                <a:gd name="T27" fmla="*/ 353 h 930"/>
                <a:gd name="T28" fmla="*/ 892 w 1111"/>
                <a:gd name="T29" fmla="*/ 565 h 930"/>
                <a:gd name="T30" fmla="*/ 535 w 1111"/>
                <a:gd name="T31" fmla="*/ 854 h 9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930">
                  <a:moveTo>
                    <a:pt x="957" y="394"/>
                  </a:moveTo>
                  <a:cubicBezTo>
                    <a:pt x="939" y="389"/>
                    <a:pt x="926" y="385"/>
                    <a:pt x="936" y="362"/>
                  </a:cubicBezTo>
                  <a:cubicBezTo>
                    <a:pt x="956" y="311"/>
                    <a:pt x="958" y="266"/>
                    <a:pt x="936" y="235"/>
                  </a:cubicBezTo>
                  <a:cubicBezTo>
                    <a:pt x="895" y="176"/>
                    <a:pt x="782" y="179"/>
                    <a:pt x="652" y="233"/>
                  </a:cubicBezTo>
                  <a:cubicBezTo>
                    <a:pt x="652" y="233"/>
                    <a:pt x="611" y="251"/>
                    <a:pt x="622" y="219"/>
                  </a:cubicBezTo>
                  <a:cubicBezTo>
                    <a:pt x="642" y="155"/>
                    <a:pt x="639" y="101"/>
                    <a:pt x="608" y="70"/>
                  </a:cubicBezTo>
                  <a:cubicBezTo>
                    <a:pt x="537" y="0"/>
                    <a:pt x="350" y="73"/>
                    <a:pt x="190" y="233"/>
                  </a:cubicBezTo>
                  <a:cubicBezTo>
                    <a:pt x="69" y="353"/>
                    <a:pt x="0" y="481"/>
                    <a:pt x="0" y="591"/>
                  </a:cubicBezTo>
                  <a:cubicBezTo>
                    <a:pt x="0" y="801"/>
                    <a:pt x="270" y="930"/>
                    <a:pt x="534" y="930"/>
                  </a:cubicBezTo>
                  <a:cubicBezTo>
                    <a:pt x="881" y="930"/>
                    <a:pt x="1111" y="728"/>
                    <a:pt x="1111" y="568"/>
                  </a:cubicBezTo>
                  <a:cubicBezTo>
                    <a:pt x="1111" y="472"/>
                    <a:pt x="1030" y="417"/>
                    <a:pt x="957" y="394"/>
                  </a:cubicBezTo>
                  <a:close/>
                  <a:moveTo>
                    <a:pt x="535" y="854"/>
                  </a:moveTo>
                  <a:cubicBezTo>
                    <a:pt x="324" y="875"/>
                    <a:pt x="142" y="779"/>
                    <a:pt x="128" y="641"/>
                  </a:cubicBezTo>
                  <a:cubicBezTo>
                    <a:pt x="114" y="503"/>
                    <a:pt x="274" y="373"/>
                    <a:pt x="485" y="353"/>
                  </a:cubicBezTo>
                  <a:cubicBezTo>
                    <a:pt x="696" y="332"/>
                    <a:pt x="878" y="427"/>
                    <a:pt x="892" y="565"/>
                  </a:cubicBezTo>
                  <a:cubicBezTo>
                    <a:pt x="906" y="704"/>
                    <a:pt x="746" y="833"/>
                    <a:pt x="535" y="85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1"/>
            <p:cNvSpPr/>
            <p:nvPr/>
          </p:nvSpPr>
          <p:spPr bwMode="auto">
            <a:xfrm>
              <a:off x="3094038" y="295276"/>
              <a:ext cx="1765300" cy="1868488"/>
            </a:xfrm>
            <a:custGeom>
              <a:gdLst>
                <a:gd name="T0" fmla="*/ 364 w 470"/>
                <a:gd name="T1" fmla="*/ 128 h 497"/>
                <a:gd name="T2" fmla="*/ 43 w 470"/>
                <a:gd name="T3" fmla="*/ 24 h 497"/>
                <a:gd name="T4" fmla="*/ 43 w 470"/>
                <a:gd name="T5" fmla="*/ 24 h 497"/>
                <a:gd name="T6" fmla="*/ 5 w 470"/>
                <a:gd name="T7" fmla="*/ 82 h 497"/>
                <a:gd name="T8" fmla="*/ 63 w 470"/>
                <a:gd name="T9" fmla="*/ 119 h 497"/>
                <a:gd name="T10" fmla="*/ 291 w 470"/>
                <a:gd name="T11" fmla="*/ 193 h 497"/>
                <a:gd name="T12" fmla="*/ 341 w 470"/>
                <a:gd name="T13" fmla="*/ 428 h 497"/>
                <a:gd name="T14" fmla="*/ 341 w 470"/>
                <a:gd name="T15" fmla="*/ 428 h 497"/>
                <a:gd name="T16" fmla="*/ 373 w 470"/>
                <a:gd name="T17" fmla="*/ 489 h 497"/>
                <a:gd name="T18" fmla="*/ 434 w 470"/>
                <a:gd name="T19" fmla="*/ 458 h 497"/>
                <a:gd name="T20" fmla="*/ 434 w 470"/>
                <a:gd name="T21" fmla="*/ 458 h 497"/>
                <a:gd name="T22" fmla="*/ 364 w 470"/>
                <a:gd name="T23" fmla="*/ 12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97">
                  <a:moveTo>
                    <a:pt x="364" y="128"/>
                  </a:moveTo>
                  <a:cubicBezTo>
                    <a:pt x="280" y="35"/>
                    <a:pt x="157" y="0"/>
                    <a:pt x="43" y="24"/>
                  </a:cubicBezTo>
                  <a:cubicBezTo>
                    <a:pt x="43" y="24"/>
                    <a:pt x="43" y="24"/>
                    <a:pt x="43" y="24"/>
                  </a:cubicBezTo>
                  <a:cubicBezTo>
                    <a:pt x="16" y="30"/>
                    <a:pt x="0" y="55"/>
                    <a:pt x="5" y="82"/>
                  </a:cubicBezTo>
                  <a:cubicBezTo>
                    <a:pt x="11" y="108"/>
                    <a:pt x="37" y="125"/>
                    <a:pt x="63" y="119"/>
                  </a:cubicBezTo>
                  <a:cubicBezTo>
                    <a:pt x="144" y="102"/>
                    <a:pt x="232" y="127"/>
                    <a:pt x="291" y="193"/>
                  </a:cubicBezTo>
                  <a:cubicBezTo>
                    <a:pt x="351" y="259"/>
                    <a:pt x="367" y="349"/>
                    <a:pt x="341" y="428"/>
                  </a:cubicBezTo>
                  <a:cubicBezTo>
                    <a:pt x="341" y="428"/>
                    <a:pt x="341" y="428"/>
                    <a:pt x="341" y="428"/>
                  </a:cubicBezTo>
                  <a:cubicBezTo>
                    <a:pt x="333" y="453"/>
                    <a:pt x="347" y="481"/>
                    <a:pt x="373" y="489"/>
                  </a:cubicBezTo>
                  <a:cubicBezTo>
                    <a:pt x="398" y="497"/>
                    <a:pt x="426" y="483"/>
                    <a:pt x="434" y="458"/>
                  </a:cubicBezTo>
                  <a:cubicBezTo>
                    <a:pt x="434" y="458"/>
                    <a:pt x="434" y="458"/>
                    <a:pt x="434" y="458"/>
                  </a:cubicBezTo>
                  <a:cubicBezTo>
                    <a:pt x="470" y="347"/>
                    <a:pt x="447" y="220"/>
                    <a:pt x="364" y="128"/>
                  </a:cubicBezTo>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2"/>
            <p:cNvSpPr/>
            <p:nvPr/>
          </p:nvSpPr>
          <p:spPr bwMode="auto">
            <a:xfrm>
              <a:off x="3252788" y="974726"/>
              <a:ext cx="919163" cy="969963"/>
            </a:xfrm>
            <a:custGeom>
              <a:gdLst>
                <a:gd name="T0" fmla="*/ 193 w 245"/>
                <a:gd name="T1" fmla="*/ 63 h 258"/>
                <a:gd name="T2" fmla="*/ 37 w 245"/>
                <a:gd name="T3" fmla="*/ 12 h 258"/>
                <a:gd name="T4" fmla="*/ 5 w 245"/>
                <a:gd name="T5" fmla="*/ 62 h 258"/>
                <a:gd name="T6" fmla="*/ 54 w 245"/>
                <a:gd name="T7" fmla="*/ 94 h 258"/>
                <a:gd name="T8" fmla="*/ 54 w 245"/>
                <a:gd name="T9" fmla="*/ 94 h 258"/>
                <a:gd name="T10" fmla="*/ 131 w 245"/>
                <a:gd name="T11" fmla="*/ 119 h 258"/>
                <a:gd name="T12" fmla="*/ 148 w 245"/>
                <a:gd name="T13" fmla="*/ 198 h 258"/>
                <a:gd name="T14" fmla="*/ 148 w 245"/>
                <a:gd name="T15" fmla="*/ 198 h 258"/>
                <a:gd name="T16" fmla="*/ 175 w 245"/>
                <a:gd name="T17" fmla="*/ 251 h 258"/>
                <a:gd name="T18" fmla="*/ 228 w 245"/>
                <a:gd name="T19" fmla="*/ 223 h 258"/>
                <a:gd name="T20" fmla="*/ 193 w 245"/>
                <a:gd name="T21" fmla="*/ 63 h 2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58">
                  <a:moveTo>
                    <a:pt x="193" y="63"/>
                  </a:moveTo>
                  <a:cubicBezTo>
                    <a:pt x="153" y="18"/>
                    <a:pt x="92" y="0"/>
                    <a:pt x="37" y="12"/>
                  </a:cubicBezTo>
                  <a:cubicBezTo>
                    <a:pt x="14" y="17"/>
                    <a:pt x="0" y="39"/>
                    <a:pt x="5" y="62"/>
                  </a:cubicBezTo>
                  <a:cubicBezTo>
                    <a:pt x="9" y="85"/>
                    <a:pt x="32" y="99"/>
                    <a:pt x="54" y="94"/>
                  </a:cubicBezTo>
                  <a:cubicBezTo>
                    <a:pt x="54" y="94"/>
                    <a:pt x="54" y="94"/>
                    <a:pt x="54" y="94"/>
                  </a:cubicBezTo>
                  <a:cubicBezTo>
                    <a:pt x="82" y="89"/>
                    <a:pt x="111" y="97"/>
                    <a:pt x="131" y="119"/>
                  </a:cubicBezTo>
                  <a:cubicBezTo>
                    <a:pt x="151" y="141"/>
                    <a:pt x="156" y="171"/>
                    <a:pt x="148" y="198"/>
                  </a:cubicBezTo>
                  <a:cubicBezTo>
                    <a:pt x="148" y="198"/>
                    <a:pt x="148" y="198"/>
                    <a:pt x="148" y="198"/>
                  </a:cubicBezTo>
                  <a:cubicBezTo>
                    <a:pt x="141" y="220"/>
                    <a:pt x="153" y="243"/>
                    <a:pt x="175" y="251"/>
                  </a:cubicBezTo>
                  <a:cubicBezTo>
                    <a:pt x="197" y="258"/>
                    <a:pt x="220" y="246"/>
                    <a:pt x="228" y="223"/>
                  </a:cubicBezTo>
                  <a:cubicBezTo>
                    <a:pt x="245" y="169"/>
                    <a:pt x="234" y="108"/>
                    <a:pt x="193" y="63"/>
                  </a:cubicBezTo>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3"/>
            <p:cNvSpPr>
              <a:spLocks noEditPoints="1"/>
            </p:cNvSpPr>
            <p:nvPr/>
          </p:nvSpPr>
          <p:spPr bwMode="auto">
            <a:xfrm>
              <a:off x="957263" y="2370138"/>
              <a:ext cx="1724025" cy="1485900"/>
            </a:xfrm>
            <a:custGeom>
              <a:gdLst>
                <a:gd name="T0" fmla="*/ 302 w 459"/>
                <a:gd name="T1" fmla="*/ 26 h 395"/>
                <a:gd name="T2" fmla="*/ 45 w 459"/>
                <a:gd name="T3" fmla="*/ 138 h 395"/>
                <a:gd name="T4" fmla="*/ 144 w 459"/>
                <a:gd name="T5" fmla="*/ 362 h 395"/>
                <a:gd name="T6" fmla="*/ 416 w 459"/>
                <a:gd name="T7" fmla="*/ 246 h 395"/>
                <a:gd name="T8" fmla="*/ 302 w 459"/>
                <a:gd name="T9" fmla="*/ 26 h 395"/>
                <a:gd name="T10" fmla="*/ 225 w 459"/>
                <a:gd name="T11" fmla="*/ 256 h 395"/>
                <a:gd name="T12" fmla="*/ 128 w 459"/>
                <a:gd name="T13" fmla="*/ 288 h 395"/>
                <a:gd name="T14" fmla="*/ 107 w 459"/>
                <a:gd name="T15" fmla="*/ 204 h 395"/>
                <a:gd name="T16" fmla="*/ 202 w 459"/>
                <a:gd name="T17" fmla="*/ 172 h 395"/>
                <a:gd name="T18" fmla="*/ 225 w 459"/>
                <a:gd name="T19" fmla="*/ 256 h 395"/>
                <a:gd name="T20" fmla="*/ 292 w 459"/>
                <a:gd name="T21" fmla="*/ 170 h 395"/>
                <a:gd name="T22" fmla="*/ 256 w 459"/>
                <a:gd name="T23" fmla="*/ 184 h 395"/>
                <a:gd name="T24" fmla="*/ 247 w 459"/>
                <a:gd name="T25" fmla="*/ 152 h 395"/>
                <a:gd name="T26" fmla="*/ 282 w 459"/>
                <a:gd name="T27" fmla="*/ 139 h 395"/>
                <a:gd name="T28" fmla="*/ 292 w 459"/>
                <a:gd name="T29" fmla="*/ 170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395">
                  <a:moveTo>
                    <a:pt x="302" y="26"/>
                  </a:moveTo>
                  <a:cubicBezTo>
                    <a:pt x="202" y="0"/>
                    <a:pt x="88" y="50"/>
                    <a:pt x="45" y="138"/>
                  </a:cubicBezTo>
                  <a:cubicBezTo>
                    <a:pt x="0" y="229"/>
                    <a:pt x="43" y="329"/>
                    <a:pt x="144" y="362"/>
                  </a:cubicBezTo>
                  <a:cubicBezTo>
                    <a:pt x="249" y="395"/>
                    <a:pt x="373" y="343"/>
                    <a:pt x="416" y="246"/>
                  </a:cubicBezTo>
                  <a:cubicBezTo>
                    <a:pt x="459" y="151"/>
                    <a:pt x="406" y="53"/>
                    <a:pt x="302" y="26"/>
                  </a:cubicBezTo>
                  <a:close/>
                  <a:moveTo>
                    <a:pt x="225" y="256"/>
                  </a:moveTo>
                  <a:cubicBezTo>
                    <a:pt x="205" y="289"/>
                    <a:pt x="161" y="303"/>
                    <a:pt x="128" y="288"/>
                  </a:cubicBezTo>
                  <a:cubicBezTo>
                    <a:pt x="96" y="273"/>
                    <a:pt x="86" y="236"/>
                    <a:pt x="107" y="204"/>
                  </a:cubicBezTo>
                  <a:cubicBezTo>
                    <a:pt x="127" y="172"/>
                    <a:pt x="169" y="158"/>
                    <a:pt x="202" y="172"/>
                  </a:cubicBezTo>
                  <a:cubicBezTo>
                    <a:pt x="235" y="186"/>
                    <a:pt x="245" y="224"/>
                    <a:pt x="225" y="256"/>
                  </a:cubicBezTo>
                  <a:close/>
                  <a:moveTo>
                    <a:pt x="292" y="170"/>
                  </a:moveTo>
                  <a:cubicBezTo>
                    <a:pt x="285" y="183"/>
                    <a:pt x="269" y="189"/>
                    <a:pt x="256" y="184"/>
                  </a:cubicBezTo>
                  <a:cubicBezTo>
                    <a:pt x="243" y="178"/>
                    <a:pt x="240" y="164"/>
                    <a:pt x="247" y="152"/>
                  </a:cubicBezTo>
                  <a:cubicBezTo>
                    <a:pt x="254" y="140"/>
                    <a:pt x="270" y="134"/>
                    <a:pt x="282" y="139"/>
                  </a:cubicBezTo>
                  <a:cubicBezTo>
                    <a:pt x="295" y="143"/>
                    <a:pt x="300" y="158"/>
                    <a:pt x="292" y="17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1" name="组合 80"/>
          <p:cNvGrpSpPr>
            <a:grpSpLocks noChangeAspect="1"/>
          </p:cNvGrpSpPr>
          <p:nvPr userDrawn="1"/>
        </p:nvGrpSpPr>
        <p:grpSpPr>
          <a:xfrm>
            <a:off x="1344173" y="5445823"/>
            <a:ext cx="396000" cy="319355"/>
            <a:chOff x="2482850" y="17463"/>
            <a:chExt cx="442913" cy="357188"/>
          </a:xfrm>
          <a:solidFill>
            <a:srgbClr val="F3EFE5"/>
          </a:solidFill>
        </p:grpSpPr>
        <p:sp>
          <p:nvSpPr>
            <p:cNvPr id="82" name="Freeform 14"/>
            <p:cNvSpPr/>
            <p:nvPr/>
          </p:nvSpPr>
          <p:spPr bwMode="auto">
            <a:xfrm>
              <a:off x="2482850" y="17463"/>
              <a:ext cx="442913" cy="204788"/>
            </a:xfrm>
            <a:custGeom>
              <a:gdLst>
                <a:gd name="T0" fmla="*/ 553 w 558"/>
                <a:gd name="T1" fmla="*/ 229 h 257"/>
                <a:gd name="T2" fmla="*/ 354 w 558"/>
                <a:gd name="T3" fmla="*/ 30 h 257"/>
                <a:gd name="T4" fmla="*/ 354 w 558"/>
                <a:gd name="T5" fmla="*/ 30 h 257"/>
                <a:gd name="T6" fmla="*/ 346 w 558"/>
                <a:gd name="T7" fmla="*/ 24 h 257"/>
                <a:gd name="T8" fmla="*/ 339 w 558"/>
                <a:gd name="T9" fmla="*/ 17 h 257"/>
                <a:gd name="T10" fmla="*/ 329 w 558"/>
                <a:gd name="T11" fmla="*/ 12 h 257"/>
                <a:gd name="T12" fmla="*/ 320 w 558"/>
                <a:gd name="T13" fmla="*/ 7 h 257"/>
                <a:gd name="T14" fmla="*/ 310 w 558"/>
                <a:gd name="T15" fmla="*/ 3 h 257"/>
                <a:gd name="T16" fmla="*/ 300 w 558"/>
                <a:gd name="T17" fmla="*/ 1 h 257"/>
                <a:gd name="T18" fmla="*/ 290 w 558"/>
                <a:gd name="T19" fmla="*/ 0 h 257"/>
                <a:gd name="T20" fmla="*/ 280 w 558"/>
                <a:gd name="T21" fmla="*/ 0 h 257"/>
                <a:gd name="T22" fmla="*/ 280 w 558"/>
                <a:gd name="T23" fmla="*/ 0 h 257"/>
                <a:gd name="T24" fmla="*/ 268 w 558"/>
                <a:gd name="T25" fmla="*/ 0 h 257"/>
                <a:gd name="T26" fmla="*/ 258 w 558"/>
                <a:gd name="T27" fmla="*/ 1 h 257"/>
                <a:gd name="T28" fmla="*/ 248 w 558"/>
                <a:gd name="T29" fmla="*/ 3 h 257"/>
                <a:gd name="T30" fmla="*/ 238 w 558"/>
                <a:gd name="T31" fmla="*/ 7 h 257"/>
                <a:gd name="T32" fmla="*/ 229 w 558"/>
                <a:gd name="T33" fmla="*/ 12 h 257"/>
                <a:gd name="T34" fmla="*/ 220 w 558"/>
                <a:gd name="T35" fmla="*/ 17 h 257"/>
                <a:gd name="T36" fmla="*/ 212 w 558"/>
                <a:gd name="T37" fmla="*/ 24 h 257"/>
                <a:gd name="T38" fmla="*/ 204 w 558"/>
                <a:gd name="T39" fmla="*/ 30 h 257"/>
                <a:gd name="T40" fmla="*/ 169 w 558"/>
                <a:gd name="T41" fmla="*/ 65 h 257"/>
                <a:gd name="T42" fmla="*/ 169 w 558"/>
                <a:gd name="T43" fmla="*/ 17 h 257"/>
                <a:gd name="T44" fmla="*/ 84 w 558"/>
                <a:gd name="T45" fmla="*/ 17 h 257"/>
                <a:gd name="T46" fmla="*/ 84 w 558"/>
                <a:gd name="T47" fmla="*/ 151 h 257"/>
                <a:gd name="T48" fmla="*/ 5 w 558"/>
                <a:gd name="T49" fmla="*/ 229 h 257"/>
                <a:gd name="T50" fmla="*/ 5 w 558"/>
                <a:gd name="T51" fmla="*/ 229 h 257"/>
                <a:gd name="T52" fmla="*/ 1 w 558"/>
                <a:gd name="T53" fmla="*/ 234 h 257"/>
                <a:gd name="T54" fmla="*/ 0 w 558"/>
                <a:gd name="T55" fmla="*/ 240 h 257"/>
                <a:gd name="T56" fmla="*/ 1 w 558"/>
                <a:gd name="T57" fmla="*/ 247 h 257"/>
                <a:gd name="T58" fmla="*/ 5 w 558"/>
                <a:gd name="T59" fmla="*/ 252 h 257"/>
                <a:gd name="T60" fmla="*/ 5 w 558"/>
                <a:gd name="T61" fmla="*/ 252 h 257"/>
                <a:gd name="T62" fmla="*/ 10 w 558"/>
                <a:gd name="T63" fmla="*/ 255 h 257"/>
                <a:gd name="T64" fmla="*/ 16 w 558"/>
                <a:gd name="T65" fmla="*/ 257 h 257"/>
                <a:gd name="T66" fmla="*/ 23 w 558"/>
                <a:gd name="T67" fmla="*/ 255 h 257"/>
                <a:gd name="T68" fmla="*/ 29 w 558"/>
                <a:gd name="T69" fmla="*/ 252 h 257"/>
                <a:gd name="T70" fmla="*/ 227 w 558"/>
                <a:gd name="T71" fmla="*/ 54 h 257"/>
                <a:gd name="T72" fmla="*/ 227 w 558"/>
                <a:gd name="T73" fmla="*/ 54 h 257"/>
                <a:gd name="T74" fmla="*/ 238 w 558"/>
                <a:gd name="T75" fmla="*/ 45 h 257"/>
                <a:gd name="T76" fmla="*/ 251 w 558"/>
                <a:gd name="T77" fmla="*/ 37 h 257"/>
                <a:gd name="T78" fmla="*/ 265 w 558"/>
                <a:gd name="T79" fmla="*/ 34 h 257"/>
                <a:gd name="T80" fmla="*/ 280 w 558"/>
                <a:gd name="T81" fmla="*/ 32 h 257"/>
                <a:gd name="T82" fmla="*/ 280 w 558"/>
                <a:gd name="T83" fmla="*/ 32 h 257"/>
                <a:gd name="T84" fmla="*/ 293 w 558"/>
                <a:gd name="T85" fmla="*/ 34 h 257"/>
                <a:gd name="T86" fmla="*/ 307 w 558"/>
                <a:gd name="T87" fmla="*/ 37 h 257"/>
                <a:gd name="T88" fmla="*/ 320 w 558"/>
                <a:gd name="T89" fmla="*/ 45 h 257"/>
                <a:gd name="T90" fmla="*/ 331 w 558"/>
                <a:gd name="T91" fmla="*/ 54 h 257"/>
                <a:gd name="T92" fmla="*/ 530 w 558"/>
                <a:gd name="T93" fmla="*/ 252 h 257"/>
                <a:gd name="T94" fmla="*/ 530 w 558"/>
                <a:gd name="T95" fmla="*/ 252 h 257"/>
                <a:gd name="T96" fmla="*/ 535 w 558"/>
                <a:gd name="T97" fmla="*/ 255 h 257"/>
                <a:gd name="T98" fmla="*/ 542 w 558"/>
                <a:gd name="T99" fmla="*/ 257 h 257"/>
                <a:gd name="T100" fmla="*/ 548 w 558"/>
                <a:gd name="T101" fmla="*/ 255 h 257"/>
                <a:gd name="T102" fmla="*/ 553 w 558"/>
                <a:gd name="T103" fmla="*/ 252 h 257"/>
                <a:gd name="T104" fmla="*/ 553 w 558"/>
                <a:gd name="T105" fmla="*/ 252 h 257"/>
                <a:gd name="T106" fmla="*/ 557 w 558"/>
                <a:gd name="T107" fmla="*/ 247 h 257"/>
                <a:gd name="T108" fmla="*/ 558 w 558"/>
                <a:gd name="T109" fmla="*/ 240 h 257"/>
                <a:gd name="T110" fmla="*/ 557 w 558"/>
                <a:gd name="T111" fmla="*/ 234 h 257"/>
                <a:gd name="T112" fmla="*/ 553 w 558"/>
                <a:gd name="T113" fmla="*/ 229 h 257"/>
                <a:gd name="T114" fmla="*/ 553 w 558"/>
                <a:gd name="T115" fmla="*/ 229 h 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257">
                  <a:moveTo>
                    <a:pt x="553" y="229"/>
                  </a:moveTo>
                  <a:lnTo>
                    <a:pt x="354" y="30"/>
                  </a:lnTo>
                  <a:lnTo>
                    <a:pt x="354" y="30"/>
                  </a:lnTo>
                  <a:lnTo>
                    <a:pt x="346" y="24"/>
                  </a:lnTo>
                  <a:lnTo>
                    <a:pt x="339" y="17"/>
                  </a:lnTo>
                  <a:lnTo>
                    <a:pt x="329" y="12"/>
                  </a:lnTo>
                  <a:lnTo>
                    <a:pt x="320" y="7"/>
                  </a:lnTo>
                  <a:lnTo>
                    <a:pt x="310" y="3"/>
                  </a:lnTo>
                  <a:lnTo>
                    <a:pt x="300" y="1"/>
                  </a:lnTo>
                  <a:lnTo>
                    <a:pt x="290" y="0"/>
                  </a:lnTo>
                  <a:lnTo>
                    <a:pt x="280" y="0"/>
                  </a:lnTo>
                  <a:lnTo>
                    <a:pt x="280" y="0"/>
                  </a:lnTo>
                  <a:lnTo>
                    <a:pt x="268" y="0"/>
                  </a:lnTo>
                  <a:lnTo>
                    <a:pt x="258" y="1"/>
                  </a:lnTo>
                  <a:lnTo>
                    <a:pt x="248" y="3"/>
                  </a:lnTo>
                  <a:lnTo>
                    <a:pt x="238" y="7"/>
                  </a:lnTo>
                  <a:lnTo>
                    <a:pt x="229" y="12"/>
                  </a:lnTo>
                  <a:lnTo>
                    <a:pt x="220" y="17"/>
                  </a:lnTo>
                  <a:lnTo>
                    <a:pt x="212" y="24"/>
                  </a:lnTo>
                  <a:lnTo>
                    <a:pt x="204" y="30"/>
                  </a:lnTo>
                  <a:lnTo>
                    <a:pt x="169" y="65"/>
                  </a:lnTo>
                  <a:lnTo>
                    <a:pt x="169" y="17"/>
                  </a:lnTo>
                  <a:lnTo>
                    <a:pt x="84" y="17"/>
                  </a:lnTo>
                  <a:lnTo>
                    <a:pt x="84" y="151"/>
                  </a:lnTo>
                  <a:lnTo>
                    <a:pt x="5" y="229"/>
                  </a:lnTo>
                  <a:lnTo>
                    <a:pt x="5" y="229"/>
                  </a:lnTo>
                  <a:lnTo>
                    <a:pt x="1" y="234"/>
                  </a:lnTo>
                  <a:lnTo>
                    <a:pt x="0" y="240"/>
                  </a:lnTo>
                  <a:lnTo>
                    <a:pt x="1" y="247"/>
                  </a:lnTo>
                  <a:lnTo>
                    <a:pt x="5" y="252"/>
                  </a:lnTo>
                  <a:lnTo>
                    <a:pt x="5" y="252"/>
                  </a:lnTo>
                  <a:lnTo>
                    <a:pt x="10" y="255"/>
                  </a:lnTo>
                  <a:lnTo>
                    <a:pt x="16" y="257"/>
                  </a:lnTo>
                  <a:lnTo>
                    <a:pt x="23" y="255"/>
                  </a:lnTo>
                  <a:lnTo>
                    <a:pt x="29" y="252"/>
                  </a:lnTo>
                  <a:lnTo>
                    <a:pt x="227" y="54"/>
                  </a:lnTo>
                  <a:lnTo>
                    <a:pt x="227" y="54"/>
                  </a:lnTo>
                  <a:lnTo>
                    <a:pt x="238" y="45"/>
                  </a:lnTo>
                  <a:lnTo>
                    <a:pt x="251" y="37"/>
                  </a:lnTo>
                  <a:lnTo>
                    <a:pt x="265" y="34"/>
                  </a:lnTo>
                  <a:lnTo>
                    <a:pt x="280" y="32"/>
                  </a:lnTo>
                  <a:lnTo>
                    <a:pt x="280" y="32"/>
                  </a:lnTo>
                  <a:lnTo>
                    <a:pt x="293" y="34"/>
                  </a:lnTo>
                  <a:lnTo>
                    <a:pt x="307" y="37"/>
                  </a:lnTo>
                  <a:lnTo>
                    <a:pt x="320" y="45"/>
                  </a:lnTo>
                  <a:lnTo>
                    <a:pt x="331" y="54"/>
                  </a:lnTo>
                  <a:lnTo>
                    <a:pt x="530" y="252"/>
                  </a:lnTo>
                  <a:lnTo>
                    <a:pt x="530" y="252"/>
                  </a:lnTo>
                  <a:lnTo>
                    <a:pt x="535" y="255"/>
                  </a:lnTo>
                  <a:lnTo>
                    <a:pt x="542" y="257"/>
                  </a:lnTo>
                  <a:lnTo>
                    <a:pt x="548" y="255"/>
                  </a:lnTo>
                  <a:lnTo>
                    <a:pt x="553" y="252"/>
                  </a:lnTo>
                  <a:lnTo>
                    <a:pt x="553" y="252"/>
                  </a:lnTo>
                  <a:lnTo>
                    <a:pt x="557" y="247"/>
                  </a:lnTo>
                  <a:lnTo>
                    <a:pt x="558" y="240"/>
                  </a:lnTo>
                  <a:lnTo>
                    <a:pt x="557" y="234"/>
                  </a:lnTo>
                  <a:lnTo>
                    <a:pt x="553" y="229"/>
                  </a:lnTo>
                  <a:lnTo>
                    <a:pt x="553" y="22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5"/>
            <p:cNvSpPr/>
            <p:nvPr/>
          </p:nvSpPr>
          <p:spPr bwMode="auto">
            <a:xfrm>
              <a:off x="2543175" y="65088"/>
              <a:ext cx="322263" cy="309563"/>
            </a:xfrm>
            <a:custGeom>
              <a:gdLst>
                <a:gd name="T0" fmla="*/ 249 w 404"/>
                <a:gd name="T1" fmla="*/ 20 h 389"/>
                <a:gd name="T2" fmla="*/ 249 w 404"/>
                <a:gd name="T3" fmla="*/ 20 h 389"/>
                <a:gd name="T4" fmla="*/ 239 w 404"/>
                <a:gd name="T5" fmla="*/ 11 h 389"/>
                <a:gd name="T6" fmla="*/ 228 w 404"/>
                <a:gd name="T7" fmla="*/ 5 h 389"/>
                <a:gd name="T8" fmla="*/ 215 w 404"/>
                <a:gd name="T9" fmla="*/ 1 h 389"/>
                <a:gd name="T10" fmla="*/ 203 w 404"/>
                <a:gd name="T11" fmla="*/ 0 h 389"/>
                <a:gd name="T12" fmla="*/ 203 w 404"/>
                <a:gd name="T13" fmla="*/ 0 h 389"/>
                <a:gd name="T14" fmla="*/ 189 w 404"/>
                <a:gd name="T15" fmla="*/ 1 h 389"/>
                <a:gd name="T16" fmla="*/ 177 w 404"/>
                <a:gd name="T17" fmla="*/ 5 h 389"/>
                <a:gd name="T18" fmla="*/ 166 w 404"/>
                <a:gd name="T19" fmla="*/ 11 h 389"/>
                <a:gd name="T20" fmla="*/ 156 w 404"/>
                <a:gd name="T21" fmla="*/ 20 h 389"/>
                <a:gd name="T22" fmla="*/ 0 w 404"/>
                <a:gd name="T23" fmla="*/ 175 h 389"/>
                <a:gd name="T24" fmla="*/ 0 w 404"/>
                <a:gd name="T25" fmla="*/ 354 h 389"/>
                <a:gd name="T26" fmla="*/ 0 w 404"/>
                <a:gd name="T27" fmla="*/ 354 h 389"/>
                <a:gd name="T28" fmla="*/ 1 w 404"/>
                <a:gd name="T29" fmla="*/ 360 h 389"/>
                <a:gd name="T30" fmla="*/ 2 w 404"/>
                <a:gd name="T31" fmla="*/ 367 h 389"/>
                <a:gd name="T32" fmla="*/ 6 w 404"/>
                <a:gd name="T33" fmla="*/ 373 h 389"/>
                <a:gd name="T34" fmla="*/ 10 w 404"/>
                <a:gd name="T35" fmla="*/ 378 h 389"/>
                <a:gd name="T36" fmla="*/ 16 w 404"/>
                <a:gd name="T37" fmla="*/ 383 h 389"/>
                <a:gd name="T38" fmla="*/ 21 w 404"/>
                <a:gd name="T39" fmla="*/ 385 h 389"/>
                <a:gd name="T40" fmla="*/ 29 w 404"/>
                <a:gd name="T41" fmla="*/ 388 h 389"/>
                <a:gd name="T42" fmla="*/ 35 w 404"/>
                <a:gd name="T43" fmla="*/ 389 h 389"/>
                <a:gd name="T44" fmla="*/ 122 w 404"/>
                <a:gd name="T45" fmla="*/ 389 h 389"/>
                <a:gd name="T46" fmla="*/ 122 w 404"/>
                <a:gd name="T47" fmla="*/ 283 h 389"/>
                <a:gd name="T48" fmla="*/ 122 w 404"/>
                <a:gd name="T49" fmla="*/ 283 h 389"/>
                <a:gd name="T50" fmla="*/ 122 w 404"/>
                <a:gd name="T51" fmla="*/ 278 h 389"/>
                <a:gd name="T52" fmla="*/ 123 w 404"/>
                <a:gd name="T53" fmla="*/ 275 h 389"/>
                <a:gd name="T54" fmla="*/ 126 w 404"/>
                <a:gd name="T55" fmla="*/ 271 h 389"/>
                <a:gd name="T56" fmla="*/ 128 w 404"/>
                <a:gd name="T57" fmla="*/ 267 h 389"/>
                <a:gd name="T58" fmla="*/ 132 w 404"/>
                <a:gd name="T59" fmla="*/ 264 h 389"/>
                <a:gd name="T60" fmla="*/ 136 w 404"/>
                <a:gd name="T61" fmla="*/ 262 h 389"/>
                <a:gd name="T62" fmla="*/ 140 w 404"/>
                <a:gd name="T63" fmla="*/ 261 h 389"/>
                <a:gd name="T64" fmla="*/ 145 w 404"/>
                <a:gd name="T65" fmla="*/ 259 h 389"/>
                <a:gd name="T66" fmla="*/ 259 w 404"/>
                <a:gd name="T67" fmla="*/ 259 h 389"/>
                <a:gd name="T68" fmla="*/ 259 w 404"/>
                <a:gd name="T69" fmla="*/ 259 h 389"/>
                <a:gd name="T70" fmla="*/ 264 w 404"/>
                <a:gd name="T71" fmla="*/ 261 h 389"/>
                <a:gd name="T72" fmla="*/ 268 w 404"/>
                <a:gd name="T73" fmla="*/ 262 h 389"/>
                <a:gd name="T74" fmla="*/ 272 w 404"/>
                <a:gd name="T75" fmla="*/ 264 h 389"/>
                <a:gd name="T76" fmla="*/ 276 w 404"/>
                <a:gd name="T77" fmla="*/ 267 h 389"/>
                <a:gd name="T78" fmla="*/ 278 w 404"/>
                <a:gd name="T79" fmla="*/ 271 h 389"/>
                <a:gd name="T80" fmla="*/ 281 w 404"/>
                <a:gd name="T81" fmla="*/ 275 h 389"/>
                <a:gd name="T82" fmla="*/ 282 w 404"/>
                <a:gd name="T83" fmla="*/ 278 h 389"/>
                <a:gd name="T84" fmla="*/ 283 w 404"/>
                <a:gd name="T85" fmla="*/ 283 h 389"/>
                <a:gd name="T86" fmla="*/ 283 w 404"/>
                <a:gd name="T87" fmla="*/ 389 h 389"/>
                <a:gd name="T88" fmla="*/ 369 w 404"/>
                <a:gd name="T89" fmla="*/ 389 h 389"/>
                <a:gd name="T90" fmla="*/ 369 w 404"/>
                <a:gd name="T91" fmla="*/ 389 h 389"/>
                <a:gd name="T92" fmla="*/ 376 w 404"/>
                <a:gd name="T93" fmla="*/ 388 h 389"/>
                <a:gd name="T94" fmla="*/ 383 w 404"/>
                <a:gd name="T95" fmla="*/ 385 h 389"/>
                <a:gd name="T96" fmla="*/ 389 w 404"/>
                <a:gd name="T97" fmla="*/ 383 h 389"/>
                <a:gd name="T98" fmla="*/ 394 w 404"/>
                <a:gd name="T99" fmla="*/ 378 h 389"/>
                <a:gd name="T100" fmla="*/ 398 w 404"/>
                <a:gd name="T101" fmla="*/ 373 h 389"/>
                <a:gd name="T102" fmla="*/ 402 w 404"/>
                <a:gd name="T103" fmla="*/ 367 h 389"/>
                <a:gd name="T104" fmla="*/ 403 w 404"/>
                <a:gd name="T105" fmla="*/ 360 h 389"/>
                <a:gd name="T106" fmla="*/ 404 w 404"/>
                <a:gd name="T107" fmla="*/ 354 h 389"/>
                <a:gd name="T108" fmla="*/ 404 w 404"/>
                <a:gd name="T109" fmla="*/ 175 h 389"/>
                <a:gd name="T110" fmla="*/ 249 w 404"/>
                <a:gd name="T111" fmla="*/ 20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2" h="389">
                  <a:moveTo>
                    <a:pt x="249" y="20"/>
                  </a:moveTo>
                  <a:lnTo>
                    <a:pt x="249" y="20"/>
                  </a:lnTo>
                  <a:lnTo>
                    <a:pt x="239" y="11"/>
                  </a:lnTo>
                  <a:lnTo>
                    <a:pt x="228" y="5"/>
                  </a:lnTo>
                  <a:lnTo>
                    <a:pt x="215" y="1"/>
                  </a:lnTo>
                  <a:lnTo>
                    <a:pt x="203" y="0"/>
                  </a:lnTo>
                  <a:lnTo>
                    <a:pt x="203" y="0"/>
                  </a:lnTo>
                  <a:lnTo>
                    <a:pt x="189" y="1"/>
                  </a:lnTo>
                  <a:lnTo>
                    <a:pt x="177" y="5"/>
                  </a:lnTo>
                  <a:lnTo>
                    <a:pt x="166" y="11"/>
                  </a:lnTo>
                  <a:lnTo>
                    <a:pt x="156" y="20"/>
                  </a:lnTo>
                  <a:lnTo>
                    <a:pt x="0" y="175"/>
                  </a:lnTo>
                  <a:lnTo>
                    <a:pt x="0" y="354"/>
                  </a:lnTo>
                  <a:lnTo>
                    <a:pt x="0" y="354"/>
                  </a:lnTo>
                  <a:lnTo>
                    <a:pt x="1" y="360"/>
                  </a:lnTo>
                  <a:lnTo>
                    <a:pt x="2" y="367"/>
                  </a:lnTo>
                  <a:lnTo>
                    <a:pt x="6" y="373"/>
                  </a:lnTo>
                  <a:lnTo>
                    <a:pt x="10" y="378"/>
                  </a:lnTo>
                  <a:lnTo>
                    <a:pt x="16" y="383"/>
                  </a:lnTo>
                  <a:lnTo>
                    <a:pt x="21" y="385"/>
                  </a:lnTo>
                  <a:lnTo>
                    <a:pt x="29" y="388"/>
                  </a:lnTo>
                  <a:lnTo>
                    <a:pt x="35" y="389"/>
                  </a:lnTo>
                  <a:lnTo>
                    <a:pt x="122" y="389"/>
                  </a:lnTo>
                  <a:lnTo>
                    <a:pt x="122" y="283"/>
                  </a:lnTo>
                  <a:lnTo>
                    <a:pt x="122" y="283"/>
                  </a:lnTo>
                  <a:lnTo>
                    <a:pt x="122" y="278"/>
                  </a:lnTo>
                  <a:lnTo>
                    <a:pt x="123" y="275"/>
                  </a:lnTo>
                  <a:lnTo>
                    <a:pt x="126" y="271"/>
                  </a:lnTo>
                  <a:lnTo>
                    <a:pt x="128" y="267"/>
                  </a:lnTo>
                  <a:lnTo>
                    <a:pt x="132" y="264"/>
                  </a:lnTo>
                  <a:lnTo>
                    <a:pt x="136" y="262"/>
                  </a:lnTo>
                  <a:lnTo>
                    <a:pt x="140" y="261"/>
                  </a:lnTo>
                  <a:lnTo>
                    <a:pt x="145" y="259"/>
                  </a:lnTo>
                  <a:lnTo>
                    <a:pt x="259" y="259"/>
                  </a:lnTo>
                  <a:lnTo>
                    <a:pt x="259" y="259"/>
                  </a:lnTo>
                  <a:lnTo>
                    <a:pt x="264" y="261"/>
                  </a:lnTo>
                  <a:lnTo>
                    <a:pt x="268" y="262"/>
                  </a:lnTo>
                  <a:lnTo>
                    <a:pt x="272" y="264"/>
                  </a:lnTo>
                  <a:lnTo>
                    <a:pt x="276" y="267"/>
                  </a:lnTo>
                  <a:lnTo>
                    <a:pt x="278" y="271"/>
                  </a:lnTo>
                  <a:lnTo>
                    <a:pt x="281" y="275"/>
                  </a:lnTo>
                  <a:lnTo>
                    <a:pt x="282" y="278"/>
                  </a:lnTo>
                  <a:lnTo>
                    <a:pt x="283" y="283"/>
                  </a:lnTo>
                  <a:lnTo>
                    <a:pt x="283" y="389"/>
                  </a:lnTo>
                  <a:lnTo>
                    <a:pt x="369" y="389"/>
                  </a:lnTo>
                  <a:lnTo>
                    <a:pt x="369" y="389"/>
                  </a:lnTo>
                  <a:lnTo>
                    <a:pt x="376" y="388"/>
                  </a:lnTo>
                  <a:lnTo>
                    <a:pt x="383" y="385"/>
                  </a:lnTo>
                  <a:lnTo>
                    <a:pt x="389" y="383"/>
                  </a:lnTo>
                  <a:lnTo>
                    <a:pt x="394" y="378"/>
                  </a:lnTo>
                  <a:lnTo>
                    <a:pt x="398" y="373"/>
                  </a:lnTo>
                  <a:lnTo>
                    <a:pt x="402" y="367"/>
                  </a:lnTo>
                  <a:lnTo>
                    <a:pt x="403" y="360"/>
                  </a:lnTo>
                  <a:lnTo>
                    <a:pt x="404" y="354"/>
                  </a:lnTo>
                  <a:lnTo>
                    <a:pt x="404" y="175"/>
                  </a:lnTo>
                  <a:lnTo>
                    <a:pt x="249" y="2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4" name="Freeform 137"/>
          <p:cNvSpPr>
            <a:spLocks noChangeAspect="1" noEditPoints="1"/>
          </p:cNvSpPr>
          <p:nvPr userDrawn="1"/>
        </p:nvSpPr>
        <p:spPr bwMode="auto">
          <a:xfrm>
            <a:off x="1362173" y="5072151"/>
            <a:ext cx="360000" cy="235670"/>
          </a:xfrm>
          <a:custGeom>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40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40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moveTo>
                  <a:pt x="8" y="21"/>
                </a:moveTo>
                <a:cubicBezTo>
                  <a:pt x="36" y="42"/>
                  <a:pt x="36" y="42"/>
                  <a:pt x="36" y="42"/>
                </a:cubicBezTo>
                <a:cubicBezTo>
                  <a:pt x="8" y="63"/>
                  <a:pt x="8" y="63"/>
                  <a:pt x="8" y="63"/>
                </a:cubicBezTo>
                <a:lnTo>
                  <a:pt x="8" y="21"/>
                </a:lnTo>
                <a:close/>
                <a:moveTo>
                  <a:pt x="120" y="68"/>
                </a:moveTo>
                <a:cubicBezTo>
                  <a:pt x="120" y="72"/>
                  <a:pt x="117" y="76"/>
                  <a:pt x="112" y="76"/>
                </a:cubicBezTo>
                <a:cubicBezTo>
                  <a:pt x="16" y="76"/>
                  <a:pt x="16" y="76"/>
                  <a:pt x="16" y="76"/>
                </a:cubicBezTo>
                <a:cubicBezTo>
                  <a:pt x="12" y="76"/>
                  <a:pt x="8" y="72"/>
                  <a:pt x="8" y="68"/>
                </a:cubicBezTo>
                <a:cubicBezTo>
                  <a:pt x="40" y="45"/>
                  <a:pt x="40" y="45"/>
                  <a:pt x="40" y="45"/>
                </a:cubicBezTo>
                <a:cubicBezTo>
                  <a:pt x="57" y="58"/>
                  <a:pt x="57" y="58"/>
                  <a:pt x="57" y="58"/>
                </a:cubicBezTo>
                <a:cubicBezTo>
                  <a:pt x="59" y="59"/>
                  <a:pt x="62" y="60"/>
                  <a:pt x="64" y="60"/>
                </a:cubicBezTo>
                <a:cubicBezTo>
                  <a:pt x="67" y="60"/>
                  <a:pt x="69" y="59"/>
                  <a:pt x="71" y="58"/>
                </a:cubicBezTo>
                <a:cubicBezTo>
                  <a:pt x="89" y="45"/>
                  <a:pt x="89" y="45"/>
                  <a:pt x="89" y="45"/>
                </a:cubicBezTo>
                <a:lnTo>
                  <a:pt x="120" y="68"/>
                </a:lnTo>
                <a:close/>
                <a:moveTo>
                  <a:pt x="120" y="63"/>
                </a:moveTo>
                <a:cubicBezTo>
                  <a:pt x="92" y="42"/>
                  <a:pt x="92" y="42"/>
                  <a:pt x="92" y="42"/>
                </a:cubicBezTo>
                <a:cubicBezTo>
                  <a:pt x="120" y="21"/>
                  <a:pt x="120" y="21"/>
                  <a:pt x="120" y="21"/>
                </a:cubicBezTo>
                <a:lnTo>
                  <a:pt x="120" y="63"/>
                </a:lnTo>
                <a:close/>
                <a:moveTo>
                  <a:pt x="69" y="54"/>
                </a:moveTo>
                <a:cubicBezTo>
                  <a:pt x="68" y="55"/>
                  <a:pt x="66" y="56"/>
                  <a:pt x="64" y="56"/>
                </a:cubicBezTo>
                <a:cubicBezTo>
                  <a:pt x="62" y="56"/>
                  <a:pt x="61" y="55"/>
                  <a:pt x="59" y="54"/>
                </a:cubicBezTo>
                <a:cubicBezTo>
                  <a:pt x="43" y="42"/>
                  <a:pt x="43" y="42"/>
                  <a:pt x="43" y="42"/>
                </a:cubicBezTo>
                <a:cubicBezTo>
                  <a:pt x="40" y="40"/>
                  <a:pt x="40" y="40"/>
                  <a:pt x="40" y="40"/>
                </a:cubicBezTo>
                <a:cubicBezTo>
                  <a:pt x="8" y="16"/>
                  <a:pt x="8" y="16"/>
                  <a:pt x="8" y="16"/>
                </a:cubicBezTo>
                <a:cubicBezTo>
                  <a:pt x="8" y="16"/>
                  <a:pt x="8" y="16"/>
                  <a:pt x="8" y="16"/>
                </a:cubicBezTo>
                <a:cubicBezTo>
                  <a:pt x="8" y="12"/>
                  <a:pt x="12" y="8"/>
                  <a:pt x="16" y="8"/>
                </a:cubicBezTo>
                <a:cubicBezTo>
                  <a:pt x="112" y="8"/>
                  <a:pt x="112" y="8"/>
                  <a:pt x="112" y="8"/>
                </a:cubicBezTo>
                <a:cubicBezTo>
                  <a:pt x="117" y="8"/>
                  <a:pt x="120" y="12"/>
                  <a:pt x="120" y="16"/>
                </a:cubicBezTo>
                <a:lnTo>
                  <a:pt x="69" y="54"/>
                </a:lnTo>
                <a:close/>
              </a:path>
            </a:pathLst>
          </a:custGeom>
          <a:solidFill>
            <a:srgbClr val="F3EFE5"/>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val="446165193"/>
      </p:ext>
    </p:extLst>
  </p:cSld>
  <p:clrMapOvr>
    <a:masterClrMapping/>
  </p:clrMapOvr>
  <p:transition>
    <p:cove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media/image6.jpeg" Type="http://schemas.openxmlformats.org/officeDocument/2006/relationships/image"/><Relationship Id="rId9"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8">
            <a:extLst>
              <a:ext uri="{28A0092B-C50C-407E-A947-70E740481C1C}">
                <a14:useLocalDpi/>
              </a:ext>
            </a:extLst>
          </a:blip>
          <a:stretch>
            <a:fillRect/>
          </a:stretch>
        </p:blipFill>
        <p:spPr>
          <a:xfrm>
            <a:off x="0" y="0"/>
            <a:ext cx="12192000" cy="6858000"/>
          </a:xfrm>
          <a:prstGeom prst="rect">
            <a:avLst/>
          </a:prstGeom>
        </p:spPr>
      </p:pic>
      <p:sp>
        <p:nvSpPr>
          <p:cNvPr id="3" name="椭圆 2"/>
          <p:cNvSpPr/>
          <p:nvPr userDrawn="1"/>
        </p:nvSpPr>
        <p:spPr>
          <a:xfrm>
            <a:off x="11459842" y="6297928"/>
            <a:ext cx="359813" cy="36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latin typeface="微软雅黑" panose="020b0503020204020204" pitchFamily="34" charset="-122"/>
              <a:ea typeface="微软雅黑" pitchFamily="34" charset="-122"/>
            </a:endParaRPr>
          </a:p>
        </p:txBody>
      </p:sp>
      <p:sp>
        <p:nvSpPr>
          <p:cNvPr id="4" name="TextBox 15"/>
          <p:cNvSpPr txBox="1"/>
          <p:nvPr userDrawn="1"/>
        </p:nvSpPr>
        <p:spPr>
          <a:xfrm>
            <a:off x="11314703" y="6308651"/>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1</a:t>
            </a:fld>
            <a:r>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val="311394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60" r:id="rId5"/>
    <p:sldLayoutId id="2147483662" r:id="rId6"/>
    <p:sldLayoutId id="2147483664"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2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2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 Id="rId3" Target="../media/image34.jpeg" Type="http://schemas.openxmlformats.org/officeDocument/2006/relationships/image"/><Relationship Id="rId4" Target="../media/image35.jpeg" Type="http://schemas.openxmlformats.org/officeDocument/2006/relationships/image"/><Relationship Id="rId5" Target="../media/image36.jpeg" Type="http://schemas.openxmlformats.org/officeDocument/2006/relationships/image"/><Relationship Id="rId6" Target="../media/image3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9.xml" Type="http://schemas.openxmlformats.org/officeDocument/2006/relationships/notesSlide"/><Relationship Id="rId3" Target="../media/image38.jpeg" Type="http://schemas.openxmlformats.org/officeDocument/2006/relationships/image"/><Relationship Id="rId4" Target="../media/image39.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0.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http://www.51pptmoban.com/"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3403518915"/>
      </p:ext>
    </p:extLst>
  </p:cSld>
  <p:clrMapOvr>
    <a:masterClrMapping/>
  </p:clrMapOvr>
  <p:transition>
    <p:newsflash/>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9" name="圆角矩形 8"/>
          <p:cNvSpPr/>
          <p:nvPr/>
        </p:nvSpPr>
        <p:spPr>
          <a:xfrm>
            <a:off x="0" y="4592788"/>
            <a:ext cx="12192000" cy="1519919"/>
          </a:xfrm>
          <a:prstGeom prst="roundRect">
            <a:avLst>
              <a:gd fmla="val 0" name="adj"/>
            </a:avLst>
          </a:prstGeom>
          <a:solidFill>
            <a:srgbClr val="6AAE2C">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6"/>
          <p:cNvSpPr txBox="1"/>
          <p:nvPr/>
        </p:nvSpPr>
        <p:spPr>
          <a:xfrm>
            <a:off x="0" y="4761974"/>
            <a:ext cx="12192001" cy="3310129"/>
          </a:xfrm>
          <a:prstGeom prst="rect">
            <a:avLst/>
          </a:prstGeom>
          <a:noFill/>
        </p:spPr>
        <p:txBody>
          <a:bodyPr rtlCol="0" wrap="square">
            <a:spAutoFit/>
          </a:bodyPr>
          <a:lstStyle/>
          <a:p>
            <a:pPr algn="ctr">
              <a:lnSpc>
                <a:spcPct val="120000"/>
              </a:lnSpc>
            </a:pPr>
            <a:r>
              <a:rPr altLang="en-US" b="1" lang="zh-CN" sz="4400">
                <a:solidFill>
                  <a:schemeClr val="bg1"/>
                </a:solidFill>
                <a:latin charset="-122" pitchFamily="34" typeface="微软雅黑"/>
                <a:ea charset="-122" pitchFamily="34" typeface="微软雅黑"/>
              </a:rPr>
              <a:t>培养子女的生存能力，不是培养啃老族</a:t>
            </a:r>
          </a:p>
          <a:p>
            <a:pPr algn="ctr">
              <a:lnSpc>
                <a:spcPct val="120000"/>
              </a:lnSpc>
            </a:pPr>
            <a:r>
              <a:rPr altLang="en-US" b="1" lang="zh-CN" sz="4400">
                <a:solidFill>
                  <a:schemeClr val="bg1"/>
                </a:solidFill>
                <a:latin charset="-122" pitchFamily="34" typeface="微软雅黑"/>
                <a:ea charset="-122" pitchFamily="34" typeface="微软雅黑"/>
              </a:rPr>
              <a:t>培养子女的根本目的，在于自立。因此，父母应首先培养子女的生活技能，切忌“饭来张口，衣来伸手”。</a:t>
            </a:r>
          </a:p>
        </p:txBody>
      </p:sp>
    </p:spTree>
    <p:extLst>
      <p:ext uri="{BB962C8B-B14F-4D97-AF65-F5344CB8AC3E}">
        <p14:creationId val="1125273799"/>
      </p:ext>
    </p:extLst>
  </p:cSld>
  <p:clrMapOvr>
    <a:masterClrMapping/>
  </p:clrMapOvr>
  <p:transition>
    <p:fad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53452" y="595631"/>
            <a:ext cx="11885096" cy="3291840"/>
            <a:chOff x="184984" y="595631"/>
            <a:chExt cx="11885096" cy="329184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184984" y="595631"/>
              <a:ext cx="5852160" cy="3291840"/>
            </a:xfrm>
            <a:prstGeom prst="rect">
              <a:avLst/>
            </a:prstGeom>
            <a:ln>
              <a:solidFill>
                <a:schemeClr val="bg1"/>
              </a:solidFill>
            </a:ln>
          </p:spPr>
        </p:pic>
        <p:pic>
          <p:nvPicPr>
            <p:cNvPr id="3" name="图片 2"/>
            <p:cNvPicPr>
              <a:picLocks noChangeAspect="1"/>
            </p:cNvPicPr>
            <p:nvPr/>
          </p:nvPicPr>
          <p:blipFill>
            <a:blip r:embed="rId3">
              <a:extLst>
                <a:ext uri="{28A0092B-C50C-407E-A947-70E740481C1C}">
                  <a14:useLocalDpi/>
                </a:ext>
              </a:extLst>
            </a:blip>
            <a:stretch>
              <a:fillRect/>
            </a:stretch>
          </p:blipFill>
          <p:spPr>
            <a:xfrm>
              <a:off x="6217920" y="595631"/>
              <a:ext cx="5852160" cy="3291840"/>
            </a:xfrm>
            <a:prstGeom prst="rect">
              <a:avLst/>
            </a:prstGeom>
            <a:ln>
              <a:solidFill>
                <a:schemeClr val="bg1"/>
              </a:solidFill>
            </a:ln>
          </p:spPr>
        </p:pic>
      </p:grpSp>
      <p:sp>
        <p:nvSpPr>
          <p:cNvPr id="6" name="Freeform 50"/>
          <p:cNvSpPr>
            <a:spLocks noChangeAspect="1"/>
          </p:cNvSpPr>
          <p:nvPr/>
        </p:nvSpPr>
        <p:spPr bwMode="auto">
          <a:xfrm>
            <a:off x="5312943" y="3132500"/>
            <a:ext cx="1566114" cy="1444345"/>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solidFill>
            <a:srgbClr val="FFFFFF">
              <a:alpha val="50196"/>
            </a:srgbClr>
          </a:solidFill>
          <a:ln w="1270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矩形 6"/>
          <p:cNvSpPr/>
          <p:nvPr/>
        </p:nvSpPr>
        <p:spPr>
          <a:xfrm>
            <a:off x="877613" y="5513174"/>
            <a:ext cx="10820401"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a:solidFill>
                  <a:schemeClr val="bg1"/>
                </a:solidFill>
              </a:rPr>
              <a:t>子女将来必然要在社会中生活，离不开人际交往的能力。</a:t>
            </a:r>
          </a:p>
          <a:p>
            <a:pPr algn="ctr">
              <a:lnSpc>
                <a:spcPct val="130000"/>
              </a:lnSpc>
            </a:pPr>
            <a:r>
              <a:rPr altLang="en-US" lang="zh-CN" smtClean="0">
                <a:solidFill>
                  <a:schemeClr val="bg1"/>
                </a:solidFill>
              </a:rPr>
              <a:t>因此，父母要鼓励孩子多与邻居、长辈、亲友、同伴等各个不同领域的人群去互动交往。</a:t>
            </a:r>
          </a:p>
        </p:txBody>
      </p:sp>
      <p:sp>
        <p:nvSpPr>
          <p:cNvPr id="8" name="矩形 7"/>
          <p:cNvSpPr/>
          <p:nvPr/>
        </p:nvSpPr>
        <p:spPr>
          <a:xfrm>
            <a:off x="2529377" y="4583330"/>
            <a:ext cx="7174992" cy="10424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b="1" lang="zh-CN" sz="4800">
                <a:solidFill>
                  <a:schemeClr val="bg1"/>
                </a:solidFill>
              </a:rPr>
              <a:t>培养子女的人际交往能力</a:t>
            </a:r>
          </a:p>
        </p:txBody>
      </p:sp>
    </p:spTree>
    <p:extLst>
      <p:ext uri="{BB962C8B-B14F-4D97-AF65-F5344CB8AC3E}">
        <p14:creationId val="3968522012"/>
      </p:ext>
    </p:extLst>
  </p:cSld>
  <p:clrMapOvr>
    <a:masterClrMapping/>
  </p:clrMapOvr>
  <p:transition>
    <p:fad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1" name="TextBox 6"/>
          <p:cNvSpPr txBox="1"/>
          <p:nvPr/>
        </p:nvSpPr>
        <p:spPr>
          <a:xfrm>
            <a:off x="0" y="1284147"/>
            <a:ext cx="12192001" cy="3602736"/>
          </a:xfrm>
          <a:prstGeom prst="rect">
            <a:avLst/>
          </a:prstGeom>
          <a:noFill/>
        </p:spPr>
        <p:txBody>
          <a:bodyPr rtlCol="0" wrap="square">
            <a:spAutoFit/>
          </a:bodyPr>
          <a:lstStyle/>
          <a:p>
            <a:pPr algn="ctr">
              <a:lnSpc>
                <a:spcPct val="120000"/>
              </a:lnSpc>
            </a:pPr>
            <a:r>
              <a:rPr altLang="en-US" b="1" lang="zh-CN" sz="4800">
                <a:solidFill>
                  <a:schemeClr val="bg1"/>
                </a:solidFill>
                <a:latin charset="-122" pitchFamily="34" typeface="微软雅黑"/>
                <a:ea charset="-122" pitchFamily="34" typeface="微软雅黑"/>
              </a:rPr>
              <a:t>培养子女良好的生活与学习习惯</a:t>
            </a:r>
          </a:p>
          <a:p>
            <a:pPr algn="ctr">
              <a:lnSpc>
                <a:spcPct val="120000"/>
              </a:lnSpc>
            </a:pPr>
            <a:r>
              <a:rPr altLang="en-US" b="1" lang="zh-CN" sz="4800">
                <a:solidFill>
                  <a:schemeClr val="bg1"/>
                </a:solidFill>
                <a:latin charset="-122" pitchFamily="34" typeface="微软雅黑"/>
                <a:ea charset="-122" pitchFamily="34" typeface="微软雅黑"/>
              </a:rPr>
              <a:t>习惯的力量是巨大的，人一旦养成一个习惯，就会不自觉地在这个轨道上运行。好的习惯将终身受益。 </a:t>
            </a:r>
          </a:p>
        </p:txBody>
      </p:sp>
    </p:spTree>
    <p:extLst>
      <p:ext uri="{BB962C8B-B14F-4D97-AF65-F5344CB8AC3E}">
        <p14:creationId val="3219454209"/>
      </p:ext>
    </p:extLst>
  </p:cSld>
  <p:clrMapOvr>
    <a:masterClrMapping/>
  </p:clrMapOvr>
  <p:transition>
    <p:fad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0"/>
            <a:ext cx="12193200" cy="3991344"/>
          </a:xfrm>
          <a:prstGeom prst="rect">
            <a:avLst/>
          </a:prstGeom>
        </p:spPr>
      </p:pic>
      <p:sp>
        <p:nvSpPr>
          <p:cNvPr id="3" name="矩形 2"/>
          <p:cNvSpPr/>
          <p:nvPr/>
        </p:nvSpPr>
        <p:spPr>
          <a:xfrm>
            <a:off x="0" y="3991344"/>
            <a:ext cx="12192000" cy="240632"/>
          </a:xfrm>
          <a:prstGeom prst="rect">
            <a:avLst/>
          </a:prstGeom>
          <a:solidFill>
            <a:srgbClr val="A0D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lvl="0"/>
            <a:endParaRPr altLang="en-US" lang="zh-CN" sz="4400">
              <a:latin charset="-122" pitchFamily="34" typeface="微软雅黑"/>
              <a:ea charset="-122" pitchFamily="34" typeface="微软雅黑"/>
            </a:endParaRPr>
          </a:p>
        </p:txBody>
      </p:sp>
      <p:sp>
        <p:nvSpPr>
          <p:cNvPr id="4" name="文本框 3"/>
          <p:cNvSpPr txBox="1"/>
          <p:nvPr/>
        </p:nvSpPr>
        <p:spPr>
          <a:xfrm>
            <a:off x="1107639" y="5417438"/>
            <a:ext cx="9098280" cy="1078992"/>
          </a:xfrm>
          <a:prstGeom prst="rect">
            <a:avLst/>
          </a:prstGeom>
          <a:noFill/>
        </p:spPr>
        <p:txBody>
          <a:bodyPr rtlCol="0" wrap="none">
            <a:spAutoFit/>
          </a:bodyPr>
          <a:lstStyle/>
          <a:p>
            <a:pPr algn="ctr">
              <a:lnSpc>
                <a:spcPct val="120000"/>
              </a:lnSpc>
            </a:pPr>
            <a:r>
              <a:rPr altLang="en-US" lang="zh-CN">
                <a:solidFill>
                  <a:schemeClr val="tx1">
                    <a:lumMod val="65000"/>
                    <a:lumOff val="35000"/>
                  </a:schemeClr>
                </a:solidFill>
              </a:rPr>
              <a:t>学会做人是子女将来能够在社会中独立生存的起码条件。</a:t>
            </a:r>
          </a:p>
          <a:p>
            <a:pPr algn="ctr">
              <a:lnSpc>
                <a:spcPct val="120000"/>
              </a:lnSpc>
            </a:pPr>
            <a:r>
              <a:rPr altLang="en-US" lang="zh-CN">
                <a:solidFill>
                  <a:schemeClr val="tx1">
                    <a:lumMod val="65000"/>
                    <a:lumOff val="35000"/>
                  </a:schemeClr>
                </a:solidFill>
              </a:rPr>
              <a:t>成熟而稳定的品格，直接决定了人生的发展状态。</a:t>
            </a:r>
          </a:p>
          <a:p>
            <a:pPr algn="ctr">
              <a:lnSpc>
                <a:spcPct val="120000"/>
              </a:lnSpc>
            </a:pPr>
            <a:r>
              <a:rPr altLang="en-US" lang="zh-CN">
                <a:solidFill>
                  <a:schemeClr val="tx1">
                    <a:lumMod val="65000"/>
                    <a:lumOff val="35000"/>
                  </a:schemeClr>
                </a:solidFill>
              </a:rPr>
              <a:t>因此，应培养子女良好的品格，如友爱、诚信、宽容、谦虚、勤劳、节俭、分享、体谅等。</a:t>
            </a:r>
          </a:p>
        </p:txBody>
      </p:sp>
      <p:sp>
        <p:nvSpPr>
          <p:cNvPr id="6" name="TextBox 1"/>
          <p:cNvSpPr txBox="1"/>
          <p:nvPr/>
        </p:nvSpPr>
        <p:spPr>
          <a:xfrm>
            <a:off x="533147" y="4469799"/>
            <a:ext cx="11125705" cy="910742"/>
          </a:xfrm>
          <a:prstGeom prst="rect">
            <a:avLst/>
          </a:prstGeom>
          <a:noFill/>
        </p:spPr>
        <p:txBody>
          <a:bodyPr rtlCol="0" wrap="square">
            <a:spAutoFit/>
          </a:bodyPr>
          <a:lstStyle/>
          <a:p>
            <a:pPr algn="ctr">
              <a:lnSpc>
                <a:spcPct val="112000"/>
              </a:lnSpc>
            </a:pPr>
            <a:r>
              <a:rPr altLang="en-US" b="1" lang="zh-CN" smtClean="0" sz="4800">
                <a:solidFill>
                  <a:srgbClr val="6AAE2C"/>
                </a:solidFill>
                <a:latin typeface="+mn-ea"/>
              </a:rPr>
              <a:t>教子女做人，培养良好的品格</a:t>
            </a:r>
          </a:p>
        </p:txBody>
      </p:sp>
    </p:spTree>
    <p:extLst>
      <p:ext uri="{BB962C8B-B14F-4D97-AF65-F5344CB8AC3E}">
        <p14:creationId val="1447469499"/>
      </p:ext>
    </p:extLst>
  </p:cSld>
  <p:clrMapOvr>
    <a:masterClrMapping/>
  </p:clrMapOvr>
  <p:transition>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46899" y="2060075"/>
            <a:ext cx="9298201" cy="3074727"/>
            <a:chOff x="5646408" y="4909347"/>
            <a:chExt cx="4579100" cy="1514216"/>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8026156" y="4909348"/>
              <a:ext cx="1009477" cy="1514214"/>
            </a:xfrm>
            <a:prstGeom prst="rect">
              <a:avLst/>
            </a:prstGeom>
            <a:ln>
              <a:solidFill>
                <a:schemeClr val="bg1"/>
              </a:solidFill>
            </a:ln>
          </p:spPr>
        </p:pic>
        <p:pic>
          <p:nvPicPr>
            <p:cNvPr id="4" name="图片 3"/>
            <p:cNvPicPr>
              <a:picLocks noChangeAspect="1"/>
            </p:cNvPicPr>
            <p:nvPr/>
          </p:nvPicPr>
          <p:blipFill>
            <a:blip r:embed="rId3">
              <a:extLst>
                <a:ext uri="{28A0092B-C50C-407E-A947-70E740481C1C}">
                  <a14:useLocalDpi/>
                </a:ext>
              </a:extLst>
            </a:blip>
            <a:stretch>
              <a:fillRect/>
            </a:stretch>
          </p:blipFill>
          <p:spPr>
            <a:xfrm>
              <a:off x="6836282" y="4909348"/>
              <a:ext cx="1009477" cy="1514214"/>
            </a:xfrm>
            <a:prstGeom prst="rect">
              <a:avLst/>
            </a:prstGeom>
            <a:ln>
              <a:solidFill>
                <a:schemeClr val="bg1"/>
              </a:solidFill>
            </a:ln>
          </p:spPr>
        </p:pic>
        <p:pic>
          <p:nvPicPr>
            <p:cNvPr id="5" name="图片 4"/>
            <p:cNvPicPr>
              <a:picLocks noChangeAspect="1"/>
            </p:cNvPicPr>
            <p:nvPr/>
          </p:nvPicPr>
          <p:blipFill>
            <a:blip r:embed="rId4">
              <a:extLst>
                <a:ext uri="{28A0092B-C50C-407E-A947-70E740481C1C}">
                  <a14:useLocalDpi/>
                </a:ext>
              </a:extLst>
            </a:blip>
            <a:stretch>
              <a:fillRect/>
            </a:stretch>
          </p:blipFill>
          <p:spPr>
            <a:xfrm>
              <a:off x="5646408" y="4909348"/>
              <a:ext cx="1009477" cy="1514214"/>
            </a:xfrm>
            <a:prstGeom prst="rect">
              <a:avLst/>
            </a:prstGeom>
            <a:ln>
              <a:solidFill>
                <a:schemeClr val="bg1"/>
              </a:solidFill>
            </a:ln>
          </p:spPr>
        </p:pic>
        <p:sp>
          <p:nvSpPr>
            <p:cNvPr id="6" name="矩形 5"/>
            <p:cNvSpPr/>
            <p:nvPr/>
          </p:nvSpPr>
          <p:spPr>
            <a:xfrm>
              <a:off x="5646409" y="6139925"/>
              <a:ext cx="1009477" cy="199123"/>
            </a:xfrm>
            <a:prstGeom prst="rect">
              <a:avLst/>
            </a:prstGeom>
            <a:solidFill>
              <a:srgbClr val="6AAE2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anose="020b0502040204020203" pitchFamily="34" typeface="微软雅黑 Light"/>
                  <a:ea charset="-122" panose="020b0502040204020203" pitchFamily="34" typeface="微软雅黑 Light"/>
                </a:rPr>
                <a:t>自信</a:t>
              </a:r>
            </a:p>
          </p:txBody>
        </p:sp>
        <p:sp>
          <p:nvSpPr>
            <p:cNvPr id="7" name="矩形 6"/>
            <p:cNvSpPr/>
            <p:nvPr/>
          </p:nvSpPr>
          <p:spPr>
            <a:xfrm>
              <a:off x="6836283" y="6139925"/>
              <a:ext cx="1009477" cy="199123"/>
            </a:xfrm>
            <a:prstGeom prst="rect">
              <a:avLst/>
            </a:prstGeom>
            <a:solidFill>
              <a:srgbClr val="6AAE2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anose="020b0502040204020203" pitchFamily="34" typeface="微软雅黑 Light"/>
                  <a:ea charset="-122" panose="020b0502040204020203" pitchFamily="34" typeface="微软雅黑 Light"/>
                </a:rPr>
                <a:t>希望</a:t>
              </a:r>
            </a:p>
          </p:txBody>
        </p:sp>
        <p:sp>
          <p:nvSpPr>
            <p:cNvPr id="8" name="矩形 7"/>
            <p:cNvSpPr/>
            <p:nvPr/>
          </p:nvSpPr>
          <p:spPr>
            <a:xfrm>
              <a:off x="8026157" y="6139925"/>
              <a:ext cx="1009477" cy="199123"/>
            </a:xfrm>
            <a:prstGeom prst="rect">
              <a:avLst/>
            </a:prstGeom>
            <a:solidFill>
              <a:srgbClr val="6AAE2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anose="020b0502040204020203" pitchFamily="34" typeface="微软雅黑 Light"/>
                  <a:ea charset="-122" panose="020b0502040204020203" pitchFamily="34" typeface="微软雅黑 Light"/>
                </a:rPr>
                <a:t>乐观</a:t>
              </a:r>
            </a:p>
          </p:txBody>
        </p:sp>
        <p:pic>
          <p:nvPicPr>
            <p:cNvPr descr="F:\360云盘\02-个人资料\！PPT图片及版面资源\04-PPT精选插图\01-生活类\02-生活人物\look.com.ua-76309.JPG" id="9" name="Picture 3"/>
            <p:cNvPicPr>
              <a:picLocks noChangeArrowheads="1" noChangeAspect="1"/>
            </p:cNvPicPr>
            <p:nvPr/>
          </p:nvPicPr>
          <p:blipFill>
            <a:blip r:embed="rId5">
              <a:extLst>
                <a:ext uri="{28A0092B-C50C-407E-A947-70E740481C1C}">
                  <a14:useLocalDpi/>
                </a:ext>
              </a:extLst>
            </a:blip>
            <a:stretch>
              <a:fillRect/>
            </a:stretch>
          </p:blipFill>
          <p:spPr bwMode="auto">
            <a:xfrm>
              <a:off x="9216031" y="4909347"/>
              <a:ext cx="1009477" cy="1514216"/>
            </a:xfrm>
            <a:prstGeom prst="rect">
              <a:avLst/>
            </a:prstGeom>
            <a:ln>
              <a:solidFill>
                <a:schemeClr val="bg1"/>
              </a:solidFill>
            </a:ln>
            <a:extLst>
              <a:ext uri="{909E8E84-426E-40DD-AFC4-6F175D3DCCD1}">
                <a14:hiddenFill>
                  <a:solidFill>
                    <a:srgbClr val="FFFFFF"/>
                  </a:solidFill>
                </a14:hiddenFill>
              </a:ext>
            </a:extLst>
          </p:spPr>
        </p:pic>
        <p:sp>
          <p:nvSpPr>
            <p:cNvPr id="10" name="矩形 9"/>
            <p:cNvSpPr/>
            <p:nvPr/>
          </p:nvSpPr>
          <p:spPr>
            <a:xfrm>
              <a:off x="9216030" y="6138355"/>
              <a:ext cx="1009477" cy="199123"/>
            </a:xfrm>
            <a:prstGeom prst="rect">
              <a:avLst/>
            </a:prstGeom>
            <a:solidFill>
              <a:srgbClr val="6AAE2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anose="020b0502040204020203" pitchFamily="34" typeface="微软雅黑 Light"/>
                  <a:ea charset="-122" panose="020b0502040204020203" pitchFamily="34" typeface="微软雅黑 Light"/>
                </a:rPr>
                <a:t>韧性</a:t>
              </a:r>
            </a:p>
          </p:txBody>
        </p:sp>
      </p:grpSp>
      <p:sp>
        <p:nvSpPr>
          <p:cNvPr id="11" name="矩形 10"/>
          <p:cNvSpPr/>
          <p:nvPr/>
        </p:nvSpPr>
        <p:spPr>
          <a:xfrm>
            <a:off x="539261" y="5252190"/>
            <a:ext cx="11113477" cy="804672"/>
          </a:xfrm>
          <a:prstGeom prst="rect">
            <a:avLst/>
          </a:prstGeom>
        </p:spPr>
        <p:txBody>
          <a:bodyPr wrap="square">
            <a:spAutoFit/>
          </a:bodyPr>
          <a:lstStyle/>
          <a:p>
            <a:pPr>
              <a:lnSpc>
                <a:spcPct val="130000"/>
              </a:lnSpc>
            </a:pPr>
            <a:r>
              <a:rPr altLang="en-US" lang="zh-CN" smtClean="0">
                <a:solidFill>
                  <a:schemeClr val="bg1"/>
                </a:solidFill>
                <a:latin typeface="+mj-ea"/>
                <a:ea typeface="+mj-ea"/>
              </a:rPr>
              <a:t>心理资本是指个体在成长和发展过程中表现出来的一种积极心理状态，包括四个要素：自信、希望、乐观和韧性。子女心理资本的提升比智力因素的提升更重要，因此，父母应有意识地培养和提升子女的心理资本。</a:t>
            </a:r>
          </a:p>
        </p:txBody>
      </p:sp>
      <p:sp>
        <p:nvSpPr>
          <p:cNvPr id="13" name="TextBox 6"/>
          <p:cNvSpPr txBox="1"/>
          <p:nvPr/>
        </p:nvSpPr>
        <p:spPr>
          <a:xfrm>
            <a:off x="3178448" y="872861"/>
            <a:ext cx="5835104" cy="969264"/>
          </a:xfrm>
          <a:prstGeom prst="rect">
            <a:avLst/>
          </a:prstGeom>
          <a:noFill/>
        </p:spPr>
        <p:txBody>
          <a:bodyPr rtlCol="0" wrap="square">
            <a:spAutoFit/>
          </a:bodyPr>
          <a:lstStyle/>
          <a:p>
            <a:pPr algn="ctr">
              <a:lnSpc>
                <a:spcPct val="120000"/>
              </a:lnSpc>
            </a:pPr>
            <a:r>
              <a:rPr altLang="en-US" b="1" lang="zh-CN" smtClean="0" sz="4800">
                <a:solidFill>
                  <a:schemeClr val="bg1"/>
                </a:solidFill>
                <a:latin charset="-122" pitchFamily="34" typeface="微软雅黑"/>
                <a:ea charset="-122" pitchFamily="34" typeface="微软雅黑"/>
              </a:rPr>
              <a:t>培养子女的心理资本</a:t>
            </a:r>
          </a:p>
        </p:txBody>
      </p:sp>
      <p:cxnSp>
        <p:nvCxnSpPr>
          <p:cNvPr id="20" name="肘形连接符 19"/>
          <p:cNvCxnSpPr>
            <a:stCxn id="5" idx="1"/>
            <a:endCxn id="13" idx="1"/>
          </p:cNvCxnSpPr>
          <p:nvPr/>
        </p:nvCxnSpPr>
        <p:spPr>
          <a:xfrm flipH="1" rot="10800000">
            <a:off x="1446899" y="1357493"/>
            <a:ext cx="1731549" cy="2239945"/>
          </a:xfrm>
          <a:prstGeom prst="bentConnector3">
            <a:avLst>
              <a:gd fmla="val -13202" name="adj1"/>
            </a:avLst>
          </a:prstGeom>
          <a:ln w="12700">
            <a:solidFill>
              <a:schemeClr val="bg1"/>
            </a:solidFill>
            <a:headEnd len="med" type="none" w="lg"/>
            <a:tailEnd len="med" type="oval" w="med"/>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9" idx="3"/>
            <a:endCxn id="13" idx="3"/>
          </p:cNvCxnSpPr>
          <p:nvPr/>
        </p:nvCxnSpPr>
        <p:spPr>
          <a:xfrm flipH="1" flipV="1">
            <a:off x="9013552" y="1357493"/>
            <a:ext cx="1731548" cy="2239946"/>
          </a:xfrm>
          <a:prstGeom prst="bentConnector3">
            <a:avLst>
              <a:gd fmla="val -13202" name="adj1"/>
            </a:avLst>
          </a:prstGeom>
          <a:ln w="12700">
            <a:solidFill>
              <a:schemeClr val="bg1"/>
            </a:solidFill>
            <a:headEnd len="med" type="none" w="lg"/>
            <a:tailEnd len="med" type="oval" w="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5" idx="3"/>
            <a:endCxn id="4" idx="1"/>
          </p:cNvCxnSpPr>
          <p:nvPr/>
        </p:nvCxnSpPr>
        <p:spPr>
          <a:xfrm>
            <a:off x="3496717" y="3597439"/>
            <a:ext cx="366309" cy="0"/>
          </a:xfrm>
          <a:prstGeom prst="line">
            <a:avLst/>
          </a:prstGeom>
          <a:ln w="12700">
            <a:solidFill>
              <a:schemeClr val="bg1"/>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4" idx="3"/>
            <a:endCxn id="3" idx="1"/>
          </p:cNvCxnSpPr>
          <p:nvPr/>
        </p:nvCxnSpPr>
        <p:spPr>
          <a:xfrm>
            <a:off x="5912844" y="3597439"/>
            <a:ext cx="366309" cy="0"/>
          </a:xfrm>
          <a:prstGeom prst="line">
            <a:avLst/>
          </a:prstGeom>
          <a:ln w="12700">
            <a:solidFill>
              <a:schemeClr val="bg1"/>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3"/>
            <a:endCxn id="9" idx="1"/>
          </p:cNvCxnSpPr>
          <p:nvPr/>
        </p:nvCxnSpPr>
        <p:spPr>
          <a:xfrm>
            <a:off x="8328971" y="3597439"/>
            <a:ext cx="366311" cy="0"/>
          </a:xfrm>
          <a:prstGeom prst="line">
            <a:avLst/>
          </a:prstGeom>
          <a:ln w="12700">
            <a:solidFill>
              <a:schemeClr val="bg1"/>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32592505"/>
      </p:ext>
    </p:extLst>
  </p:cSld>
  <p:clrMapOvr>
    <a:masterClrMapping/>
  </p:clrMapOvr>
  <p:transition>
    <p:fad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3409950" y="5371336"/>
            <a:ext cx="8570251" cy="479685"/>
          </a:xfrm>
          <a:prstGeom prst="roundRect">
            <a:avLst>
              <a:gd fmla="val 7292"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en-US" b="1" lang="zh-CN" smtClean="0" sz="6600">
                <a:solidFill>
                  <a:schemeClr val="bg1"/>
                </a:solidFill>
                <a:latin charset="-122" pitchFamily="34" typeface="微软雅黑"/>
                <a:ea charset="-122" pitchFamily="34" typeface="微软雅黑"/>
              </a:rPr>
              <a:t>亲子教育的方法</a:t>
            </a:r>
          </a:p>
        </p:txBody>
      </p:sp>
      <p:sp>
        <p:nvSpPr>
          <p:cNvPr id="12" name="TextBox 7"/>
          <p:cNvSpPr txBox="1"/>
          <p:nvPr/>
        </p:nvSpPr>
        <p:spPr>
          <a:xfrm>
            <a:off x="4714479" y="4519813"/>
            <a:ext cx="7151048" cy="530352"/>
          </a:xfrm>
          <a:prstGeom prst="rect">
            <a:avLst/>
          </a:prstGeom>
          <a:noFill/>
        </p:spPr>
        <p:txBody>
          <a:bodyPr rtlCol="0" wrap="square">
            <a:spAutoFit/>
          </a:bodyPr>
          <a:lstStyle/>
          <a:p>
            <a:pPr algn="r" defTabSz="914400" eaLnBrk="1" fontAlgn="auto" hangingPunct="1" indent="0" latinLnBrk="0" marL="0" marR="0" rtl="0">
              <a:lnSpc>
                <a:spcPct val="120000"/>
              </a:lnSpc>
              <a:spcBef>
                <a:spcPct val="0"/>
              </a:spcBef>
              <a:spcAft>
                <a:spcPct val="0"/>
              </a:spcAft>
              <a:buClrTx/>
              <a:buSzTx/>
              <a:buFontTx/>
              <a:buNone/>
              <a:defRPr/>
            </a:pPr>
            <a:r>
              <a:rPr altLang="en-US" b="0" lang="zh-CN" smtClean="0" sz="2400">
                <a:ln>
                  <a:noFill/>
                </a:ln>
                <a:solidFill>
                  <a:schemeClr val="bg1"/>
                </a:solidFill>
                <a:effectLst/>
                <a:latin charset="-122" pitchFamily="34" typeface="微软雅黑"/>
                <a:ea charset="-122" pitchFamily="34" typeface="微软雅黑"/>
              </a:rPr>
              <a:t>第三章</a:t>
            </a:r>
          </a:p>
        </p:txBody>
      </p:sp>
      <p:sp>
        <p:nvSpPr>
          <p:cNvPr id="13" name="任意多边形 12"/>
          <p:cNvSpPr/>
          <p:nvPr/>
        </p:nvSpPr>
        <p:spPr>
          <a:xfrm>
            <a:off x="-1" y="0"/>
            <a:ext cx="9825481" cy="4895850"/>
          </a:xfrm>
          <a:custGeom>
            <a:gdLst>
              <a:gd fmla="*/ 0 w 9209242" name="connsiteX0"/>
              <a:gd fmla="*/ 0 h 4588790" name="connsiteY0"/>
              <a:gd fmla="*/ 9209242 w 9209242" name="connsiteX1"/>
              <a:gd fmla="*/ 0 h 4588790" name="connsiteY1"/>
              <a:gd fmla="*/ 9125476 w 9209242" name="connsiteX2"/>
              <a:gd fmla="*/ 3183568 h 4588790" name="connsiteY2"/>
              <a:gd fmla="*/ 3165982 w 9209242" name="connsiteX3"/>
              <a:gd fmla="*/ 4588790 h 4588790" name="connsiteY3"/>
              <a:gd fmla="*/ 0 w 9209242" name="connsiteX4"/>
              <a:gd fmla="*/ 1616292 h 45887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88790" w="9209242">
                <a:moveTo>
                  <a:pt x="0" y="0"/>
                </a:moveTo>
                <a:lnTo>
                  <a:pt x="9209242" y="0"/>
                </a:lnTo>
                <a:lnTo>
                  <a:pt x="9125476" y="3183568"/>
                </a:lnTo>
                <a:lnTo>
                  <a:pt x="3165982" y="4588790"/>
                </a:lnTo>
                <a:lnTo>
                  <a:pt x="0" y="1616292"/>
                </a:lnTo>
                <a:close/>
              </a:path>
            </a:pathLst>
          </a:custGeom>
          <a:blipFill dpi="0" rotWithShape="1">
            <a:blip r:embed="rId2">
              <a:extLst>
                <a:ext uri="{28A0092B-C50C-407E-A947-70E740481C1C}">
                  <a14:useLocalDpi/>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97199177"/>
      </p:ext>
    </p:extLst>
  </p:cSld>
  <p:clrMapOvr>
    <a:masterClrMapping/>
  </p:clrMapOvr>
  <mc:AlternateContent>
    <mc:Choice Requires="p14">
      <p:transition spd="med">
        <p14:prism/>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a:ext>
            </a:extLst>
          </a:blip>
          <a:stretch>
            <a:fillRect/>
          </a:stretch>
        </p:blipFill>
        <p:spPr>
          <a:xfrm>
            <a:off x="6116874" y="1004745"/>
            <a:ext cx="6075126" cy="2814884"/>
          </a:xfrm>
          <a:prstGeom prst="rect">
            <a:avLst/>
          </a:prstGeom>
          <a:ln>
            <a:solidFill>
              <a:schemeClr val="bg1"/>
            </a:solidFill>
          </a:ln>
        </p:spPr>
      </p:pic>
      <p:pic>
        <p:nvPicPr>
          <p:cNvPr id="11" name="图片 10"/>
          <p:cNvPicPr>
            <a:picLocks noChangeAspect="1"/>
          </p:cNvPicPr>
          <p:nvPr/>
        </p:nvPicPr>
        <p:blipFill>
          <a:blip r:embed="rId4">
            <a:extLst>
              <a:ext uri="{28A0092B-C50C-407E-A947-70E740481C1C}">
                <a14:useLocalDpi/>
              </a:ext>
            </a:extLst>
          </a:blip>
          <a:stretch>
            <a:fillRect/>
          </a:stretch>
        </p:blipFill>
        <p:spPr>
          <a:xfrm>
            <a:off x="0" y="1004745"/>
            <a:ext cx="6075126" cy="2814884"/>
          </a:xfrm>
          <a:prstGeom prst="rect">
            <a:avLst/>
          </a:prstGeom>
          <a:ln>
            <a:solidFill>
              <a:schemeClr val="bg1"/>
            </a:solidFill>
          </a:ln>
        </p:spPr>
      </p:pic>
      <p:sp>
        <p:nvSpPr>
          <p:cNvPr id="4" name="Freeform 50"/>
          <p:cNvSpPr>
            <a:spLocks noChangeAspect="1"/>
          </p:cNvSpPr>
          <p:nvPr/>
        </p:nvSpPr>
        <p:spPr bwMode="auto">
          <a:xfrm>
            <a:off x="5312943" y="3077908"/>
            <a:ext cx="1566114" cy="1444345"/>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solidFill>
            <a:srgbClr val="FFFFFF">
              <a:alpha val="50196"/>
            </a:srgbClr>
          </a:solidFill>
          <a:ln w="12700">
            <a:solidFill>
              <a:schemeClr val="bg1"/>
            </a:solidFill>
          </a:ln>
          <a:extLst/>
        </p:spPr>
        <p:txBody>
          <a:bodyPr anchor="ctr" anchorCtr="0" bIns="45720" compatLnSpc="1" lIns="91440" numCol="1" rIns="91440" tIns="45720" vert="horz" wrap="square">
            <a:prstTxWarp prst="textNoShape">
              <a:avLst/>
            </a:prstTxWarp>
          </a:bodyPr>
          <a:lstStyle/>
          <a:p>
            <a:pPr algn="ctr"/>
            <a:endParaRPr altLang="en-US" b="1" lang="zh-CN"/>
          </a:p>
        </p:txBody>
      </p:sp>
      <p:sp>
        <p:nvSpPr>
          <p:cNvPr id="5" name="矩形 4"/>
          <p:cNvSpPr/>
          <p:nvPr/>
        </p:nvSpPr>
        <p:spPr>
          <a:xfrm>
            <a:off x="601249" y="5525700"/>
            <a:ext cx="11323529"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a:solidFill>
                  <a:schemeClr val="bg1"/>
                </a:solidFill>
              </a:rPr>
              <a:t>孩子在两岁以前，情绪感应非常灵敏，情绪管理也比较容易。父母要和孩子建立稳定的亲密关系和信赖关系，比如陪伴孩子玩耍，带孩子睡觉等，这对将来孩子和父母的感情维系具有决定性的作用。</a:t>
            </a:r>
          </a:p>
        </p:txBody>
      </p:sp>
      <p:sp>
        <p:nvSpPr>
          <p:cNvPr id="6" name="矩形 5"/>
          <p:cNvSpPr/>
          <p:nvPr/>
        </p:nvSpPr>
        <p:spPr>
          <a:xfrm>
            <a:off x="1295946" y="4590764"/>
            <a:ext cx="9600109" cy="10424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b="1" lang="zh-CN" sz="4800">
                <a:solidFill>
                  <a:schemeClr val="bg1"/>
                </a:solidFill>
              </a:rPr>
              <a:t>两岁以前，培养和孩子的亲密关系</a:t>
            </a:r>
          </a:p>
        </p:txBody>
      </p:sp>
    </p:spTree>
    <p:extLst>
      <p:ext uri="{BB962C8B-B14F-4D97-AF65-F5344CB8AC3E}">
        <p14:creationId val="1138548878"/>
      </p:ext>
    </p:extLst>
  </p:cSld>
  <p:clrMapOvr>
    <a:masterClrMapping/>
  </p:clrMapOvr>
  <p:transition>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5" name="圆角矩形 4"/>
          <p:cNvSpPr/>
          <p:nvPr/>
        </p:nvSpPr>
        <p:spPr>
          <a:xfrm>
            <a:off x="-1" y="0"/>
            <a:ext cx="6096001" cy="6858000"/>
          </a:xfrm>
          <a:prstGeom prst="roundRect">
            <a:avLst>
              <a:gd fmla="val 0" name="adj"/>
            </a:avLst>
          </a:prstGeom>
          <a:solidFill>
            <a:srgbClr val="5083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6"/>
          <p:cNvSpPr txBox="1"/>
          <p:nvPr/>
        </p:nvSpPr>
        <p:spPr>
          <a:xfrm>
            <a:off x="-1" y="5119619"/>
            <a:ext cx="12192001" cy="3602736"/>
          </a:xfrm>
          <a:prstGeom prst="rect">
            <a:avLst/>
          </a:prstGeom>
          <a:noFill/>
        </p:spPr>
        <p:txBody>
          <a:bodyPr rtlCol="0" wrap="square">
            <a:spAutoFit/>
          </a:bodyPr>
          <a:lstStyle/>
          <a:p>
            <a:pPr algn="ctr">
              <a:lnSpc>
                <a:spcPct val="120000"/>
              </a:lnSpc>
            </a:pPr>
            <a:r>
              <a:rPr altLang="zh-CN" b="1" lang="en-US" smtClean="0" sz="4800">
                <a:solidFill>
                  <a:schemeClr val="bg1"/>
                </a:solidFill>
                <a:latin charset="-122" pitchFamily="34" typeface="微软雅黑"/>
                <a:ea charset="-122" pitchFamily="34" typeface="微软雅黑"/>
              </a:rPr>
              <a:t>2-6岁，让孩子接触大自然</a:t>
            </a:r>
          </a:p>
          <a:p>
            <a:pPr algn="ctr">
              <a:lnSpc>
                <a:spcPct val="120000"/>
              </a:lnSpc>
            </a:pPr>
            <a:r>
              <a:rPr altLang="zh-CN" b="1" lang="en-US" smtClean="0" sz="4800">
                <a:solidFill>
                  <a:schemeClr val="bg1"/>
                </a:solidFill>
                <a:latin charset="-122" pitchFamily="34" typeface="微软雅黑"/>
                <a:ea charset="-122" pitchFamily="34" typeface="微软雅黑"/>
              </a:rPr>
              <a:t>孩子在6岁前是用非语言的方式来感知世界的。把孩子带到大自然中去，让孩子用眼睛、用心灵感受世界。</a:t>
            </a:r>
          </a:p>
        </p:txBody>
      </p:sp>
      <p:sp>
        <p:nvSpPr>
          <p:cNvPr id="2" name="矩形 1"/>
          <p:cNvSpPr/>
          <p:nvPr/>
        </p:nvSpPr>
        <p:spPr>
          <a:xfrm>
            <a:off x="346933" y="2436337"/>
            <a:ext cx="5513541" cy="2218944"/>
          </a:xfrm>
          <a:prstGeom prst="rect">
            <a:avLst/>
          </a:prstGeom>
        </p:spPr>
        <p:txBody>
          <a:bodyPr wrap="square">
            <a:spAutoFit/>
          </a:bodyPr>
          <a:lstStyle/>
          <a:p>
            <a:pPr>
              <a:lnSpc>
                <a:spcPct val="120000"/>
              </a:lnSpc>
              <a:spcBef>
                <a:spcPts val="600"/>
              </a:spcBef>
              <a:spcAft>
                <a:spcPts val="600"/>
              </a:spcAft>
            </a:pPr>
            <a:r>
              <a:rPr altLang="en-US" lang="zh-CN">
                <a:solidFill>
                  <a:schemeClr val="bg1"/>
                </a:solidFill>
              </a:rPr>
              <a:t>孩子在六岁前，应该重点发展右脑，让他这种敏锐的感知力一直保持到成年，而理性思维的开发应该在七岁以后。</a:t>
            </a:r>
          </a:p>
          <a:p>
            <a:pPr>
              <a:lnSpc>
                <a:spcPct val="120000"/>
              </a:lnSpc>
              <a:spcBef>
                <a:spcPts val="600"/>
              </a:spcBef>
              <a:spcAft>
                <a:spcPts val="600"/>
              </a:spcAft>
            </a:pPr>
            <a:r>
              <a:rPr altLang="en-US" lang="zh-CN">
                <a:solidFill>
                  <a:schemeClr val="bg1"/>
                </a:solidFill>
              </a:rPr>
              <a:t>那么，我们该如何发展孩子的右脑？最简单的方法就是让孩子接触大自然，而不要过早地让他认字、读书。尽量用形体、绘画和想象的方式与孩子交流。</a:t>
            </a:r>
          </a:p>
        </p:txBody>
      </p:sp>
    </p:spTree>
    <p:extLst>
      <p:ext uri="{BB962C8B-B14F-4D97-AF65-F5344CB8AC3E}">
        <p14:creationId val="753814906"/>
      </p:ext>
    </p:extLst>
  </p:cSld>
  <p:clrMapOvr>
    <a:masterClrMapping/>
  </p:clrMapOvr>
  <p:transition>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4" name="TextBox 6"/>
          <p:cNvSpPr txBox="1"/>
          <p:nvPr/>
        </p:nvSpPr>
        <p:spPr>
          <a:xfrm>
            <a:off x="-1" y="5187859"/>
            <a:ext cx="12192001" cy="3602736"/>
          </a:xfrm>
          <a:prstGeom prst="rect">
            <a:avLst/>
          </a:prstGeom>
          <a:noFill/>
        </p:spPr>
        <p:txBody>
          <a:bodyPr rtlCol="0" wrap="square">
            <a:spAutoFit/>
          </a:bodyPr>
          <a:lstStyle/>
          <a:p>
            <a:pPr algn="ctr">
              <a:lnSpc>
                <a:spcPct val="120000"/>
              </a:lnSpc>
            </a:pPr>
            <a:r>
              <a:rPr altLang="zh-CN" b="1" lang="en-US" smtClean="0" sz="4800">
                <a:solidFill>
                  <a:schemeClr val="bg1"/>
                </a:solidFill>
                <a:latin charset="-122" pitchFamily="34" typeface="微软雅黑"/>
                <a:ea charset="-122" pitchFamily="34" typeface="微软雅黑"/>
              </a:rPr>
              <a:t>6-10岁，允许他们犯错误</a:t>
            </a:r>
          </a:p>
          <a:p>
            <a:pPr algn="ctr">
              <a:lnSpc>
                <a:spcPct val="120000"/>
              </a:lnSpc>
            </a:pPr>
            <a:r>
              <a:rPr altLang="zh-CN" b="1" lang="en-US" smtClean="0" sz="4800">
                <a:solidFill>
                  <a:schemeClr val="bg1"/>
                </a:solidFill>
                <a:latin charset="-122" pitchFamily="34" typeface="微软雅黑"/>
                <a:ea charset="-122" pitchFamily="34" typeface="微软雅黑"/>
              </a:rPr>
              <a:t>如果不犯错，他就失去了通过犯错的经验去学习和成长的机会。但是犯错要及时指出、纠正。</a:t>
            </a:r>
          </a:p>
        </p:txBody>
      </p:sp>
    </p:spTree>
    <p:extLst>
      <p:ext uri="{BB962C8B-B14F-4D97-AF65-F5344CB8AC3E}">
        <p14:creationId val="2266007916"/>
      </p:ext>
    </p:extLst>
  </p:cSld>
  <p:clrMapOvr>
    <a:masterClrMapping/>
  </p:clrMapOvr>
  <p:transition>
    <p:fad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TextBox 6"/>
          <p:cNvSpPr txBox="1"/>
          <p:nvPr/>
        </p:nvSpPr>
        <p:spPr>
          <a:xfrm>
            <a:off x="284813" y="495937"/>
            <a:ext cx="11907187" cy="2660904"/>
          </a:xfrm>
          <a:prstGeom prst="rect">
            <a:avLst/>
          </a:prstGeom>
          <a:noFill/>
        </p:spPr>
        <p:txBody>
          <a:bodyPr rtlCol="0" wrap="square">
            <a:spAutoFit/>
          </a:bodyPr>
          <a:lstStyle/>
          <a:p>
            <a:pPr>
              <a:lnSpc>
                <a:spcPct val="120000"/>
              </a:lnSpc>
              <a:spcAft>
                <a:spcPts val="600"/>
              </a:spcAft>
            </a:pPr>
            <a:r>
              <a:rPr altLang="zh-CN" b="1" lang="en-US" smtClean="0" sz="3200">
                <a:solidFill>
                  <a:schemeClr val="bg1"/>
                </a:solidFill>
                <a:latin charset="-122" pitchFamily="34" typeface="微软雅黑"/>
                <a:ea charset="-122" pitchFamily="34" typeface="微软雅黑"/>
              </a:rPr>
              <a:t>10-14岁，以赏识和认同发掘孩子独特的优秀</a:t>
            </a:r>
          </a:p>
          <a:p>
            <a:pPr>
              <a:lnSpc>
                <a:spcPct val="120000"/>
              </a:lnSpc>
              <a:spcAft>
                <a:spcPts val="600"/>
              </a:spcAft>
            </a:pPr>
            <a:r>
              <a:rPr altLang="zh-CN" b="1" lang="en-US" smtClean="0" sz="3200">
                <a:solidFill>
                  <a:schemeClr val="bg1"/>
                </a:solidFill>
                <a:latin charset="-122" pitchFamily="34" typeface="微软雅黑"/>
                <a:ea charset="-122" pitchFamily="34" typeface="微软雅黑"/>
              </a:rPr>
              <a:t>世界上没有完全相同的两片叶子，</a:t>
            </a:r>
          </a:p>
          <a:p>
            <a:pPr>
              <a:lnSpc>
                <a:spcPct val="120000"/>
              </a:lnSpc>
              <a:spcAft>
                <a:spcPts val="600"/>
              </a:spcAft>
            </a:pPr>
            <a:r>
              <a:rPr altLang="zh-CN" b="1" lang="en-US" smtClean="0" sz="3200">
                <a:solidFill>
                  <a:schemeClr val="bg1"/>
                </a:solidFill>
                <a:latin charset="-122" pitchFamily="34" typeface="微软雅黑"/>
                <a:ea charset="-122" pitchFamily="34" typeface="微软雅黑"/>
              </a:rPr>
              <a:t>我们也不要期望自己的孩子和别的孩子一样，</a:t>
            </a:r>
          </a:p>
          <a:p>
            <a:pPr>
              <a:lnSpc>
                <a:spcPct val="120000"/>
              </a:lnSpc>
              <a:spcAft>
                <a:spcPts val="600"/>
              </a:spcAft>
            </a:pPr>
            <a:r>
              <a:rPr altLang="zh-CN" b="1" lang="en-US" smtClean="0" sz="3200">
                <a:solidFill>
                  <a:schemeClr val="bg1"/>
                </a:solidFill>
                <a:latin charset="-122" pitchFamily="34" typeface="微软雅黑"/>
                <a:ea charset="-122" pitchFamily="34" typeface="微软雅黑"/>
              </a:rPr>
              <a:t>我们要真正尊重孩子的成长，让孩子活出自己。</a:t>
            </a:r>
          </a:p>
        </p:txBody>
      </p:sp>
    </p:spTree>
    <p:extLst>
      <p:ext uri="{BB962C8B-B14F-4D97-AF65-F5344CB8AC3E}">
        <p14:creationId val="3602086403"/>
      </p:ext>
    </p:extLst>
  </p:cSld>
  <p:clrMapOvr>
    <a:masterClrMapping/>
  </p:clrMapOvr>
  <p:transition>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439405586"/>
      </p:ext>
    </p:extLst>
  </p:cSld>
  <p:clrMapOvr>
    <a:masterClrMapping/>
  </p:clrMapOvr>
  <mc:AlternateContent>
    <mc:Choice Requires="p14">
      <p:transition spd="med">
        <p14:flip dir="r"/>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 name="圆角矩形 1"/>
          <p:cNvSpPr/>
          <p:nvPr/>
        </p:nvSpPr>
        <p:spPr>
          <a:xfrm>
            <a:off x="0" y="0"/>
            <a:ext cx="12192000" cy="6858000"/>
          </a:xfrm>
          <a:prstGeom prst="roundRect">
            <a:avLst>
              <a:gd fmla="val 0" name="adj"/>
            </a:avLst>
          </a:prstGeom>
          <a:solidFill>
            <a:schemeClr val="tx1">
              <a:lumMod val="95000"/>
              <a:lumOff val="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6"/>
          <p:cNvSpPr txBox="1"/>
          <p:nvPr/>
        </p:nvSpPr>
        <p:spPr>
          <a:xfrm>
            <a:off x="3747541" y="495937"/>
            <a:ext cx="8259580" cy="3831336"/>
          </a:xfrm>
          <a:prstGeom prst="rect">
            <a:avLst/>
          </a:prstGeom>
          <a:noFill/>
        </p:spPr>
        <p:txBody>
          <a:bodyPr rtlCol="0" wrap="square">
            <a:spAutoFit/>
          </a:bodyPr>
          <a:lstStyle/>
          <a:p>
            <a:pPr algn="r">
              <a:lnSpc>
                <a:spcPct val="120000"/>
              </a:lnSpc>
              <a:spcAft>
                <a:spcPts val="600"/>
              </a:spcAft>
            </a:pPr>
            <a:r>
              <a:rPr altLang="zh-CN" b="1" lang="en-US" smtClean="0" sz="3200">
                <a:solidFill>
                  <a:schemeClr val="bg1"/>
                </a:solidFill>
                <a:latin charset="-122" pitchFamily="34" typeface="微软雅黑"/>
                <a:ea charset="-122" pitchFamily="34" typeface="微软雅黑"/>
              </a:rPr>
              <a:t>14-18岁，以民主和宽容化解叛逆的青春</a:t>
            </a:r>
          </a:p>
          <a:p>
            <a:pPr algn="r">
              <a:lnSpc>
                <a:spcPct val="120000"/>
              </a:lnSpc>
              <a:spcAft>
                <a:spcPts val="600"/>
              </a:spcAft>
            </a:pPr>
            <a:r>
              <a:rPr altLang="zh-CN" b="1" lang="en-US" smtClean="0" sz="3200">
                <a:solidFill>
                  <a:schemeClr val="bg1"/>
                </a:solidFill>
                <a:latin charset="-122" pitchFamily="34" typeface="微软雅黑"/>
                <a:ea charset="-122" pitchFamily="34" typeface="微软雅黑"/>
              </a:rPr>
              <a:t>生活在民主家庭的孩子，并不会有明显的青春期叛逆行为</a:t>
            </a:r>
          </a:p>
          <a:p>
            <a:pPr algn="r">
              <a:lnSpc>
                <a:spcPct val="120000"/>
              </a:lnSpc>
              <a:spcAft>
                <a:spcPts val="600"/>
              </a:spcAft>
            </a:pPr>
            <a:r>
              <a:rPr altLang="zh-CN" b="1" lang="en-US" smtClean="0" sz="3200">
                <a:solidFill>
                  <a:schemeClr val="bg1"/>
                </a:solidFill>
                <a:latin charset="-122" pitchFamily="34" typeface="微软雅黑"/>
                <a:ea charset="-122" pitchFamily="34" typeface="微软雅黑"/>
              </a:rPr>
              <a:t>因为他不需要挑战权威，以一种开放、宽容的眼光来看孩子</a:t>
            </a:r>
          </a:p>
          <a:p>
            <a:pPr algn="r">
              <a:lnSpc>
                <a:spcPct val="120000"/>
              </a:lnSpc>
              <a:spcAft>
                <a:spcPts val="600"/>
              </a:spcAft>
            </a:pPr>
            <a:r>
              <a:rPr altLang="zh-CN" b="1" lang="en-US" smtClean="0" sz="3200">
                <a:solidFill>
                  <a:schemeClr val="bg1"/>
                </a:solidFill>
                <a:latin charset="-122" pitchFamily="34" typeface="微软雅黑"/>
                <a:ea charset="-122" pitchFamily="34" typeface="微软雅黑"/>
              </a:rPr>
              <a:t>孩子从来就不需要和父母抗争什么</a:t>
            </a:r>
          </a:p>
        </p:txBody>
      </p:sp>
    </p:spTree>
    <p:extLst>
      <p:ext uri="{BB962C8B-B14F-4D97-AF65-F5344CB8AC3E}">
        <p14:creationId val="1561037675"/>
      </p:ext>
    </p:extLst>
  </p:cSld>
  <p:clrMapOvr>
    <a:masterClrMapping/>
  </p:clrMapOvr>
  <p:transition>
    <p:fad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3409950" y="5371336"/>
            <a:ext cx="8570251" cy="479685"/>
          </a:xfrm>
          <a:prstGeom prst="roundRect">
            <a:avLst>
              <a:gd fmla="val 7292"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en-US" b="1" lang="zh-CN" smtClean="0" sz="6600">
                <a:solidFill>
                  <a:schemeClr val="bg1"/>
                </a:solidFill>
                <a:latin charset="-122" pitchFamily="34" typeface="微软雅黑"/>
                <a:ea charset="-122" pitchFamily="34" typeface="微软雅黑"/>
              </a:rPr>
              <a:t>亲子教育的理念</a:t>
            </a:r>
          </a:p>
        </p:txBody>
      </p:sp>
      <p:sp>
        <p:nvSpPr>
          <p:cNvPr id="12" name="TextBox 7"/>
          <p:cNvSpPr txBox="1"/>
          <p:nvPr/>
        </p:nvSpPr>
        <p:spPr>
          <a:xfrm>
            <a:off x="4714479" y="4519813"/>
            <a:ext cx="7151048" cy="530352"/>
          </a:xfrm>
          <a:prstGeom prst="rect">
            <a:avLst/>
          </a:prstGeom>
          <a:noFill/>
        </p:spPr>
        <p:txBody>
          <a:bodyPr rtlCol="0" wrap="square">
            <a:spAutoFit/>
          </a:bodyPr>
          <a:lstStyle/>
          <a:p>
            <a:pPr algn="r" defTabSz="914400" eaLnBrk="1" fontAlgn="auto" hangingPunct="1" indent="0" latinLnBrk="0" marL="0" marR="0" rtl="0">
              <a:lnSpc>
                <a:spcPct val="120000"/>
              </a:lnSpc>
              <a:spcBef>
                <a:spcPct val="0"/>
              </a:spcBef>
              <a:spcAft>
                <a:spcPct val="0"/>
              </a:spcAft>
              <a:buClrTx/>
              <a:buSzTx/>
              <a:buFontTx/>
              <a:buNone/>
              <a:defRPr/>
            </a:pPr>
            <a:r>
              <a:rPr altLang="en-US" b="0" lang="zh-CN" smtClean="0" sz="2400">
                <a:ln>
                  <a:noFill/>
                </a:ln>
                <a:solidFill>
                  <a:schemeClr val="bg1"/>
                </a:solidFill>
                <a:effectLst/>
                <a:latin charset="-122" pitchFamily="34" typeface="微软雅黑"/>
                <a:ea charset="-122" pitchFamily="34" typeface="微软雅黑"/>
              </a:rPr>
              <a:t>第四章</a:t>
            </a:r>
          </a:p>
        </p:txBody>
      </p:sp>
      <p:sp>
        <p:nvSpPr>
          <p:cNvPr id="13" name="任意多边形 12"/>
          <p:cNvSpPr/>
          <p:nvPr/>
        </p:nvSpPr>
        <p:spPr>
          <a:xfrm>
            <a:off x="-1" y="0"/>
            <a:ext cx="9825481" cy="4895850"/>
          </a:xfrm>
          <a:custGeom>
            <a:gdLst>
              <a:gd fmla="*/ 0 w 9209242" name="connsiteX0"/>
              <a:gd fmla="*/ 0 h 4588790" name="connsiteY0"/>
              <a:gd fmla="*/ 9209242 w 9209242" name="connsiteX1"/>
              <a:gd fmla="*/ 0 h 4588790" name="connsiteY1"/>
              <a:gd fmla="*/ 9125476 w 9209242" name="connsiteX2"/>
              <a:gd fmla="*/ 3183568 h 4588790" name="connsiteY2"/>
              <a:gd fmla="*/ 3165982 w 9209242" name="connsiteX3"/>
              <a:gd fmla="*/ 4588790 h 4588790" name="connsiteY3"/>
              <a:gd fmla="*/ 0 w 9209242" name="connsiteX4"/>
              <a:gd fmla="*/ 1616292 h 45887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88790" w="9209242">
                <a:moveTo>
                  <a:pt x="0" y="0"/>
                </a:moveTo>
                <a:lnTo>
                  <a:pt x="9209242" y="0"/>
                </a:lnTo>
                <a:lnTo>
                  <a:pt x="9125476" y="3183568"/>
                </a:lnTo>
                <a:lnTo>
                  <a:pt x="3165982" y="4588790"/>
                </a:lnTo>
                <a:lnTo>
                  <a:pt x="0" y="1616292"/>
                </a:lnTo>
                <a:close/>
              </a:path>
            </a:pathLst>
          </a:custGeom>
          <a:blipFill dpi="0" rotWithShape="1">
            <a:blip r:embed="rId2">
              <a:extLst>
                <a:ext uri="{28A0092B-C50C-407E-A947-70E740481C1C}">
                  <a14:useLocalDpi/>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23990435"/>
      </p:ext>
    </p:extLst>
  </p:cSld>
  <p:clrMapOvr>
    <a:masterClrMapping/>
  </p:clrMapOvr>
  <mc:AlternateContent>
    <mc:Choice Requires="p14">
      <p:transition spd="med">
        <p14:prism/>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a:ext>
            </a:extLst>
          </a:blip>
          <a:stretch>
            <a:fillRect/>
          </a:stretch>
        </p:blipFill>
        <p:spPr>
          <a:xfrm>
            <a:off x="0" y="0"/>
            <a:ext cx="12192000" cy="5084064"/>
          </a:xfrm>
          <a:prstGeom prst="rect">
            <a:avLst/>
          </a:prstGeom>
        </p:spPr>
      </p:pic>
      <p:sp>
        <p:nvSpPr>
          <p:cNvPr id="10" name="圆角矩形 9"/>
          <p:cNvSpPr/>
          <p:nvPr/>
        </p:nvSpPr>
        <p:spPr>
          <a:xfrm>
            <a:off x="0" y="4462818"/>
            <a:ext cx="12192000" cy="621244"/>
          </a:xfrm>
          <a:prstGeom prst="roundRect">
            <a:avLst>
              <a:gd fmla="val 0" name="adj"/>
            </a:avLst>
          </a:prstGeom>
          <a:solidFill>
            <a:srgbClr val="6AAE2C">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flipV="1">
            <a:off x="0" y="5084063"/>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6"/>
          <p:cNvSpPr txBox="1"/>
          <p:nvPr/>
        </p:nvSpPr>
        <p:spPr>
          <a:xfrm>
            <a:off x="409432" y="4452317"/>
            <a:ext cx="7435121" cy="676656"/>
          </a:xfrm>
          <a:prstGeom prst="rect">
            <a:avLst/>
          </a:prstGeom>
          <a:noFill/>
        </p:spPr>
        <p:txBody>
          <a:bodyPr rtlCol="0" wrap="square">
            <a:spAutoFit/>
          </a:bodyPr>
          <a:lstStyle/>
          <a:p>
            <a:pPr>
              <a:lnSpc>
                <a:spcPct val="120000"/>
              </a:lnSpc>
            </a:pPr>
            <a:r>
              <a:rPr altLang="en-US" b="1" lang="zh-CN" sz="3200">
                <a:solidFill>
                  <a:schemeClr val="bg1"/>
                </a:solidFill>
                <a:latin charset="-122" pitchFamily="34" typeface="微软雅黑"/>
                <a:ea charset="-122" pitchFamily="34" typeface="微软雅黑"/>
              </a:rPr>
              <a:t>学习育儿知识是父母的必修课</a:t>
            </a:r>
          </a:p>
        </p:txBody>
      </p:sp>
      <p:sp>
        <p:nvSpPr>
          <p:cNvPr id="11" name="矩形 10"/>
          <p:cNvSpPr/>
          <p:nvPr/>
        </p:nvSpPr>
        <p:spPr>
          <a:xfrm>
            <a:off x="409433" y="5265720"/>
            <a:ext cx="11505064" cy="749808"/>
          </a:xfrm>
          <a:prstGeom prst="rect">
            <a:avLst/>
          </a:prstGeom>
        </p:spPr>
        <p:txBody>
          <a:bodyPr wrap="square">
            <a:spAutoFit/>
          </a:bodyPr>
          <a:lstStyle/>
          <a:p>
            <a:pPr>
              <a:lnSpc>
                <a:spcPct val="120000"/>
              </a:lnSpc>
            </a:pPr>
            <a:r>
              <a:rPr altLang="en-US" lang="zh-CN">
                <a:solidFill>
                  <a:schemeClr val="bg1"/>
                </a:solidFill>
              </a:rPr>
              <a:t>并不是生了孩子，就有做父母的资格了。如果把做父母看做是一种职业，那就要像从事其他任何职业一样，“上岗”前，就要进行充分的学习，以努力争取做合格的父母。</a:t>
            </a:r>
          </a:p>
        </p:txBody>
      </p:sp>
    </p:spTree>
    <p:extLst>
      <p:ext uri="{BB962C8B-B14F-4D97-AF65-F5344CB8AC3E}">
        <p14:creationId val="2633466815"/>
      </p:ext>
    </p:extLst>
  </p:cSld>
  <p:clrMapOvr>
    <a:masterClrMapping/>
  </p:clrMapOvr>
  <p:transition>
    <p:fad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6108000" y="944733"/>
            <a:ext cx="6084000" cy="2498662"/>
          </a:xfrm>
          <a:prstGeom prst="rect">
            <a:avLst/>
          </a:prstGeom>
          <a:ln>
            <a:solidFill>
              <a:schemeClr val="bg1"/>
            </a:solidFill>
          </a:ln>
        </p:spPr>
      </p:pic>
      <p:pic>
        <p:nvPicPr>
          <p:cNvPr id="3" name="图片 2"/>
          <p:cNvPicPr>
            <a:picLocks noChangeAspect="1"/>
          </p:cNvPicPr>
          <p:nvPr/>
        </p:nvPicPr>
        <p:blipFill>
          <a:blip r:embed="rId4">
            <a:extLst>
              <a:ext uri="{28A0092B-C50C-407E-A947-70E740481C1C}">
                <a14:useLocalDpi/>
              </a:ext>
            </a:extLst>
          </a:blip>
          <a:stretch>
            <a:fillRect/>
          </a:stretch>
        </p:blipFill>
        <p:spPr>
          <a:xfrm>
            <a:off x="0" y="944732"/>
            <a:ext cx="6084000" cy="2498662"/>
          </a:xfrm>
          <a:prstGeom prst="rect">
            <a:avLst/>
          </a:prstGeom>
          <a:ln>
            <a:solidFill>
              <a:schemeClr val="bg1"/>
            </a:solidFill>
          </a:ln>
        </p:spPr>
      </p:pic>
      <p:sp>
        <p:nvSpPr>
          <p:cNvPr id="4" name="Freeform 50"/>
          <p:cNvSpPr>
            <a:spLocks noChangeAspect="1"/>
          </p:cNvSpPr>
          <p:nvPr/>
        </p:nvSpPr>
        <p:spPr bwMode="auto">
          <a:xfrm>
            <a:off x="5312943" y="2723063"/>
            <a:ext cx="1566114" cy="1444345"/>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solidFill>
            <a:srgbClr val="FFFFFF">
              <a:alpha val="50196"/>
            </a:srgbClr>
          </a:solidFill>
          <a:ln w="1270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矩形 6"/>
          <p:cNvSpPr/>
          <p:nvPr/>
        </p:nvSpPr>
        <p:spPr>
          <a:xfrm>
            <a:off x="601249" y="5198150"/>
            <a:ext cx="11323529" cy="116128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a:solidFill>
                  <a:schemeClr val="bg1"/>
                </a:solidFill>
              </a:rPr>
              <a:t>良好的亲子关系是教育孩子的根本。我们所提倡的良好关系不是过于亲密的、过度依恋的纠缠关系，而是一种相对自由、和谐、彼此相互尊重的关系。父母在教育孩子的过程中更多要靠引导，引导的关键在于给孩子选择的空间，但同时让孩子明白：他必须对自己的选择承担相应的责任。</a:t>
            </a:r>
          </a:p>
        </p:txBody>
      </p:sp>
      <p:sp>
        <p:nvSpPr>
          <p:cNvPr id="8" name="矩形 7"/>
          <p:cNvSpPr/>
          <p:nvPr/>
        </p:nvSpPr>
        <p:spPr>
          <a:xfrm>
            <a:off x="1486422" y="4208103"/>
            <a:ext cx="9219156" cy="10424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b="1" lang="zh-CN" sz="4800">
                <a:solidFill>
                  <a:schemeClr val="bg1"/>
                </a:solidFill>
              </a:rPr>
              <a:t>亲子关系比教育方法更重要 </a:t>
            </a:r>
          </a:p>
        </p:txBody>
      </p:sp>
    </p:spTree>
    <p:extLst>
      <p:ext uri="{BB962C8B-B14F-4D97-AF65-F5344CB8AC3E}">
        <p14:creationId val="118148929"/>
      </p:ext>
    </p:extLst>
  </p:cSld>
  <p:clrMapOvr>
    <a:masterClrMapping/>
  </p:clrMapOvr>
  <p:transition>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矩形 1"/>
          <p:cNvSpPr/>
          <p:nvPr/>
        </p:nvSpPr>
        <p:spPr>
          <a:xfrm>
            <a:off x="0" y="0"/>
            <a:ext cx="12192000" cy="6858000"/>
          </a:xfrm>
          <a:prstGeom prst="rect">
            <a:avLst/>
          </a:prstGeom>
          <a:gradFill>
            <a:gsLst>
              <a:gs pos="1835">
                <a:schemeClr val="tx1">
                  <a:lumMod val="95000"/>
                  <a:lumOff val="5000"/>
                  <a:alpha val="33000"/>
                </a:schemeClr>
              </a:gs>
              <a:gs pos="28000">
                <a:schemeClr val="tx1">
                  <a:lumMod val="95000"/>
                  <a:lumOff val="5000"/>
                  <a:alpha val="47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6"/>
          <p:cNvSpPr txBox="1"/>
          <p:nvPr/>
        </p:nvSpPr>
        <p:spPr>
          <a:xfrm>
            <a:off x="411157" y="440876"/>
            <a:ext cx="8159637" cy="969264"/>
          </a:xfrm>
          <a:prstGeom prst="rect">
            <a:avLst/>
          </a:prstGeom>
          <a:noFill/>
        </p:spPr>
        <p:txBody>
          <a:bodyPr rtlCol="0" wrap="square">
            <a:spAutoFit/>
          </a:bodyPr>
          <a:lstStyle/>
          <a:p>
            <a:pPr>
              <a:lnSpc>
                <a:spcPct val="120000"/>
              </a:lnSpc>
            </a:pPr>
            <a:r>
              <a:rPr altLang="en-US" b="1" lang="zh-CN" sz="4800">
                <a:solidFill>
                  <a:schemeClr val="bg1"/>
                </a:solidFill>
                <a:latin charset="-122" pitchFamily="34" typeface="微软雅黑"/>
                <a:ea charset="-122" pitchFamily="34" typeface="微软雅黑"/>
              </a:rPr>
              <a:t>教育的本质是父母的自我修行</a:t>
            </a:r>
          </a:p>
        </p:txBody>
      </p:sp>
      <p:sp>
        <p:nvSpPr>
          <p:cNvPr id="4" name="矩形 3"/>
          <p:cNvSpPr/>
          <p:nvPr/>
        </p:nvSpPr>
        <p:spPr>
          <a:xfrm>
            <a:off x="411156" y="1372657"/>
            <a:ext cx="6658383" cy="1078992"/>
          </a:xfrm>
          <a:prstGeom prst="rect">
            <a:avLst/>
          </a:prstGeom>
        </p:spPr>
        <p:txBody>
          <a:bodyPr wrap="square">
            <a:spAutoFit/>
          </a:bodyPr>
          <a:lstStyle/>
          <a:p>
            <a:pPr>
              <a:lnSpc>
                <a:spcPct val="120000"/>
              </a:lnSpc>
            </a:pPr>
            <a:r>
              <a:rPr altLang="en-US" lang="zh-CN">
                <a:solidFill>
                  <a:schemeClr val="bg1"/>
                </a:solidFill>
              </a:rPr>
              <a:t>你在孩子身上看到的问题，是你自己问题的投射。</a:t>
            </a:r>
          </a:p>
          <a:p>
            <a:pPr>
              <a:lnSpc>
                <a:spcPct val="120000"/>
              </a:lnSpc>
            </a:pPr>
            <a:r>
              <a:rPr altLang="en-US" lang="zh-CN">
                <a:solidFill>
                  <a:schemeClr val="bg1"/>
                </a:solidFill>
              </a:rPr>
              <a:t>如果你认为孩子有问题，请先在你自己身上寻找问题的根源。</a:t>
            </a:r>
          </a:p>
          <a:p>
            <a:pPr>
              <a:lnSpc>
                <a:spcPct val="120000"/>
              </a:lnSpc>
            </a:pPr>
            <a:r>
              <a:rPr altLang="en-US" lang="zh-CN">
                <a:solidFill>
                  <a:schemeClr val="bg1"/>
                </a:solidFill>
              </a:rPr>
              <a:t>正是因为孩子的到来，为父母带来了再次成长的机会。</a:t>
            </a:r>
          </a:p>
        </p:txBody>
      </p:sp>
    </p:spTree>
    <p:extLst>
      <p:ext uri="{BB962C8B-B14F-4D97-AF65-F5344CB8AC3E}">
        <p14:creationId val="619986729"/>
      </p:ext>
    </p:extLst>
  </p:cSld>
  <p:clrMapOvr>
    <a:masterClrMapping/>
  </p:clrMapOvr>
  <p:transition>
    <p:fad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01249" y="5198150"/>
            <a:ext cx="11323529"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a:solidFill>
                  <a:schemeClr val="bg1"/>
                </a:solidFill>
              </a:rPr>
              <a:t>我们都知道，拔苗助长是很愚蠢的行为，成长自有它的规律，欲速则不达；</a:t>
            </a:r>
          </a:p>
          <a:p>
            <a:pPr algn="ctr">
              <a:lnSpc>
                <a:spcPct val="130000"/>
              </a:lnSpc>
            </a:pPr>
            <a:r>
              <a:rPr altLang="en-US" lang="zh-CN" smtClean="0">
                <a:solidFill>
                  <a:schemeClr val="bg1"/>
                </a:solidFill>
              </a:rPr>
              <a:t>生命不是一场赛跑，而是一次旅行。要用发展的眼光看待孩子，耐心地陪伴孩子快乐的成长。</a:t>
            </a:r>
          </a:p>
        </p:txBody>
      </p:sp>
      <p:sp>
        <p:nvSpPr>
          <p:cNvPr id="8" name="矩形 7"/>
          <p:cNvSpPr/>
          <p:nvPr/>
        </p:nvSpPr>
        <p:spPr>
          <a:xfrm>
            <a:off x="1486422" y="4208103"/>
            <a:ext cx="9219156" cy="10424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b="1" lang="zh-CN" sz="4800">
                <a:solidFill>
                  <a:schemeClr val="bg1"/>
                </a:solidFill>
              </a:rPr>
              <a:t>耐心地陪伴孩子快乐成长</a:t>
            </a:r>
          </a:p>
        </p:txBody>
      </p:sp>
      <p:grpSp>
        <p:nvGrpSpPr>
          <p:cNvPr id="10" name="组合 9"/>
          <p:cNvGrpSpPr/>
          <p:nvPr/>
        </p:nvGrpSpPr>
        <p:grpSpPr>
          <a:xfrm>
            <a:off x="1205681" y="818935"/>
            <a:ext cx="9780639" cy="3240001"/>
            <a:chOff x="802635" y="818935"/>
            <a:chExt cx="9780639" cy="3240001"/>
          </a:xfrm>
        </p:grpSpPr>
        <p:pic>
          <p:nvPicPr>
            <p:cNvPr id="5" name="图片 4"/>
            <p:cNvPicPr>
              <a:picLocks noChangeAspect="1"/>
            </p:cNvPicPr>
            <p:nvPr/>
          </p:nvPicPr>
          <p:blipFill>
            <a:blip r:embed="rId3">
              <a:extLst>
                <a:ext uri="{28A0092B-C50C-407E-A947-70E740481C1C}">
                  <a14:useLocalDpi/>
                </a:ext>
              </a:extLst>
            </a:blip>
            <a:stretch>
              <a:fillRect/>
            </a:stretch>
          </p:blipFill>
          <p:spPr>
            <a:xfrm>
              <a:off x="802635" y="818936"/>
              <a:ext cx="2160000" cy="3239999"/>
            </a:xfrm>
            <a:prstGeom prst="rect">
              <a:avLst/>
            </a:prstGeom>
            <a:ln>
              <a:solidFill>
                <a:schemeClr val="bg1"/>
              </a:solidFill>
            </a:ln>
          </p:spPr>
        </p:pic>
        <p:pic>
          <p:nvPicPr>
            <p:cNvPr id="6" name="图片 5"/>
            <p:cNvPicPr>
              <a:picLocks noChangeAspect="1"/>
            </p:cNvPicPr>
            <p:nvPr/>
          </p:nvPicPr>
          <p:blipFill>
            <a:blip r:embed="rId4">
              <a:extLst>
                <a:ext uri="{28A0092B-C50C-407E-A947-70E740481C1C}">
                  <a14:useLocalDpi/>
                </a:ext>
              </a:extLst>
            </a:blip>
            <a:stretch>
              <a:fillRect/>
            </a:stretch>
          </p:blipFill>
          <p:spPr>
            <a:xfrm>
              <a:off x="5883061" y="818935"/>
              <a:ext cx="2160000" cy="3240001"/>
            </a:xfrm>
            <a:prstGeom prst="rect">
              <a:avLst/>
            </a:prstGeom>
            <a:ln>
              <a:solidFill>
                <a:schemeClr val="bg1"/>
              </a:solidFill>
            </a:ln>
          </p:spPr>
        </p:pic>
        <p:pic>
          <p:nvPicPr>
            <p:cNvPr id="9" name="图片 8"/>
            <p:cNvPicPr>
              <a:picLocks noChangeAspect="1"/>
            </p:cNvPicPr>
            <p:nvPr/>
          </p:nvPicPr>
          <p:blipFill>
            <a:blip r:embed="rId5">
              <a:extLst>
                <a:ext uri="{28A0092B-C50C-407E-A947-70E740481C1C}">
                  <a14:useLocalDpi/>
                </a:ext>
              </a:extLst>
            </a:blip>
            <a:stretch>
              <a:fillRect/>
            </a:stretch>
          </p:blipFill>
          <p:spPr>
            <a:xfrm>
              <a:off x="3342848" y="818935"/>
              <a:ext cx="2160000" cy="3240001"/>
            </a:xfrm>
            <a:prstGeom prst="rect">
              <a:avLst/>
            </a:prstGeom>
            <a:ln>
              <a:solidFill>
                <a:schemeClr val="bg1"/>
              </a:solidFill>
            </a:ln>
          </p:spPr>
        </p:pic>
        <p:pic>
          <p:nvPicPr>
            <p:cNvPr descr="http://img.mypsd.com.cn/y/d/%e5%9f%ba%e7%a1%80%e5%9b%be%e5%ba%93/%e4%ba%ba%e7%89%a9%e5%9b%be%e5%ba%93/%e6%97%a5%e5%b8%b8%e7%94%9f%e6%b4%bb/f/jpg/l-234jsds%20%28275%29.jpg" id="1026" name="Picture 2"/>
            <p:cNvPicPr>
              <a:picLocks noChangeArrowheads="1" noChangeAspect="1"/>
            </p:cNvPicPr>
            <p:nvPr/>
          </p:nvPicPr>
          <p:blipFill>
            <a:blip r:embed="rId6">
              <a:extLst>
                <a:ext uri="{28A0092B-C50C-407E-A947-70E740481C1C}">
                  <a14:useLocalDpi/>
                </a:ext>
              </a:extLst>
            </a:blip>
            <a:stretch>
              <a:fillRect/>
            </a:stretch>
          </p:blipFill>
          <p:spPr bwMode="auto">
            <a:xfrm>
              <a:off x="8423274" y="818936"/>
              <a:ext cx="2160000" cy="3239999"/>
            </a:xfrm>
            <a:prstGeom prst="rect">
              <a:avLst/>
            </a:prstGeom>
            <a:ln>
              <a:solidFill>
                <a:schemeClr val="bg1"/>
              </a:solidFill>
            </a:ln>
            <a:extLst>
              <a:ext uri="{909E8E84-426E-40DD-AFC4-6F175D3DCCD1}">
                <a14:hiddenFill>
                  <a:solidFill>
                    <a:srgbClr val="FFFFFF"/>
                  </a:solidFill>
                </a14:hiddenFill>
              </a:ext>
            </a:extLst>
          </p:spPr>
        </p:pic>
      </p:grpSp>
    </p:spTree>
    <p:extLst>
      <p:ext uri="{BB962C8B-B14F-4D97-AF65-F5344CB8AC3E}">
        <p14:creationId val="674001495"/>
      </p:ext>
    </p:extLst>
  </p:cSld>
  <p:clrMapOvr>
    <a:masterClrMapping/>
  </p:clrMapOvr>
  <p:transition>
    <p:fade/>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601249" y="5198150"/>
            <a:ext cx="11323529"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a:solidFill>
                  <a:schemeClr val="bg1"/>
                </a:solidFill>
              </a:rPr>
              <a:t>不管你是否经常与孩子在一起，你的每一天都会对孩子造成影响。</a:t>
            </a:r>
          </a:p>
          <a:p>
            <a:pPr algn="ctr">
              <a:lnSpc>
                <a:spcPct val="130000"/>
              </a:lnSpc>
            </a:pPr>
            <a:r>
              <a:rPr altLang="en-US" lang="zh-CN" smtClean="0">
                <a:solidFill>
                  <a:schemeClr val="bg1"/>
                </a:solidFill>
              </a:rPr>
              <a:t>你的情绪心态，你的价值理念，你的说话语气，你的工作与生活态度等，都会对孩子产生深远的影响。</a:t>
            </a:r>
          </a:p>
        </p:txBody>
      </p:sp>
      <p:sp>
        <p:nvSpPr>
          <p:cNvPr id="8" name="矩形 7"/>
          <p:cNvSpPr/>
          <p:nvPr/>
        </p:nvSpPr>
        <p:spPr>
          <a:xfrm>
            <a:off x="1486422" y="4208103"/>
            <a:ext cx="9219156" cy="10424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b="1" lang="zh-CN" smtClean="0" sz="4800">
                <a:solidFill>
                  <a:schemeClr val="bg1"/>
                </a:solidFill>
              </a:rPr>
              <a:t>身教胜于言教</a:t>
            </a:r>
          </a:p>
        </p:txBody>
      </p:sp>
      <p:grpSp>
        <p:nvGrpSpPr>
          <p:cNvPr id="2" name="组合 1"/>
          <p:cNvGrpSpPr/>
          <p:nvPr/>
        </p:nvGrpSpPr>
        <p:grpSpPr>
          <a:xfrm>
            <a:off x="291982" y="1039907"/>
            <a:ext cx="11608037" cy="2814486"/>
            <a:chOff x="1215477" y="1492333"/>
            <a:chExt cx="9742053" cy="2362059"/>
          </a:xfrm>
        </p:grpSpPr>
        <p:pic>
          <p:nvPicPr>
            <p:cNvPr descr="一个好的领导，一定是一个好的教练 - ※布衣公子 - 浮生偷闲" id="11" name="Picture 4"/>
            <p:cNvPicPr>
              <a:picLocks noChangeArrowheads="1" noChangeAspect="1"/>
            </p:cNvPicPr>
            <p:nvPr/>
          </p:nvPicPr>
          <p:blipFill>
            <a:blip r:embed="rId3">
              <a:extLst>
                <a:ext uri="{28A0092B-C50C-407E-A947-70E740481C1C}">
                  <a14:useLocalDpi/>
                </a:ext>
              </a:extLst>
            </a:blip>
            <a:stretch>
              <a:fillRect/>
            </a:stretch>
          </p:blipFill>
          <p:spPr bwMode="auto">
            <a:xfrm>
              <a:off x="1215477" y="1492334"/>
              <a:ext cx="4752000" cy="2362058"/>
            </a:xfrm>
            <a:prstGeom prst="rect">
              <a:avLst/>
            </a:prstGeom>
            <a:ln>
              <a:solidFill>
                <a:schemeClr val="bg1"/>
              </a:solidFill>
            </a:ln>
            <a:extLst>
              <a:ext uri="{909E8E84-426E-40DD-AFC4-6F175D3DCCD1}">
                <a14:hiddenFill>
                  <a:solidFill>
                    <a:srgbClr val="FFFFFF"/>
                  </a:solidFill>
                </a14:hiddenFill>
              </a:ext>
            </a:extLst>
          </p:spPr>
        </p:pic>
        <p:pic>
          <p:nvPicPr>
            <p:cNvPr descr="F:\360云盘\02-个人资料\！PPT图片及版面资源\06-PPT精选插图\02-商务\培养.jpg" id="12" name="Picture 5"/>
            <p:cNvPicPr>
              <a:picLocks noChangeArrowheads="1" noChangeAspect="1"/>
            </p:cNvPicPr>
            <p:nvPr/>
          </p:nvPicPr>
          <p:blipFill>
            <a:blip r:embed="rId4">
              <a:extLst>
                <a:ext uri="{28A0092B-C50C-407E-A947-70E740481C1C}">
                  <a14:useLocalDpi/>
                </a:ext>
              </a:extLst>
            </a:blip>
            <a:stretch>
              <a:fillRect/>
            </a:stretch>
          </p:blipFill>
          <p:spPr bwMode="auto">
            <a:xfrm>
              <a:off x="6205530" y="1492333"/>
              <a:ext cx="4752000" cy="2362058"/>
            </a:xfrm>
            <a:prstGeom prst="rect">
              <a:avLst/>
            </a:prstGeom>
            <a:ln>
              <a:solidFill>
                <a:schemeClr val="bg1"/>
              </a:solidFill>
            </a:ln>
            <a:extLst>
              <a:ext uri="{909E8E84-426E-40DD-AFC4-6F175D3DCCD1}">
                <a14:hiddenFill>
                  <a:solidFill>
                    <a:srgbClr val="FFFFFF"/>
                  </a:solidFill>
                </a14:hiddenFill>
              </a:ext>
            </a:extLst>
          </p:spPr>
        </p:pic>
      </p:grpSp>
    </p:spTree>
    <p:extLst>
      <p:ext uri="{BB962C8B-B14F-4D97-AF65-F5344CB8AC3E}">
        <p14:creationId val="3051590634"/>
      </p:ext>
    </p:extLst>
  </p:cSld>
  <p:clrMapOvr>
    <a:masterClrMapping/>
  </p:clrMapOvr>
  <p:transition>
    <p:fade/>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圆角矩形 2"/>
          <p:cNvSpPr/>
          <p:nvPr/>
        </p:nvSpPr>
        <p:spPr>
          <a:xfrm>
            <a:off x="0" y="4878750"/>
            <a:ext cx="12192000" cy="1979249"/>
          </a:xfrm>
          <a:prstGeom prst="roundRect">
            <a:avLst>
              <a:gd fmla="val 0" name="adj"/>
            </a:avLst>
          </a:prstGeom>
          <a:solidFill>
            <a:srgbClr val="6AAE2C">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5808595"/>
            <a:ext cx="12192000"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a:solidFill>
                  <a:schemeClr val="bg1"/>
                </a:solidFill>
              </a:rPr>
              <a:t>父母常因做的太多而导致子女成为“温室花朵”，尊重孩子独立摸索的愿望，有时比早点教会他更重要。</a:t>
            </a:r>
          </a:p>
          <a:p>
            <a:pPr algn="ctr">
              <a:lnSpc>
                <a:spcPct val="130000"/>
              </a:lnSpc>
            </a:pPr>
            <a:r>
              <a:rPr altLang="en-US" lang="zh-CN" smtClean="0">
                <a:solidFill>
                  <a:schemeClr val="bg1"/>
                </a:solidFill>
              </a:rPr>
              <a:t>到底该为子女付出多少？父母需要常常思考，如果不去这么做，可以让孩子得到怎样的锻炼和收获？</a:t>
            </a:r>
          </a:p>
        </p:txBody>
      </p:sp>
      <p:sp>
        <p:nvSpPr>
          <p:cNvPr id="5" name="矩形 4"/>
          <p:cNvSpPr/>
          <p:nvPr/>
        </p:nvSpPr>
        <p:spPr>
          <a:xfrm>
            <a:off x="1727982" y="4878751"/>
            <a:ext cx="8736037" cy="10424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b="1" lang="zh-CN" smtClean="0" sz="4800">
                <a:solidFill>
                  <a:schemeClr val="bg1"/>
                </a:solidFill>
              </a:rPr>
              <a:t>不要过度教养</a:t>
            </a:r>
          </a:p>
        </p:txBody>
      </p:sp>
      <p:sp>
        <p:nvSpPr>
          <p:cNvPr id="6" name="矩形 5"/>
          <p:cNvSpPr/>
          <p:nvPr/>
        </p:nvSpPr>
        <p:spPr>
          <a:xfrm flipV="1">
            <a:off x="0" y="4833030"/>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0677017"/>
      </p:ext>
    </p:extLst>
  </p:cSld>
  <p:clrMapOvr>
    <a:masterClrMapping/>
  </p:clrMapOvr>
  <p:transition>
    <p:fade/>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418453" y="4907579"/>
            <a:ext cx="5439905" cy="1229750"/>
          </a:xfrm>
          <a:prstGeom prst="roundRect">
            <a:avLst>
              <a:gd fmla="val 9398" name="adj"/>
            </a:avLst>
          </a:prstGeom>
          <a:solidFill>
            <a:srgbClr val="6AAE2C"/>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84813" y="2522264"/>
            <a:ext cx="5573545" cy="2066544"/>
          </a:xfrm>
          <a:prstGeom prst="rect">
            <a:avLst/>
          </a:prstGeom>
        </p:spPr>
        <p:txBody>
          <a:bodyPr wrap="square">
            <a:spAutoFit/>
          </a:bodyPr>
          <a:lstStyle/>
          <a:p>
            <a:pPr>
              <a:lnSpc>
                <a:spcPct val="120000"/>
              </a:lnSpc>
            </a:pPr>
            <a:r>
              <a:rPr altLang="en-US" lang="zh-CN">
                <a:solidFill>
                  <a:schemeClr val="tx1">
                    <a:lumMod val="65000"/>
                    <a:lumOff val="35000"/>
                  </a:schemeClr>
                </a:solidFill>
                <a:latin charset="-122" pitchFamily="34" typeface="微软雅黑"/>
                <a:ea charset="-122" pitchFamily="34" typeface="微软雅黑"/>
              </a:rPr>
              <a:t>孩子首先是具有独立人格的人，然后才是父母的子女，绝非父母的私产，他们应该对父母尊重、孝顺，听从父母的有益建议，但他们的正当权力却不应被包括父母在内的任何人以任何理由侵害。绝不能对其隐私不加尊重，对其意志不加重视，甚至对其尊严、人格加以伤害。</a:t>
            </a:r>
          </a:p>
        </p:txBody>
      </p:sp>
      <p:pic>
        <p:nvPicPr>
          <p:cNvPr id="7" name="图片 6"/>
          <p:cNvPicPr>
            <a:picLocks noChangeAspect="1"/>
          </p:cNvPicPr>
          <p:nvPr/>
        </p:nvPicPr>
        <p:blipFill>
          <a:blip r:embed="rId2">
            <a:extLst>
              <a:ext uri="{28A0092B-C50C-407E-A947-70E740481C1C}">
                <a14:useLocalDpi/>
              </a:ext>
            </a:extLst>
          </a:blip>
          <a:srcRect t="-1"/>
          <a:stretch>
            <a:fillRect/>
          </a:stretch>
        </p:blipFill>
        <p:spPr>
          <a:xfrm>
            <a:off x="6096000" y="0"/>
            <a:ext cx="6096000" cy="6858000"/>
          </a:xfrm>
          <a:prstGeom prst="rect">
            <a:avLst/>
          </a:prstGeom>
        </p:spPr>
      </p:pic>
      <p:sp>
        <p:nvSpPr>
          <p:cNvPr id="8" name="矩形 7"/>
          <p:cNvSpPr/>
          <p:nvPr/>
        </p:nvSpPr>
        <p:spPr>
          <a:xfrm>
            <a:off x="0" y="1850675"/>
            <a:ext cx="6096000" cy="601638"/>
          </a:xfrm>
          <a:prstGeom prst="rect">
            <a:avLst/>
          </a:prstGeom>
          <a:solidFill>
            <a:srgbClr val="6AAE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矩形 8"/>
          <p:cNvSpPr/>
          <p:nvPr/>
        </p:nvSpPr>
        <p:spPr>
          <a:xfrm>
            <a:off x="284813" y="1835435"/>
            <a:ext cx="4652947" cy="646176"/>
          </a:xfrm>
          <a:prstGeom prst="rect">
            <a:avLst/>
          </a:prstGeom>
        </p:spPr>
        <p:txBody>
          <a:bodyPr wrap="square">
            <a:spAutoFit/>
          </a:bodyPr>
          <a:lstStyle/>
          <a:p>
            <a:pPr>
              <a:lnSpc>
                <a:spcPct val="130000"/>
              </a:lnSpc>
            </a:pPr>
            <a:r>
              <a:rPr altLang="en-US" b="1" lang="zh-CN" sz="2800">
                <a:solidFill>
                  <a:schemeClr val="bg1"/>
                </a:solidFill>
              </a:rPr>
              <a:t>子女不是父母的私产</a:t>
            </a:r>
          </a:p>
        </p:txBody>
      </p:sp>
      <p:sp>
        <p:nvSpPr>
          <p:cNvPr id="10" name="矩形 9"/>
          <p:cNvSpPr/>
          <p:nvPr/>
        </p:nvSpPr>
        <p:spPr>
          <a:xfrm>
            <a:off x="495945" y="4977690"/>
            <a:ext cx="5222929" cy="1078992"/>
          </a:xfrm>
          <a:prstGeom prst="rect">
            <a:avLst/>
          </a:prstGeom>
        </p:spPr>
        <p:txBody>
          <a:bodyPr wrap="square">
            <a:spAutoFit/>
          </a:bodyPr>
          <a:lstStyle/>
          <a:p>
            <a:pPr>
              <a:lnSpc>
                <a:spcPct val="120000"/>
              </a:lnSpc>
            </a:pPr>
            <a:r>
              <a:rPr altLang="en-US" lang="zh-CN">
                <a:solidFill>
                  <a:schemeClr val="bg1"/>
                </a:solidFill>
                <a:latin charset="-122" pitchFamily="34" typeface="微软雅黑"/>
                <a:ea charset="-122" pitchFamily="34" typeface="微软雅黑"/>
              </a:rPr>
              <a:t>即使是充满了爱和善意的父母，也免不了对孩子进行责备、羞辱、指责、嘲笑、威胁、贿赂、否定、惩罚、说教和宣讲。——海姆•G•吉诺特</a:t>
            </a:r>
          </a:p>
        </p:txBody>
      </p:sp>
    </p:spTree>
    <p:extLst>
      <p:ext uri="{BB962C8B-B14F-4D97-AF65-F5344CB8AC3E}">
        <p14:creationId val="4183501117"/>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 name="圆角矩形 3"/>
          <p:cNvSpPr/>
          <p:nvPr/>
        </p:nvSpPr>
        <p:spPr>
          <a:xfrm>
            <a:off x="0" y="4878750"/>
            <a:ext cx="12192000" cy="1979249"/>
          </a:xfrm>
          <a:prstGeom prst="roundRect">
            <a:avLst>
              <a:gd fmla="val 0" name="adj"/>
            </a:avLst>
          </a:prstGeom>
          <a:solidFill>
            <a:srgbClr val="6AAE2C">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5800" y="5808595"/>
            <a:ext cx="10820401"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a:solidFill>
                  <a:schemeClr val="bg1"/>
                </a:solidFill>
              </a:rPr>
              <a:t>孩子的到来为父母带来了再次成长的机会，与孩子一起探索世界，认识世界，仿佛重生一般！</a:t>
            </a:r>
          </a:p>
          <a:p>
            <a:pPr algn="ctr">
              <a:lnSpc>
                <a:spcPct val="130000"/>
              </a:lnSpc>
            </a:pPr>
            <a:r>
              <a:rPr altLang="en-US" lang="zh-CN" smtClean="0">
                <a:solidFill>
                  <a:schemeClr val="bg1"/>
                </a:solidFill>
              </a:rPr>
              <a:t>不要把亲子教育看做是一种负担，而是其乐无穷的一件事，因为父母在塑造人生当中最伟大的作品！</a:t>
            </a:r>
          </a:p>
        </p:txBody>
      </p:sp>
      <p:sp>
        <p:nvSpPr>
          <p:cNvPr id="3" name="矩形 2"/>
          <p:cNvSpPr/>
          <p:nvPr/>
        </p:nvSpPr>
        <p:spPr>
          <a:xfrm>
            <a:off x="1727982" y="4878751"/>
            <a:ext cx="8736037" cy="104241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b="1" lang="zh-CN" sz="4800">
                <a:solidFill>
                  <a:schemeClr val="bg1"/>
                </a:solidFill>
              </a:rPr>
              <a:t>亲子教育是其乐无穷的一件事</a:t>
            </a:r>
          </a:p>
        </p:txBody>
      </p:sp>
      <p:sp>
        <p:nvSpPr>
          <p:cNvPr id="5" name="矩形 4"/>
          <p:cNvSpPr/>
          <p:nvPr/>
        </p:nvSpPr>
        <p:spPr>
          <a:xfrm flipV="1">
            <a:off x="0" y="4833030"/>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260336452"/>
      </p:ext>
    </p:extLst>
  </p:cSld>
  <p:clrMapOvr>
    <a:masterClrMapping/>
  </p:clrMapOvr>
  <p:transition>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3409950" y="5371336"/>
            <a:ext cx="8570251" cy="479685"/>
          </a:xfrm>
          <a:prstGeom prst="roundRect">
            <a:avLst>
              <a:gd fmla="val 7292"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en-US" b="1" lang="zh-CN" smtClean="0" sz="6600">
                <a:solidFill>
                  <a:schemeClr val="bg1"/>
                </a:solidFill>
                <a:latin charset="-122" pitchFamily="34" typeface="微软雅黑"/>
                <a:ea charset="-122" pitchFamily="34" typeface="微软雅黑"/>
              </a:rPr>
              <a:t>亲子教育的重要性</a:t>
            </a:r>
          </a:p>
        </p:txBody>
      </p:sp>
      <p:sp>
        <p:nvSpPr>
          <p:cNvPr id="12" name="TextBox 7"/>
          <p:cNvSpPr txBox="1"/>
          <p:nvPr/>
        </p:nvSpPr>
        <p:spPr>
          <a:xfrm>
            <a:off x="4714479" y="4519813"/>
            <a:ext cx="7151048" cy="530352"/>
          </a:xfrm>
          <a:prstGeom prst="rect">
            <a:avLst/>
          </a:prstGeom>
          <a:noFill/>
        </p:spPr>
        <p:txBody>
          <a:bodyPr rtlCol="0" wrap="square">
            <a:spAutoFit/>
          </a:bodyPr>
          <a:lstStyle/>
          <a:p>
            <a:pPr algn="r" defTabSz="914400" eaLnBrk="1" fontAlgn="auto" hangingPunct="1" indent="0" latinLnBrk="0" marL="0" marR="0" rtl="0">
              <a:lnSpc>
                <a:spcPct val="120000"/>
              </a:lnSpc>
              <a:spcBef>
                <a:spcPct val="0"/>
              </a:spcBef>
              <a:spcAft>
                <a:spcPct val="0"/>
              </a:spcAft>
              <a:buClrTx/>
              <a:buSzTx/>
              <a:buFontTx/>
              <a:buNone/>
              <a:defRPr/>
            </a:pPr>
            <a:r>
              <a:rPr altLang="en-US" b="0" lang="zh-CN" smtClean="0" sz="2400">
                <a:ln>
                  <a:noFill/>
                </a:ln>
                <a:solidFill>
                  <a:schemeClr val="bg1"/>
                </a:solidFill>
                <a:effectLst/>
                <a:latin charset="-122" pitchFamily="34" typeface="微软雅黑"/>
                <a:ea charset="-122" pitchFamily="34" typeface="微软雅黑"/>
              </a:rPr>
              <a:t>第一章</a:t>
            </a:r>
          </a:p>
        </p:txBody>
      </p:sp>
      <p:sp>
        <p:nvSpPr>
          <p:cNvPr id="13" name="任意多边形 12"/>
          <p:cNvSpPr/>
          <p:nvPr/>
        </p:nvSpPr>
        <p:spPr>
          <a:xfrm>
            <a:off x="-1" y="0"/>
            <a:ext cx="9825481" cy="4895850"/>
          </a:xfrm>
          <a:custGeom>
            <a:gdLst>
              <a:gd fmla="*/ 0 w 9209242" name="connsiteX0"/>
              <a:gd fmla="*/ 0 h 4588790" name="connsiteY0"/>
              <a:gd fmla="*/ 9209242 w 9209242" name="connsiteX1"/>
              <a:gd fmla="*/ 0 h 4588790" name="connsiteY1"/>
              <a:gd fmla="*/ 9125476 w 9209242" name="connsiteX2"/>
              <a:gd fmla="*/ 3183568 h 4588790" name="connsiteY2"/>
              <a:gd fmla="*/ 3165982 w 9209242" name="connsiteX3"/>
              <a:gd fmla="*/ 4588790 h 4588790" name="connsiteY3"/>
              <a:gd fmla="*/ 0 w 9209242" name="connsiteX4"/>
              <a:gd fmla="*/ 1616292 h 45887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88790" w="9209242">
                <a:moveTo>
                  <a:pt x="0" y="0"/>
                </a:moveTo>
                <a:lnTo>
                  <a:pt x="9209242" y="0"/>
                </a:lnTo>
                <a:lnTo>
                  <a:pt x="9125476" y="3183568"/>
                </a:lnTo>
                <a:lnTo>
                  <a:pt x="3165982" y="4588790"/>
                </a:lnTo>
                <a:lnTo>
                  <a:pt x="0" y="1616292"/>
                </a:lnTo>
                <a:close/>
              </a:path>
            </a:pathLst>
          </a:custGeom>
          <a:blipFill dpi="0" rotWithShape="1">
            <a:blip r:embed="rId2">
              <a:extLst>
                <a:ext uri="{28A0092B-C50C-407E-A947-70E740481C1C}">
                  <a14:useLocalDpi/>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8646613"/>
      </p:ext>
    </p:extLst>
  </p:cSld>
  <p:clrMapOvr>
    <a:masterClrMapping/>
  </p:clrMapOvr>
  <mc:AlternateContent>
    <mc:Choice Requires="p14">
      <p:transition spd="med">
        <p14:prism/>
      </p:transition>
    </mc:Choice>
    <mc:Fallback>
      <p:transition spd="med">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6911787" y="6508376"/>
            <a:ext cx="3342141" cy="365760"/>
          </a:xfrm>
          <a:prstGeom prst="rect">
            <a:avLst/>
          </a:prstGeom>
          <a:noFill/>
        </p:spPr>
        <p:txBody>
          <a:bodyPr rtlCol="0" wrap="none">
            <a:spAutoFit/>
          </a:bodyPr>
          <a:lstStyle/>
          <a:p>
            <a:r>
              <a:rPr altLang="zh-CN" lang="en-US" smtClean="0">
                <a:hlinkClick r:id="rId2"/>
              </a:rPr>
              <a:t>www.51pptmoban.com 搜集整理</a:t>
            </a:r>
          </a:p>
        </p:txBody>
      </p:sp>
    </p:spTree>
    <p:extLst>
      <p:ext uri="{BB962C8B-B14F-4D97-AF65-F5344CB8AC3E}">
        <p14:creationId val="1411093750"/>
      </p:ext>
    </p:extLst>
  </p:cSld>
  <p:clrMapOvr>
    <a:masterClrMapping/>
  </p:clrMapOvr>
  <p:transition>
    <p:cove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0"/>
            <a:ext cx="12192000" cy="36946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286265" y="4680490"/>
            <a:ext cx="11619470" cy="1874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mtClean="0">
                <a:solidFill>
                  <a:schemeClr val="bg1"/>
                </a:solidFill>
              </a:rPr>
              <a:t>曾仕强先生在《教养》一书开篇中说：</a:t>
            </a:r>
          </a:p>
          <a:p>
            <a:pPr>
              <a:lnSpc>
                <a:spcPct val="130000"/>
              </a:lnSpc>
            </a:pPr>
            <a:r>
              <a:rPr altLang="en-US" lang="zh-CN" smtClean="0">
                <a:solidFill>
                  <a:schemeClr val="bg1"/>
                </a:solidFill>
              </a:rPr>
              <a:t>没有子女，想要子女；有了子女，担心子女。担心的时间，长达一辈子；只要活着，就得不停地提心吊胆。担心 的事情，范围大得很；只要管得到的，没有不尽心尽力的。</a:t>
            </a:r>
          </a:p>
          <a:p>
            <a:pPr>
              <a:lnSpc>
                <a:spcPct val="130000"/>
              </a:lnSpc>
            </a:pPr>
            <a:r>
              <a:rPr altLang="en-US" lang="zh-CN" smtClean="0">
                <a:solidFill>
                  <a:schemeClr val="bg1"/>
                </a:solidFill>
              </a:rPr>
              <a:t>有些人因此而不要子女，自谓单身贵族。落得清闲，却惹得愈老愈伤感，后悔莫及。</a:t>
            </a:r>
          </a:p>
          <a:p>
            <a:pPr>
              <a:lnSpc>
                <a:spcPct val="130000"/>
              </a:lnSpc>
            </a:pPr>
            <a:r>
              <a:rPr altLang="en-US" lang="zh-CN" smtClean="0">
                <a:solidFill>
                  <a:schemeClr val="bg1"/>
                </a:solidFill>
              </a:rPr>
              <a:t>为人父母，似乎毫无选择的余地。眼前只有一条路可走，那就是：合理地教养子女，使其健全发展。</a:t>
            </a:r>
          </a:p>
        </p:txBody>
      </p:sp>
      <p:sp>
        <p:nvSpPr>
          <p:cNvPr id="4" name="矩形 3"/>
          <p:cNvSpPr/>
          <p:nvPr/>
        </p:nvSpPr>
        <p:spPr>
          <a:xfrm>
            <a:off x="2440108" y="372208"/>
            <a:ext cx="6739255" cy="3090672"/>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3000"/>
              </a:lnSpc>
            </a:pPr>
            <a:r>
              <a:rPr altLang="en-US" b="1" lang="zh-CN" sz="8000">
                <a:solidFill>
                  <a:schemeClr val="tx1">
                    <a:lumMod val="65000"/>
                    <a:lumOff val="35000"/>
                  </a:schemeClr>
                </a:solidFill>
              </a:rPr>
              <a:t>昔孟母  择邻处</a:t>
            </a:r>
          </a:p>
          <a:p>
            <a:pPr algn="ctr">
              <a:lnSpc>
                <a:spcPct val="123000"/>
              </a:lnSpc>
            </a:pPr>
            <a:r>
              <a:rPr altLang="en-US" b="1" lang="zh-CN" sz="8000">
                <a:solidFill>
                  <a:schemeClr val="tx1">
                    <a:lumMod val="65000"/>
                    <a:lumOff val="35000"/>
                  </a:schemeClr>
                </a:solidFill>
              </a:rPr>
              <a:t>养不教  父之过</a:t>
            </a:r>
          </a:p>
        </p:txBody>
      </p:sp>
      <p:sp>
        <p:nvSpPr>
          <p:cNvPr id="7" name="矩形 6"/>
          <p:cNvSpPr/>
          <p:nvPr/>
        </p:nvSpPr>
        <p:spPr>
          <a:xfrm>
            <a:off x="821450" y="3976620"/>
            <a:ext cx="5669280" cy="64617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b="1" lang="zh-CN" sz="2800">
                <a:solidFill>
                  <a:schemeClr val="bg1"/>
                </a:solidFill>
              </a:rPr>
              <a:t>养育子女是父母不可推卸的责任</a:t>
            </a:r>
          </a:p>
        </p:txBody>
      </p:sp>
      <p:sp>
        <p:nvSpPr>
          <p:cNvPr id="10" name="Freeform 50"/>
          <p:cNvSpPr>
            <a:spLocks noChangeAspect="1"/>
          </p:cNvSpPr>
          <p:nvPr/>
        </p:nvSpPr>
        <p:spPr bwMode="auto">
          <a:xfrm>
            <a:off x="387377" y="4127110"/>
            <a:ext cx="396000" cy="365210"/>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solidFill>
            <a:srgbClr val="FFFFFF">
              <a:alpha val="50196"/>
            </a:srgbClr>
          </a:solidFill>
          <a:ln w="1270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292652815"/>
      </p:ext>
    </p:extLst>
  </p:cSld>
  <p:clrMapOvr>
    <a:masterClrMapping/>
  </p:clrMapOvr>
  <p:transition>
    <p:fad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0"/>
          <p:cNvSpPr>
            <a:spLocks noChangeAspect="1"/>
          </p:cNvSpPr>
          <p:nvPr/>
        </p:nvSpPr>
        <p:spPr bwMode="auto">
          <a:xfrm>
            <a:off x="0" y="99060"/>
            <a:ext cx="7221357" cy="6659880"/>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blipFill dpi="0" rotWithShape="1">
            <a:blip r:embed="rId2">
              <a:extLst>
                <a:ext uri="{28A0092B-C50C-407E-A947-70E740481C1C}">
                  <a14:useLocalDpi/>
                </a:ext>
              </a:extLst>
            </a:blip>
            <a:stretch>
              <a:fillRect/>
            </a:stretch>
          </a:blipFill>
          <a:ln w="28575">
            <a:solidFill>
              <a:schemeClr val="bg1"/>
            </a:solidFill>
          </a:ln>
          <a:effectLst>
            <a:innerShdw blurRad="114300">
              <a:prstClr val="black"/>
            </a:inn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 name="矩形 2"/>
          <p:cNvSpPr/>
          <p:nvPr/>
        </p:nvSpPr>
        <p:spPr>
          <a:xfrm>
            <a:off x="5846804" y="5558094"/>
            <a:ext cx="6204465"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mtClean="0">
                <a:solidFill>
                  <a:schemeClr val="bg1"/>
                </a:solidFill>
              </a:rPr>
              <a:t>如果我们把“父母”看做一种职业，那么这个职业一旦从事，就终生不能辞职，且要24小时全天候在岗。</a:t>
            </a:r>
          </a:p>
        </p:txBody>
      </p:sp>
      <p:sp>
        <p:nvSpPr>
          <p:cNvPr id="4" name="矩形 3"/>
          <p:cNvSpPr/>
          <p:nvPr/>
        </p:nvSpPr>
        <p:spPr>
          <a:xfrm>
            <a:off x="6381989" y="4891296"/>
            <a:ext cx="5669280" cy="64617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b="1" lang="zh-CN" sz="2800">
                <a:solidFill>
                  <a:schemeClr val="bg1"/>
                </a:solidFill>
              </a:rPr>
              <a:t>父母也是一种“职业”</a:t>
            </a:r>
          </a:p>
        </p:txBody>
      </p:sp>
      <p:sp>
        <p:nvSpPr>
          <p:cNvPr id="5" name="Freeform 50"/>
          <p:cNvSpPr>
            <a:spLocks noChangeAspect="1"/>
          </p:cNvSpPr>
          <p:nvPr/>
        </p:nvSpPr>
        <p:spPr bwMode="auto">
          <a:xfrm>
            <a:off x="5947916" y="5041786"/>
            <a:ext cx="396000" cy="365210"/>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solidFill>
            <a:srgbClr val="FFFFFF">
              <a:alpha val="50196"/>
            </a:srgbClr>
          </a:solidFill>
          <a:ln w="1270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443540137"/>
      </p:ext>
    </p:extLst>
  </p:cSld>
  <p:clrMapOvr>
    <a:masterClrMapping/>
  </p:clrMapOvr>
  <p:transition>
    <p:fad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6" name="圆角矩形 5"/>
          <p:cNvSpPr/>
          <p:nvPr/>
        </p:nvSpPr>
        <p:spPr>
          <a:xfrm>
            <a:off x="0" y="3678381"/>
            <a:ext cx="12192000" cy="1519919"/>
          </a:xfrm>
          <a:prstGeom prst="roundRect">
            <a:avLst>
              <a:gd fmla="val 0" name="adj"/>
            </a:avLst>
          </a:prstGeom>
          <a:solidFill>
            <a:srgbClr val="78C832">
              <a:alpha val="6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50"/>
          <p:cNvSpPr>
            <a:spLocks noChangeAspect="1"/>
          </p:cNvSpPr>
          <p:nvPr/>
        </p:nvSpPr>
        <p:spPr bwMode="auto">
          <a:xfrm>
            <a:off x="5312943" y="2147493"/>
            <a:ext cx="1566114" cy="1444345"/>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solidFill>
            <a:srgbClr val="FFFFFF">
              <a:alpha val="50196"/>
            </a:srgbClr>
          </a:solidFill>
          <a:ln w="1270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TextBox 6"/>
          <p:cNvSpPr txBox="1"/>
          <p:nvPr/>
        </p:nvSpPr>
        <p:spPr>
          <a:xfrm>
            <a:off x="797491" y="3894865"/>
            <a:ext cx="10597018" cy="2505456"/>
          </a:xfrm>
          <a:prstGeom prst="rect">
            <a:avLst/>
          </a:prstGeom>
          <a:noFill/>
        </p:spPr>
        <p:txBody>
          <a:bodyPr rtlCol="0" wrap="square">
            <a:spAutoFit/>
          </a:bodyPr>
          <a:lstStyle/>
          <a:p>
            <a:pPr algn="ctr">
              <a:lnSpc>
                <a:spcPct val="120000"/>
              </a:lnSpc>
            </a:pPr>
            <a:r>
              <a:rPr altLang="en-US" b="1" lang="zh-CN" sz="4400">
                <a:solidFill>
                  <a:schemeClr val="bg1"/>
                </a:solidFill>
                <a:latin charset="-122" pitchFamily="34" typeface="微软雅黑"/>
                <a:ea charset="-122" pitchFamily="34" typeface="微软雅黑"/>
              </a:rPr>
              <a:t>子女是父母年老的依靠</a:t>
            </a:r>
          </a:p>
          <a:p>
            <a:pPr algn="ctr">
              <a:lnSpc>
                <a:spcPct val="120000"/>
              </a:lnSpc>
            </a:pPr>
            <a:r>
              <a:rPr altLang="en-US" b="1" lang="zh-CN" sz="4400">
                <a:solidFill>
                  <a:schemeClr val="bg1"/>
                </a:solidFill>
                <a:latin charset="-122" pitchFamily="34" typeface="微软雅黑"/>
                <a:ea charset="-122" pitchFamily="34" typeface="微软雅黑"/>
              </a:rPr>
              <a:t>子女是父母生命的延续，也是父母年老的依靠，“养儿防老”的观念依然根深蒂固。</a:t>
            </a:r>
          </a:p>
        </p:txBody>
      </p:sp>
    </p:spTree>
    <p:extLst>
      <p:ext uri="{BB962C8B-B14F-4D97-AF65-F5344CB8AC3E}">
        <p14:creationId val="735979741"/>
      </p:ext>
    </p:extLst>
  </p:cSld>
  <p:clrMapOvr>
    <a:masterClrMapping/>
  </p:clrMapOvr>
  <p:transition>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5" name="圆角矩形 4"/>
          <p:cNvSpPr/>
          <p:nvPr/>
        </p:nvSpPr>
        <p:spPr>
          <a:xfrm>
            <a:off x="-2678" y="4875911"/>
            <a:ext cx="12192000" cy="1495641"/>
          </a:xfrm>
          <a:prstGeom prst="roundRect">
            <a:avLst>
              <a:gd fmla="val 0" name="adj"/>
            </a:avLst>
          </a:prstGeom>
          <a:gradFill>
            <a:gsLst>
              <a:gs pos="56900">
                <a:srgbClr val="0D0D0D">
                  <a:alpha val="50000"/>
                </a:srgbClr>
              </a:gs>
              <a:gs pos="0">
                <a:schemeClr val="tx1">
                  <a:lumMod val="95000"/>
                  <a:lumOff val="5000"/>
                  <a:alpha val="0"/>
                </a:schemeClr>
              </a:gs>
              <a:gs pos="30000">
                <a:srgbClr val="0D0D0D">
                  <a:alpha val="40000"/>
                </a:srgbClr>
              </a:gs>
              <a:gs pos="80000">
                <a:srgbClr val="0D0D0D">
                  <a:alpha val="40000"/>
                </a:srgbClr>
              </a:gs>
              <a:gs pos="100000">
                <a:srgbClr val="0D0D0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834628" y="4982736"/>
            <a:ext cx="7745492" cy="646176"/>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b="1" lang="zh-CN" sz="2800">
                <a:solidFill>
                  <a:schemeClr val="bg1"/>
                </a:solidFill>
              </a:rPr>
              <a:t>家庭、父母是影响子女一生最重要的因素</a:t>
            </a:r>
          </a:p>
        </p:txBody>
      </p:sp>
      <p:sp>
        <p:nvSpPr>
          <p:cNvPr id="3" name="Freeform 50"/>
          <p:cNvSpPr>
            <a:spLocks noChangeAspect="1"/>
          </p:cNvSpPr>
          <p:nvPr/>
        </p:nvSpPr>
        <p:spPr bwMode="auto">
          <a:xfrm>
            <a:off x="400556" y="5133226"/>
            <a:ext cx="396000" cy="365210"/>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solidFill>
            <a:srgbClr val="FFFFFF">
              <a:alpha val="50196"/>
            </a:srgbClr>
          </a:solidFill>
          <a:ln w="1270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4" name="矩形 3"/>
          <p:cNvSpPr/>
          <p:nvPr/>
        </p:nvSpPr>
        <p:spPr>
          <a:xfrm>
            <a:off x="284204" y="5559022"/>
            <a:ext cx="11618236"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a:solidFill>
                  <a:schemeClr val="bg1"/>
                </a:solidFill>
              </a:rPr>
              <a:t>现代早期教育、家庭教育研究发现：家庭是影响子女智力、性格以至整个人生最重要的因素；因此，把子女的教育、成才希望寄托在学校教育，这样的想法是十分危险的。</a:t>
            </a:r>
          </a:p>
        </p:txBody>
      </p:sp>
    </p:spTree>
    <p:extLst>
      <p:ext uri="{BB962C8B-B14F-4D97-AF65-F5344CB8AC3E}">
        <p14:creationId val="1221142765"/>
      </p:ext>
    </p:extLst>
  </p:cSld>
  <p:clrMapOvr>
    <a:masterClrMapping/>
  </p:clrMapOvr>
  <p:transition>
    <p:fad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矩形 1"/>
          <p:cNvSpPr/>
          <p:nvPr/>
        </p:nvSpPr>
        <p:spPr>
          <a:xfrm>
            <a:off x="6096000" y="0"/>
            <a:ext cx="6096000" cy="6858000"/>
          </a:xfrm>
          <a:prstGeom prst="rect">
            <a:avLst/>
          </a:prstGeom>
          <a:solidFill>
            <a:srgbClr val="00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6339841" y="3874860"/>
            <a:ext cx="5638800" cy="1517904"/>
          </a:xfrm>
          <a:prstGeom prst="rect">
            <a:avLst/>
          </a:prstGeom>
        </p:spPr>
        <p:txBody>
          <a:bodyPr wrap="square">
            <a:spAutoFit/>
          </a:bodyPr>
          <a:lstStyle/>
          <a:p>
            <a:pPr>
              <a:lnSpc>
                <a:spcPct val="130000"/>
              </a:lnSpc>
            </a:pPr>
            <a:r>
              <a:rPr altLang="en-US" lang="zh-CN" smtClean="0">
                <a:solidFill>
                  <a:schemeClr val="bg1"/>
                </a:solidFill>
                <a:latin charset="-122" pitchFamily="34" typeface="微软雅黑"/>
                <a:ea charset="-122" pitchFamily="34" typeface="微软雅黑"/>
              </a:rPr>
              <a:t>有很多父母一直都非常专注自己的事业，却忽略了孩子的教育，当孩子到了青春期，却猛然间发现：孩子不努力，且与父母关系不好、甚至还有很多坏习惯！在这个时候，纵是事业再成功，又有什么意义？</a:t>
            </a:r>
          </a:p>
        </p:txBody>
      </p:sp>
      <p:sp>
        <p:nvSpPr>
          <p:cNvPr id="5" name="矩形 4"/>
          <p:cNvSpPr/>
          <p:nvPr/>
        </p:nvSpPr>
        <p:spPr>
          <a:xfrm>
            <a:off x="0" y="5649558"/>
            <a:ext cx="12192000" cy="626081"/>
          </a:xfrm>
          <a:prstGeom prst="rect">
            <a:avLst/>
          </a:prstGeom>
          <a:pattFill prst="ltUpDiag">
            <a:fgClr>
              <a:srgbClr val="A0DA6C"/>
            </a:fgClr>
            <a:bgClr>
              <a:srgbClr val="78C83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200"/>
              <a:t>任何成功都不能弥补教育子女的失败</a:t>
            </a:r>
          </a:p>
        </p:txBody>
      </p:sp>
      <p:sp>
        <p:nvSpPr>
          <p:cNvPr id="6" name="Freeform 50"/>
          <p:cNvSpPr>
            <a:spLocks noChangeAspect="1"/>
          </p:cNvSpPr>
          <p:nvPr/>
        </p:nvSpPr>
        <p:spPr bwMode="auto">
          <a:xfrm>
            <a:off x="2351276" y="5779993"/>
            <a:ext cx="396000" cy="365210"/>
          </a:xfrm>
          <a:custGeom>
            <a:gdLst>
              <a:gd fmla="*/ 231 w 231" name="T0"/>
              <a:gd fmla="*/ 70 h 213" name="T1"/>
              <a:gd fmla="*/ 165 w 231" name="T2"/>
              <a:gd fmla="*/ 2 h 213" name="T3"/>
              <a:gd fmla="*/ 117 w 231" name="T4"/>
              <a:gd fmla="*/ 21 h 213" name="T5"/>
              <a:gd fmla="*/ 70 w 231" name="T6"/>
              <a:gd fmla="*/ 0 h 213" name="T7"/>
              <a:gd fmla="*/ 2 w 231" name="T8"/>
              <a:gd fmla="*/ 66 h 213" name="T9"/>
              <a:gd fmla="*/ 113 w 231" name="T10"/>
              <a:gd fmla="*/ 213 h 213" name="T11"/>
              <a:gd fmla="*/ 231 w 231" name="T12"/>
              <a:gd fmla="*/ 70 h 213" name="T13"/>
            </a:gdLst>
            <a:cxnLst>
              <a:cxn ang="0">
                <a:pos x="T0" y="T1"/>
              </a:cxn>
              <a:cxn ang="0">
                <a:pos x="T2" y="T3"/>
              </a:cxn>
              <a:cxn ang="0">
                <a:pos x="T4" y="T5"/>
              </a:cxn>
              <a:cxn ang="0">
                <a:pos x="T6" y="T7"/>
              </a:cxn>
              <a:cxn ang="0">
                <a:pos x="T8" y="T9"/>
              </a:cxn>
              <a:cxn ang="0">
                <a:pos x="T10" y="T11"/>
              </a:cxn>
              <a:cxn ang="0">
                <a:pos x="T12" y="T13"/>
              </a:cxn>
            </a:cxnLst>
            <a:rect b="b" l="0" r="r" t="0"/>
            <a:pathLst>
              <a:path h="213" w="231">
                <a:moveTo>
                  <a:pt x="231" y="70"/>
                </a:moveTo>
                <a:cubicBezTo>
                  <a:pt x="231" y="33"/>
                  <a:pt x="202" y="3"/>
                  <a:pt x="165" y="2"/>
                </a:cubicBezTo>
                <a:cubicBezTo>
                  <a:pt x="147" y="2"/>
                  <a:pt x="130" y="9"/>
                  <a:pt x="117" y="21"/>
                </a:cubicBezTo>
                <a:cubicBezTo>
                  <a:pt x="105" y="9"/>
                  <a:pt x="89" y="1"/>
                  <a:pt x="70" y="0"/>
                </a:cubicBezTo>
                <a:cubicBezTo>
                  <a:pt x="33" y="0"/>
                  <a:pt x="2" y="29"/>
                  <a:pt x="2" y="66"/>
                </a:cubicBezTo>
                <a:cubicBezTo>
                  <a:pt x="0" y="141"/>
                  <a:pt x="113" y="213"/>
                  <a:pt x="113" y="213"/>
                </a:cubicBezTo>
                <a:cubicBezTo>
                  <a:pt x="113" y="213"/>
                  <a:pt x="229" y="146"/>
                  <a:pt x="231" y="70"/>
                </a:cubicBezTo>
                <a:close/>
              </a:path>
            </a:pathLst>
          </a:custGeom>
          <a:solidFill>
            <a:srgbClr val="FFFFFF">
              <a:alpha val="50196"/>
            </a:srgbClr>
          </a:solidFill>
          <a:ln w="1270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836165413"/>
      </p:ext>
    </p:extLst>
  </p:cSld>
  <p:clrMapOvr>
    <a:masterClrMapping/>
  </p:clrMapOvr>
  <p:transition>
    <p:fad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3409950" y="5371336"/>
            <a:ext cx="8570251" cy="479685"/>
          </a:xfrm>
          <a:prstGeom prst="roundRect">
            <a:avLst>
              <a:gd fmla="val 7292"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en-US" b="1" lang="zh-CN" smtClean="0" sz="6600">
                <a:solidFill>
                  <a:schemeClr val="bg1"/>
                </a:solidFill>
                <a:latin charset="-122" pitchFamily="34" typeface="微软雅黑"/>
                <a:ea charset="-122" pitchFamily="34" typeface="微软雅黑"/>
              </a:rPr>
              <a:t>亲子教育的内容</a:t>
            </a:r>
          </a:p>
        </p:txBody>
      </p:sp>
      <p:sp>
        <p:nvSpPr>
          <p:cNvPr id="12" name="TextBox 7"/>
          <p:cNvSpPr txBox="1"/>
          <p:nvPr/>
        </p:nvSpPr>
        <p:spPr>
          <a:xfrm>
            <a:off x="4714479" y="4519813"/>
            <a:ext cx="7151048" cy="530352"/>
          </a:xfrm>
          <a:prstGeom prst="rect">
            <a:avLst/>
          </a:prstGeom>
          <a:noFill/>
        </p:spPr>
        <p:txBody>
          <a:bodyPr rtlCol="0" wrap="square">
            <a:spAutoFit/>
          </a:bodyPr>
          <a:lstStyle/>
          <a:p>
            <a:pPr algn="r" defTabSz="914400" eaLnBrk="1" fontAlgn="auto" hangingPunct="1" indent="0" latinLnBrk="0" marL="0" marR="0" rtl="0">
              <a:lnSpc>
                <a:spcPct val="120000"/>
              </a:lnSpc>
              <a:spcBef>
                <a:spcPct val="0"/>
              </a:spcBef>
              <a:spcAft>
                <a:spcPct val="0"/>
              </a:spcAft>
              <a:buClrTx/>
              <a:buSzTx/>
              <a:buFontTx/>
              <a:buNone/>
              <a:defRPr/>
            </a:pPr>
            <a:r>
              <a:rPr altLang="en-US" b="0" lang="zh-CN" smtClean="0" sz="2400">
                <a:ln>
                  <a:noFill/>
                </a:ln>
                <a:solidFill>
                  <a:schemeClr val="bg1"/>
                </a:solidFill>
                <a:effectLst/>
                <a:latin charset="-122" pitchFamily="34" typeface="微软雅黑"/>
                <a:ea charset="-122" pitchFamily="34" typeface="微软雅黑"/>
              </a:rPr>
              <a:t>第二章</a:t>
            </a:r>
          </a:p>
        </p:txBody>
      </p:sp>
      <p:sp>
        <p:nvSpPr>
          <p:cNvPr id="13" name="任意多边形 12"/>
          <p:cNvSpPr/>
          <p:nvPr/>
        </p:nvSpPr>
        <p:spPr>
          <a:xfrm>
            <a:off x="-1" y="0"/>
            <a:ext cx="9825481" cy="4895850"/>
          </a:xfrm>
          <a:custGeom>
            <a:gdLst>
              <a:gd fmla="*/ 0 w 9209242" name="connsiteX0"/>
              <a:gd fmla="*/ 0 h 4588790" name="connsiteY0"/>
              <a:gd fmla="*/ 9209242 w 9209242" name="connsiteX1"/>
              <a:gd fmla="*/ 0 h 4588790" name="connsiteY1"/>
              <a:gd fmla="*/ 9125476 w 9209242" name="connsiteX2"/>
              <a:gd fmla="*/ 3183568 h 4588790" name="connsiteY2"/>
              <a:gd fmla="*/ 3165982 w 9209242" name="connsiteX3"/>
              <a:gd fmla="*/ 4588790 h 4588790" name="connsiteY3"/>
              <a:gd fmla="*/ 0 w 9209242" name="connsiteX4"/>
              <a:gd fmla="*/ 1616292 h 45887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88790" w="9209242">
                <a:moveTo>
                  <a:pt x="0" y="0"/>
                </a:moveTo>
                <a:lnTo>
                  <a:pt x="9209242" y="0"/>
                </a:lnTo>
                <a:lnTo>
                  <a:pt x="9125476" y="3183568"/>
                </a:lnTo>
                <a:lnTo>
                  <a:pt x="3165982" y="4588790"/>
                </a:lnTo>
                <a:lnTo>
                  <a:pt x="0" y="1616292"/>
                </a:lnTo>
                <a:close/>
              </a:path>
            </a:pathLst>
          </a:custGeom>
          <a:blipFill dpi="0" rotWithShape="1">
            <a:blip r:embed="rId2">
              <a:extLst>
                <a:ext uri="{28A0092B-C50C-407E-A947-70E740481C1C}">
                  <a14:useLocalDpi/>
                </a:ext>
              </a:extLst>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96872303"/>
      </p:ext>
    </p:extLst>
  </p:cSld>
  <p:clrMapOvr>
    <a:masterClrMapping/>
  </p:clrMapOvr>
  <mc:AlternateContent>
    <mc:Choice Requires="p14">
      <p:transition spd="med">
        <p14:prism/>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headEnd len="med" type="oval" w="med"/>
          <a:tailEnd len="med" type="oval" w="med"/>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80</Paragraphs>
  <Slides>30</Slides>
  <Notes>9</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30</vt:i4>
      </vt:variant>
    </vt:vector>
  </HeadingPairs>
  <TitlesOfParts>
    <vt:vector baseType="lpstr" size="41">
      <vt:lpstr>Arial</vt:lpstr>
      <vt:lpstr>Calibri</vt:lpstr>
      <vt:lpstr>微软雅黑</vt:lpstr>
      <vt:lpstr>Arial Unicode MS</vt:lpstr>
      <vt:lpstr>宋体</vt:lpstr>
      <vt:lpstr>Impact</vt:lpstr>
      <vt:lpstr>Segoe UI Semilight</vt:lpstr>
      <vt:lpstr>微软雅黑 Light</vt:lpstr>
      <vt:lpstr>Times New Roman</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2021-08-22T11:58:23Z</dcterms:created>
  <cp:lastPrinted>2021-08-22T11:58:23Z</cp:lastPrinted>
  <dcterms:modified xsi:type="dcterms:W3CDTF">2021-08-22T05:43:16Z</dcterms:modified>
  <cp:revision>1</cp:revision>
</cp:coreProperties>
</file>