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"/>
  </p:notesMasterIdLst>
  <p:sldIdLst>
    <p:sldId id="257" r:id="rId4"/>
    <p:sldId id="258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  <p:sldId id="270" r:id="rId15"/>
    <p:sldId id="269" r:id="rId16"/>
    <p:sldId id="271" r:id="rId17"/>
    <p:sldId id="256" r:id="rId18"/>
    <p:sldId id="259" r:id="rId19"/>
    <p:sldId id="272" r:id="rId20"/>
  </p:sldIdLst>
  <p:sldSz cx="12192000" cy="6858000"/>
  <p:notesSz cx="6858000" cy="9144000"/>
  <p:custDataLst>
    <p:tags r:id="rId2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24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slides/slide12.xml" Type="http://schemas.openxmlformats.org/officeDocument/2006/relationships/slide"/><Relationship Id="rId16" Target="slides/slide13.xml" Type="http://schemas.openxmlformats.org/officeDocument/2006/relationships/slide"/><Relationship Id="rId17" Target="slides/slide14.xml" Type="http://schemas.openxmlformats.org/officeDocument/2006/relationships/slide"/><Relationship Id="rId18" Target="slides/slide15.xml" Type="http://schemas.openxmlformats.org/officeDocument/2006/relationships/slide"/><Relationship Id="rId19" Target="slides/slide16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7.xml" Type="http://schemas.openxmlformats.org/officeDocument/2006/relationships/slide"/><Relationship Id="rId21" Target="tags/tag1.xml" Type="http://schemas.openxmlformats.org/officeDocument/2006/relationships/tags"/><Relationship Id="rId22" Target="presProps.xml" Type="http://schemas.openxmlformats.org/officeDocument/2006/relationships/presProps"/><Relationship Id="rId23" Target="viewProps.xml" Type="http://schemas.openxmlformats.org/officeDocument/2006/relationships/viewProps"/><Relationship Id="rId24" Target="theme/theme1.xml" Type="http://schemas.openxmlformats.org/officeDocument/2006/relationships/theme"/><Relationship Id="rId25" Target="tableStyles.xml" Type="http://schemas.openxmlformats.org/officeDocument/2006/relationships/tableStyles"/><Relationship Id="rId3" Target="notesMasters/notesMaster1.xml" Type="http://schemas.openxmlformats.org/officeDocument/2006/relationships/notesMaster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1BE7BF-EAEA-48D0-BBC1-C31F12CD5D34}" type="datetimeFigureOut">
              <a:rPr lang="zh-CN" altLang="en-US" smtClean="0"/>
              <a:t>2016/8/4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D9FE53-1D04-4708-8C7D-16F92EE0C3B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099100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3E603-3B05-4E37-BCD4-5A12DA440369}" type="datetimeFigureOut">
              <a:rPr lang="zh-CN" altLang="en-US" smtClean="0"/>
              <a:t>2016/8/4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CB232-9FE1-4BA3-BC78-518E99D31B9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899393404"/>
      </p:ext>
    </p:extLst>
  </p:cSld>
  <p:clrMapOvr>
    <a:masterClrMapping/>
  </p:clrMapOvr>
  <mc:AlternateContent>
    <mc:Choice Requires="p14">
      <p:transition spd="slow" p14:dur="1500">
        <p14:flip dir="r"/>
      </p:transition>
    </mc:Choice>
    <mc:Fallback>
      <p:transition spd="slow">
        <p:fade/>
      </p:transition>
    </mc:Fallback>
  </mc:AlternateContent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3E603-3B05-4E37-BCD4-5A12DA440369}" type="datetimeFigureOut">
              <a:rPr lang="zh-CN" altLang="en-US" smtClean="0"/>
              <a:t>2016/8/4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CB232-9FE1-4BA3-BC78-518E99D31B9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247228613"/>
      </p:ext>
    </p:extLst>
  </p:cSld>
  <p:clrMapOvr>
    <a:masterClrMapping/>
  </p:clrMapOvr>
  <mc:AlternateContent>
    <mc:Choice Requires="p14">
      <p:transition spd="slow" p14:dur="1500">
        <p14:flip dir="r"/>
      </p:transition>
    </mc:Choice>
    <mc:Fallback>
      <p:transition spd="slow">
        <p:fade/>
      </p:transition>
    </mc:Fallback>
  </mc:AlternateContent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3E603-3B05-4E37-BCD4-5A12DA440369}" type="datetimeFigureOut">
              <a:rPr lang="zh-CN" altLang="en-US" smtClean="0"/>
              <a:t>2016/8/4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CB232-9FE1-4BA3-BC78-518E99D31B9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132990140"/>
      </p:ext>
    </p:extLst>
  </p:cSld>
  <p:clrMapOvr>
    <a:masterClrMapping/>
  </p:clrMapOvr>
  <mc:AlternateContent>
    <mc:Choice Requires="p14">
      <p:transition spd="slow" p14:dur="1500">
        <p14:flip dir="r"/>
      </p:transition>
    </mc:Choice>
    <mc:Fallback>
      <p:transition spd="slow">
        <p:fade/>
      </p:transition>
    </mc:Fallback>
  </mc:AlternateContent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2016/8/4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911901728"/>
      </p:ext>
    </p:extLst>
  </p:cSld>
  <p:clrMapOvr>
    <a:masterClrMapping/>
  </p:clrMapOvr>
  <mc:AlternateContent>
    <mc:Choice Requires="p14">
      <p:transition spd="slow" p14:dur="1500">
        <p14:flip dir="r"/>
      </p:transition>
    </mc:Choice>
    <mc:Fallback>
      <p:transition spd="slow">
        <p:fade/>
      </p:transition>
    </mc:Fallback>
  </mc:AlternateContent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2016/8/4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124783650"/>
      </p:ext>
    </p:extLst>
  </p:cSld>
  <p:clrMapOvr>
    <a:masterClrMapping/>
  </p:clrMapOvr>
  <mc:AlternateContent>
    <mc:Choice Requires="p14">
      <p:transition spd="slow" p14:dur="1500">
        <p14:flip dir="r"/>
      </p:transition>
    </mc:Choice>
    <mc:Fallback>
      <p:transition spd="slow">
        <p:fade/>
      </p:transition>
    </mc:Fallback>
  </mc:AlternateContent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2016/8/4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845480886"/>
      </p:ext>
    </p:extLst>
  </p:cSld>
  <p:clrMapOvr>
    <a:masterClrMapping/>
  </p:clrMapOvr>
  <mc:AlternateContent>
    <mc:Choice Requires="p14">
      <p:transition spd="slow" p14:dur="1500">
        <p14:flip dir="r"/>
      </p:transition>
    </mc:Choice>
    <mc:Fallback>
      <p:transition spd="slow">
        <p:fade/>
      </p:transition>
    </mc:Fallback>
  </mc:AlternateContent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2016/8/4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962246375"/>
      </p:ext>
    </p:extLst>
  </p:cSld>
  <p:clrMapOvr>
    <a:masterClrMapping/>
  </p:clrMapOvr>
  <mc:AlternateContent>
    <mc:Choice Requires="p14">
      <p:transition spd="slow" p14:dur="1500">
        <p14:flip dir="r"/>
      </p:transition>
    </mc:Choice>
    <mc:Fallback>
      <p:transition spd="slow">
        <p:fade/>
      </p:transition>
    </mc:Fallback>
  </mc:AlternateContent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2016/8/4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894133674"/>
      </p:ext>
    </p:extLst>
  </p:cSld>
  <p:clrMapOvr>
    <a:masterClrMapping/>
  </p:clrMapOvr>
  <mc:AlternateContent>
    <mc:Choice Requires="p14">
      <p:transition spd="slow" p14:dur="1500">
        <p14:flip dir="r"/>
      </p:transition>
    </mc:Choice>
    <mc:Fallback>
      <p:transition spd="slow">
        <p:fade/>
      </p:transition>
    </mc:Fallback>
  </mc:AlternateContent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2016/8/4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279536587"/>
      </p:ext>
    </p:extLst>
  </p:cSld>
  <p:clrMapOvr>
    <a:masterClrMapping/>
  </p:clrMapOvr>
  <mc:AlternateContent>
    <mc:Choice Requires="p14">
      <p:transition spd="slow" p14:dur="1500">
        <p14:flip dir="r"/>
      </p:transition>
    </mc:Choice>
    <mc:Fallback>
      <p:transition spd="slow">
        <p:fade/>
      </p:transition>
    </mc:Fallback>
  </mc:AlternateContent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2016/8/4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099614634"/>
      </p:ext>
    </p:extLst>
  </p:cSld>
  <p:clrMapOvr>
    <a:masterClrMapping/>
  </p:clrMapOvr>
  <mc:AlternateContent>
    <mc:Choice Requires="p14">
      <p:transition spd="slow" p14:dur="1500">
        <p14:flip dir="r"/>
      </p:transition>
    </mc:Choice>
    <mc:Fallback>
      <p:transition spd="slow">
        <p:fade/>
      </p:transition>
    </mc:Fallback>
  </mc:AlternateContent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2016/8/4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344263472"/>
      </p:ext>
    </p:extLst>
  </p:cSld>
  <p:clrMapOvr>
    <a:masterClrMapping/>
  </p:clrMapOvr>
  <mc:AlternateContent>
    <mc:Choice Requires="p14">
      <p:transition spd="slow" p14:dur="1500">
        <p14:flip dir="r"/>
      </p:transition>
    </mc:Choice>
    <mc:Fallback>
      <p:transition spd="slow">
        <p:fade/>
      </p:transition>
    </mc:Fallback>
  </mc:AlternateContent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3E603-3B05-4E37-BCD4-5A12DA440369}" type="datetimeFigureOut">
              <a:rPr lang="zh-CN" altLang="en-US" smtClean="0"/>
              <a:t>2016/8/4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CB232-9FE1-4BA3-BC78-518E99D31B9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087103705"/>
      </p:ext>
    </p:extLst>
  </p:cSld>
  <p:clrMapOvr>
    <a:masterClrMapping/>
  </p:clrMapOvr>
  <mc:AlternateContent>
    <mc:Choice Requires="p14">
      <p:transition spd="slow" p14:dur="1500">
        <p14:flip dir="r"/>
      </p:transition>
    </mc:Choice>
    <mc:Fallback>
      <p:transition spd="slow">
        <p:fade/>
      </p:transition>
    </mc:Fallback>
  </mc:AlternateContent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2016/8/4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516611807"/>
      </p:ext>
    </p:extLst>
  </p:cSld>
  <p:clrMapOvr>
    <a:masterClrMapping/>
  </p:clrMapOvr>
  <mc:AlternateContent>
    <mc:Choice Requires="p14">
      <p:transition spd="slow" p14:dur="1500">
        <p14:flip dir="r"/>
      </p:transition>
    </mc:Choice>
    <mc:Fallback>
      <p:transition spd="slow">
        <p:fade/>
      </p:transition>
    </mc:Fallback>
  </mc:AlternateContent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2016/8/4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932871322"/>
      </p:ext>
    </p:extLst>
  </p:cSld>
  <p:clrMapOvr>
    <a:masterClrMapping/>
  </p:clrMapOvr>
  <mc:AlternateContent>
    <mc:Choice Requires="p14">
      <p:transition spd="slow" p14:dur="1500">
        <p14:flip dir="r"/>
      </p:transition>
    </mc:Choice>
    <mc:Fallback>
      <p:transition spd="slow">
        <p:fade/>
      </p:transition>
    </mc:Fallback>
  </mc:AlternateContent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2016/8/4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034854198"/>
      </p:ext>
    </p:extLst>
  </p:cSld>
  <p:clrMapOvr>
    <a:masterClrMapping/>
  </p:clrMapOvr>
  <mc:AlternateContent>
    <mc:Choice Requires="p14">
      <p:transition spd="slow" p14:dur="1500">
        <p14:flip dir="r"/>
      </p:transition>
    </mc:Choice>
    <mc:Fallback>
      <p:transition spd="slow">
        <p:fade/>
      </p:transition>
    </mc:Fallback>
  </mc:AlternateContent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3E603-3B05-4E37-BCD4-5A12DA440369}" type="datetimeFigureOut">
              <a:rPr lang="zh-CN" altLang="en-US" smtClean="0"/>
              <a:t>2016/8/4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CB232-9FE1-4BA3-BC78-518E99D31B9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097223973"/>
      </p:ext>
    </p:extLst>
  </p:cSld>
  <p:clrMapOvr>
    <a:masterClrMapping/>
  </p:clrMapOvr>
  <mc:AlternateContent>
    <mc:Choice Requires="p14">
      <p:transition spd="slow" p14:dur="1500">
        <p14:flip dir="r"/>
      </p:transition>
    </mc:Choice>
    <mc:Fallback>
      <p:transition spd="slow">
        <p:fade/>
      </p:transition>
    </mc:Fallback>
  </mc:AlternateContent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3E603-3B05-4E37-BCD4-5A12DA440369}" type="datetimeFigureOut">
              <a:rPr lang="zh-CN" altLang="en-US" smtClean="0"/>
              <a:t>2016/8/4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CB232-9FE1-4BA3-BC78-518E99D31B9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159437478"/>
      </p:ext>
    </p:extLst>
  </p:cSld>
  <p:clrMapOvr>
    <a:masterClrMapping/>
  </p:clrMapOvr>
  <mc:AlternateContent>
    <mc:Choice Requires="p14">
      <p:transition spd="slow" p14:dur="1500">
        <p14:flip dir="r"/>
      </p:transition>
    </mc:Choice>
    <mc:Fallback>
      <p:transition spd="slow">
        <p:fade/>
      </p:transition>
    </mc:Fallback>
  </mc:AlternateContent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3E603-3B05-4E37-BCD4-5A12DA440369}" type="datetimeFigureOut">
              <a:rPr lang="zh-CN" altLang="en-US" smtClean="0"/>
              <a:t>2016/8/4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CB232-9FE1-4BA3-BC78-518E99D31B9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657350161"/>
      </p:ext>
    </p:extLst>
  </p:cSld>
  <p:clrMapOvr>
    <a:masterClrMapping/>
  </p:clrMapOvr>
  <mc:AlternateContent>
    <mc:Choice Requires="p14">
      <p:transition spd="slow" p14:dur="1500">
        <p14:flip dir="r"/>
      </p:transition>
    </mc:Choice>
    <mc:Fallback>
      <p:transition spd="slow">
        <p:fade/>
      </p:transition>
    </mc:Fallback>
  </mc:AlternateContent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3E603-3B05-4E37-BCD4-5A12DA440369}" type="datetimeFigureOut">
              <a:rPr lang="zh-CN" altLang="en-US" smtClean="0"/>
              <a:t>2016/8/4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CB232-9FE1-4BA3-BC78-518E99D31B9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066111747"/>
      </p:ext>
    </p:extLst>
  </p:cSld>
  <p:clrMapOvr>
    <a:masterClrMapping/>
  </p:clrMapOvr>
  <mc:AlternateContent>
    <mc:Choice Requires="p14">
      <p:transition spd="slow" p14:dur="1500">
        <p14:flip dir="r"/>
      </p:transition>
    </mc:Choice>
    <mc:Fallback>
      <p:transition spd="slow">
        <p:fade/>
      </p:transition>
    </mc:Fallback>
  </mc:AlternateContent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3E603-3B05-4E37-BCD4-5A12DA440369}" type="datetimeFigureOut">
              <a:rPr lang="zh-CN" altLang="en-US" smtClean="0"/>
              <a:t>2016/8/4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CB232-9FE1-4BA3-BC78-518E99D31B9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279014291"/>
      </p:ext>
    </p:extLst>
  </p:cSld>
  <p:clrMapOvr>
    <a:masterClrMapping/>
  </p:clrMapOvr>
  <mc:AlternateContent>
    <mc:Choice Requires="p14">
      <p:transition spd="slow" p14:dur="1500">
        <p14:flip dir="r"/>
      </p:transition>
    </mc:Choice>
    <mc:Fallback>
      <p:transition spd="slow">
        <p:fade/>
      </p:transition>
    </mc:Fallback>
  </mc:AlternateContent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3E603-3B05-4E37-BCD4-5A12DA440369}" type="datetimeFigureOut">
              <a:rPr lang="zh-CN" altLang="en-US" smtClean="0"/>
              <a:t>2016/8/4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CB232-9FE1-4BA3-BC78-518E99D31B9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423248610"/>
      </p:ext>
    </p:extLst>
  </p:cSld>
  <p:clrMapOvr>
    <a:masterClrMapping/>
  </p:clrMapOvr>
  <mc:AlternateContent>
    <mc:Choice Requires="p14">
      <p:transition spd="slow" p14:dur="1500">
        <p14:flip dir="r"/>
      </p:transition>
    </mc:Choice>
    <mc:Fallback>
      <p:transition spd="slow">
        <p:fade/>
      </p:transition>
    </mc:Fallback>
  </mc:AlternateContent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3E603-3B05-4E37-BCD4-5A12DA440369}" type="datetimeFigureOut">
              <a:rPr lang="zh-CN" altLang="en-US" smtClean="0"/>
              <a:t>2016/8/4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CB232-9FE1-4BA3-BC78-518E99D31B9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537237608"/>
      </p:ext>
    </p:extLst>
  </p:cSld>
  <p:clrMapOvr>
    <a:masterClrMapping/>
  </p:clrMapOvr>
  <mc:AlternateContent>
    <mc:Choice Requires="p14">
      <p:transition spd="slow" p14:dur="1500">
        <p14:flip dir="r"/>
      </p:transition>
    </mc:Choice>
    <mc:Fallback>
      <p:transition spd="slow">
        <p:fade/>
      </p:transition>
    </mc:Fallback>
  </mc:AlternateContent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10" Target="../slideLayouts/slideLayout21.xml" Type="http://schemas.openxmlformats.org/officeDocument/2006/relationships/slideLayout"/><Relationship Id="rId11" Target="../slideLayouts/slideLayout22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3.xml" Type="http://schemas.openxmlformats.org/officeDocument/2006/relationships/slideLayout"/><Relationship Id="rId3" Target="../slideLayouts/slideLayout14.xml" Type="http://schemas.openxmlformats.org/officeDocument/2006/relationships/slideLayout"/><Relationship Id="rId4" Target="../slideLayouts/slideLayout15.xml" Type="http://schemas.openxmlformats.org/officeDocument/2006/relationships/slideLayout"/><Relationship Id="rId5" Target="../slideLayouts/slideLayout16.xml" Type="http://schemas.openxmlformats.org/officeDocument/2006/relationships/slideLayout"/><Relationship Id="rId6" Target="../slideLayouts/slideLayout17.xml" Type="http://schemas.openxmlformats.org/officeDocument/2006/relationships/slideLayout"/><Relationship Id="rId7" Target="../slideLayouts/slideLayout18.xml" Type="http://schemas.openxmlformats.org/officeDocument/2006/relationships/slideLayout"/><Relationship Id="rId8" Target="../slideLayouts/slideLayout19.xml" Type="http://schemas.openxmlformats.org/officeDocument/2006/relationships/slideLayout"/><Relationship Id="rId9" Target="../slideLayouts/slideLayout20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73E603-3B05-4E37-BCD4-5A12DA440369}" type="datetimeFigureOut">
              <a:rPr lang="zh-CN" altLang="en-US" smtClean="0"/>
              <a:t>2016/8/4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1CB232-9FE1-4BA3-BC78-518E99D31B9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27661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>
    <mc:Choice Requires="p14">
      <p:transition spd="slow" p14:dur="1500">
        <p14:flip dir="r"/>
      </p:transition>
    </mc:Choice>
    <mc:Fallback>
      <p:transition spd="slow">
        <p:fade/>
      </p:transition>
    </mc:Fallback>
  </mc:AlternateContent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2016/8/4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816133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>
    <mc:Choice Requires="p14">
      <p:transition spd="slow" p14:dur="1500">
        <p14:flip dir="r"/>
      </p:transition>
    </mc:Choice>
    <mc:Fallback>
      <p:transition spd="slow">
        <p:fade/>
      </p:transition>
    </mc:Fallback>
  </mc:AlternateContent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Relationship Id="rId6" Target="../media/image5.pn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1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1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.png" Type="http://schemas.openxmlformats.org/officeDocument/2006/relationships/image"/><Relationship Id="rId3" Target="../media/image10.png" Type="http://schemas.openxmlformats.org/officeDocument/2006/relationships/image"/></Relationships>
</file>

<file path=ppt/slides/_rels/slide1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1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.png" Type="http://schemas.openxmlformats.org/officeDocument/2006/relationships/image"/><Relationship Id="rId3" Target="../media/image11.png" Type="http://schemas.openxmlformats.org/officeDocument/2006/relationships/image"/></Relationships>
</file>

<file path=ppt/slides/_rels/slide15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1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1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.png" Type="http://schemas.openxmlformats.org/officeDocument/2006/relationships/image"/><Relationship Id="rId3" Target="../media/image6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.png" Type="http://schemas.openxmlformats.org/officeDocument/2006/relationships/image"/><Relationship Id="rId3" Target="../media/image7.jpe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.png" Type="http://schemas.openxmlformats.org/officeDocument/2006/relationships/image"/><Relationship Id="rId3" Target="../media/image8.pn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.png" Type="http://schemas.openxmlformats.org/officeDocument/2006/relationships/image"/><Relationship Id="rId3" Target="../media/image9.png" Type="http://schemas.openxmlformats.org/officeDocument/2006/relationships/image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1524" y="0"/>
            <a:ext cx="12190476" cy="6858858"/>
          </a:xfrm>
          <a:prstGeom prst="rect">
            <a:avLst/>
          </a:prstGeom>
        </p:spPr>
      </p:pic>
      <p:sp>
        <p:nvSpPr>
          <p:cNvPr id="35" name="文本框 34"/>
          <p:cNvSpPr txBox="1"/>
          <p:nvPr/>
        </p:nvSpPr>
        <p:spPr>
          <a:xfrm>
            <a:off x="3639210" y="2193353"/>
            <a:ext cx="6114973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z="5400">
                <a:solidFill>
                  <a:srgbClr val="0071C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学术答辩通用模板</a:t>
            </a:r>
          </a:p>
        </p:txBody>
      </p:sp>
      <p:grpSp>
        <p:nvGrpSpPr>
          <p:cNvPr id="42" name="组合 41"/>
          <p:cNvGrpSpPr/>
          <p:nvPr/>
        </p:nvGrpSpPr>
        <p:grpSpPr>
          <a:xfrm>
            <a:off x="3917891" y="3147699"/>
            <a:ext cx="5753710" cy="495139"/>
            <a:chOff x="4514240" y="3533936"/>
            <a:chExt cx="5140727" cy="484742"/>
          </a:xfrm>
        </p:grpSpPr>
        <p:sp>
          <p:nvSpPr>
            <p:cNvPr id="36" name="矩形 35"/>
            <p:cNvSpPr/>
            <p:nvPr/>
          </p:nvSpPr>
          <p:spPr>
            <a:xfrm>
              <a:off x="4640209" y="3533936"/>
              <a:ext cx="4888791" cy="484742"/>
            </a:xfrm>
            <a:prstGeom prst="rect">
              <a:avLst/>
            </a:prstGeom>
            <a:solidFill>
              <a:srgbClr val="0071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7" name="文本框 36"/>
            <p:cNvSpPr txBox="1"/>
            <p:nvPr/>
          </p:nvSpPr>
          <p:spPr>
            <a:xfrm>
              <a:off x="4514240" y="3576251"/>
              <a:ext cx="5140727" cy="3879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b="1" lang="en-US" spc="300" sz="20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ACADEMIC DEFENSE GENERAL</a:t>
              </a:r>
            </a:p>
          </p:txBody>
        </p:sp>
      </p:grpSp>
      <p:pic>
        <p:nvPicPr>
          <p:cNvPr id="46" name="图片 4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1642939" y="2411103"/>
            <a:ext cx="2054453" cy="1887311"/>
          </a:xfrm>
          <a:prstGeom prst="rect">
            <a:avLst/>
          </a:prstGeom>
        </p:spPr>
      </p:pic>
      <p:grpSp>
        <p:nvGrpSpPr>
          <p:cNvPr id="3" name="组合 2"/>
          <p:cNvGrpSpPr/>
          <p:nvPr/>
        </p:nvGrpSpPr>
        <p:grpSpPr>
          <a:xfrm>
            <a:off x="5619193" y="4269786"/>
            <a:ext cx="1905766" cy="365760"/>
            <a:chOff x="5619193" y="4269786"/>
            <a:chExt cx="1905766" cy="365760"/>
          </a:xfrm>
        </p:grpSpPr>
        <p:sp>
          <p:nvSpPr>
            <p:cNvPr id="45" name="文本框 44"/>
            <p:cNvSpPr txBox="1"/>
            <p:nvPr/>
          </p:nvSpPr>
          <p:spPr>
            <a:xfrm>
              <a:off x="5868437" y="4269786"/>
              <a:ext cx="1656522" cy="3657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b="1" lang="zh-CN">
                  <a:solidFill>
                    <a:srgbClr val="0071C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指导人：方圆</a:t>
              </a:r>
            </a:p>
          </p:txBody>
        </p:sp>
        <p:pic>
          <p:nvPicPr>
            <p:cNvPr id="49" name="图片 48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/>
                </a:ext>
              </a:extLst>
            </a:blip>
            <a:stretch>
              <a:fillRect/>
            </a:stretch>
          </p:blipFill>
          <p:spPr>
            <a:xfrm>
              <a:off x="5619193" y="4390075"/>
              <a:ext cx="268294" cy="181673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5677276" y="3879726"/>
            <a:ext cx="1850516" cy="365760"/>
            <a:chOff x="5677275" y="3879726"/>
            <a:chExt cx="1850516" cy="365760"/>
          </a:xfrm>
        </p:grpSpPr>
        <p:sp>
          <p:nvSpPr>
            <p:cNvPr id="44" name="文本框 43"/>
            <p:cNvSpPr txBox="1"/>
            <p:nvPr/>
          </p:nvSpPr>
          <p:spPr>
            <a:xfrm>
              <a:off x="5871269" y="3879726"/>
              <a:ext cx="1656522" cy="3657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b="1" lang="zh-CN">
                  <a:solidFill>
                    <a:srgbClr val="0071C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答辩人：方圆</a:t>
              </a:r>
            </a:p>
          </p:txBody>
        </p:sp>
        <p:pic>
          <p:nvPicPr>
            <p:cNvPr id="50" name="图片 49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/>
                </a:ext>
              </a:extLst>
            </a:blip>
            <a:stretch>
              <a:fillRect/>
            </a:stretch>
          </p:blipFill>
          <p:spPr>
            <a:xfrm flipH="1">
              <a:off x="5677275" y="3947324"/>
              <a:ext cx="161655" cy="234136"/>
            </a:xfrm>
            <a:prstGeom prst="rect">
              <a:avLst/>
            </a:prstGeom>
          </p:spPr>
        </p:pic>
      </p:grpSp>
      <p:grpSp>
        <p:nvGrpSpPr>
          <p:cNvPr id="5" name="组合 4"/>
          <p:cNvGrpSpPr/>
          <p:nvPr/>
        </p:nvGrpSpPr>
        <p:grpSpPr>
          <a:xfrm>
            <a:off x="5647273" y="4659846"/>
            <a:ext cx="1970450" cy="365760"/>
            <a:chOff x="5647273" y="4659846"/>
            <a:chExt cx="1970450" cy="365760"/>
          </a:xfrm>
        </p:grpSpPr>
        <p:sp>
          <p:nvSpPr>
            <p:cNvPr id="51" name="文本框 50"/>
            <p:cNvSpPr txBox="1"/>
            <p:nvPr/>
          </p:nvSpPr>
          <p:spPr>
            <a:xfrm>
              <a:off x="5775671" y="4659847"/>
              <a:ext cx="1842051" cy="3657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b="1" lang="zh-CN">
                  <a:solidFill>
                    <a:srgbClr val="0071C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系专业：法学</a:t>
              </a:r>
            </a:p>
          </p:txBody>
        </p:sp>
        <p:pic>
          <p:nvPicPr>
            <p:cNvPr id="52" name="图片 51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/>
                </a:ext>
              </a:extLst>
            </a:blip>
            <a:stretch>
              <a:fillRect/>
            </a:stretch>
          </p:blipFill>
          <p:spPr>
            <a:xfrm>
              <a:off x="5647273" y="4759407"/>
              <a:ext cx="223129" cy="22312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val="3706252152"/>
      </p:ext>
    </p:extLst>
  </p:cSld>
  <p:clrMapOvr>
    <a:masterClrMapping/>
  </p:clrMapOvr>
  <mc:AlternateContent>
    <mc:Choice Requires="p14">
      <p:transition p14:dur="1500" spd="slow">
        <p14:flip dir="r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1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5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6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1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2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9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5"/>
    </p:bldLst>
  </p:timing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1524" y="0"/>
            <a:ext cx="12190476" cy="6858858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0" y="0"/>
            <a:ext cx="3396343" cy="6858858"/>
          </a:xfrm>
          <a:prstGeom prst="rect">
            <a:avLst/>
          </a:prstGeom>
          <a:solidFill>
            <a:srgbClr val="0071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10" name="组合 9"/>
          <p:cNvGrpSpPr/>
          <p:nvPr/>
        </p:nvGrpSpPr>
        <p:grpSpPr>
          <a:xfrm>
            <a:off x="442560" y="278293"/>
            <a:ext cx="2511219" cy="1258018"/>
            <a:chOff x="0" y="112403"/>
            <a:chExt cx="2511219" cy="1258018"/>
          </a:xfrm>
        </p:grpSpPr>
        <p:sp>
          <p:nvSpPr>
            <p:cNvPr id="7" name="文本框 6"/>
            <p:cNvSpPr txBox="1"/>
            <p:nvPr/>
          </p:nvSpPr>
          <p:spPr>
            <a:xfrm>
              <a:off x="0" y="112403"/>
              <a:ext cx="1857828" cy="8229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b="1" lang="zh-CN" sz="4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目录</a:t>
              </a: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188686" y="847201"/>
              <a:ext cx="2322533" cy="518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b="1" lang="en-US" sz="2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CONTENTS</a:t>
              </a:r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886631" y="1992816"/>
            <a:ext cx="181176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pc="300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选题意义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886630" y="2702877"/>
            <a:ext cx="181176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pc="300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主要内容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1305730" y="3412938"/>
            <a:ext cx="181176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pc="300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分析方法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886630" y="4122999"/>
            <a:ext cx="181176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pc="300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实践运用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886630" y="4833059"/>
            <a:ext cx="181176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pc="300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总结建议</a:t>
            </a:r>
          </a:p>
        </p:txBody>
      </p:sp>
      <p:sp>
        <p:nvSpPr>
          <p:cNvPr id="15" name="矩形 14"/>
          <p:cNvSpPr/>
          <p:nvPr/>
        </p:nvSpPr>
        <p:spPr>
          <a:xfrm>
            <a:off x="631246" y="2162901"/>
            <a:ext cx="216416" cy="2164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6" name="矩形 15"/>
          <p:cNvSpPr/>
          <p:nvPr/>
        </p:nvSpPr>
        <p:spPr>
          <a:xfrm>
            <a:off x="631246" y="2860061"/>
            <a:ext cx="216416" cy="2164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7" name="矩形 16"/>
          <p:cNvSpPr/>
          <p:nvPr/>
        </p:nvSpPr>
        <p:spPr>
          <a:xfrm>
            <a:off x="1050346" y="3566340"/>
            <a:ext cx="216416" cy="2164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8" name="矩形 17"/>
          <p:cNvSpPr/>
          <p:nvPr/>
        </p:nvSpPr>
        <p:spPr>
          <a:xfrm>
            <a:off x="631246" y="4272619"/>
            <a:ext cx="216416" cy="2164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9" name="矩形 18"/>
          <p:cNvSpPr/>
          <p:nvPr/>
        </p:nvSpPr>
        <p:spPr>
          <a:xfrm>
            <a:off x="631246" y="4986461"/>
            <a:ext cx="216416" cy="2164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8" name="文本框 27"/>
          <p:cNvSpPr txBox="1"/>
          <p:nvPr/>
        </p:nvSpPr>
        <p:spPr>
          <a:xfrm>
            <a:off x="9869467" y="170571"/>
            <a:ext cx="2322533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z="2800">
                <a:solidFill>
                  <a:srgbClr val="0071C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APRT1</a:t>
            </a:r>
          </a:p>
        </p:txBody>
      </p:sp>
      <p:cxnSp>
        <p:nvCxnSpPr>
          <p:cNvPr id="20" name="直接连接符 19"/>
          <p:cNvCxnSpPr/>
          <p:nvPr/>
        </p:nvCxnSpPr>
        <p:spPr>
          <a:xfrm>
            <a:off x="3988904" y="3782756"/>
            <a:ext cx="7421218" cy="0"/>
          </a:xfrm>
          <a:prstGeom prst="line">
            <a:avLst/>
          </a:prstGeom>
          <a:ln w="12700">
            <a:solidFill>
              <a:srgbClr val="0071C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矩形 20"/>
          <p:cNvSpPr/>
          <p:nvPr/>
        </p:nvSpPr>
        <p:spPr>
          <a:xfrm>
            <a:off x="5075584" y="3782755"/>
            <a:ext cx="728870" cy="340243"/>
          </a:xfrm>
          <a:prstGeom prst="rect">
            <a:avLst/>
          </a:prstGeom>
          <a:solidFill>
            <a:srgbClr val="0071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30" name="直接连接符 29"/>
          <p:cNvCxnSpPr>
            <a:stCxn id="22" idx="0"/>
          </p:cNvCxnSpPr>
          <p:nvPr/>
        </p:nvCxnSpPr>
        <p:spPr>
          <a:xfrm flipH="1" flipV="1">
            <a:off x="5440018" y="2928938"/>
            <a:ext cx="1" cy="692449"/>
          </a:xfrm>
          <a:prstGeom prst="line">
            <a:avLst/>
          </a:prstGeom>
          <a:ln w="12700">
            <a:solidFill>
              <a:srgbClr val="0071C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椭圆 30"/>
          <p:cNvSpPr/>
          <p:nvPr/>
        </p:nvSpPr>
        <p:spPr>
          <a:xfrm>
            <a:off x="4946650" y="1942202"/>
            <a:ext cx="986735" cy="986735"/>
          </a:xfrm>
          <a:prstGeom prst="ellipse">
            <a:avLst/>
          </a:prstGeom>
          <a:solidFill>
            <a:srgbClr val="0071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2" name="文本框 31"/>
          <p:cNvSpPr txBox="1"/>
          <p:nvPr/>
        </p:nvSpPr>
        <p:spPr>
          <a:xfrm>
            <a:off x="5163018" y="2065593"/>
            <a:ext cx="548640" cy="867245"/>
          </a:xfrm>
          <a:prstGeom prst="rect">
            <a:avLst/>
          </a:prstGeom>
          <a:noFill/>
        </p:spPr>
        <p:txBody>
          <a:bodyPr rtlCol="0" vert="eaVert" wrap="square">
            <a:spAutoFit/>
          </a:bodyPr>
          <a:lstStyle/>
          <a:p>
            <a:r>
              <a:rPr altLang="en-US" b="1" lang="zh-CN" spc="300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关键</a:t>
            </a:r>
          </a:p>
        </p:txBody>
      </p:sp>
      <p:sp>
        <p:nvSpPr>
          <p:cNvPr id="43" name="矩形 42"/>
          <p:cNvSpPr/>
          <p:nvPr/>
        </p:nvSpPr>
        <p:spPr>
          <a:xfrm flipV="1">
            <a:off x="6467281" y="3442681"/>
            <a:ext cx="728870" cy="340243"/>
          </a:xfrm>
          <a:prstGeom prst="rect">
            <a:avLst/>
          </a:prstGeom>
          <a:solidFill>
            <a:srgbClr val="0071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44" name="直接连接符 43"/>
          <p:cNvCxnSpPr>
            <a:stCxn id="41" idx="0"/>
          </p:cNvCxnSpPr>
          <p:nvPr/>
        </p:nvCxnSpPr>
        <p:spPr>
          <a:xfrm flipH="1">
            <a:off x="6831715" y="3944292"/>
            <a:ext cx="1" cy="692449"/>
          </a:xfrm>
          <a:prstGeom prst="line">
            <a:avLst/>
          </a:prstGeom>
          <a:ln w="12700">
            <a:solidFill>
              <a:srgbClr val="0071C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椭圆 44"/>
          <p:cNvSpPr/>
          <p:nvPr/>
        </p:nvSpPr>
        <p:spPr>
          <a:xfrm flipV="1">
            <a:off x="6338347" y="4636742"/>
            <a:ext cx="986735" cy="986735"/>
          </a:xfrm>
          <a:prstGeom prst="ellipse">
            <a:avLst/>
          </a:prstGeom>
          <a:solidFill>
            <a:srgbClr val="0071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6" name="文本框 45"/>
          <p:cNvSpPr txBox="1"/>
          <p:nvPr/>
        </p:nvSpPr>
        <p:spPr>
          <a:xfrm flipV="1">
            <a:off x="6554715" y="4632840"/>
            <a:ext cx="548640" cy="867245"/>
          </a:xfrm>
          <a:prstGeom prst="rect">
            <a:avLst/>
          </a:prstGeom>
          <a:noFill/>
        </p:spPr>
        <p:txBody>
          <a:bodyPr rtlCol="0" vert="eaVert" wrap="square">
            <a:spAutoFit/>
          </a:bodyPr>
          <a:lstStyle/>
          <a:p>
            <a:r>
              <a:rPr altLang="en-US" b="1" lang="zh-CN" spc="300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关键</a:t>
            </a:r>
          </a:p>
        </p:txBody>
      </p:sp>
      <p:sp>
        <p:nvSpPr>
          <p:cNvPr id="50" name="矩形 49"/>
          <p:cNvSpPr/>
          <p:nvPr/>
        </p:nvSpPr>
        <p:spPr>
          <a:xfrm>
            <a:off x="7961135" y="3782755"/>
            <a:ext cx="728870" cy="340243"/>
          </a:xfrm>
          <a:prstGeom prst="rect">
            <a:avLst/>
          </a:prstGeom>
          <a:solidFill>
            <a:srgbClr val="0071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51" name="直接连接符 50"/>
          <p:cNvCxnSpPr>
            <a:stCxn id="48" idx="0"/>
            <a:endCxn id="53" idx="2"/>
          </p:cNvCxnSpPr>
          <p:nvPr/>
        </p:nvCxnSpPr>
        <p:spPr>
          <a:xfrm flipH="1" flipV="1">
            <a:off x="8322887" y="2508767"/>
            <a:ext cx="2681" cy="1112620"/>
          </a:xfrm>
          <a:prstGeom prst="line">
            <a:avLst/>
          </a:prstGeom>
          <a:ln w="12700">
            <a:solidFill>
              <a:srgbClr val="0071C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椭圆 51"/>
          <p:cNvSpPr/>
          <p:nvPr/>
        </p:nvSpPr>
        <p:spPr>
          <a:xfrm>
            <a:off x="7832201" y="1518131"/>
            <a:ext cx="986735" cy="986735"/>
          </a:xfrm>
          <a:prstGeom prst="ellipse">
            <a:avLst/>
          </a:prstGeom>
          <a:solidFill>
            <a:srgbClr val="0071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3" name="文本框 52"/>
          <p:cNvSpPr txBox="1"/>
          <p:nvPr/>
        </p:nvSpPr>
        <p:spPr>
          <a:xfrm>
            <a:off x="8048568" y="1641522"/>
            <a:ext cx="548640" cy="867245"/>
          </a:xfrm>
          <a:prstGeom prst="rect">
            <a:avLst/>
          </a:prstGeom>
          <a:noFill/>
        </p:spPr>
        <p:txBody>
          <a:bodyPr rtlCol="0" vert="eaVert" wrap="square">
            <a:spAutoFit/>
          </a:bodyPr>
          <a:lstStyle/>
          <a:p>
            <a:r>
              <a:rPr altLang="en-US" b="1" lang="zh-CN" spc="300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关键</a:t>
            </a:r>
          </a:p>
        </p:txBody>
      </p:sp>
      <p:sp>
        <p:nvSpPr>
          <p:cNvPr id="57" name="矩形 56"/>
          <p:cNvSpPr/>
          <p:nvPr/>
        </p:nvSpPr>
        <p:spPr>
          <a:xfrm flipV="1">
            <a:off x="9499835" y="3442681"/>
            <a:ext cx="728870" cy="340243"/>
          </a:xfrm>
          <a:prstGeom prst="rect">
            <a:avLst/>
          </a:prstGeom>
          <a:solidFill>
            <a:srgbClr val="0071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58" name="直接连接符 57"/>
          <p:cNvCxnSpPr>
            <a:stCxn id="55" idx="0"/>
            <a:endCxn id="60" idx="2"/>
          </p:cNvCxnSpPr>
          <p:nvPr/>
        </p:nvCxnSpPr>
        <p:spPr>
          <a:xfrm flipH="1">
            <a:off x="9861589" y="3944292"/>
            <a:ext cx="2681" cy="1165628"/>
          </a:xfrm>
          <a:prstGeom prst="line">
            <a:avLst/>
          </a:prstGeom>
          <a:ln w="12700">
            <a:solidFill>
              <a:srgbClr val="0071C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椭圆 58"/>
          <p:cNvSpPr/>
          <p:nvPr/>
        </p:nvSpPr>
        <p:spPr>
          <a:xfrm flipV="1">
            <a:off x="9370901" y="5113822"/>
            <a:ext cx="986735" cy="986735"/>
          </a:xfrm>
          <a:prstGeom prst="ellipse">
            <a:avLst/>
          </a:prstGeom>
          <a:solidFill>
            <a:srgbClr val="0071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0" name="文本框 59"/>
          <p:cNvSpPr txBox="1"/>
          <p:nvPr/>
        </p:nvSpPr>
        <p:spPr>
          <a:xfrm flipV="1">
            <a:off x="9587269" y="5109921"/>
            <a:ext cx="548640" cy="867245"/>
          </a:xfrm>
          <a:prstGeom prst="rect">
            <a:avLst/>
          </a:prstGeom>
          <a:noFill/>
        </p:spPr>
        <p:txBody>
          <a:bodyPr rtlCol="0" vert="eaVert" wrap="square">
            <a:spAutoFit/>
          </a:bodyPr>
          <a:lstStyle/>
          <a:p>
            <a:r>
              <a:rPr altLang="en-US" b="1" lang="zh-CN" spc="300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关键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5038712" y="3621387"/>
            <a:ext cx="822865" cy="516155"/>
            <a:chOff x="5038712" y="3621387"/>
            <a:chExt cx="822865" cy="516155"/>
          </a:xfrm>
        </p:grpSpPr>
        <p:sp>
          <p:nvSpPr>
            <p:cNvPr id="22" name="等腰三角形 21"/>
            <p:cNvSpPr/>
            <p:nvPr/>
          </p:nvSpPr>
          <p:spPr>
            <a:xfrm>
              <a:off x="5340627" y="3621387"/>
              <a:ext cx="198783" cy="171365"/>
            </a:xfrm>
            <a:prstGeom prst="triangle">
              <a:avLst/>
            </a:prstGeom>
            <a:solidFill>
              <a:srgbClr val="0071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3" name="文本框 62"/>
            <p:cNvSpPr txBox="1"/>
            <p:nvPr/>
          </p:nvSpPr>
          <p:spPr>
            <a:xfrm>
              <a:off x="5038712" y="3768210"/>
              <a:ext cx="822865" cy="3657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b="1" lang="en-US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NO.1</a:t>
              </a: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6420281" y="3428136"/>
            <a:ext cx="822865" cy="516156"/>
            <a:chOff x="6420281" y="3428136"/>
            <a:chExt cx="822865" cy="516156"/>
          </a:xfrm>
        </p:grpSpPr>
        <p:sp>
          <p:nvSpPr>
            <p:cNvPr id="41" name="等腰三角形 40"/>
            <p:cNvSpPr/>
            <p:nvPr/>
          </p:nvSpPr>
          <p:spPr>
            <a:xfrm flipV="1">
              <a:off x="6732324" y="3772927"/>
              <a:ext cx="198783" cy="171365"/>
            </a:xfrm>
            <a:prstGeom prst="triangle">
              <a:avLst/>
            </a:prstGeom>
            <a:solidFill>
              <a:srgbClr val="0071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4" name="文本框 63"/>
            <p:cNvSpPr txBox="1"/>
            <p:nvPr/>
          </p:nvSpPr>
          <p:spPr>
            <a:xfrm>
              <a:off x="6420281" y="3428136"/>
              <a:ext cx="822865" cy="3657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b="1" lang="en-US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NO.2</a:t>
              </a: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7923307" y="3621387"/>
            <a:ext cx="822865" cy="501611"/>
            <a:chOff x="7923307" y="3621387"/>
            <a:chExt cx="822865" cy="501611"/>
          </a:xfrm>
        </p:grpSpPr>
        <p:sp>
          <p:nvSpPr>
            <p:cNvPr id="48" name="等腰三角形 47"/>
            <p:cNvSpPr/>
            <p:nvPr/>
          </p:nvSpPr>
          <p:spPr>
            <a:xfrm>
              <a:off x="8226178" y="3621387"/>
              <a:ext cx="198783" cy="171365"/>
            </a:xfrm>
            <a:prstGeom prst="triangle">
              <a:avLst/>
            </a:prstGeom>
            <a:solidFill>
              <a:srgbClr val="0071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5" name="文本框 64"/>
            <p:cNvSpPr txBox="1"/>
            <p:nvPr/>
          </p:nvSpPr>
          <p:spPr>
            <a:xfrm>
              <a:off x="7923306" y="3753666"/>
              <a:ext cx="822865" cy="3657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b="1" lang="en-US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NO.3</a:t>
              </a:r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9452835" y="3440705"/>
            <a:ext cx="822865" cy="503587"/>
            <a:chOff x="9452835" y="3440705"/>
            <a:chExt cx="822865" cy="503587"/>
          </a:xfrm>
        </p:grpSpPr>
        <p:sp>
          <p:nvSpPr>
            <p:cNvPr id="55" name="等腰三角形 54"/>
            <p:cNvSpPr/>
            <p:nvPr/>
          </p:nvSpPr>
          <p:spPr>
            <a:xfrm flipV="1">
              <a:off x="9764878" y="3772927"/>
              <a:ext cx="198783" cy="171365"/>
            </a:xfrm>
            <a:prstGeom prst="triangle">
              <a:avLst/>
            </a:prstGeom>
            <a:solidFill>
              <a:srgbClr val="0071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6" name="文本框 65"/>
            <p:cNvSpPr txBox="1"/>
            <p:nvPr/>
          </p:nvSpPr>
          <p:spPr>
            <a:xfrm>
              <a:off x="9452833" y="3440705"/>
              <a:ext cx="822865" cy="3657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b="1" lang="en-US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NO.4</a:t>
              </a:r>
            </a:p>
          </p:txBody>
        </p:sp>
      </p:grpSp>
    </p:spTree>
    <p:extLst>
      <p:ext uri="{BB962C8B-B14F-4D97-AF65-F5344CB8AC3E}">
        <p14:creationId val="4051592467"/>
      </p:ext>
    </p:extLst>
  </p:cSld>
  <p:clrMapOvr>
    <a:masterClrMapping/>
  </p:clrMapOvr>
  <mc:AlternateContent>
    <mc:Choice Requires="p14">
      <p:transition p14:dur="1500" spd="slow">
        <p14:flip dir="r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9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3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5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1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1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2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5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26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29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2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33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35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6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grpId="0" id="37" nodeType="after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9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4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1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2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grpId="0" id="43" nodeType="after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5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46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7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8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id="49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2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id="53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55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6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fill="hold" grpId="0" id="5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9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6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1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2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fill="hold" grpId="0" id="6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65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66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7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8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fill="hold" id="69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1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2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fill="hold" id="73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75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6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fill="hold" grpId="0" id="77" nodeType="after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9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8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1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2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fill="hold" grpId="0" id="83" nodeType="after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85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86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7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1"/>
      <p:bldP grpId="0" spid="32"/>
      <p:bldP grpId="0" spid="45"/>
      <p:bldP grpId="0" spid="46"/>
      <p:bldP grpId="0" spid="52"/>
      <p:bldP grpId="0" spid="53"/>
      <p:bldP grpId="0" spid="59"/>
      <p:bldP grpId="0" spid="60"/>
    </p:bldLst>
  </p:timing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1524" y="0"/>
            <a:ext cx="12190476" cy="6858858"/>
          </a:xfrm>
          <a:prstGeom prst="rect">
            <a:avLst/>
          </a:prstGeom>
        </p:spPr>
      </p:pic>
      <p:sp>
        <p:nvSpPr>
          <p:cNvPr id="20" name="文本框 19"/>
          <p:cNvSpPr txBox="1"/>
          <p:nvPr/>
        </p:nvSpPr>
        <p:spPr>
          <a:xfrm>
            <a:off x="9869467" y="170571"/>
            <a:ext cx="2322533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z="2800">
                <a:solidFill>
                  <a:srgbClr val="0071C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APRT2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4011925" y="2726721"/>
            <a:ext cx="2098089" cy="2098089"/>
            <a:chOff x="4011925" y="2726721"/>
            <a:chExt cx="2098089" cy="2098089"/>
          </a:xfrm>
        </p:grpSpPr>
        <p:sp>
          <p:nvSpPr>
            <p:cNvPr id="3" name="椭圆 2"/>
            <p:cNvSpPr/>
            <p:nvPr/>
          </p:nvSpPr>
          <p:spPr>
            <a:xfrm>
              <a:off x="4060075" y="2765106"/>
              <a:ext cx="2021320" cy="2021320"/>
            </a:xfrm>
            <a:prstGeom prst="ellipse">
              <a:avLst/>
            </a:prstGeom>
            <a:solidFill>
              <a:srgbClr val="0071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4" name="椭圆 23"/>
            <p:cNvSpPr/>
            <p:nvPr/>
          </p:nvSpPr>
          <p:spPr>
            <a:xfrm>
              <a:off x="4011925" y="2726721"/>
              <a:ext cx="2098089" cy="2098089"/>
            </a:xfrm>
            <a:prstGeom prst="ellipse">
              <a:avLst/>
            </a:prstGeom>
            <a:noFill/>
            <a:ln>
              <a:solidFill>
                <a:srgbClr val="0071C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6" name="文本框 25"/>
            <p:cNvSpPr txBox="1"/>
            <p:nvPr/>
          </p:nvSpPr>
          <p:spPr>
            <a:xfrm>
              <a:off x="4783970" y="3342143"/>
              <a:ext cx="548640" cy="867245"/>
            </a:xfrm>
            <a:prstGeom prst="rect">
              <a:avLst/>
            </a:prstGeom>
            <a:noFill/>
          </p:spPr>
          <p:txBody>
            <a:bodyPr rtlCol="0" vert="eaVert" wrap="square">
              <a:spAutoFit/>
            </a:bodyPr>
            <a:lstStyle/>
            <a:p>
              <a:r>
                <a:rPr altLang="en-US" b="1" lang="zh-CN" spc="300" sz="24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关键</a:t>
              </a:r>
            </a:p>
          </p:txBody>
        </p:sp>
      </p:grpSp>
      <p:cxnSp>
        <p:nvCxnSpPr>
          <p:cNvPr id="22" name="直接连接符 21"/>
          <p:cNvCxnSpPr>
            <a:stCxn id="24" idx="0"/>
          </p:cNvCxnSpPr>
          <p:nvPr/>
        </p:nvCxnSpPr>
        <p:spPr>
          <a:xfrm flipV="1">
            <a:off x="5060970" y="2271109"/>
            <a:ext cx="276998" cy="455612"/>
          </a:xfrm>
          <a:prstGeom prst="line">
            <a:avLst/>
          </a:prstGeom>
          <a:ln w="12700">
            <a:solidFill>
              <a:srgbClr val="0071C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连接符 28"/>
          <p:cNvCxnSpPr/>
          <p:nvPr/>
        </p:nvCxnSpPr>
        <p:spPr>
          <a:xfrm>
            <a:off x="5337968" y="2271109"/>
            <a:ext cx="1049045" cy="0"/>
          </a:xfrm>
          <a:prstGeom prst="line">
            <a:avLst/>
          </a:prstGeom>
          <a:ln w="12700">
            <a:solidFill>
              <a:srgbClr val="0071C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组合 5"/>
          <p:cNvGrpSpPr/>
          <p:nvPr/>
        </p:nvGrpSpPr>
        <p:grpSpPr>
          <a:xfrm>
            <a:off x="6305384" y="1630523"/>
            <a:ext cx="1321735" cy="1321735"/>
            <a:chOff x="6305384" y="1630523"/>
            <a:chExt cx="1321735" cy="1321735"/>
          </a:xfrm>
        </p:grpSpPr>
        <p:sp>
          <p:nvSpPr>
            <p:cNvPr id="30" name="椭圆 29"/>
            <p:cNvSpPr/>
            <p:nvPr/>
          </p:nvSpPr>
          <p:spPr>
            <a:xfrm>
              <a:off x="6358393" y="1680676"/>
              <a:ext cx="1231827" cy="1231827"/>
            </a:xfrm>
            <a:prstGeom prst="ellipse">
              <a:avLst/>
            </a:prstGeom>
            <a:solidFill>
              <a:srgbClr val="0071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1" name="文本框 30"/>
            <p:cNvSpPr txBox="1"/>
            <p:nvPr/>
          </p:nvSpPr>
          <p:spPr>
            <a:xfrm>
              <a:off x="6697307" y="1897861"/>
              <a:ext cx="548640" cy="867245"/>
            </a:xfrm>
            <a:prstGeom prst="rect">
              <a:avLst/>
            </a:prstGeom>
            <a:noFill/>
          </p:spPr>
          <p:txBody>
            <a:bodyPr rtlCol="0" vert="eaVert" wrap="square">
              <a:spAutoFit/>
            </a:bodyPr>
            <a:lstStyle/>
            <a:p>
              <a:r>
                <a:rPr altLang="en-US" b="1" lang="zh-CN" spc="300" sz="24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关键</a:t>
              </a:r>
            </a:p>
          </p:txBody>
        </p:sp>
        <p:sp>
          <p:nvSpPr>
            <p:cNvPr id="32" name="椭圆 31"/>
            <p:cNvSpPr/>
            <p:nvPr/>
          </p:nvSpPr>
          <p:spPr>
            <a:xfrm>
              <a:off x="6305384" y="1630523"/>
              <a:ext cx="1321735" cy="1321735"/>
            </a:xfrm>
            <a:prstGeom prst="ellipse">
              <a:avLst/>
            </a:prstGeom>
            <a:noFill/>
            <a:ln>
              <a:solidFill>
                <a:srgbClr val="0071C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cxnSp>
        <p:nvCxnSpPr>
          <p:cNvPr id="33" name="直接连接符 32"/>
          <p:cNvCxnSpPr/>
          <p:nvPr/>
        </p:nvCxnSpPr>
        <p:spPr>
          <a:xfrm>
            <a:off x="7627119" y="2271109"/>
            <a:ext cx="1049045" cy="0"/>
          </a:xfrm>
          <a:prstGeom prst="line">
            <a:avLst/>
          </a:prstGeom>
          <a:ln w="12700">
            <a:solidFill>
              <a:srgbClr val="0071C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接连接符 34"/>
          <p:cNvCxnSpPr/>
          <p:nvPr/>
        </p:nvCxnSpPr>
        <p:spPr>
          <a:xfrm flipH="1">
            <a:off x="8676164" y="2271109"/>
            <a:ext cx="0" cy="1115830"/>
          </a:xfrm>
          <a:prstGeom prst="line">
            <a:avLst/>
          </a:prstGeom>
          <a:ln w="12700">
            <a:solidFill>
              <a:srgbClr val="0071C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组合 22"/>
          <p:cNvGrpSpPr/>
          <p:nvPr/>
        </p:nvGrpSpPr>
        <p:grpSpPr>
          <a:xfrm>
            <a:off x="8676164" y="1257823"/>
            <a:ext cx="163036" cy="2129116"/>
            <a:chOff x="8676164" y="1257823"/>
            <a:chExt cx="163036" cy="2129116"/>
          </a:xfrm>
        </p:grpSpPr>
        <p:cxnSp>
          <p:nvCxnSpPr>
            <p:cNvPr id="39" name="直接连接符 38"/>
            <p:cNvCxnSpPr/>
            <p:nvPr/>
          </p:nvCxnSpPr>
          <p:spPr>
            <a:xfrm>
              <a:off x="8676164" y="1257823"/>
              <a:ext cx="163036" cy="0"/>
            </a:xfrm>
            <a:prstGeom prst="line">
              <a:avLst/>
            </a:prstGeom>
            <a:ln w="12700">
              <a:solidFill>
                <a:srgbClr val="0071C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接连接符 41"/>
            <p:cNvCxnSpPr/>
            <p:nvPr/>
          </p:nvCxnSpPr>
          <p:spPr>
            <a:xfrm>
              <a:off x="8676164" y="3386939"/>
              <a:ext cx="163036" cy="0"/>
            </a:xfrm>
            <a:prstGeom prst="line">
              <a:avLst/>
            </a:prstGeom>
            <a:ln w="12700">
              <a:solidFill>
                <a:srgbClr val="0071C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矩形 42"/>
          <p:cNvSpPr/>
          <p:nvPr/>
        </p:nvSpPr>
        <p:spPr>
          <a:xfrm>
            <a:off x="8839200" y="1109290"/>
            <a:ext cx="1030267" cy="313110"/>
          </a:xfrm>
          <a:prstGeom prst="rect">
            <a:avLst/>
          </a:prstGeom>
          <a:solidFill>
            <a:srgbClr val="0071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4" name="矩形 43"/>
          <p:cNvSpPr/>
          <p:nvPr/>
        </p:nvSpPr>
        <p:spPr>
          <a:xfrm>
            <a:off x="8839200" y="1772487"/>
            <a:ext cx="978255" cy="313110"/>
          </a:xfrm>
          <a:prstGeom prst="rect">
            <a:avLst/>
          </a:prstGeom>
          <a:solidFill>
            <a:srgbClr val="0071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5" name="矩形 44"/>
          <p:cNvSpPr/>
          <p:nvPr/>
        </p:nvSpPr>
        <p:spPr>
          <a:xfrm>
            <a:off x="8839200" y="2435684"/>
            <a:ext cx="1193800" cy="313110"/>
          </a:xfrm>
          <a:prstGeom prst="rect">
            <a:avLst/>
          </a:prstGeom>
          <a:solidFill>
            <a:srgbClr val="0071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6" name="矩形 45"/>
          <p:cNvSpPr/>
          <p:nvPr/>
        </p:nvSpPr>
        <p:spPr>
          <a:xfrm>
            <a:off x="8839199" y="3098881"/>
            <a:ext cx="1320801" cy="313110"/>
          </a:xfrm>
          <a:prstGeom prst="rect">
            <a:avLst/>
          </a:prstGeom>
          <a:solidFill>
            <a:srgbClr val="0071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7" name="文本框 46"/>
          <p:cNvSpPr txBox="1"/>
          <p:nvPr/>
        </p:nvSpPr>
        <p:spPr>
          <a:xfrm>
            <a:off x="8757682" y="1433933"/>
            <a:ext cx="1905159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1600"/>
              <a:t>点击此处添加内容</a:t>
            </a:r>
          </a:p>
        </p:txBody>
      </p:sp>
      <p:sp>
        <p:nvSpPr>
          <p:cNvPr id="48" name="文本框 47"/>
          <p:cNvSpPr txBox="1"/>
          <p:nvPr/>
        </p:nvSpPr>
        <p:spPr>
          <a:xfrm>
            <a:off x="8757682" y="2109350"/>
            <a:ext cx="1905159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1600"/>
              <a:t>点击此处添加内容</a:t>
            </a:r>
          </a:p>
        </p:txBody>
      </p:sp>
      <p:sp>
        <p:nvSpPr>
          <p:cNvPr id="49" name="文本框 48"/>
          <p:cNvSpPr txBox="1"/>
          <p:nvPr/>
        </p:nvSpPr>
        <p:spPr>
          <a:xfrm>
            <a:off x="8757682" y="2771714"/>
            <a:ext cx="1905159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1600"/>
              <a:t>点击此处添加内容</a:t>
            </a:r>
          </a:p>
        </p:txBody>
      </p:sp>
      <p:sp>
        <p:nvSpPr>
          <p:cNvPr id="50" name="文本框 49"/>
          <p:cNvSpPr txBox="1"/>
          <p:nvPr/>
        </p:nvSpPr>
        <p:spPr>
          <a:xfrm>
            <a:off x="8757682" y="3429429"/>
            <a:ext cx="1905159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1600"/>
              <a:t>点击此处添加内容</a:t>
            </a:r>
          </a:p>
        </p:txBody>
      </p:sp>
      <p:cxnSp>
        <p:nvCxnSpPr>
          <p:cNvPr id="52" name="直接箭头连接符 51"/>
          <p:cNvCxnSpPr/>
          <p:nvPr/>
        </p:nvCxnSpPr>
        <p:spPr>
          <a:xfrm>
            <a:off x="7251305" y="2901458"/>
            <a:ext cx="726907" cy="905336"/>
          </a:xfrm>
          <a:prstGeom prst="straightConnector1">
            <a:avLst/>
          </a:prstGeom>
          <a:ln w="12700">
            <a:solidFill>
              <a:srgbClr val="0071C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0" name="组合 59"/>
          <p:cNvGrpSpPr/>
          <p:nvPr/>
        </p:nvGrpSpPr>
        <p:grpSpPr>
          <a:xfrm>
            <a:off x="7716639" y="3721877"/>
            <a:ext cx="1275485" cy="1275485"/>
            <a:chOff x="7716639" y="3721877"/>
            <a:chExt cx="1275485" cy="1275485"/>
          </a:xfrm>
        </p:grpSpPr>
        <p:sp>
          <p:nvSpPr>
            <p:cNvPr id="54" name="椭圆 53"/>
            <p:cNvSpPr/>
            <p:nvPr/>
          </p:nvSpPr>
          <p:spPr>
            <a:xfrm>
              <a:off x="7766502" y="3768884"/>
              <a:ext cx="1188723" cy="1188723"/>
            </a:xfrm>
            <a:prstGeom prst="ellipse">
              <a:avLst/>
            </a:prstGeom>
            <a:solidFill>
              <a:srgbClr val="0071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5" name="文本框 54"/>
            <p:cNvSpPr txBox="1"/>
            <p:nvPr/>
          </p:nvSpPr>
          <p:spPr>
            <a:xfrm>
              <a:off x="8062310" y="3973312"/>
              <a:ext cx="548640" cy="836899"/>
            </a:xfrm>
            <a:prstGeom prst="rect">
              <a:avLst/>
            </a:prstGeom>
            <a:noFill/>
          </p:spPr>
          <p:txBody>
            <a:bodyPr rtlCol="0" vert="eaVert" wrap="square">
              <a:spAutoFit/>
            </a:bodyPr>
            <a:lstStyle/>
            <a:p>
              <a:r>
                <a:rPr altLang="en-US" b="1" lang="zh-CN" spc="300" sz="24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关键</a:t>
              </a:r>
            </a:p>
          </p:txBody>
        </p:sp>
        <p:sp>
          <p:nvSpPr>
            <p:cNvPr id="56" name="椭圆 55"/>
            <p:cNvSpPr/>
            <p:nvPr/>
          </p:nvSpPr>
          <p:spPr>
            <a:xfrm>
              <a:off x="7716639" y="3721877"/>
              <a:ext cx="1275485" cy="1275485"/>
            </a:xfrm>
            <a:prstGeom prst="ellipse">
              <a:avLst/>
            </a:prstGeom>
            <a:noFill/>
            <a:ln>
              <a:solidFill>
                <a:srgbClr val="0071C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cxnSp>
        <p:nvCxnSpPr>
          <p:cNvPr id="58" name="直接箭头连接符 57"/>
          <p:cNvCxnSpPr>
            <a:stCxn id="56" idx="3"/>
          </p:cNvCxnSpPr>
          <p:nvPr/>
        </p:nvCxnSpPr>
        <p:spPr>
          <a:xfrm flipH="1">
            <a:off x="7411839" y="4810572"/>
            <a:ext cx="491590" cy="4277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1" name="组合 60"/>
          <p:cNvGrpSpPr/>
          <p:nvPr/>
        </p:nvGrpSpPr>
        <p:grpSpPr>
          <a:xfrm>
            <a:off x="6180149" y="5069071"/>
            <a:ext cx="1345062" cy="1345062"/>
            <a:chOff x="7716639" y="3721877"/>
            <a:chExt cx="1275485" cy="1275485"/>
          </a:xfrm>
        </p:grpSpPr>
        <p:sp>
          <p:nvSpPr>
            <p:cNvPr id="62" name="椭圆 61"/>
            <p:cNvSpPr/>
            <p:nvPr/>
          </p:nvSpPr>
          <p:spPr>
            <a:xfrm>
              <a:off x="7766502" y="3768884"/>
              <a:ext cx="1188723" cy="1188723"/>
            </a:xfrm>
            <a:prstGeom prst="ellipse">
              <a:avLst/>
            </a:prstGeom>
            <a:solidFill>
              <a:srgbClr val="0071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3" name="文本框 62"/>
            <p:cNvSpPr txBox="1"/>
            <p:nvPr/>
          </p:nvSpPr>
          <p:spPr>
            <a:xfrm>
              <a:off x="8062312" y="3973311"/>
              <a:ext cx="520260" cy="836899"/>
            </a:xfrm>
            <a:prstGeom prst="rect">
              <a:avLst/>
            </a:prstGeom>
            <a:noFill/>
          </p:spPr>
          <p:txBody>
            <a:bodyPr rtlCol="0" vert="eaVert" wrap="square">
              <a:spAutoFit/>
            </a:bodyPr>
            <a:lstStyle/>
            <a:p>
              <a:r>
                <a:rPr altLang="en-US" b="1" lang="zh-CN" spc="300" sz="24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关键</a:t>
              </a:r>
            </a:p>
          </p:txBody>
        </p:sp>
        <p:sp>
          <p:nvSpPr>
            <p:cNvPr id="64" name="椭圆 63"/>
            <p:cNvSpPr/>
            <p:nvPr/>
          </p:nvSpPr>
          <p:spPr>
            <a:xfrm>
              <a:off x="7716639" y="3721877"/>
              <a:ext cx="1275485" cy="1275485"/>
            </a:xfrm>
            <a:prstGeom prst="ellipse">
              <a:avLst/>
            </a:prstGeom>
            <a:noFill/>
            <a:ln>
              <a:solidFill>
                <a:srgbClr val="0071C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74" name="组合 73"/>
          <p:cNvGrpSpPr/>
          <p:nvPr/>
        </p:nvGrpSpPr>
        <p:grpSpPr>
          <a:xfrm>
            <a:off x="8992124" y="4157663"/>
            <a:ext cx="1492024" cy="452437"/>
            <a:chOff x="8992124" y="4157663"/>
            <a:chExt cx="1492024" cy="452437"/>
          </a:xfrm>
        </p:grpSpPr>
        <p:cxnSp>
          <p:nvCxnSpPr>
            <p:cNvPr id="69" name="直接连接符 68"/>
            <p:cNvCxnSpPr>
              <a:stCxn id="56" idx="6"/>
            </p:cNvCxnSpPr>
            <p:nvPr/>
          </p:nvCxnSpPr>
          <p:spPr>
            <a:xfrm flipV="1">
              <a:off x="8992124" y="4359619"/>
              <a:ext cx="362209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圆角矩形 70"/>
            <p:cNvSpPr/>
            <p:nvPr/>
          </p:nvSpPr>
          <p:spPr>
            <a:xfrm>
              <a:off x="9403932" y="4194027"/>
              <a:ext cx="1054100" cy="373600"/>
            </a:xfrm>
            <a:prstGeom prst="roundRect">
              <a:avLst/>
            </a:prstGeom>
            <a:solidFill>
              <a:srgbClr val="0071C1"/>
            </a:solidFill>
            <a:ln>
              <a:solidFill>
                <a:srgbClr val="0071C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2" name="圆角矩形 71"/>
            <p:cNvSpPr/>
            <p:nvPr/>
          </p:nvSpPr>
          <p:spPr>
            <a:xfrm>
              <a:off x="9359479" y="4157663"/>
              <a:ext cx="1124669" cy="452437"/>
            </a:xfrm>
            <a:prstGeom prst="roundRect">
              <a:avLst/>
            </a:prstGeom>
            <a:noFill/>
            <a:ln>
              <a:solidFill>
                <a:srgbClr val="0071C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79" name="文本框 78"/>
          <p:cNvSpPr txBox="1"/>
          <p:nvPr/>
        </p:nvSpPr>
        <p:spPr>
          <a:xfrm>
            <a:off x="9451765" y="4180772"/>
            <a:ext cx="958433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分支</a:t>
            </a:r>
          </a:p>
        </p:txBody>
      </p:sp>
      <p:grpSp>
        <p:nvGrpSpPr>
          <p:cNvPr id="34" name="组合 33"/>
          <p:cNvGrpSpPr/>
          <p:nvPr/>
        </p:nvGrpSpPr>
        <p:grpSpPr>
          <a:xfrm>
            <a:off x="7620569" y="5613069"/>
            <a:ext cx="1492024" cy="452437"/>
            <a:chOff x="7620569" y="5613069"/>
            <a:chExt cx="1492024" cy="452437"/>
          </a:xfrm>
        </p:grpSpPr>
        <p:sp>
          <p:nvSpPr>
            <p:cNvPr id="77" name="圆角矩形 76"/>
            <p:cNvSpPr/>
            <p:nvPr/>
          </p:nvSpPr>
          <p:spPr>
            <a:xfrm>
              <a:off x="8032377" y="5662685"/>
              <a:ext cx="1054100" cy="373600"/>
            </a:xfrm>
            <a:prstGeom prst="roundRect">
              <a:avLst/>
            </a:prstGeom>
            <a:solidFill>
              <a:srgbClr val="0071C1"/>
            </a:solidFill>
            <a:ln>
              <a:solidFill>
                <a:srgbClr val="0071C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7620569" y="5613069"/>
              <a:ext cx="1492024" cy="452437"/>
              <a:chOff x="7620569" y="5613069"/>
              <a:chExt cx="1492024" cy="452437"/>
            </a:xfrm>
          </p:grpSpPr>
          <p:cxnSp>
            <p:nvCxnSpPr>
              <p:cNvPr id="76" name="直接连接符 75"/>
              <p:cNvCxnSpPr/>
              <p:nvPr/>
            </p:nvCxnSpPr>
            <p:spPr>
              <a:xfrm flipV="1">
                <a:off x="7620569" y="5815025"/>
                <a:ext cx="362209" cy="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5" name="组合 24"/>
              <p:cNvGrpSpPr/>
              <p:nvPr/>
            </p:nvGrpSpPr>
            <p:grpSpPr>
              <a:xfrm>
                <a:off x="7987924" y="5613069"/>
                <a:ext cx="1124669" cy="452437"/>
                <a:chOff x="7987924" y="5613069"/>
                <a:chExt cx="1124669" cy="452437"/>
              </a:xfrm>
            </p:grpSpPr>
            <p:sp>
              <p:nvSpPr>
                <p:cNvPr id="78" name="圆角矩形 77"/>
                <p:cNvSpPr/>
                <p:nvPr/>
              </p:nvSpPr>
              <p:spPr>
                <a:xfrm>
                  <a:off x="7987924" y="5613069"/>
                  <a:ext cx="1124669" cy="452437"/>
                </a:xfrm>
                <a:prstGeom prst="roundRect">
                  <a:avLst/>
                </a:prstGeom>
                <a:noFill/>
                <a:ln>
                  <a:solidFill>
                    <a:srgbClr val="0071C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80" name="文本框 79"/>
                <p:cNvSpPr txBox="1"/>
                <p:nvPr/>
              </p:nvSpPr>
              <p:spPr>
                <a:xfrm>
                  <a:off x="8080210" y="5646817"/>
                  <a:ext cx="958433" cy="396240"/>
                </a:xfrm>
                <a:prstGeom prst="rect">
                  <a:avLst/>
                </a:prstGeom>
                <a:noFill/>
              </p:spPr>
              <p:txBody>
                <a:bodyPr rtlCol="0" wrap="square">
                  <a:spAutoFit/>
                </a:bodyPr>
                <a:lstStyle/>
                <a:p>
                  <a:pPr algn="ctr"/>
                  <a:r>
                    <a:rPr altLang="en-US" b="1" lang="zh-CN" sz="2000">
                      <a:solidFill>
                        <a:schemeClr val="bg1"/>
                      </a:solidFill>
                      <a:latin charset="-122" panose="020b0503020204020204" pitchFamily="34" typeface="微软雅黑"/>
                      <a:ea charset="-122" panose="020b0503020204020204" pitchFamily="34" typeface="微软雅黑"/>
                    </a:rPr>
                    <a:t>分支</a:t>
                  </a:r>
                </a:p>
              </p:txBody>
            </p:sp>
          </p:grpSp>
        </p:grpSp>
      </p:grpSp>
      <p:sp>
        <p:nvSpPr>
          <p:cNvPr id="59" name="矩形 58"/>
          <p:cNvSpPr/>
          <p:nvPr/>
        </p:nvSpPr>
        <p:spPr>
          <a:xfrm>
            <a:off x="0" y="0"/>
            <a:ext cx="3396343" cy="6858858"/>
          </a:xfrm>
          <a:prstGeom prst="rect">
            <a:avLst/>
          </a:prstGeom>
          <a:solidFill>
            <a:srgbClr val="0071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65" name="组合 64"/>
          <p:cNvGrpSpPr/>
          <p:nvPr/>
        </p:nvGrpSpPr>
        <p:grpSpPr>
          <a:xfrm>
            <a:off x="442560" y="278293"/>
            <a:ext cx="2511219" cy="1258018"/>
            <a:chOff x="0" y="112403"/>
            <a:chExt cx="2511219" cy="1258018"/>
          </a:xfrm>
        </p:grpSpPr>
        <p:sp>
          <p:nvSpPr>
            <p:cNvPr id="66" name="文本框 65"/>
            <p:cNvSpPr txBox="1"/>
            <p:nvPr/>
          </p:nvSpPr>
          <p:spPr>
            <a:xfrm>
              <a:off x="0" y="112403"/>
              <a:ext cx="1857828" cy="8229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b="1" lang="zh-CN" sz="4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目录</a:t>
              </a:r>
            </a:p>
          </p:txBody>
        </p:sp>
        <p:sp>
          <p:nvSpPr>
            <p:cNvPr id="67" name="文本框 66"/>
            <p:cNvSpPr txBox="1"/>
            <p:nvPr/>
          </p:nvSpPr>
          <p:spPr>
            <a:xfrm>
              <a:off x="188686" y="847201"/>
              <a:ext cx="2322533" cy="518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b="1" lang="en-US" sz="2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CONTENTS</a:t>
              </a:r>
            </a:p>
          </p:txBody>
        </p:sp>
      </p:grpSp>
      <p:sp>
        <p:nvSpPr>
          <p:cNvPr id="68" name="文本框 67"/>
          <p:cNvSpPr txBox="1"/>
          <p:nvPr/>
        </p:nvSpPr>
        <p:spPr>
          <a:xfrm>
            <a:off x="886631" y="1992816"/>
            <a:ext cx="181176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pc="300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选题意义</a:t>
            </a:r>
          </a:p>
        </p:txBody>
      </p:sp>
      <p:sp>
        <p:nvSpPr>
          <p:cNvPr id="70" name="文本框 69"/>
          <p:cNvSpPr txBox="1"/>
          <p:nvPr/>
        </p:nvSpPr>
        <p:spPr>
          <a:xfrm>
            <a:off x="886630" y="2702877"/>
            <a:ext cx="181176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pc="300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主要内容</a:t>
            </a:r>
          </a:p>
        </p:txBody>
      </p:sp>
      <p:sp>
        <p:nvSpPr>
          <p:cNvPr id="73" name="文本框 72"/>
          <p:cNvSpPr txBox="1"/>
          <p:nvPr/>
        </p:nvSpPr>
        <p:spPr>
          <a:xfrm>
            <a:off x="1305730" y="3412938"/>
            <a:ext cx="181176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pc="300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分析方法</a:t>
            </a:r>
          </a:p>
        </p:txBody>
      </p:sp>
      <p:sp>
        <p:nvSpPr>
          <p:cNvPr id="81" name="文本框 80"/>
          <p:cNvSpPr txBox="1"/>
          <p:nvPr/>
        </p:nvSpPr>
        <p:spPr>
          <a:xfrm>
            <a:off x="886630" y="4122999"/>
            <a:ext cx="181176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pc="300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实践运用</a:t>
            </a:r>
          </a:p>
        </p:txBody>
      </p:sp>
      <p:sp>
        <p:nvSpPr>
          <p:cNvPr id="82" name="文本框 81"/>
          <p:cNvSpPr txBox="1"/>
          <p:nvPr/>
        </p:nvSpPr>
        <p:spPr>
          <a:xfrm>
            <a:off x="886630" y="4833059"/>
            <a:ext cx="181176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pc="300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总结建议</a:t>
            </a:r>
          </a:p>
        </p:txBody>
      </p:sp>
      <p:sp>
        <p:nvSpPr>
          <p:cNvPr id="83" name="矩形 82"/>
          <p:cNvSpPr/>
          <p:nvPr/>
        </p:nvSpPr>
        <p:spPr>
          <a:xfrm>
            <a:off x="631246" y="2162901"/>
            <a:ext cx="216416" cy="2164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4" name="矩形 83"/>
          <p:cNvSpPr/>
          <p:nvPr/>
        </p:nvSpPr>
        <p:spPr>
          <a:xfrm>
            <a:off x="631246" y="2860061"/>
            <a:ext cx="216416" cy="2164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5" name="矩形 84"/>
          <p:cNvSpPr/>
          <p:nvPr/>
        </p:nvSpPr>
        <p:spPr>
          <a:xfrm>
            <a:off x="1050346" y="3566340"/>
            <a:ext cx="216416" cy="2164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6" name="矩形 85"/>
          <p:cNvSpPr/>
          <p:nvPr/>
        </p:nvSpPr>
        <p:spPr>
          <a:xfrm>
            <a:off x="631246" y="4272619"/>
            <a:ext cx="216416" cy="2164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7" name="矩形 86"/>
          <p:cNvSpPr/>
          <p:nvPr/>
        </p:nvSpPr>
        <p:spPr>
          <a:xfrm>
            <a:off x="631246" y="4986461"/>
            <a:ext cx="216416" cy="2164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88" name="直接连接符 87"/>
          <p:cNvCxnSpPr/>
          <p:nvPr/>
        </p:nvCxnSpPr>
        <p:spPr>
          <a:xfrm flipH="1">
            <a:off x="8676164" y="1257137"/>
            <a:ext cx="0" cy="1115830"/>
          </a:xfrm>
          <a:prstGeom prst="line">
            <a:avLst/>
          </a:prstGeom>
          <a:ln w="12700">
            <a:solidFill>
              <a:srgbClr val="0071C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val="2437057890"/>
      </p:ext>
    </p:extLst>
  </p:cSld>
  <p:clrMapOvr>
    <a:masterClrMapping/>
  </p:clrMapOvr>
  <mc:AlternateContent>
    <mc:Choice Requires="p14">
      <p:transition p14:dur="1500" spd="slow">
        <p14:flip dir="r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45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450"/>
                            </p:stCondLst>
                            <p:childTnLst>
                              <p:par>
                                <p:cTn fill="hold" id="9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450" id="11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900"/>
                            </p:stCondLst>
                            <p:childTnLst>
                              <p:par>
                                <p:cTn fill="hold" id="13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450" id="15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350"/>
                            </p:stCondLst>
                            <p:childTnLst>
                              <p:par>
                                <p:cTn fill="hold" id="17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450" id="19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fill="hold" id="21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450" id="23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fill="hold" id="25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450" id="27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8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450" id="3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1" nodeType="afterGroup">
                            <p:stCondLst>
                              <p:cond delay="2700"/>
                            </p:stCondLst>
                            <p:childTnLst>
                              <p:par>
                                <p:cTn fill="hold" id="32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450" id="34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5" nodeType="afterGroup">
                            <p:stCondLst>
                              <p:cond delay="3150"/>
                            </p:stCondLst>
                            <p:childTnLst>
                              <p:par>
                                <p:cTn fill="hold" grpId="0" id="36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450" id="38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9" nodeType="afterGroup">
                            <p:stCondLst>
                              <p:cond delay="3600"/>
                            </p:stCondLst>
                            <p:childTnLst>
                              <p:par>
                                <p:cTn fill="hold" grpId="0" id="40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450" id="42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3" nodeType="afterGroup">
                            <p:stCondLst>
                              <p:cond delay="4050"/>
                            </p:stCondLst>
                            <p:childTnLst>
                              <p:par>
                                <p:cTn fill="hold" grpId="0" id="44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450" id="46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7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grpId="0" id="48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450" id="5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1" nodeType="afterGroup">
                            <p:stCondLst>
                              <p:cond delay="4950"/>
                            </p:stCondLst>
                            <p:childTnLst>
                              <p:par>
                                <p:cTn fill="hold" grpId="0" id="52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450" id="54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5" nodeType="afterGroup">
                            <p:stCondLst>
                              <p:cond delay="5400"/>
                            </p:stCondLst>
                            <p:childTnLst>
                              <p:par>
                                <p:cTn fill="hold" grpId="0" id="56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450" id="58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9" nodeType="afterGroup">
                            <p:stCondLst>
                              <p:cond delay="5850"/>
                            </p:stCondLst>
                            <p:childTnLst>
                              <p:par>
                                <p:cTn fill="hold" grpId="0" id="60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450" id="62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3" nodeType="afterGroup">
                            <p:stCondLst>
                              <p:cond delay="6300"/>
                            </p:stCondLst>
                            <p:childTnLst>
                              <p:par>
                                <p:cTn fill="hold" grpId="0" id="64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450" id="66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7" nodeType="afterGroup">
                            <p:stCondLst>
                              <p:cond delay="6750"/>
                            </p:stCondLst>
                            <p:childTnLst>
                              <p:par>
                                <p:cTn fill="hold" id="68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450" id="7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1" nodeType="afterGroup">
                            <p:stCondLst>
                              <p:cond delay="7200"/>
                            </p:stCondLst>
                            <p:childTnLst>
                              <p:par>
                                <p:cTn fill="hold" id="72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450" id="74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5" nodeType="afterGroup">
                            <p:stCondLst>
                              <p:cond delay="7650"/>
                            </p:stCondLst>
                            <p:childTnLst>
                              <p:par>
                                <p:cTn fill="hold" id="76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450" id="78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9" nodeType="afterGroup">
                            <p:stCondLst>
                              <p:cond delay="8100"/>
                            </p:stCondLst>
                            <p:childTnLst>
                              <p:par>
                                <p:cTn fill="hold" id="80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450" id="82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3" nodeType="afterGroup">
                            <p:stCondLst>
                              <p:cond delay="8550"/>
                            </p:stCondLst>
                            <p:childTnLst>
                              <p:par>
                                <p:cTn fill="hold" id="84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450" id="86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7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fill="hold" id="88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450" id="9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3"/>
      <p:bldP grpId="0" spid="44"/>
      <p:bldP grpId="0" spid="45"/>
      <p:bldP grpId="0" spid="46"/>
      <p:bldP grpId="0" spid="47"/>
      <p:bldP grpId="0" spid="48"/>
      <p:bldP grpId="0" spid="49"/>
      <p:bldP grpId="0" spid="50"/>
    </p:bldLst>
  </p:timing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1524" y="0"/>
            <a:ext cx="12190476" cy="6858858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0" y="0"/>
            <a:ext cx="3396343" cy="6858858"/>
          </a:xfrm>
          <a:prstGeom prst="rect">
            <a:avLst/>
          </a:prstGeom>
          <a:solidFill>
            <a:srgbClr val="0071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10" name="组合 9"/>
          <p:cNvGrpSpPr/>
          <p:nvPr/>
        </p:nvGrpSpPr>
        <p:grpSpPr>
          <a:xfrm>
            <a:off x="442560" y="278293"/>
            <a:ext cx="2511219" cy="1258018"/>
            <a:chOff x="0" y="112403"/>
            <a:chExt cx="2511219" cy="1258018"/>
          </a:xfrm>
        </p:grpSpPr>
        <p:sp>
          <p:nvSpPr>
            <p:cNvPr id="7" name="文本框 6"/>
            <p:cNvSpPr txBox="1"/>
            <p:nvPr/>
          </p:nvSpPr>
          <p:spPr>
            <a:xfrm>
              <a:off x="0" y="112403"/>
              <a:ext cx="1857828" cy="8229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b="1" lang="zh-CN" sz="4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目录</a:t>
              </a: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188686" y="847201"/>
              <a:ext cx="2322533" cy="518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b="1" lang="en-US" sz="2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CONTENTS</a:t>
              </a: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631246" y="1992816"/>
            <a:ext cx="2067146" cy="523220"/>
            <a:chOff x="631246" y="1992816"/>
            <a:chExt cx="2067146" cy="523220"/>
          </a:xfrm>
        </p:grpSpPr>
        <p:sp>
          <p:nvSpPr>
            <p:cNvPr id="9" name="文本框 8"/>
            <p:cNvSpPr txBox="1"/>
            <p:nvPr/>
          </p:nvSpPr>
          <p:spPr>
            <a:xfrm>
              <a:off x="886631" y="1992816"/>
              <a:ext cx="1811761" cy="518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b="1" lang="zh-CN" spc="300" sz="2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选题意义</a:t>
              </a:r>
            </a:p>
          </p:txBody>
        </p:sp>
        <p:sp>
          <p:nvSpPr>
            <p:cNvPr id="15" name="矩形 14"/>
            <p:cNvSpPr/>
            <p:nvPr/>
          </p:nvSpPr>
          <p:spPr>
            <a:xfrm>
              <a:off x="631246" y="2162901"/>
              <a:ext cx="216416" cy="2164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631246" y="2702877"/>
            <a:ext cx="2067145" cy="523220"/>
            <a:chOff x="631246" y="2702877"/>
            <a:chExt cx="2067145" cy="523220"/>
          </a:xfrm>
        </p:grpSpPr>
        <p:sp>
          <p:nvSpPr>
            <p:cNvPr id="11" name="文本框 10"/>
            <p:cNvSpPr txBox="1"/>
            <p:nvPr/>
          </p:nvSpPr>
          <p:spPr>
            <a:xfrm>
              <a:off x="886630" y="2702877"/>
              <a:ext cx="1811761" cy="518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b="1" lang="zh-CN" spc="300" sz="2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主要内容</a:t>
              </a:r>
            </a:p>
          </p:txBody>
        </p:sp>
        <p:sp>
          <p:nvSpPr>
            <p:cNvPr id="16" name="矩形 15"/>
            <p:cNvSpPr/>
            <p:nvPr/>
          </p:nvSpPr>
          <p:spPr>
            <a:xfrm>
              <a:off x="631246" y="2860061"/>
              <a:ext cx="216416" cy="2164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631246" y="3412938"/>
            <a:ext cx="2067145" cy="523220"/>
            <a:chOff x="631246" y="3412938"/>
            <a:chExt cx="2067145" cy="523220"/>
          </a:xfrm>
        </p:grpSpPr>
        <p:sp>
          <p:nvSpPr>
            <p:cNvPr id="12" name="文本框 11"/>
            <p:cNvSpPr txBox="1"/>
            <p:nvPr/>
          </p:nvSpPr>
          <p:spPr>
            <a:xfrm>
              <a:off x="886630" y="3412938"/>
              <a:ext cx="1811761" cy="518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b="1" lang="zh-CN" spc="300" sz="2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分析方法</a:t>
              </a:r>
            </a:p>
          </p:txBody>
        </p:sp>
        <p:sp>
          <p:nvSpPr>
            <p:cNvPr id="17" name="矩形 16"/>
            <p:cNvSpPr/>
            <p:nvPr/>
          </p:nvSpPr>
          <p:spPr>
            <a:xfrm>
              <a:off x="631246" y="3566340"/>
              <a:ext cx="216416" cy="2164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631246" y="4122999"/>
            <a:ext cx="2067145" cy="523220"/>
            <a:chOff x="631246" y="4122999"/>
            <a:chExt cx="2067145" cy="523220"/>
          </a:xfrm>
        </p:grpSpPr>
        <p:sp>
          <p:nvSpPr>
            <p:cNvPr id="13" name="文本框 12"/>
            <p:cNvSpPr txBox="1"/>
            <p:nvPr/>
          </p:nvSpPr>
          <p:spPr>
            <a:xfrm>
              <a:off x="886630" y="4122999"/>
              <a:ext cx="1811761" cy="518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b="1" lang="zh-CN" spc="300" sz="2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实践运用</a:t>
              </a:r>
            </a:p>
          </p:txBody>
        </p:sp>
        <p:sp>
          <p:nvSpPr>
            <p:cNvPr id="18" name="矩形 17"/>
            <p:cNvSpPr/>
            <p:nvPr/>
          </p:nvSpPr>
          <p:spPr>
            <a:xfrm>
              <a:off x="631246" y="4272619"/>
              <a:ext cx="216416" cy="2164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631246" y="4833059"/>
            <a:ext cx="2067145" cy="523220"/>
            <a:chOff x="631246" y="4833059"/>
            <a:chExt cx="2067145" cy="523220"/>
          </a:xfrm>
        </p:grpSpPr>
        <p:sp>
          <p:nvSpPr>
            <p:cNvPr id="14" name="文本框 13"/>
            <p:cNvSpPr txBox="1"/>
            <p:nvPr/>
          </p:nvSpPr>
          <p:spPr>
            <a:xfrm>
              <a:off x="886630" y="4833058"/>
              <a:ext cx="1811761" cy="518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b="1" lang="zh-CN" spc="300" sz="2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总结建议</a:t>
              </a:r>
            </a:p>
          </p:txBody>
        </p:sp>
        <p:sp>
          <p:nvSpPr>
            <p:cNvPr id="19" name="矩形 18"/>
            <p:cNvSpPr/>
            <p:nvPr/>
          </p:nvSpPr>
          <p:spPr>
            <a:xfrm>
              <a:off x="631246" y="4986461"/>
              <a:ext cx="216416" cy="2164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5764809" y="2755359"/>
            <a:ext cx="4030467" cy="1208935"/>
            <a:chOff x="5764809" y="2755359"/>
            <a:chExt cx="4030467" cy="1208935"/>
          </a:xfrm>
        </p:grpSpPr>
        <p:pic>
          <p:nvPicPr>
            <p:cNvPr id="21" name="图片 20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/>
                </a:ext>
              </a:extLst>
            </a:blip>
            <a:stretch>
              <a:fillRect/>
            </a:stretch>
          </p:blipFill>
          <p:spPr>
            <a:xfrm>
              <a:off x="5764809" y="2755359"/>
              <a:ext cx="1108190" cy="1208935"/>
            </a:xfrm>
            <a:prstGeom prst="rect">
              <a:avLst/>
            </a:prstGeom>
          </p:spPr>
        </p:pic>
        <p:sp>
          <p:nvSpPr>
            <p:cNvPr id="22" name="文本框 21"/>
            <p:cNvSpPr txBox="1"/>
            <p:nvPr/>
          </p:nvSpPr>
          <p:spPr>
            <a:xfrm>
              <a:off x="6834321" y="2967764"/>
              <a:ext cx="2960956" cy="9144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b="1" lang="zh-CN" sz="5400">
                  <a:solidFill>
                    <a:srgbClr val="0071C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实践运用</a:t>
              </a:r>
            </a:p>
          </p:txBody>
        </p:sp>
      </p:grpSp>
    </p:spTree>
    <p:extLst>
      <p:ext uri="{BB962C8B-B14F-4D97-AF65-F5344CB8AC3E}">
        <p14:creationId val="186931618"/>
      </p:ext>
    </p:extLst>
  </p:cSld>
  <p:clrMapOvr>
    <a:masterClrMapping/>
  </p:clrMapOvr>
  <mc:AlternateContent>
    <mc:Choice Requires="p14">
      <p:transition p14:dur="1500" spd="slow">
        <p14:flip dir="r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450" id="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450"/>
                            </p:stCondLst>
                            <p:childTnLst>
                              <p:par>
                                <p:cTn fill="hold" id="9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450" fill="hold" id="11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450" fill="hold" id="12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900"/>
                            </p:stCondLst>
                            <p:childTnLst>
                              <p:par>
                                <p:cTn fill="hold" id="14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450" fill="hold" id="16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450" fill="hold" id="1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1350"/>
                            </p:stCondLst>
                            <p:childTnLst>
                              <p:par>
                                <p:cTn fill="hold" id="19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450" fill="hold" id="21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450" fill="hold" id="22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3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fill="hold" id="24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450" fill="hold" id="26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450" fill="hold" id="27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fill="hold" id="29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450" fill="hold" id="31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450" fill="hold" id="32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3" nodeType="afterGroup">
                            <p:stCondLst>
                              <p:cond delay="2700"/>
                            </p:stCondLst>
                            <p:childTnLst>
                              <p:par>
                                <p:cTn fill="hold" id="34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450" fill="hold" id="36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450" fill="hold" id="37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8" nodeType="afterGroup">
                            <p:stCondLst>
                              <p:cond delay="3150"/>
                            </p:stCondLst>
                            <p:childTnLst>
                              <p:par>
                                <p:cTn accel="50000" decel="50000" fill="hold" id="39" nodeType="afterEffect" presetClass="path" presetID="63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06 -1.85185E-06 L 0.03906 -1.85185E-06" pathEditMode="relative" ptsTypes="AA" rAng="0">
                                      <p:cBhvr>
                                        <p:cTn dur="750" fill="hold" id="4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5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1" nodeType="afterGroup">
                            <p:stCondLst>
                              <p:cond delay="3900"/>
                            </p:stCondLst>
                            <p:childTnLst>
                              <p:par>
                                <p:cTn fill="hold" id="42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4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"/>
    </p:bldLst>
  </p:timing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1524" y="0"/>
            <a:ext cx="12190476" cy="6858858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0" y="0"/>
            <a:ext cx="3396343" cy="6858858"/>
          </a:xfrm>
          <a:prstGeom prst="rect">
            <a:avLst/>
          </a:prstGeom>
          <a:solidFill>
            <a:srgbClr val="0071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10" name="组合 9"/>
          <p:cNvGrpSpPr/>
          <p:nvPr/>
        </p:nvGrpSpPr>
        <p:grpSpPr>
          <a:xfrm>
            <a:off x="442560" y="278293"/>
            <a:ext cx="2511219" cy="1258018"/>
            <a:chOff x="0" y="112403"/>
            <a:chExt cx="2511219" cy="1258018"/>
          </a:xfrm>
        </p:grpSpPr>
        <p:sp>
          <p:nvSpPr>
            <p:cNvPr id="7" name="文本框 6"/>
            <p:cNvSpPr txBox="1"/>
            <p:nvPr/>
          </p:nvSpPr>
          <p:spPr>
            <a:xfrm>
              <a:off x="0" y="112403"/>
              <a:ext cx="1857828" cy="8229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b="1" lang="zh-CN" sz="4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目录</a:t>
              </a: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188686" y="847201"/>
              <a:ext cx="2322533" cy="518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b="1" lang="en-US" sz="2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CONTENTS</a:t>
              </a:r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886631" y="1992816"/>
            <a:ext cx="181176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pc="300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选题意义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886630" y="2702877"/>
            <a:ext cx="181176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pc="300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主要内容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886630" y="3412938"/>
            <a:ext cx="181176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pc="300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分析方法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886630" y="4833059"/>
            <a:ext cx="181176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pc="300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总结建议</a:t>
            </a:r>
          </a:p>
        </p:txBody>
      </p:sp>
      <p:sp>
        <p:nvSpPr>
          <p:cNvPr id="15" name="矩形 14"/>
          <p:cNvSpPr/>
          <p:nvPr/>
        </p:nvSpPr>
        <p:spPr>
          <a:xfrm>
            <a:off x="631246" y="2162901"/>
            <a:ext cx="216416" cy="2164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6" name="矩形 15"/>
          <p:cNvSpPr/>
          <p:nvPr/>
        </p:nvSpPr>
        <p:spPr>
          <a:xfrm>
            <a:off x="631246" y="2860061"/>
            <a:ext cx="216416" cy="2164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7" name="矩形 16"/>
          <p:cNvSpPr/>
          <p:nvPr/>
        </p:nvSpPr>
        <p:spPr>
          <a:xfrm>
            <a:off x="631246" y="3566340"/>
            <a:ext cx="216416" cy="2164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2" name="组合 1"/>
          <p:cNvGrpSpPr/>
          <p:nvPr/>
        </p:nvGrpSpPr>
        <p:grpSpPr>
          <a:xfrm>
            <a:off x="1088446" y="4122999"/>
            <a:ext cx="2067145" cy="523220"/>
            <a:chOff x="631246" y="4122999"/>
            <a:chExt cx="2067145" cy="523220"/>
          </a:xfrm>
        </p:grpSpPr>
        <p:sp>
          <p:nvSpPr>
            <p:cNvPr id="13" name="文本框 12"/>
            <p:cNvSpPr txBox="1"/>
            <p:nvPr/>
          </p:nvSpPr>
          <p:spPr>
            <a:xfrm>
              <a:off x="886630" y="4122999"/>
              <a:ext cx="1811761" cy="518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b="1" lang="zh-CN" spc="300" sz="2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实践运用</a:t>
              </a:r>
            </a:p>
          </p:txBody>
        </p:sp>
        <p:sp>
          <p:nvSpPr>
            <p:cNvPr id="18" name="矩形 17"/>
            <p:cNvSpPr/>
            <p:nvPr/>
          </p:nvSpPr>
          <p:spPr>
            <a:xfrm>
              <a:off x="631246" y="4272619"/>
              <a:ext cx="216416" cy="2164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19" name="矩形 18"/>
          <p:cNvSpPr/>
          <p:nvPr/>
        </p:nvSpPr>
        <p:spPr>
          <a:xfrm>
            <a:off x="631246" y="4986461"/>
            <a:ext cx="216416" cy="2164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24" name="组合 23"/>
          <p:cNvGrpSpPr/>
          <p:nvPr/>
        </p:nvGrpSpPr>
        <p:grpSpPr>
          <a:xfrm>
            <a:off x="3686030" y="1836143"/>
            <a:ext cx="2891571" cy="3506339"/>
            <a:chOff x="3686030" y="1836143"/>
            <a:chExt cx="2891571" cy="3506339"/>
          </a:xfrm>
        </p:grpSpPr>
        <p:sp>
          <p:nvSpPr>
            <p:cNvPr id="3" name="椭圆 2"/>
            <p:cNvSpPr/>
            <p:nvPr/>
          </p:nvSpPr>
          <p:spPr>
            <a:xfrm>
              <a:off x="3749821" y="1836143"/>
              <a:ext cx="605678" cy="605678"/>
            </a:xfrm>
            <a:prstGeom prst="ellipse">
              <a:avLst/>
            </a:prstGeom>
            <a:solidFill>
              <a:srgbClr val="0071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3686030" y="1908149"/>
              <a:ext cx="733260" cy="4572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b="1" lang="en-US" sz="24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01</a:t>
              </a:r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4325612" y="2005708"/>
              <a:ext cx="2251989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b="1" lang="zh-CN" sz="2000">
                  <a:solidFill>
                    <a:srgbClr val="0071C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点击添加标题</a:t>
              </a:r>
            </a:p>
          </p:txBody>
        </p:sp>
        <p:grpSp>
          <p:nvGrpSpPr>
            <p:cNvPr id="29" name="组合 28"/>
            <p:cNvGrpSpPr/>
            <p:nvPr/>
          </p:nvGrpSpPr>
          <p:grpSpPr>
            <a:xfrm>
              <a:off x="4052660" y="2441821"/>
              <a:ext cx="606384" cy="2900661"/>
              <a:chOff x="3687374" y="2149104"/>
              <a:chExt cx="606384" cy="2900661"/>
            </a:xfrm>
          </p:grpSpPr>
          <p:cxnSp>
            <p:nvCxnSpPr>
              <p:cNvPr id="23" name="直接连接符 22"/>
              <p:cNvCxnSpPr>
                <a:stCxn id="3" idx="4"/>
              </p:cNvCxnSpPr>
              <p:nvPr/>
            </p:nvCxnSpPr>
            <p:spPr>
              <a:xfrm flipH="1">
                <a:off x="3687374" y="2149104"/>
                <a:ext cx="0" cy="2837357"/>
              </a:xfrm>
              <a:prstGeom prst="line">
                <a:avLst/>
              </a:prstGeom>
              <a:ln w="127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直接连接符 24"/>
              <p:cNvCxnSpPr/>
              <p:nvPr/>
            </p:nvCxnSpPr>
            <p:spPr>
              <a:xfrm>
                <a:off x="3687374" y="4986461"/>
                <a:ext cx="559311" cy="0"/>
              </a:xfrm>
              <a:prstGeom prst="line">
                <a:avLst/>
              </a:prstGeom>
              <a:ln w="127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椭圆 25"/>
              <p:cNvSpPr/>
              <p:nvPr/>
            </p:nvSpPr>
            <p:spPr>
              <a:xfrm>
                <a:off x="4167149" y="4923156"/>
                <a:ext cx="126609" cy="126609"/>
              </a:xfrm>
              <a:prstGeom prst="ellipse">
                <a:avLst/>
              </a:prstGeom>
              <a:solidFill>
                <a:srgbClr val="0071C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</p:grpSp>
      <p:sp>
        <p:nvSpPr>
          <p:cNvPr id="21" name="文本框 20"/>
          <p:cNvSpPr txBox="1"/>
          <p:nvPr/>
        </p:nvSpPr>
        <p:spPr>
          <a:xfrm>
            <a:off x="4126635" y="2547143"/>
            <a:ext cx="2415376" cy="2560321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/>
              <a:t>点击添加需要的内容，</a:t>
            </a:r>
          </a:p>
          <a:p>
            <a:r>
              <a:rPr altLang="en-US" lang="zh-CN"/>
              <a:t>点击添加需要的内容，</a:t>
            </a:r>
          </a:p>
          <a:p>
            <a:r>
              <a:rPr altLang="en-US" lang="zh-CN"/>
              <a:t>点击添加需要的内容，</a:t>
            </a:r>
          </a:p>
          <a:p>
            <a:r>
              <a:rPr altLang="en-US" lang="zh-CN"/>
              <a:t>点击添加需要的内容，</a:t>
            </a:r>
          </a:p>
          <a:p>
            <a:r>
              <a:rPr altLang="en-US" lang="zh-CN"/>
              <a:t>点击添加需要的内容，</a:t>
            </a:r>
          </a:p>
          <a:p>
            <a:r>
              <a:rPr altLang="en-US" lang="zh-CN"/>
              <a:t>点击添加需要的内容，</a:t>
            </a:r>
          </a:p>
          <a:p>
            <a:r>
              <a:rPr altLang="en-US" lang="zh-CN"/>
              <a:t>点击添加需要的内容，</a:t>
            </a:r>
          </a:p>
          <a:p>
            <a:r>
              <a:rPr altLang="en-US" lang="zh-CN"/>
              <a:t>点击添加需要的内容，</a:t>
            </a:r>
          </a:p>
          <a:p>
            <a:r>
              <a:rPr altLang="en-US" lang="zh-CN"/>
              <a:t>点击添加需要的内容。</a:t>
            </a:r>
          </a:p>
        </p:txBody>
      </p:sp>
      <p:grpSp>
        <p:nvGrpSpPr>
          <p:cNvPr id="40" name="组合 39"/>
          <p:cNvGrpSpPr/>
          <p:nvPr/>
        </p:nvGrpSpPr>
        <p:grpSpPr>
          <a:xfrm>
            <a:off x="6259494" y="1902924"/>
            <a:ext cx="2884622" cy="3453355"/>
            <a:chOff x="6259494" y="1902924"/>
            <a:chExt cx="2884622" cy="3453355"/>
          </a:xfrm>
        </p:grpSpPr>
        <p:grpSp>
          <p:nvGrpSpPr>
            <p:cNvPr id="27" name="组合 26"/>
            <p:cNvGrpSpPr/>
            <p:nvPr/>
          </p:nvGrpSpPr>
          <p:grpSpPr>
            <a:xfrm>
              <a:off x="6259494" y="1902924"/>
              <a:ext cx="1046704" cy="3453355"/>
              <a:chOff x="6259494" y="1902924"/>
              <a:chExt cx="1046704" cy="3453355"/>
            </a:xfrm>
          </p:grpSpPr>
          <p:cxnSp>
            <p:nvCxnSpPr>
              <p:cNvPr id="28" name="直接连接符 27"/>
              <p:cNvCxnSpPr/>
              <p:nvPr/>
            </p:nvCxnSpPr>
            <p:spPr>
              <a:xfrm>
                <a:off x="6259494" y="2205763"/>
                <a:ext cx="46924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0" name="组合 29"/>
              <p:cNvGrpSpPr/>
              <p:nvPr/>
            </p:nvGrpSpPr>
            <p:grpSpPr>
              <a:xfrm>
                <a:off x="6549340" y="2205763"/>
                <a:ext cx="606384" cy="3150516"/>
                <a:chOff x="3801674" y="1899249"/>
                <a:chExt cx="606384" cy="3150516"/>
              </a:xfrm>
            </p:grpSpPr>
            <p:cxnSp>
              <p:nvCxnSpPr>
                <p:cNvPr id="31" name="直接连接符 30"/>
                <p:cNvCxnSpPr/>
                <p:nvPr/>
              </p:nvCxnSpPr>
              <p:spPr>
                <a:xfrm flipH="1">
                  <a:off x="3801674" y="1899249"/>
                  <a:ext cx="0" cy="3087212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直接连接符 31"/>
                <p:cNvCxnSpPr/>
                <p:nvPr/>
              </p:nvCxnSpPr>
              <p:spPr>
                <a:xfrm>
                  <a:off x="3801674" y="4986461"/>
                  <a:ext cx="559311" cy="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3" name="椭圆 32"/>
                <p:cNvSpPr/>
                <p:nvPr/>
              </p:nvSpPr>
              <p:spPr>
                <a:xfrm>
                  <a:off x="4281449" y="4923156"/>
                  <a:ext cx="126609" cy="126609"/>
                </a:xfrm>
                <a:prstGeom prst="ellipse">
                  <a:avLst/>
                </a:prstGeom>
                <a:solidFill>
                  <a:srgbClr val="0071C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</p:grpSp>
          <p:sp>
            <p:nvSpPr>
              <p:cNvPr id="35" name="椭圆 34"/>
              <p:cNvSpPr/>
              <p:nvPr/>
            </p:nvSpPr>
            <p:spPr>
              <a:xfrm>
                <a:off x="6636729" y="1902924"/>
                <a:ext cx="605678" cy="605678"/>
              </a:xfrm>
              <a:prstGeom prst="ellipse">
                <a:avLst/>
              </a:prstGeom>
              <a:solidFill>
                <a:srgbClr val="0071C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36" name="文本框 35"/>
              <p:cNvSpPr txBox="1"/>
              <p:nvPr/>
            </p:nvSpPr>
            <p:spPr>
              <a:xfrm>
                <a:off x="6572939" y="1974930"/>
                <a:ext cx="733260" cy="45720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 algn="ctr"/>
                <a:r>
                  <a:rPr altLang="zh-CN" b="1" lang="en-US" sz="2400">
                    <a:solidFill>
                      <a:schemeClr val="bg1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rPr>
                  <a:t>02</a:t>
                </a:r>
              </a:p>
            </p:txBody>
          </p:sp>
        </p:grpSp>
        <p:sp>
          <p:nvSpPr>
            <p:cNvPr id="38" name="文本框 37"/>
            <p:cNvSpPr txBox="1"/>
            <p:nvPr/>
          </p:nvSpPr>
          <p:spPr>
            <a:xfrm>
              <a:off x="6728739" y="2511787"/>
              <a:ext cx="2415376" cy="2560321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/>
                <a:t>点击添加需要的内容，</a:t>
              </a:r>
            </a:p>
            <a:p>
              <a:r>
                <a:rPr altLang="en-US" lang="zh-CN"/>
                <a:t>点击添加需要的内容，</a:t>
              </a:r>
            </a:p>
            <a:p>
              <a:r>
                <a:rPr altLang="en-US" lang="zh-CN"/>
                <a:t>点击添加需要的内容，</a:t>
              </a:r>
            </a:p>
            <a:p>
              <a:r>
                <a:rPr altLang="en-US" lang="zh-CN"/>
                <a:t>点击添加需要的内容，</a:t>
              </a:r>
            </a:p>
            <a:p>
              <a:r>
                <a:rPr altLang="en-US" lang="zh-CN"/>
                <a:t>点击添加需要的内容，</a:t>
              </a:r>
            </a:p>
            <a:p>
              <a:r>
                <a:rPr altLang="en-US" lang="zh-CN"/>
                <a:t>点击添加需要的内容，</a:t>
              </a:r>
            </a:p>
            <a:p>
              <a:r>
                <a:rPr altLang="en-US" lang="zh-CN"/>
                <a:t>点击添加需要的内容，</a:t>
              </a:r>
            </a:p>
            <a:p>
              <a:r>
                <a:rPr altLang="en-US" lang="zh-CN"/>
                <a:t>点击添加需要的内容，</a:t>
              </a:r>
            </a:p>
            <a:p>
              <a:r>
                <a:rPr altLang="en-US" lang="zh-CN"/>
                <a:t>点击添加需要的内容。</a:t>
              </a:r>
            </a:p>
          </p:txBody>
        </p:sp>
        <p:sp>
          <p:nvSpPr>
            <p:cNvPr id="48" name="文本框 47"/>
            <p:cNvSpPr txBox="1"/>
            <p:nvPr/>
          </p:nvSpPr>
          <p:spPr>
            <a:xfrm>
              <a:off x="7235492" y="2005708"/>
              <a:ext cx="1774479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b="1" lang="zh-CN" sz="2000">
                  <a:solidFill>
                    <a:srgbClr val="0071C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点击添加标题</a:t>
              </a:r>
            </a:p>
          </p:txBody>
        </p:sp>
      </p:grpSp>
      <p:grpSp>
        <p:nvGrpSpPr>
          <p:cNvPr id="41" name="组合 40"/>
          <p:cNvGrpSpPr/>
          <p:nvPr/>
        </p:nvGrpSpPr>
        <p:grpSpPr>
          <a:xfrm>
            <a:off x="8968183" y="1891035"/>
            <a:ext cx="3223817" cy="3442509"/>
            <a:chOff x="8968183" y="1891035"/>
            <a:chExt cx="3223817" cy="3442509"/>
          </a:xfrm>
        </p:grpSpPr>
        <p:cxnSp>
          <p:nvCxnSpPr>
            <p:cNvPr id="49" name="直接连接符 48"/>
            <p:cNvCxnSpPr/>
            <p:nvPr/>
          </p:nvCxnSpPr>
          <p:spPr>
            <a:xfrm>
              <a:off x="8968183" y="2183028"/>
              <a:ext cx="46924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0" name="组合 49"/>
            <p:cNvGrpSpPr/>
            <p:nvPr/>
          </p:nvGrpSpPr>
          <p:grpSpPr>
            <a:xfrm>
              <a:off x="9258029" y="2183028"/>
              <a:ext cx="606384" cy="3150516"/>
              <a:chOff x="3801674" y="1899249"/>
              <a:chExt cx="606384" cy="3150516"/>
            </a:xfrm>
          </p:grpSpPr>
          <p:cxnSp>
            <p:nvCxnSpPr>
              <p:cNvPr id="51" name="直接连接符 50"/>
              <p:cNvCxnSpPr/>
              <p:nvPr/>
            </p:nvCxnSpPr>
            <p:spPr>
              <a:xfrm flipH="1">
                <a:off x="3801674" y="1899249"/>
                <a:ext cx="0" cy="3087212"/>
              </a:xfrm>
              <a:prstGeom prst="line">
                <a:avLst/>
              </a:prstGeom>
              <a:ln w="127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直接连接符 51"/>
              <p:cNvCxnSpPr/>
              <p:nvPr/>
            </p:nvCxnSpPr>
            <p:spPr>
              <a:xfrm>
                <a:off x="3801674" y="4986461"/>
                <a:ext cx="559311" cy="0"/>
              </a:xfrm>
              <a:prstGeom prst="line">
                <a:avLst/>
              </a:prstGeom>
              <a:ln w="127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3" name="椭圆 52"/>
              <p:cNvSpPr/>
              <p:nvPr/>
            </p:nvSpPr>
            <p:spPr>
              <a:xfrm>
                <a:off x="4281449" y="4923156"/>
                <a:ext cx="126609" cy="126609"/>
              </a:xfrm>
              <a:prstGeom prst="ellipse">
                <a:avLst/>
              </a:prstGeom>
              <a:solidFill>
                <a:srgbClr val="0071C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sp>
          <p:nvSpPr>
            <p:cNvPr id="57" name="椭圆 56"/>
            <p:cNvSpPr/>
            <p:nvPr/>
          </p:nvSpPr>
          <p:spPr>
            <a:xfrm>
              <a:off x="9385478" y="1891035"/>
              <a:ext cx="605678" cy="605678"/>
            </a:xfrm>
            <a:prstGeom prst="ellipse">
              <a:avLst/>
            </a:prstGeom>
            <a:solidFill>
              <a:srgbClr val="0071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4" name="文本框 53"/>
            <p:cNvSpPr txBox="1"/>
            <p:nvPr/>
          </p:nvSpPr>
          <p:spPr>
            <a:xfrm>
              <a:off x="9321821" y="1974931"/>
              <a:ext cx="733260" cy="4572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b="1" lang="en-US" sz="24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03</a:t>
              </a:r>
            </a:p>
          </p:txBody>
        </p:sp>
        <p:sp>
          <p:nvSpPr>
            <p:cNvPr id="55" name="文本框 54"/>
            <p:cNvSpPr txBox="1"/>
            <p:nvPr/>
          </p:nvSpPr>
          <p:spPr>
            <a:xfrm>
              <a:off x="9387029" y="2499899"/>
              <a:ext cx="2415376" cy="2560321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/>
                <a:t>点击添加需要的内容，</a:t>
              </a:r>
            </a:p>
            <a:p>
              <a:r>
                <a:rPr altLang="en-US" lang="zh-CN"/>
                <a:t>点击添加需要的内容，</a:t>
              </a:r>
            </a:p>
            <a:p>
              <a:r>
                <a:rPr altLang="en-US" lang="zh-CN"/>
                <a:t>点击添加需要的内容，</a:t>
              </a:r>
            </a:p>
            <a:p>
              <a:r>
                <a:rPr altLang="en-US" lang="zh-CN"/>
                <a:t>点击添加需要的内容，</a:t>
              </a:r>
            </a:p>
            <a:p>
              <a:r>
                <a:rPr altLang="en-US" lang="zh-CN"/>
                <a:t>点击添加需要的内容，</a:t>
              </a:r>
            </a:p>
            <a:p>
              <a:r>
                <a:rPr altLang="en-US" lang="zh-CN"/>
                <a:t>点击添加需要的内容，</a:t>
              </a:r>
            </a:p>
            <a:p>
              <a:r>
                <a:rPr altLang="en-US" lang="zh-CN"/>
                <a:t>点击添加需要的内容，</a:t>
              </a:r>
            </a:p>
            <a:p>
              <a:r>
                <a:rPr altLang="en-US" lang="zh-CN"/>
                <a:t>点击添加需要的内容，</a:t>
              </a:r>
            </a:p>
            <a:p>
              <a:r>
                <a:rPr altLang="en-US" lang="zh-CN"/>
                <a:t>点击添加需要的内容。</a:t>
              </a:r>
            </a:p>
          </p:txBody>
        </p:sp>
        <p:sp>
          <p:nvSpPr>
            <p:cNvPr id="56" name="文本框 55"/>
            <p:cNvSpPr txBox="1"/>
            <p:nvPr/>
          </p:nvSpPr>
          <p:spPr>
            <a:xfrm>
              <a:off x="9940012" y="2005709"/>
              <a:ext cx="2251989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b="1" lang="zh-CN" sz="2000">
                  <a:solidFill>
                    <a:srgbClr val="0071C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点击添加标题</a:t>
              </a:r>
            </a:p>
          </p:txBody>
        </p:sp>
      </p:grpSp>
    </p:spTree>
    <p:extLst>
      <p:ext uri="{BB962C8B-B14F-4D97-AF65-F5344CB8AC3E}">
        <p14:creationId val="2545168117"/>
      </p:ext>
    </p:extLst>
  </p:cSld>
  <p:clrMapOvr>
    <a:masterClrMapping/>
  </p:clrMapOvr>
  <mc:AlternateContent>
    <mc:Choice Requires="p14">
      <p:transition p14:dur="1500" spd="slow">
        <p14:flip dir="r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9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1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3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5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1524" y="0"/>
            <a:ext cx="12190476" cy="6858858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0" y="0"/>
            <a:ext cx="3396343" cy="6858858"/>
          </a:xfrm>
          <a:prstGeom prst="rect">
            <a:avLst/>
          </a:prstGeom>
          <a:solidFill>
            <a:srgbClr val="0071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10" name="组合 9"/>
          <p:cNvGrpSpPr/>
          <p:nvPr/>
        </p:nvGrpSpPr>
        <p:grpSpPr>
          <a:xfrm>
            <a:off x="442560" y="278293"/>
            <a:ext cx="2511219" cy="1258018"/>
            <a:chOff x="0" y="112403"/>
            <a:chExt cx="2511219" cy="1258018"/>
          </a:xfrm>
        </p:grpSpPr>
        <p:sp>
          <p:nvSpPr>
            <p:cNvPr id="7" name="文本框 6"/>
            <p:cNvSpPr txBox="1"/>
            <p:nvPr/>
          </p:nvSpPr>
          <p:spPr>
            <a:xfrm>
              <a:off x="0" y="112403"/>
              <a:ext cx="1857828" cy="8229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b="1" lang="zh-CN" sz="4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目录</a:t>
              </a: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188686" y="847201"/>
              <a:ext cx="2322533" cy="518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b="1" lang="en-US" sz="2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CONTENTS</a:t>
              </a: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631246" y="1992816"/>
            <a:ext cx="2067146" cy="523220"/>
            <a:chOff x="631246" y="1992816"/>
            <a:chExt cx="2067146" cy="523220"/>
          </a:xfrm>
        </p:grpSpPr>
        <p:sp>
          <p:nvSpPr>
            <p:cNvPr id="9" name="文本框 8"/>
            <p:cNvSpPr txBox="1"/>
            <p:nvPr/>
          </p:nvSpPr>
          <p:spPr>
            <a:xfrm>
              <a:off x="886631" y="1992816"/>
              <a:ext cx="1811761" cy="518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b="1" lang="zh-CN" spc="300" sz="2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选题意义</a:t>
              </a:r>
            </a:p>
          </p:txBody>
        </p:sp>
        <p:sp>
          <p:nvSpPr>
            <p:cNvPr id="15" name="矩形 14"/>
            <p:cNvSpPr/>
            <p:nvPr/>
          </p:nvSpPr>
          <p:spPr>
            <a:xfrm>
              <a:off x="631246" y="2162901"/>
              <a:ext cx="216416" cy="2164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631246" y="2702877"/>
            <a:ext cx="2067145" cy="523220"/>
            <a:chOff x="631246" y="2702877"/>
            <a:chExt cx="2067145" cy="523220"/>
          </a:xfrm>
        </p:grpSpPr>
        <p:sp>
          <p:nvSpPr>
            <p:cNvPr id="11" name="文本框 10"/>
            <p:cNvSpPr txBox="1"/>
            <p:nvPr/>
          </p:nvSpPr>
          <p:spPr>
            <a:xfrm>
              <a:off x="886630" y="2702877"/>
              <a:ext cx="1811761" cy="518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b="1" lang="zh-CN" spc="300" sz="2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主要内容</a:t>
              </a:r>
            </a:p>
          </p:txBody>
        </p:sp>
        <p:sp>
          <p:nvSpPr>
            <p:cNvPr id="16" name="矩形 15"/>
            <p:cNvSpPr/>
            <p:nvPr/>
          </p:nvSpPr>
          <p:spPr>
            <a:xfrm>
              <a:off x="631246" y="2860061"/>
              <a:ext cx="216416" cy="2164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631246" y="3412938"/>
            <a:ext cx="2067145" cy="523220"/>
            <a:chOff x="631246" y="3412938"/>
            <a:chExt cx="2067145" cy="523220"/>
          </a:xfrm>
        </p:grpSpPr>
        <p:sp>
          <p:nvSpPr>
            <p:cNvPr id="12" name="文本框 11"/>
            <p:cNvSpPr txBox="1"/>
            <p:nvPr/>
          </p:nvSpPr>
          <p:spPr>
            <a:xfrm>
              <a:off x="886630" y="3412938"/>
              <a:ext cx="1811761" cy="518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b="1" lang="zh-CN" spc="300" sz="2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分析方法</a:t>
              </a:r>
            </a:p>
          </p:txBody>
        </p:sp>
        <p:sp>
          <p:nvSpPr>
            <p:cNvPr id="17" name="矩形 16"/>
            <p:cNvSpPr/>
            <p:nvPr/>
          </p:nvSpPr>
          <p:spPr>
            <a:xfrm>
              <a:off x="631246" y="3566340"/>
              <a:ext cx="216416" cy="2164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631246" y="4122999"/>
            <a:ext cx="2067145" cy="523220"/>
            <a:chOff x="631246" y="4122999"/>
            <a:chExt cx="2067145" cy="523220"/>
          </a:xfrm>
        </p:grpSpPr>
        <p:sp>
          <p:nvSpPr>
            <p:cNvPr id="13" name="文本框 12"/>
            <p:cNvSpPr txBox="1"/>
            <p:nvPr/>
          </p:nvSpPr>
          <p:spPr>
            <a:xfrm>
              <a:off x="886630" y="4122999"/>
              <a:ext cx="1811761" cy="518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b="1" lang="zh-CN" spc="300" sz="2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实践运用</a:t>
              </a:r>
            </a:p>
          </p:txBody>
        </p:sp>
        <p:sp>
          <p:nvSpPr>
            <p:cNvPr id="18" name="矩形 17"/>
            <p:cNvSpPr/>
            <p:nvPr/>
          </p:nvSpPr>
          <p:spPr>
            <a:xfrm>
              <a:off x="631246" y="4272619"/>
              <a:ext cx="216416" cy="2164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631246" y="4833059"/>
            <a:ext cx="2067145" cy="523220"/>
            <a:chOff x="631246" y="4833059"/>
            <a:chExt cx="2067145" cy="523220"/>
          </a:xfrm>
        </p:grpSpPr>
        <p:sp>
          <p:nvSpPr>
            <p:cNvPr id="14" name="文本框 13"/>
            <p:cNvSpPr txBox="1"/>
            <p:nvPr/>
          </p:nvSpPr>
          <p:spPr>
            <a:xfrm>
              <a:off x="886630" y="4833058"/>
              <a:ext cx="1811761" cy="518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b="1" lang="zh-CN" spc="300" sz="2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总结建议</a:t>
              </a:r>
            </a:p>
          </p:txBody>
        </p:sp>
        <p:sp>
          <p:nvSpPr>
            <p:cNvPr id="19" name="矩形 18"/>
            <p:cNvSpPr/>
            <p:nvPr/>
          </p:nvSpPr>
          <p:spPr>
            <a:xfrm>
              <a:off x="631246" y="4986461"/>
              <a:ext cx="216416" cy="2164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6096762" y="2967764"/>
            <a:ext cx="3698514" cy="923330"/>
            <a:chOff x="6096762" y="2967764"/>
            <a:chExt cx="3698514" cy="923330"/>
          </a:xfrm>
        </p:grpSpPr>
        <p:sp>
          <p:nvSpPr>
            <p:cNvPr id="22" name="文本框 21"/>
            <p:cNvSpPr txBox="1"/>
            <p:nvPr/>
          </p:nvSpPr>
          <p:spPr>
            <a:xfrm>
              <a:off x="6834321" y="2967764"/>
              <a:ext cx="2960956" cy="9144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b="1" lang="zh-CN" sz="5400">
                  <a:solidFill>
                    <a:srgbClr val="0071C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总结建议</a:t>
              </a:r>
            </a:p>
          </p:txBody>
        </p:sp>
        <p:pic>
          <p:nvPicPr>
            <p:cNvPr id="2" name="图片 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/>
                </a:ext>
              </a:extLst>
            </a:blip>
            <a:stretch>
              <a:fillRect/>
            </a:stretch>
          </p:blipFill>
          <p:spPr>
            <a:xfrm>
              <a:off x="6096762" y="3036805"/>
              <a:ext cx="700832" cy="77808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val="120463434"/>
      </p:ext>
    </p:extLst>
  </p:cSld>
  <p:clrMapOvr>
    <a:masterClrMapping/>
  </p:clrMapOvr>
  <mc:AlternateContent>
    <mc:Choice Requires="p14">
      <p:transition p14:dur="1500" spd="slow">
        <p14:flip dir="r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450" id="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450"/>
                            </p:stCondLst>
                            <p:childTnLst>
                              <p:par>
                                <p:cTn fill="hold" id="9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450" fill="hold" id="11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450" fill="hold" id="12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900"/>
                            </p:stCondLst>
                            <p:childTnLst>
                              <p:par>
                                <p:cTn fill="hold" id="14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450" fill="hold" id="16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450" fill="hold" id="17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1350"/>
                            </p:stCondLst>
                            <p:childTnLst>
                              <p:par>
                                <p:cTn fill="hold" id="19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450" fill="hold" id="2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450" fill="hold" id="22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3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fill="hold" id="24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450" fill="hold" id="26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450" fill="hold" id="27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fill="hold" id="29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450" fill="hold" id="31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450" fill="hold" id="32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3" nodeType="afterGroup">
                            <p:stCondLst>
                              <p:cond delay="2700"/>
                            </p:stCondLst>
                            <p:childTnLst>
                              <p:par>
                                <p:cTn fill="hold" id="34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450" fill="hold" id="36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450" fill="hold" id="37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8" nodeType="afterGroup">
                            <p:stCondLst>
                              <p:cond delay="3150"/>
                            </p:stCondLst>
                            <p:childTnLst>
                              <p:par>
                                <p:cTn accel="50000" decel="50000" fill="hold" id="39" nodeType="afterEffect" presetClass="path" presetID="63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06 -4.07407E-06 L 0.04193 -4.07407E-06" pathEditMode="relative" ptsTypes="AA" rAng="0">
                                      <p:cBhvr>
                                        <p:cTn dur="750" fill="hold" id="4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9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1" nodeType="afterGroup">
                            <p:stCondLst>
                              <p:cond delay="3900"/>
                            </p:stCondLst>
                            <p:childTnLst>
                              <p:par>
                                <p:cTn fill="hold" id="42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4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"/>
    </p:bldLst>
  </p:timing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1524" y="0"/>
            <a:ext cx="12190476" cy="6858858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0" y="0"/>
            <a:ext cx="3396343" cy="6858858"/>
          </a:xfrm>
          <a:prstGeom prst="rect">
            <a:avLst/>
          </a:prstGeom>
          <a:solidFill>
            <a:srgbClr val="0071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4" name="组合 3"/>
          <p:cNvGrpSpPr/>
          <p:nvPr/>
        </p:nvGrpSpPr>
        <p:grpSpPr>
          <a:xfrm>
            <a:off x="442560" y="278293"/>
            <a:ext cx="2511219" cy="1258018"/>
            <a:chOff x="0" y="112403"/>
            <a:chExt cx="2511219" cy="1258018"/>
          </a:xfrm>
        </p:grpSpPr>
        <p:sp>
          <p:nvSpPr>
            <p:cNvPr id="5" name="文本框 4"/>
            <p:cNvSpPr txBox="1"/>
            <p:nvPr/>
          </p:nvSpPr>
          <p:spPr>
            <a:xfrm>
              <a:off x="0" y="112403"/>
              <a:ext cx="1857828" cy="8229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b="1" lang="zh-CN" sz="4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目录</a:t>
              </a: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188686" y="847201"/>
              <a:ext cx="2322533" cy="518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b="1" lang="en-US" sz="2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CONTENTS</a:t>
              </a:r>
            </a:p>
          </p:txBody>
        </p:sp>
      </p:grpSp>
      <p:sp>
        <p:nvSpPr>
          <p:cNvPr id="7" name="文本框 6"/>
          <p:cNvSpPr txBox="1"/>
          <p:nvPr/>
        </p:nvSpPr>
        <p:spPr>
          <a:xfrm>
            <a:off x="886631" y="1992816"/>
            <a:ext cx="181176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pc="300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选题意义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886630" y="2702877"/>
            <a:ext cx="181176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pc="300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主要内容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886630" y="3412938"/>
            <a:ext cx="181176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pc="300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分析方法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886630" y="4122999"/>
            <a:ext cx="181176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pc="300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实践运用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1351083" y="4833059"/>
            <a:ext cx="181176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pc="300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总结建议</a:t>
            </a:r>
          </a:p>
        </p:txBody>
      </p:sp>
      <p:sp>
        <p:nvSpPr>
          <p:cNvPr id="12" name="矩形 11"/>
          <p:cNvSpPr/>
          <p:nvPr/>
        </p:nvSpPr>
        <p:spPr>
          <a:xfrm>
            <a:off x="631246" y="2162901"/>
            <a:ext cx="216416" cy="2164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" name="矩形 12"/>
          <p:cNvSpPr/>
          <p:nvPr/>
        </p:nvSpPr>
        <p:spPr>
          <a:xfrm>
            <a:off x="631246" y="2860061"/>
            <a:ext cx="216416" cy="2164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" name="矩形 13"/>
          <p:cNvSpPr/>
          <p:nvPr/>
        </p:nvSpPr>
        <p:spPr>
          <a:xfrm>
            <a:off x="631246" y="3566340"/>
            <a:ext cx="216416" cy="2164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" name="矩形 14"/>
          <p:cNvSpPr/>
          <p:nvPr/>
        </p:nvSpPr>
        <p:spPr>
          <a:xfrm>
            <a:off x="631246" y="4272619"/>
            <a:ext cx="216416" cy="2164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6" name="矩形 15"/>
          <p:cNvSpPr/>
          <p:nvPr/>
        </p:nvSpPr>
        <p:spPr>
          <a:xfrm>
            <a:off x="1095699" y="4986461"/>
            <a:ext cx="216416" cy="2164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43" name="组合 42"/>
          <p:cNvGrpSpPr/>
          <p:nvPr/>
        </p:nvGrpSpPr>
        <p:grpSpPr>
          <a:xfrm>
            <a:off x="4136620" y="1530318"/>
            <a:ext cx="2776025" cy="1876627"/>
            <a:chOff x="4136620" y="1530318"/>
            <a:chExt cx="2776025" cy="1876627"/>
          </a:xfrm>
        </p:grpSpPr>
        <p:grpSp>
          <p:nvGrpSpPr>
            <p:cNvPr id="25" name="组合 24"/>
            <p:cNvGrpSpPr/>
            <p:nvPr/>
          </p:nvGrpSpPr>
          <p:grpSpPr>
            <a:xfrm>
              <a:off x="4193976" y="1530318"/>
              <a:ext cx="2661314" cy="1876627"/>
              <a:chOff x="4193976" y="1536311"/>
              <a:chExt cx="2661314" cy="1876627"/>
            </a:xfrm>
            <a:effectLst>
              <a:outerShdw algn="t" blurRad="50800" dir="5400000" dist="38100" rotWithShape="0">
                <a:prstClr val="black">
                  <a:alpha val="40000"/>
                </a:prstClr>
              </a:outerShdw>
            </a:effectLst>
          </p:grpSpPr>
          <p:sp>
            <p:nvSpPr>
              <p:cNvPr id="24" name="矩形 23"/>
              <p:cNvSpPr/>
              <p:nvPr/>
            </p:nvSpPr>
            <p:spPr>
              <a:xfrm>
                <a:off x="4193976" y="1901291"/>
                <a:ext cx="2661314" cy="15116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2" name="圆角矩形 21"/>
              <p:cNvSpPr/>
              <p:nvPr/>
            </p:nvSpPr>
            <p:spPr>
              <a:xfrm>
                <a:off x="4193976" y="1536311"/>
                <a:ext cx="2661314" cy="456505"/>
              </a:xfrm>
              <a:prstGeom prst="roundRect">
                <a:avLst>
                  <a:gd fmla="val 7278" name="adj"/>
                </a:avLst>
              </a:prstGeom>
              <a:solidFill>
                <a:srgbClr val="0071C1"/>
              </a:solidFill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sp>
          <p:nvSpPr>
            <p:cNvPr id="35" name="文本框 34"/>
            <p:cNvSpPr txBox="1"/>
            <p:nvPr/>
          </p:nvSpPr>
          <p:spPr>
            <a:xfrm>
              <a:off x="4389051" y="1559875"/>
              <a:ext cx="2251989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b="1" lang="en-US" sz="20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PART ONE</a:t>
              </a:r>
            </a:p>
          </p:txBody>
        </p:sp>
        <p:sp>
          <p:nvSpPr>
            <p:cNvPr id="39" name="文本框 38"/>
            <p:cNvSpPr txBox="1"/>
            <p:nvPr/>
          </p:nvSpPr>
          <p:spPr>
            <a:xfrm>
              <a:off x="4136620" y="2012195"/>
              <a:ext cx="2776025" cy="13258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altLang="en-US" lang="zh-CN"/>
                <a:t>点击此处添加你的内容</a:t>
              </a:r>
            </a:p>
            <a:p>
              <a:pPr algn="ctr">
                <a:lnSpc>
                  <a:spcPct val="150000"/>
                </a:lnSpc>
              </a:pPr>
              <a:r>
                <a:rPr altLang="en-US" lang="zh-CN"/>
                <a:t>点击此处添加你的内容</a:t>
              </a:r>
            </a:p>
            <a:p>
              <a:pPr algn="ctr">
                <a:lnSpc>
                  <a:spcPct val="150000"/>
                </a:lnSpc>
              </a:pPr>
              <a:r>
                <a:rPr altLang="en-US" lang="zh-CN"/>
                <a:t>点击此处添加你的内容</a:t>
              </a:r>
            </a:p>
          </p:txBody>
        </p:sp>
      </p:grpSp>
      <p:grpSp>
        <p:nvGrpSpPr>
          <p:cNvPr id="44" name="组合 43"/>
          <p:cNvGrpSpPr/>
          <p:nvPr/>
        </p:nvGrpSpPr>
        <p:grpSpPr>
          <a:xfrm>
            <a:off x="8028506" y="1536311"/>
            <a:ext cx="2776025" cy="1876627"/>
            <a:chOff x="8028506" y="1536311"/>
            <a:chExt cx="2776025" cy="1876627"/>
          </a:xfrm>
        </p:grpSpPr>
        <p:grpSp>
          <p:nvGrpSpPr>
            <p:cNvPr id="26" name="组合 25"/>
            <p:cNvGrpSpPr/>
            <p:nvPr/>
          </p:nvGrpSpPr>
          <p:grpSpPr>
            <a:xfrm>
              <a:off x="8085863" y="1536311"/>
              <a:ext cx="2661314" cy="1876627"/>
              <a:chOff x="4193976" y="1536311"/>
              <a:chExt cx="2661314" cy="1876627"/>
            </a:xfrm>
            <a:effectLst>
              <a:outerShdw algn="t" blurRad="50800" dir="5400000" dist="38100" rotWithShape="0">
                <a:prstClr val="black">
                  <a:alpha val="40000"/>
                </a:prstClr>
              </a:outerShdw>
            </a:effectLst>
          </p:grpSpPr>
          <p:sp>
            <p:nvSpPr>
              <p:cNvPr id="27" name="矩形 26"/>
              <p:cNvSpPr/>
              <p:nvPr/>
            </p:nvSpPr>
            <p:spPr>
              <a:xfrm>
                <a:off x="4193976" y="1901291"/>
                <a:ext cx="2661314" cy="15116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8" name="圆角矩形 27"/>
              <p:cNvSpPr/>
              <p:nvPr/>
            </p:nvSpPr>
            <p:spPr>
              <a:xfrm>
                <a:off x="4193976" y="1536311"/>
                <a:ext cx="2661314" cy="456505"/>
              </a:xfrm>
              <a:prstGeom prst="roundRect">
                <a:avLst>
                  <a:gd fmla="val 7278" name="adj"/>
                </a:avLst>
              </a:prstGeom>
              <a:solidFill>
                <a:srgbClr val="0071C1"/>
              </a:solidFill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sp>
          <p:nvSpPr>
            <p:cNvPr id="36" name="文本框 35"/>
            <p:cNvSpPr txBox="1"/>
            <p:nvPr/>
          </p:nvSpPr>
          <p:spPr>
            <a:xfrm>
              <a:off x="8290526" y="1559875"/>
              <a:ext cx="2251989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b="1" lang="en-US" sz="20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PART TWO</a:t>
              </a:r>
            </a:p>
          </p:txBody>
        </p:sp>
        <p:sp>
          <p:nvSpPr>
            <p:cNvPr id="40" name="文本框 39"/>
            <p:cNvSpPr txBox="1"/>
            <p:nvPr/>
          </p:nvSpPr>
          <p:spPr>
            <a:xfrm>
              <a:off x="8028506" y="1998201"/>
              <a:ext cx="2776025" cy="13258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altLang="en-US" lang="zh-CN"/>
                <a:t>点击此处添加你的内容</a:t>
              </a:r>
            </a:p>
            <a:p>
              <a:pPr algn="ctr">
                <a:lnSpc>
                  <a:spcPct val="150000"/>
                </a:lnSpc>
              </a:pPr>
              <a:r>
                <a:rPr altLang="en-US" lang="zh-CN"/>
                <a:t>点击此处添加你的内容</a:t>
              </a:r>
            </a:p>
            <a:p>
              <a:pPr algn="ctr">
                <a:lnSpc>
                  <a:spcPct val="150000"/>
                </a:lnSpc>
              </a:pPr>
              <a:r>
                <a:rPr altLang="en-US" lang="zh-CN"/>
                <a:t>点击此处添加你的内容</a:t>
              </a:r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4097027" y="4048147"/>
            <a:ext cx="2776025" cy="1876627"/>
            <a:chOff x="4097027" y="4048147"/>
            <a:chExt cx="2776025" cy="1876627"/>
          </a:xfrm>
        </p:grpSpPr>
        <p:grpSp>
          <p:nvGrpSpPr>
            <p:cNvPr id="29" name="组合 28"/>
            <p:cNvGrpSpPr/>
            <p:nvPr/>
          </p:nvGrpSpPr>
          <p:grpSpPr>
            <a:xfrm>
              <a:off x="4193976" y="4048147"/>
              <a:ext cx="2661314" cy="1876627"/>
              <a:chOff x="4193976" y="1536311"/>
              <a:chExt cx="2661314" cy="1876627"/>
            </a:xfrm>
            <a:effectLst>
              <a:outerShdw algn="t" blurRad="50800" dir="5400000" dist="38100" rotWithShape="0">
                <a:prstClr val="black">
                  <a:alpha val="40000"/>
                </a:prstClr>
              </a:outerShdw>
            </a:effectLst>
          </p:grpSpPr>
          <p:sp>
            <p:nvSpPr>
              <p:cNvPr id="30" name="矩形 29"/>
              <p:cNvSpPr/>
              <p:nvPr/>
            </p:nvSpPr>
            <p:spPr>
              <a:xfrm>
                <a:off x="4193976" y="1901291"/>
                <a:ext cx="2661314" cy="15116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31" name="圆角矩形 30"/>
              <p:cNvSpPr/>
              <p:nvPr/>
            </p:nvSpPr>
            <p:spPr>
              <a:xfrm>
                <a:off x="4193976" y="1536311"/>
                <a:ext cx="2661314" cy="456505"/>
              </a:xfrm>
              <a:prstGeom prst="roundRect">
                <a:avLst>
                  <a:gd fmla="val 7278" name="adj"/>
                </a:avLst>
              </a:prstGeom>
              <a:solidFill>
                <a:srgbClr val="0071C1"/>
              </a:solidFill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sp>
          <p:nvSpPr>
            <p:cNvPr id="37" name="文本框 36"/>
            <p:cNvSpPr txBox="1"/>
            <p:nvPr/>
          </p:nvSpPr>
          <p:spPr>
            <a:xfrm>
              <a:off x="4389050" y="4104542"/>
              <a:ext cx="2251989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b="1" lang="en-US" sz="20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PART THREE</a:t>
              </a:r>
            </a:p>
          </p:txBody>
        </p:sp>
        <p:sp>
          <p:nvSpPr>
            <p:cNvPr id="41" name="文本框 40"/>
            <p:cNvSpPr txBox="1"/>
            <p:nvPr/>
          </p:nvSpPr>
          <p:spPr>
            <a:xfrm>
              <a:off x="4097027" y="4520631"/>
              <a:ext cx="2776025" cy="13258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altLang="en-US" lang="zh-CN"/>
                <a:t>点击此处添加你的内容</a:t>
              </a:r>
            </a:p>
            <a:p>
              <a:pPr algn="ctr">
                <a:lnSpc>
                  <a:spcPct val="150000"/>
                </a:lnSpc>
              </a:pPr>
              <a:r>
                <a:rPr altLang="en-US" lang="zh-CN"/>
                <a:t>点击此处添加你的内容</a:t>
              </a:r>
            </a:p>
            <a:p>
              <a:pPr algn="ctr">
                <a:lnSpc>
                  <a:spcPct val="150000"/>
                </a:lnSpc>
              </a:pPr>
              <a:r>
                <a:rPr altLang="en-US" lang="zh-CN"/>
                <a:t>点击此处添加你的内容</a:t>
              </a:r>
            </a:p>
          </p:txBody>
        </p:sp>
      </p:grpSp>
      <p:grpSp>
        <p:nvGrpSpPr>
          <p:cNvPr id="46" name="组合 45"/>
          <p:cNvGrpSpPr/>
          <p:nvPr/>
        </p:nvGrpSpPr>
        <p:grpSpPr>
          <a:xfrm>
            <a:off x="8017623" y="4048147"/>
            <a:ext cx="2776025" cy="1876627"/>
            <a:chOff x="8017623" y="4048147"/>
            <a:chExt cx="2776025" cy="1876627"/>
          </a:xfrm>
        </p:grpSpPr>
        <p:grpSp>
          <p:nvGrpSpPr>
            <p:cNvPr id="32" name="组合 31"/>
            <p:cNvGrpSpPr/>
            <p:nvPr/>
          </p:nvGrpSpPr>
          <p:grpSpPr>
            <a:xfrm>
              <a:off x="8085863" y="4048147"/>
              <a:ext cx="2661314" cy="1876627"/>
              <a:chOff x="4193976" y="1536311"/>
              <a:chExt cx="2661314" cy="1876627"/>
            </a:xfrm>
            <a:effectLst>
              <a:outerShdw algn="t" blurRad="50800" dir="5400000" dist="38100" rotWithShape="0">
                <a:prstClr val="black">
                  <a:alpha val="40000"/>
                </a:prstClr>
              </a:outerShdw>
            </a:effectLst>
          </p:grpSpPr>
          <p:sp>
            <p:nvSpPr>
              <p:cNvPr id="33" name="矩形 32"/>
              <p:cNvSpPr/>
              <p:nvPr/>
            </p:nvSpPr>
            <p:spPr>
              <a:xfrm>
                <a:off x="4193976" y="1901291"/>
                <a:ext cx="2661314" cy="15116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34" name="圆角矩形 33"/>
              <p:cNvSpPr/>
              <p:nvPr/>
            </p:nvSpPr>
            <p:spPr>
              <a:xfrm>
                <a:off x="4193976" y="1536311"/>
                <a:ext cx="2661314" cy="456505"/>
              </a:xfrm>
              <a:prstGeom prst="roundRect">
                <a:avLst>
                  <a:gd fmla="val 7278" name="adj"/>
                </a:avLst>
              </a:prstGeom>
              <a:solidFill>
                <a:srgbClr val="0071C1"/>
              </a:solidFill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sp>
          <p:nvSpPr>
            <p:cNvPr id="38" name="文本框 37"/>
            <p:cNvSpPr txBox="1"/>
            <p:nvPr/>
          </p:nvSpPr>
          <p:spPr>
            <a:xfrm>
              <a:off x="8290526" y="4104542"/>
              <a:ext cx="2251989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b="1" lang="en-US" sz="20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PART FOUR</a:t>
              </a:r>
            </a:p>
          </p:txBody>
        </p:sp>
        <p:sp>
          <p:nvSpPr>
            <p:cNvPr id="42" name="文本框 41"/>
            <p:cNvSpPr txBox="1"/>
            <p:nvPr/>
          </p:nvSpPr>
          <p:spPr>
            <a:xfrm>
              <a:off x="8017623" y="4550606"/>
              <a:ext cx="2776025" cy="13258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altLang="en-US" lang="zh-CN"/>
                <a:t>点击此处添加你的内容</a:t>
              </a:r>
            </a:p>
            <a:p>
              <a:pPr algn="ctr">
                <a:lnSpc>
                  <a:spcPct val="150000"/>
                </a:lnSpc>
              </a:pPr>
              <a:r>
                <a:rPr altLang="en-US" lang="zh-CN"/>
                <a:t>点击此处添加你的内容</a:t>
              </a:r>
            </a:p>
            <a:p>
              <a:pPr algn="ctr">
                <a:lnSpc>
                  <a:spcPct val="150000"/>
                </a:lnSpc>
              </a:pPr>
              <a:r>
                <a:rPr altLang="en-US" lang="zh-CN"/>
                <a:t>点击此处添加你的内容</a:t>
              </a:r>
            </a:p>
          </p:txBody>
        </p:sp>
      </p:grpSp>
    </p:spTree>
    <p:extLst>
      <p:ext uri="{BB962C8B-B14F-4D97-AF65-F5344CB8AC3E}">
        <p14:creationId val="1554405876"/>
      </p:ext>
    </p:extLst>
  </p:cSld>
  <p:clrMapOvr>
    <a:masterClrMapping/>
  </p:clrMapOvr>
  <mc:AlternateContent>
    <mc:Choice Requires="p14">
      <p:transition p14:dur="1500" spd="slow">
        <p14:flip dir="r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7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9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1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3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5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17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9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1524" y="0"/>
            <a:ext cx="12190476" cy="6858858"/>
          </a:xfrm>
          <a:prstGeom prst="rect">
            <a:avLst/>
          </a:prstGeom>
        </p:spPr>
      </p:pic>
      <p:sp>
        <p:nvSpPr>
          <p:cNvPr id="3" name="等腰三角形 2"/>
          <p:cNvSpPr/>
          <p:nvPr/>
        </p:nvSpPr>
        <p:spPr>
          <a:xfrm flipV="1">
            <a:off x="5492570" y="5380382"/>
            <a:ext cx="1208382" cy="505368"/>
          </a:xfrm>
          <a:prstGeom prst="triangle">
            <a:avLst/>
          </a:prstGeom>
          <a:solidFill>
            <a:srgbClr val="0071C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" name="矩形 1"/>
          <p:cNvSpPr/>
          <p:nvPr/>
        </p:nvSpPr>
        <p:spPr>
          <a:xfrm>
            <a:off x="2445633" y="1324204"/>
            <a:ext cx="7302257" cy="4210450"/>
          </a:xfrm>
          <a:prstGeom prst="rect">
            <a:avLst/>
          </a:prstGeom>
          <a:solidFill>
            <a:srgbClr val="0071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文本框 4"/>
          <p:cNvSpPr txBox="1"/>
          <p:nvPr/>
        </p:nvSpPr>
        <p:spPr>
          <a:xfrm>
            <a:off x="2883109" y="2192633"/>
            <a:ext cx="6612834" cy="1920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pc="300" sz="6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这是份简单实用</a:t>
            </a:r>
          </a:p>
          <a:p>
            <a:pPr algn="ctr"/>
            <a:r>
              <a:rPr altLang="en-US" b="1" lang="zh-CN" spc="300" sz="6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的论文答辩模板</a:t>
            </a:r>
          </a:p>
        </p:txBody>
      </p:sp>
      <p:cxnSp>
        <p:nvCxnSpPr>
          <p:cNvPr id="7" name="直接连接符 6"/>
          <p:cNvCxnSpPr/>
          <p:nvPr/>
        </p:nvCxnSpPr>
        <p:spPr>
          <a:xfrm>
            <a:off x="3346934" y="4333461"/>
            <a:ext cx="5692291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/>
        </p:nvSpPr>
        <p:spPr>
          <a:xfrm>
            <a:off x="3184975" y="4433029"/>
            <a:ext cx="6009101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CONCISE AND PRACTICAL THESIS TEMPLATE</a:t>
            </a:r>
          </a:p>
        </p:txBody>
      </p:sp>
    </p:spTree>
    <p:extLst>
      <p:ext uri="{BB962C8B-B14F-4D97-AF65-F5344CB8AC3E}">
        <p14:creationId val="1080992598"/>
      </p:ext>
    </p:extLst>
  </p:cSld>
  <p:clrMapOvr>
    <a:masterClrMapping/>
  </p:clrMapOvr>
  <mc:AlternateContent>
    <mc:Choice Requires="p14">
      <p:transition p14:dur="1500" spd="slow">
        <p14:flip dir="r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1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3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6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"/>
      <p:bldP grpId="0" spid="9"/>
    </p:bldLst>
  </p:timing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1524" y="0"/>
            <a:ext cx="12190476" cy="6858858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5645891" y="1824224"/>
            <a:ext cx="900218" cy="82698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4277590" y="3040331"/>
            <a:ext cx="3636819" cy="10058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z="6000">
                <a:solidFill>
                  <a:srgbClr val="0071C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敬请指导</a:t>
            </a:r>
          </a:p>
        </p:txBody>
      </p:sp>
      <p:grpSp>
        <p:nvGrpSpPr>
          <p:cNvPr id="9" name="组合 8"/>
          <p:cNvGrpSpPr/>
          <p:nvPr/>
        </p:nvGrpSpPr>
        <p:grpSpPr>
          <a:xfrm>
            <a:off x="4206846" y="4016656"/>
            <a:ext cx="3778309" cy="495139"/>
            <a:chOff x="3213685" y="3847870"/>
            <a:chExt cx="3778309" cy="495139"/>
          </a:xfrm>
        </p:grpSpPr>
        <p:sp>
          <p:nvSpPr>
            <p:cNvPr id="7" name="矩形 6"/>
            <p:cNvSpPr/>
            <p:nvPr/>
          </p:nvSpPr>
          <p:spPr>
            <a:xfrm>
              <a:off x="3284181" y="3847870"/>
              <a:ext cx="3637319" cy="495139"/>
            </a:xfrm>
            <a:prstGeom prst="rect">
              <a:avLst/>
            </a:prstGeom>
            <a:solidFill>
              <a:srgbClr val="0071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3213685" y="3912705"/>
              <a:ext cx="3778309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b="1" lang="en-US" spc="300" sz="20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WELCOME TO GUIDE</a:t>
              </a:r>
            </a:p>
          </p:txBody>
        </p:sp>
      </p:grpSp>
    </p:spTree>
    <p:extLst>
      <p:ext uri="{BB962C8B-B14F-4D97-AF65-F5344CB8AC3E}">
        <p14:creationId val="3617904789"/>
      </p:ext>
    </p:extLst>
  </p:cSld>
  <p:clrMapOvr>
    <a:masterClrMapping/>
  </p:clrMapOvr>
  <mc:AlternateContent>
    <mc:Choice Requires="p14">
      <p:transition p14:dur="1500" spd="slow">
        <p14:flip dir="r"/>
      </p:transition>
    </mc:Choice>
    <mc:Fallback>
      <p:transition spd="slow">
        <p:fade/>
      </p:transition>
    </mc:Fallback>
  </mc:AlternateContent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1524" y="0"/>
            <a:ext cx="12190476" cy="6858858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0" y="0"/>
            <a:ext cx="3396343" cy="6858858"/>
          </a:xfrm>
          <a:prstGeom prst="rect">
            <a:avLst/>
          </a:prstGeom>
          <a:solidFill>
            <a:srgbClr val="0071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10" name="组合 9"/>
          <p:cNvGrpSpPr/>
          <p:nvPr/>
        </p:nvGrpSpPr>
        <p:grpSpPr>
          <a:xfrm>
            <a:off x="442560" y="278293"/>
            <a:ext cx="2511219" cy="1258018"/>
            <a:chOff x="0" y="112403"/>
            <a:chExt cx="2511219" cy="1258018"/>
          </a:xfrm>
        </p:grpSpPr>
        <p:sp>
          <p:nvSpPr>
            <p:cNvPr id="7" name="文本框 6"/>
            <p:cNvSpPr txBox="1"/>
            <p:nvPr/>
          </p:nvSpPr>
          <p:spPr>
            <a:xfrm>
              <a:off x="0" y="112403"/>
              <a:ext cx="1857828" cy="8229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b="1" lang="zh-CN" sz="4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目录</a:t>
              </a: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188686" y="847201"/>
              <a:ext cx="2322533" cy="518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b="1" lang="en-US" sz="2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CONTENTS</a:t>
              </a: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631246" y="1992816"/>
            <a:ext cx="2067146" cy="523220"/>
            <a:chOff x="631246" y="1992816"/>
            <a:chExt cx="2067146" cy="523220"/>
          </a:xfrm>
        </p:grpSpPr>
        <p:sp>
          <p:nvSpPr>
            <p:cNvPr id="9" name="文本框 8"/>
            <p:cNvSpPr txBox="1"/>
            <p:nvPr/>
          </p:nvSpPr>
          <p:spPr>
            <a:xfrm>
              <a:off x="886631" y="1992816"/>
              <a:ext cx="1811761" cy="518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b="1" lang="zh-CN" spc="300" sz="2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选题意义</a:t>
              </a:r>
            </a:p>
          </p:txBody>
        </p:sp>
        <p:sp>
          <p:nvSpPr>
            <p:cNvPr id="15" name="矩形 14"/>
            <p:cNvSpPr/>
            <p:nvPr/>
          </p:nvSpPr>
          <p:spPr>
            <a:xfrm>
              <a:off x="631246" y="2162901"/>
              <a:ext cx="216416" cy="2164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631246" y="2702877"/>
            <a:ext cx="2067145" cy="523220"/>
            <a:chOff x="631246" y="2702877"/>
            <a:chExt cx="2067145" cy="523220"/>
          </a:xfrm>
        </p:grpSpPr>
        <p:sp>
          <p:nvSpPr>
            <p:cNvPr id="11" name="文本框 10"/>
            <p:cNvSpPr txBox="1"/>
            <p:nvPr/>
          </p:nvSpPr>
          <p:spPr>
            <a:xfrm>
              <a:off x="886630" y="2702877"/>
              <a:ext cx="1811761" cy="518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b="1" lang="zh-CN" spc="300" sz="2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主要内容</a:t>
              </a:r>
            </a:p>
          </p:txBody>
        </p:sp>
        <p:sp>
          <p:nvSpPr>
            <p:cNvPr id="16" name="矩形 15"/>
            <p:cNvSpPr/>
            <p:nvPr/>
          </p:nvSpPr>
          <p:spPr>
            <a:xfrm>
              <a:off x="631246" y="2860061"/>
              <a:ext cx="216416" cy="2164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631246" y="3412938"/>
            <a:ext cx="2067145" cy="523220"/>
            <a:chOff x="631246" y="3412938"/>
            <a:chExt cx="2067145" cy="523220"/>
          </a:xfrm>
        </p:grpSpPr>
        <p:sp>
          <p:nvSpPr>
            <p:cNvPr id="12" name="文本框 11"/>
            <p:cNvSpPr txBox="1"/>
            <p:nvPr/>
          </p:nvSpPr>
          <p:spPr>
            <a:xfrm>
              <a:off x="886630" y="3412938"/>
              <a:ext cx="1811761" cy="518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b="1" lang="zh-CN" spc="300" sz="2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分析方法</a:t>
              </a:r>
            </a:p>
          </p:txBody>
        </p:sp>
        <p:sp>
          <p:nvSpPr>
            <p:cNvPr id="17" name="矩形 16"/>
            <p:cNvSpPr/>
            <p:nvPr/>
          </p:nvSpPr>
          <p:spPr>
            <a:xfrm>
              <a:off x="631246" y="3566340"/>
              <a:ext cx="216416" cy="2164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631246" y="4122999"/>
            <a:ext cx="2067145" cy="523220"/>
            <a:chOff x="631246" y="4122999"/>
            <a:chExt cx="2067145" cy="523220"/>
          </a:xfrm>
        </p:grpSpPr>
        <p:sp>
          <p:nvSpPr>
            <p:cNvPr id="13" name="文本框 12"/>
            <p:cNvSpPr txBox="1"/>
            <p:nvPr/>
          </p:nvSpPr>
          <p:spPr>
            <a:xfrm>
              <a:off x="886630" y="4122999"/>
              <a:ext cx="1811761" cy="518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b="1" lang="zh-CN" spc="300" sz="2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实践运用</a:t>
              </a:r>
            </a:p>
          </p:txBody>
        </p:sp>
        <p:sp>
          <p:nvSpPr>
            <p:cNvPr id="18" name="矩形 17"/>
            <p:cNvSpPr/>
            <p:nvPr/>
          </p:nvSpPr>
          <p:spPr>
            <a:xfrm>
              <a:off x="631246" y="4272619"/>
              <a:ext cx="216416" cy="2164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631246" y="4833059"/>
            <a:ext cx="2067145" cy="523220"/>
            <a:chOff x="631246" y="4833059"/>
            <a:chExt cx="2067145" cy="523220"/>
          </a:xfrm>
        </p:grpSpPr>
        <p:sp>
          <p:nvSpPr>
            <p:cNvPr id="14" name="文本框 13"/>
            <p:cNvSpPr txBox="1"/>
            <p:nvPr/>
          </p:nvSpPr>
          <p:spPr>
            <a:xfrm>
              <a:off x="886630" y="4833058"/>
              <a:ext cx="1811761" cy="518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b="1" lang="zh-CN" spc="300" sz="2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总结建议</a:t>
              </a:r>
            </a:p>
          </p:txBody>
        </p:sp>
        <p:sp>
          <p:nvSpPr>
            <p:cNvPr id="19" name="矩形 18"/>
            <p:cNvSpPr/>
            <p:nvPr/>
          </p:nvSpPr>
          <p:spPr>
            <a:xfrm>
              <a:off x="631246" y="4986461"/>
              <a:ext cx="216416" cy="2164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5563072" y="2718330"/>
            <a:ext cx="4462199" cy="1422197"/>
            <a:chOff x="4575785" y="2700802"/>
            <a:chExt cx="4462199" cy="1422197"/>
          </a:xfrm>
        </p:grpSpPr>
        <p:grpSp>
          <p:nvGrpSpPr>
            <p:cNvPr id="23" name="组合 22"/>
            <p:cNvGrpSpPr/>
            <p:nvPr/>
          </p:nvGrpSpPr>
          <p:grpSpPr>
            <a:xfrm>
              <a:off x="4575785" y="2700802"/>
              <a:ext cx="1422197" cy="1422197"/>
              <a:chOff x="4920342" y="2700802"/>
              <a:chExt cx="1422197" cy="1422197"/>
            </a:xfrm>
          </p:grpSpPr>
          <p:pic>
            <p:nvPicPr>
              <p:cNvPr id="20" name="图片 19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/>
                  </a:ext>
                </a:extLst>
              </a:blip>
              <a:stretch>
                <a:fillRect/>
              </a:stretch>
            </p:blipFill>
            <p:spPr>
              <a:xfrm>
                <a:off x="4920342" y="2700802"/>
                <a:ext cx="1422197" cy="1422197"/>
              </a:xfrm>
              <a:prstGeom prst="rect">
                <a:avLst/>
              </a:prstGeom>
            </p:spPr>
          </p:pic>
          <p:sp>
            <p:nvSpPr>
              <p:cNvPr id="21" name="文本框 20"/>
              <p:cNvSpPr txBox="1"/>
              <p:nvPr/>
            </p:nvSpPr>
            <p:spPr>
              <a:xfrm>
                <a:off x="5003120" y="2860061"/>
                <a:ext cx="1132114" cy="1188720"/>
              </a:xfrm>
              <a:prstGeom prst="rect">
                <a:avLst/>
              </a:prstGeom>
              <a:noFill/>
              <a:scene3d>
                <a:camera prst="perspectiveHeroicExtremeLeftFacing"/>
                <a:lightRig dir="t" rig="threePt"/>
              </a:scene3d>
            </p:spPr>
            <p:txBody>
              <a:bodyPr rtlCol="0" wrap="square">
                <a:spAutoFit/>
              </a:bodyPr>
              <a:lstStyle/>
              <a:p>
                <a:r>
                  <a:rPr altLang="en-US" b="1" lang="zh-CN" sz="7200">
                    <a:solidFill>
                      <a:schemeClr val="bg1"/>
                    </a:solidFill>
                    <a:latin typeface="+mn-ea"/>
                  </a:rPr>
                  <a:t>？</a:t>
                </a:r>
              </a:p>
            </p:txBody>
          </p:sp>
        </p:grpSp>
        <p:sp>
          <p:nvSpPr>
            <p:cNvPr id="25" name="文本框 24"/>
            <p:cNvSpPr txBox="1"/>
            <p:nvPr/>
          </p:nvSpPr>
          <p:spPr>
            <a:xfrm>
              <a:off x="6077029" y="2859426"/>
              <a:ext cx="2960956" cy="9144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b="1" lang="zh-CN" sz="5400">
                  <a:solidFill>
                    <a:srgbClr val="0071C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选题意义</a:t>
              </a:r>
            </a:p>
          </p:txBody>
        </p:sp>
      </p:grpSp>
    </p:spTree>
    <p:extLst>
      <p:ext uri="{BB962C8B-B14F-4D97-AF65-F5344CB8AC3E}">
        <p14:creationId val="345945910"/>
      </p:ext>
    </p:extLst>
  </p:cSld>
  <p:clrMapOvr>
    <a:masterClrMapping/>
  </p:clrMapOvr>
  <mc:AlternateContent>
    <mc:Choice Requires="p14">
      <p:transition p14:dur="1500" spd="slow">
        <p14:flip dir="r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450" id="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450"/>
                            </p:stCondLst>
                            <p:childTnLst>
                              <p:par>
                                <p:cTn fill="hold" id="9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450" fill="hold" id="11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450" fill="hold" id="12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900"/>
                            </p:stCondLst>
                            <p:childTnLst>
                              <p:par>
                                <p:cTn fill="hold" id="14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450" fill="hold" id="16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450" fill="hold" id="17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1350"/>
                            </p:stCondLst>
                            <p:childTnLst>
                              <p:par>
                                <p:cTn fill="hold" id="19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450" fill="hold" id="2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450" fill="hold" id="22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3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fill="hold" id="24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450" fill="hold" id="26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450" fill="hold" id="27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fill="hold" id="29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450" fill="hold" id="31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450" fill="hold" id="32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3" nodeType="afterGroup">
                            <p:stCondLst>
                              <p:cond delay="2700"/>
                            </p:stCondLst>
                            <p:childTnLst>
                              <p:par>
                                <p:cTn fill="hold" id="34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450" fill="hold" id="36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450" fill="hold" id="37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8" nodeType="afterGroup">
                            <p:stCondLst>
                              <p:cond delay="3150"/>
                            </p:stCondLst>
                            <p:childTnLst>
                              <p:par>
                                <p:cTn accel="50000" decel="50000" fill="hold" id="39" nodeType="after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06 -3.7037E-06 L 0.04362 -0.00139" pathEditMode="relative" ptsTypes="AA" rAng="0">
                                      <p:cBhvr>
                                        <p:cTn dur="750" fill="hold" id="4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74" y="-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1" nodeType="afterGroup">
                            <p:stCondLst>
                              <p:cond delay="3900"/>
                            </p:stCondLst>
                            <p:childTnLst>
                              <p:par>
                                <p:cTn fill="hold" id="42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4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"/>
    </p:bldLst>
  </p:timing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1524" y="0"/>
            <a:ext cx="12190476" cy="6858858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0" y="0"/>
            <a:ext cx="3396343" cy="6858858"/>
          </a:xfrm>
          <a:prstGeom prst="rect">
            <a:avLst/>
          </a:prstGeom>
          <a:solidFill>
            <a:srgbClr val="0071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10" name="组合 9"/>
          <p:cNvGrpSpPr/>
          <p:nvPr/>
        </p:nvGrpSpPr>
        <p:grpSpPr>
          <a:xfrm>
            <a:off x="442560" y="278293"/>
            <a:ext cx="2511219" cy="1258018"/>
            <a:chOff x="0" y="112403"/>
            <a:chExt cx="2511219" cy="1258018"/>
          </a:xfrm>
        </p:grpSpPr>
        <p:sp>
          <p:nvSpPr>
            <p:cNvPr id="7" name="文本框 6"/>
            <p:cNvSpPr txBox="1"/>
            <p:nvPr/>
          </p:nvSpPr>
          <p:spPr>
            <a:xfrm>
              <a:off x="0" y="112403"/>
              <a:ext cx="1857828" cy="8229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b="1" lang="zh-CN" sz="4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目录</a:t>
              </a: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188686" y="847201"/>
              <a:ext cx="2322533" cy="518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b="1" lang="en-US" sz="2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CONTENTS</a:t>
              </a:r>
            </a:p>
          </p:txBody>
        </p:sp>
      </p:grpSp>
      <p:sp>
        <p:nvSpPr>
          <p:cNvPr id="11" name="文本框 10"/>
          <p:cNvSpPr txBox="1"/>
          <p:nvPr/>
        </p:nvSpPr>
        <p:spPr>
          <a:xfrm>
            <a:off x="886630" y="2702877"/>
            <a:ext cx="181176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pc="300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主要内容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886630" y="3412938"/>
            <a:ext cx="181176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pc="300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分析方法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886630" y="4122999"/>
            <a:ext cx="181176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pc="300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实践运用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886630" y="4833059"/>
            <a:ext cx="181176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pc="300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总结建议</a:t>
            </a:r>
          </a:p>
        </p:txBody>
      </p:sp>
      <p:grpSp>
        <p:nvGrpSpPr>
          <p:cNvPr id="6" name="组合 5"/>
          <p:cNvGrpSpPr/>
          <p:nvPr/>
        </p:nvGrpSpPr>
        <p:grpSpPr>
          <a:xfrm>
            <a:off x="1163514" y="1992816"/>
            <a:ext cx="2067146" cy="523220"/>
            <a:chOff x="631246" y="1992816"/>
            <a:chExt cx="2067146" cy="523220"/>
          </a:xfrm>
        </p:grpSpPr>
        <p:sp>
          <p:nvSpPr>
            <p:cNvPr id="9" name="文本框 8"/>
            <p:cNvSpPr txBox="1"/>
            <p:nvPr/>
          </p:nvSpPr>
          <p:spPr>
            <a:xfrm>
              <a:off x="886631" y="1992816"/>
              <a:ext cx="1811761" cy="518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b="1" lang="zh-CN" spc="300" sz="2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选题意义</a:t>
              </a:r>
            </a:p>
          </p:txBody>
        </p:sp>
        <p:sp>
          <p:nvSpPr>
            <p:cNvPr id="15" name="矩形 14"/>
            <p:cNvSpPr/>
            <p:nvPr/>
          </p:nvSpPr>
          <p:spPr>
            <a:xfrm>
              <a:off x="631246" y="2162901"/>
              <a:ext cx="216416" cy="2164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16" name="矩形 15"/>
          <p:cNvSpPr/>
          <p:nvPr/>
        </p:nvSpPr>
        <p:spPr>
          <a:xfrm>
            <a:off x="631246" y="2860061"/>
            <a:ext cx="216416" cy="2164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7" name="矩形 16"/>
          <p:cNvSpPr/>
          <p:nvPr/>
        </p:nvSpPr>
        <p:spPr>
          <a:xfrm>
            <a:off x="631246" y="3566340"/>
            <a:ext cx="216416" cy="2164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8" name="矩形 17"/>
          <p:cNvSpPr/>
          <p:nvPr/>
        </p:nvSpPr>
        <p:spPr>
          <a:xfrm>
            <a:off x="631246" y="4272619"/>
            <a:ext cx="216416" cy="2164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9" name="矩形 18"/>
          <p:cNvSpPr/>
          <p:nvPr/>
        </p:nvSpPr>
        <p:spPr>
          <a:xfrm>
            <a:off x="631246" y="4986461"/>
            <a:ext cx="216416" cy="2164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8" name="文本框 27"/>
          <p:cNvSpPr txBox="1"/>
          <p:nvPr/>
        </p:nvSpPr>
        <p:spPr>
          <a:xfrm>
            <a:off x="9869467" y="170571"/>
            <a:ext cx="2322533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z="2800">
                <a:solidFill>
                  <a:srgbClr val="0071C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APRT1</a:t>
            </a:r>
          </a:p>
        </p:txBody>
      </p:sp>
      <p:grpSp>
        <p:nvGrpSpPr>
          <p:cNvPr id="20" name="组合 19"/>
          <p:cNvGrpSpPr/>
          <p:nvPr/>
        </p:nvGrpSpPr>
        <p:grpSpPr>
          <a:xfrm>
            <a:off x="3615247" y="2085172"/>
            <a:ext cx="4140277" cy="2774391"/>
            <a:chOff x="3615247" y="2085172"/>
            <a:chExt cx="4140277" cy="2774391"/>
          </a:xfrm>
        </p:grpSpPr>
        <p:pic>
          <p:nvPicPr>
            <p:cNvPr id="2" name="图片 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/>
                </a:ext>
              </a:extLst>
            </a:blip>
            <a:stretch>
              <a:fillRect/>
            </a:stretch>
          </p:blipFill>
          <p:spPr>
            <a:xfrm>
              <a:off x="3616364" y="2085172"/>
              <a:ext cx="4139160" cy="2741521"/>
            </a:xfrm>
            <a:prstGeom prst="rect">
              <a:avLst/>
            </a:prstGeom>
          </p:spPr>
        </p:pic>
        <p:sp>
          <p:nvSpPr>
            <p:cNvPr id="3" name="文本框 2"/>
            <p:cNvSpPr txBox="1"/>
            <p:nvPr/>
          </p:nvSpPr>
          <p:spPr>
            <a:xfrm>
              <a:off x="3615247" y="4397898"/>
              <a:ext cx="2261545" cy="4572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b="1" lang="zh-CN" sz="24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图片放置</a:t>
              </a:r>
            </a:p>
          </p:txBody>
        </p:sp>
      </p:grpSp>
      <p:sp>
        <p:nvSpPr>
          <p:cNvPr id="24" name="文本框 23"/>
          <p:cNvSpPr txBox="1"/>
          <p:nvPr/>
        </p:nvSpPr>
        <p:spPr>
          <a:xfrm>
            <a:off x="8028137" y="2337895"/>
            <a:ext cx="3891248" cy="2286001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pc="300"/>
              <a:t>输入你需要的内容,输入你需要的内容,输入你需要的内容,输入你需要的内容,输入你需要的内容,输入你需要的内容,输入你需要的内容,输入你需要的内容,输入你需要的内容,输入你需要的内容,输入你需要的内容。输入你需要的内容。</a:t>
            </a:r>
          </a:p>
        </p:txBody>
      </p:sp>
      <p:cxnSp>
        <p:nvCxnSpPr>
          <p:cNvPr id="26" name="直接连接符 25"/>
          <p:cNvCxnSpPr/>
          <p:nvPr/>
        </p:nvCxnSpPr>
        <p:spPr>
          <a:xfrm flipH="1">
            <a:off x="7941059" y="2014330"/>
            <a:ext cx="0" cy="29448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val="1135293687"/>
      </p:ext>
    </p:extLst>
  </p:cSld>
  <p:clrMapOvr>
    <a:masterClrMapping/>
  </p:clrMapOvr>
  <mc:AlternateContent>
    <mc:Choice Requires="p14">
      <p:transition p14:dur="1500" spd="slow">
        <p14:flip dir="r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7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id="9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750" id="11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1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15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16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17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4"/>
    </p:bldLst>
  </p:timing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1524" y="0"/>
            <a:ext cx="12190476" cy="6858858"/>
          </a:xfrm>
          <a:prstGeom prst="rect">
            <a:avLst/>
          </a:prstGeom>
        </p:spPr>
      </p:pic>
      <p:sp>
        <p:nvSpPr>
          <p:cNvPr id="28" name="文本框 27"/>
          <p:cNvSpPr txBox="1"/>
          <p:nvPr/>
        </p:nvSpPr>
        <p:spPr>
          <a:xfrm>
            <a:off x="9869467" y="170571"/>
            <a:ext cx="2322533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z="2800">
                <a:solidFill>
                  <a:srgbClr val="0071C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APRT2</a:t>
            </a:r>
          </a:p>
        </p:txBody>
      </p:sp>
      <p:sp>
        <p:nvSpPr>
          <p:cNvPr id="6" name="椭圆 5"/>
          <p:cNvSpPr/>
          <p:nvPr/>
        </p:nvSpPr>
        <p:spPr>
          <a:xfrm>
            <a:off x="5383696" y="1828800"/>
            <a:ext cx="164016" cy="164016"/>
          </a:xfrm>
          <a:prstGeom prst="ellipse">
            <a:avLst/>
          </a:prstGeom>
          <a:solidFill>
            <a:srgbClr val="0071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21" name="直接连接符 20"/>
          <p:cNvCxnSpPr/>
          <p:nvPr/>
        </p:nvCxnSpPr>
        <p:spPr>
          <a:xfrm flipH="1">
            <a:off x="5457825" y="1992816"/>
            <a:ext cx="0" cy="1573524"/>
          </a:xfrm>
          <a:prstGeom prst="line">
            <a:avLst/>
          </a:prstGeom>
          <a:ln w="12700">
            <a:solidFill>
              <a:srgbClr val="0071C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椭圆 24"/>
          <p:cNvSpPr/>
          <p:nvPr/>
        </p:nvSpPr>
        <p:spPr>
          <a:xfrm>
            <a:off x="5383696" y="3493694"/>
            <a:ext cx="164016" cy="164016"/>
          </a:xfrm>
          <a:prstGeom prst="ellipse">
            <a:avLst/>
          </a:prstGeom>
          <a:solidFill>
            <a:srgbClr val="0071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26" name="直接连接符 25"/>
          <p:cNvCxnSpPr/>
          <p:nvPr/>
        </p:nvCxnSpPr>
        <p:spPr>
          <a:xfrm>
            <a:off x="5465704" y="3575702"/>
            <a:ext cx="2255929" cy="1083928"/>
          </a:xfrm>
          <a:prstGeom prst="line">
            <a:avLst/>
          </a:prstGeom>
          <a:ln w="12700">
            <a:solidFill>
              <a:srgbClr val="0071C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椭圆 28"/>
          <p:cNvSpPr/>
          <p:nvPr/>
        </p:nvSpPr>
        <p:spPr>
          <a:xfrm>
            <a:off x="7655638" y="4601794"/>
            <a:ext cx="164016" cy="164016"/>
          </a:xfrm>
          <a:prstGeom prst="ellipse">
            <a:avLst/>
          </a:prstGeom>
          <a:solidFill>
            <a:srgbClr val="0071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32" name="直接连接符 31"/>
          <p:cNvCxnSpPr/>
          <p:nvPr/>
        </p:nvCxnSpPr>
        <p:spPr>
          <a:xfrm flipH="1">
            <a:off x="7737646" y="4670349"/>
            <a:ext cx="0" cy="1894592"/>
          </a:xfrm>
          <a:prstGeom prst="line">
            <a:avLst/>
          </a:prstGeom>
          <a:ln w="12700">
            <a:solidFill>
              <a:srgbClr val="0071C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椭圆 34"/>
          <p:cNvSpPr/>
          <p:nvPr/>
        </p:nvSpPr>
        <p:spPr>
          <a:xfrm>
            <a:off x="7655638" y="6462759"/>
            <a:ext cx="164016" cy="164016"/>
          </a:xfrm>
          <a:prstGeom prst="ellipse">
            <a:avLst/>
          </a:prstGeom>
          <a:solidFill>
            <a:srgbClr val="0071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6" name="椭圆 35"/>
          <p:cNvSpPr/>
          <p:nvPr/>
        </p:nvSpPr>
        <p:spPr>
          <a:xfrm>
            <a:off x="7658951" y="3747830"/>
            <a:ext cx="164016" cy="164016"/>
          </a:xfrm>
          <a:prstGeom prst="ellipse">
            <a:avLst/>
          </a:prstGeom>
          <a:solidFill>
            <a:srgbClr val="0071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37" name="直接连接符 36"/>
          <p:cNvCxnSpPr/>
          <p:nvPr/>
        </p:nvCxnSpPr>
        <p:spPr>
          <a:xfrm flipH="1">
            <a:off x="7819654" y="3333759"/>
            <a:ext cx="1205948" cy="465162"/>
          </a:xfrm>
          <a:prstGeom prst="line">
            <a:avLst/>
          </a:prstGeom>
          <a:ln w="12700">
            <a:solidFill>
              <a:srgbClr val="0071C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椭圆 38"/>
          <p:cNvSpPr/>
          <p:nvPr/>
        </p:nvSpPr>
        <p:spPr>
          <a:xfrm>
            <a:off x="8943594" y="3248922"/>
            <a:ext cx="164016" cy="164016"/>
          </a:xfrm>
          <a:prstGeom prst="ellipse">
            <a:avLst/>
          </a:prstGeom>
          <a:solidFill>
            <a:srgbClr val="0071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40" name="直接连接符 39"/>
          <p:cNvCxnSpPr/>
          <p:nvPr/>
        </p:nvCxnSpPr>
        <p:spPr>
          <a:xfrm flipH="1">
            <a:off x="9025602" y="1830505"/>
            <a:ext cx="0" cy="1573524"/>
          </a:xfrm>
          <a:prstGeom prst="line">
            <a:avLst/>
          </a:prstGeom>
          <a:ln w="12700">
            <a:solidFill>
              <a:srgbClr val="0071C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文本框 40"/>
          <p:cNvSpPr txBox="1"/>
          <p:nvPr/>
        </p:nvSpPr>
        <p:spPr>
          <a:xfrm rot="5400000">
            <a:off x="4697647" y="2120237"/>
            <a:ext cx="1017954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z="2800">
                <a:solidFill>
                  <a:srgbClr val="0071C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ONE</a:t>
            </a:r>
          </a:p>
        </p:txBody>
      </p:sp>
      <p:sp>
        <p:nvSpPr>
          <p:cNvPr id="42" name="文本框 41"/>
          <p:cNvSpPr txBox="1"/>
          <p:nvPr/>
        </p:nvSpPr>
        <p:spPr>
          <a:xfrm rot="5400000">
            <a:off x="6874243" y="5014830"/>
            <a:ext cx="120712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z="2800">
                <a:solidFill>
                  <a:srgbClr val="0071C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TWO</a:t>
            </a:r>
          </a:p>
        </p:txBody>
      </p:sp>
      <p:sp>
        <p:nvSpPr>
          <p:cNvPr id="43" name="文本框 42"/>
          <p:cNvSpPr txBox="1"/>
          <p:nvPr/>
        </p:nvSpPr>
        <p:spPr>
          <a:xfrm rot="5400000">
            <a:off x="7991699" y="2271806"/>
            <a:ext cx="1573523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z="2800">
                <a:solidFill>
                  <a:srgbClr val="0071C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THREE</a:t>
            </a:r>
          </a:p>
        </p:txBody>
      </p:sp>
      <p:sp>
        <p:nvSpPr>
          <p:cNvPr id="46" name="矩形 45"/>
          <p:cNvSpPr/>
          <p:nvPr/>
        </p:nvSpPr>
        <p:spPr>
          <a:xfrm>
            <a:off x="5527370" y="2142353"/>
            <a:ext cx="2499712" cy="1188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pc="300"/>
              <a:t>输入你需要的内容,输入你需要的内容,输入你需要的内容,输入你需要的内容</a:t>
            </a:r>
          </a:p>
        </p:txBody>
      </p:sp>
      <p:sp>
        <p:nvSpPr>
          <p:cNvPr id="47" name="矩形 46"/>
          <p:cNvSpPr/>
          <p:nvPr/>
        </p:nvSpPr>
        <p:spPr>
          <a:xfrm>
            <a:off x="7919248" y="5079964"/>
            <a:ext cx="2499712" cy="1188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pc="300"/>
              <a:t>输入你需要的内容,输入你需要的内容,输入你需要的内容,输入你需要的内容</a:t>
            </a:r>
          </a:p>
        </p:txBody>
      </p:sp>
      <p:sp>
        <p:nvSpPr>
          <p:cNvPr id="48" name="矩形 47"/>
          <p:cNvSpPr/>
          <p:nvPr/>
        </p:nvSpPr>
        <p:spPr>
          <a:xfrm>
            <a:off x="9189619" y="2130601"/>
            <a:ext cx="2499712" cy="1188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pc="300"/>
              <a:t>输入你需要的内容,输入你需要的内容,输入你需要的内容,输入你需要的内容</a:t>
            </a:r>
          </a:p>
        </p:txBody>
      </p:sp>
      <p:sp>
        <p:nvSpPr>
          <p:cNvPr id="50" name="文本框 49"/>
          <p:cNvSpPr txBox="1"/>
          <p:nvPr/>
        </p:nvSpPr>
        <p:spPr>
          <a:xfrm>
            <a:off x="5514916" y="1686114"/>
            <a:ext cx="181176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pc="300" sz="2800">
                <a:solidFill>
                  <a:srgbClr val="0071C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输入标题</a:t>
            </a:r>
          </a:p>
        </p:txBody>
      </p:sp>
      <p:sp>
        <p:nvSpPr>
          <p:cNvPr id="51" name="文本框 50"/>
          <p:cNvSpPr txBox="1"/>
          <p:nvPr/>
        </p:nvSpPr>
        <p:spPr>
          <a:xfrm>
            <a:off x="9169104" y="1672925"/>
            <a:ext cx="181176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pc="300" sz="2800">
                <a:solidFill>
                  <a:srgbClr val="0071C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输入标题</a:t>
            </a:r>
          </a:p>
        </p:txBody>
      </p:sp>
      <p:sp>
        <p:nvSpPr>
          <p:cNvPr id="52" name="文本框 51"/>
          <p:cNvSpPr txBox="1"/>
          <p:nvPr/>
        </p:nvSpPr>
        <p:spPr>
          <a:xfrm>
            <a:off x="7918485" y="4579229"/>
            <a:ext cx="181176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pc="300" sz="2800">
                <a:solidFill>
                  <a:srgbClr val="0071C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输入标题</a:t>
            </a:r>
          </a:p>
        </p:txBody>
      </p:sp>
      <p:sp>
        <p:nvSpPr>
          <p:cNvPr id="38" name="矩形 37"/>
          <p:cNvSpPr/>
          <p:nvPr/>
        </p:nvSpPr>
        <p:spPr>
          <a:xfrm>
            <a:off x="0" y="0"/>
            <a:ext cx="3396343" cy="6858858"/>
          </a:xfrm>
          <a:prstGeom prst="rect">
            <a:avLst/>
          </a:prstGeom>
          <a:solidFill>
            <a:srgbClr val="0071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44" name="组合 43"/>
          <p:cNvGrpSpPr/>
          <p:nvPr/>
        </p:nvGrpSpPr>
        <p:grpSpPr>
          <a:xfrm>
            <a:off x="442560" y="278293"/>
            <a:ext cx="2511219" cy="1258018"/>
            <a:chOff x="0" y="112403"/>
            <a:chExt cx="2511219" cy="1258018"/>
          </a:xfrm>
        </p:grpSpPr>
        <p:sp>
          <p:nvSpPr>
            <p:cNvPr id="45" name="文本框 44"/>
            <p:cNvSpPr txBox="1"/>
            <p:nvPr/>
          </p:nvSpPr>
          <p:spPr>
            <a:xfrm>
              <a:off x="0" y="112403"/>
              <a:ext cx="1857828" cy="8229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b="1" lang="zh-CN" sz="4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目录</a:t>
              </a:r>
            </a:p>
          </p:txBody>
        </p:sp>
        <p:sp>
          <p:nvSpPr>
            <p:cNvPr id="49" name="文本框 48"/>
            <p:cNvSpPr txBox="1"/>
            <p:nvPr/>
          </p:nvSpPr>
          <p:spPr>
            <a:xfrm>
              <a:off x="188686" y="847201"/>
              <a:ext cx="2322533" cy="518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b="1" lang="en-US" sz="2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CONTENTS</a:t>
              </a:r>
            </a:p>
          </p:txBody>
        </p:sp>
      </p:grpSp>
      <p:sp>
        <p:nvSpPr>
          <p:cNvPr id="53" name="文本框 52"/>
          <p:cNvSpPr txBox="1"/>
          <p:nvPr/>
        </p:nvSpPr>
        <p:spPr>
          <a:xfrm>
            <a:off x="886630" y="2702877"/>
            <a:ext cx="181176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pc="300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主要内容</a:t>
            </a:r>
          </a:p>
        </p:txBody>
      </p:sp>
      <p:sp>
        <p:nvSpPr>
          <p:cNvPr id="54" name="文本框 53"/>
          <p:cNvSpPr txBox="1"/>
          <p:nvPr/>
        </p:nvSpPr>
        <p:spPr>
          <a:xfrm>
            <a:off x="886630" y="3412938"/>
            <a:ext cx="181176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pc="300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分析方法</a:t>
            </a:r>
          </a:p>
        </p:txBody>
      </p:sp>
      <p:sp>
        <p:nvSpPr>
          <p:cNvPr id="55" name="文本框 54"/>
          <p:cNvSpPr txBox="1"/>
          <p:nvPr/>
        </p:nvSpPr>
        <p:spPr>
          <a:xfrm>
            <a:off x="886630" y="4122999"/>
            <a:ext cx="181176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pc="300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实践运用</a:t>
            </a:r>
          </a:p>
        </p:txBody>
      </p:sp>
      <p:sp>
        <p:nvSpPr>
          <p:cNvPr id="56" name="文本框 55"/>
          <p:cNvSpPr txBox="1"/>
          <p:nvPr/>
        </p:nvSpPr>
        <p:spPr>
          <a:xfrm>
            <a:off x="886630" y="4833059"/>
            <a:ext cx="181176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pc="300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总结建议</a:t>
            </a:r>
          </a:p>
        </p:txBody>
      </p:sp>
      <p:grpSp>
        <p:nvGrpSpPr>
          <p:cNvPr id="57" name="组合 56"/>
          <p:cNvGrpSpPr/>
          <p:nvPr/>
        </p:nvGrpSpPr>
        <p:grpSpPr>
          <a:xfrm>
            <a:off x="1163514" y="1992816"/>
            <a:ext cx="2067146" cy="523220"/>
            <a:chOff x="631246" y="1992816"/>
            <a:chExt cx="2067146" cy="523220"/>
          </a:xfrm>
        </p:grpSpPr>
        <p:sp>
          <p:nvSpPr>
            <p:cNvPr id="58" name="文本框 57"/>
            <p:cNvSpPr txBox="1"/>
            <p:nvPr/>
          </p:nvSpPr>
          <p:spPr>
            <a:xfrm>
              <a:off x="886631" y="1992816"/>
              <a:ext cx="1811761" cy="518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b="1" lang="zh-CN" spc="300" sz="2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选题意义</a:t>
              </a:r>
            </a:p>
          </p:txBody>
        </p:sp>
        <p:sp>
          <p:nvSpPr>
            <p:cNvPr id="59" name="矩形 58"/>
            <p:cNvSpPr/>
            <p:nvPr/>
          </p:nvSpPr>
          <p:spPr>
            <a:xfrm>
              <a:off x="631246" y="2162901"/>
              <a:ext cx="216416" cy="2164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60" name="矩形 59"/>
          <p:cNvSpPr/>
          <p:nvPr/>
        </p:nvSpPr>
        <p:spPr>
          <a:xfrm>
            <a:off x="631246" y="2860061"/>
            <a:ext cx="216416" cy="2164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1" name="矩形 60"/>
          <p:cNvSpPr/>
          <p:nvPr/>
        </p:nvSpPr>
        <p:spPr>
          <a:xfrm>
            <a:off x="631246" y="3566340"/>
            <a:ext cx="216416" cy="2164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2" name="矩形 61"/>
          <p:cNvSpPr/>
          <p:nvPr/>
        </p:nvSpPr>
        <p:spPr>
          <a:xfrm>
            <a:off x="631246" y="4272619"/>
            <a:ext cx="216416" cy="2164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3" name="矩形 62"/>
          <p:cNvSpPr/>
          <p:nvPr/>
        </p:nvSpPr>
        <p:spPr>
          <a:xfrm>
            <a:off x="631246" y="4986461"/>
            <a:ext cx="216416" cy="2164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64" name="直接连接符 63"/>
          <p:cNvCxnSpPr>
            <a:stCxn id="36" idx="4"/>
          </p:cNvCxnSpPr>
          <p:nvPr/>
        </p:nvCxnSpPr>
        <p:spPr>
          <a:xfrm flipH="1">
            <a:off x="7736885" y="3911846"/>
            <a:ext cx="4074" cy="716472"/>
          </a:xfrm>
          <a:prstGeom prst="line">
            <a:avLst/>
          </a:prstGeom>
          <a:ln w="12700">
            <a:solidFill>
              <a:srgbClr val="0071C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val="736085644"/>
      </p:ext>
    </p:extLst>
  </p:cSld>
  <p:clrMapOvr>
    <a:masterClrMapping/>
  </p:clrMapOvr>
  <mc:AlternateContent>
    <mc:Choice Requires="p14">
      <p:transition p14:dur="1500" spd="slow">
        <p14:flip dir="r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9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1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5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6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1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1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23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5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6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27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0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31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3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4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grpId="0" id="3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7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8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id="39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41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2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grpId="0" id="43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5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6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grpId="0" id="4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9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5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1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2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fill="hold" grpId="0" id="53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55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6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fill="hold" grpId="0" id="57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59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0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fill="hold" id="61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63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4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fill="hold" grpId="0" id="6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67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8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fill="hold" id="6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1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2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fill="hold" grpId="0" id="73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5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6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fill="hold" id="77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79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0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fill="hold" grpId="0" id="8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83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84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5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6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fill="hold" grpId="0" id="87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89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0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fill="hold" grpId="0" id="91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93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"/>
      <p:bldP grpId="0" spid="25"/>
      <p:bldP grpId="0" spid="29"/>
      <p:bldP grpId="0" spid="35"/>
      <p:bldP grpId="0" spid="36"/>
      <p:bldP grpId="0" spid="39"/>
      <p:bldP grpId="0" spid="41"/>
      <p:bldP grpId="0" spid="42"/>
      <p:bldP grpId="0" spid="43"/>
      <p:bldP grpId="0" spid="46"/>
      <p:bldP grpId="0" spid="47"/>
      <p:bldP grpId="0" spid="48"/>
      <p:bldP grpId="0" spid="50"/>
      <p:bldP grpId="0" spid="51"/>
      <p:bldP grpId="0" spid="52"/>
    </p:bldLst>
  </p:timing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1524" y="0"/>
            <a:ext cx="12190476" cy="6858858"/>
          </a:xfrm>
          <a:prstGeom prst="rect">
            <a:avLst/>
          </a:prstGeom>
        </p:spPr>
      </p:pic>
      <p:sp>
        <p:nvSpPr>
          <p:cNvPr id="28" name="文本框 27"/>
          <p:cNvSpPr txBox="1"/>
          <p:nvPr/>
        </p:nvSpPr>
        <p:spPr>
          <a:xfrm>
            <a:off x="9869467" y="170571"/>
            <a:ext cx="2322533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z="2800">
                <a:solidFill>
                  <a:srgbClr val="0071C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APRT3</a:t>
            </a:r>
          </a:p>
        </p:txBody>
      </p:sp>
      <p:grpSp>
        <p:nvGrpSpPr>
          <p:cNvPr id="20" name="组合 19"/>
          <p:cNvGrpSpPr/>
          <p:nvPr/>
        </p:nvGrpSpPr>
        <p:grpSpPr>
          <a:xfrm>
            <a:off x="4383049" y="1843191"/>
            <a:ext cx="3141050" cy="1939565"/>
            <a:chOff x="4383049" y="1843191"/>
            <a:chExt cx="3141050" cy="1939565"/>
          </a:xfrm>
        </p:grpSpPr>
        <p:sp>
          <p:nvSpPr>
            <p:cNvPr id="2" name="矩形 1"/>
            <p:cNvSpPr/>
            <p:nvPr/>
          </p:nvSpPr>
          <p:spPr>
            <a:xfrm>
              <a:off x="4383049" y="1992816"/>
              <a:ext cx="2870200" cy="1789940"/>
            </a:xfrm>
            <a:prstGeom prst="rect">
              <a:avLst/>
            </a:prstGeom>
            <a:solidFill>
              <a:srgbClr val="0071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 useBgFill="1">
          <p:nvSpPr>
            <p:cNvPr id="3" name="椭圆 2"/>
            <p:cNvSpPr/>
            <p:nvPr/>
          </p:nvSpPr>
          <p:spPr>
            <a:xfrm>
              <a:off x="6884682" y="1843191"/>
              <a:ext cx="639417" cy="639417"/>
            </a:xfrm>
            <a:prstGeom prst="ellipse">
              <a:avLst/>
            </a:prstGeom>
            <a:ln w="57150">
              <a:solidFill>
                <a:srgbClr val="0071C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zh-CN" b="1" lang="en-US" sz="3200">
                  <a:solidFill>
                    <a:srgbClr val="0071C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1</a:t>
              </a:r>
            </a:p>
          </p:txBody>
        </p:sp>
        <p:sp>
          <p:nvSpPr>
            <p:cNvPr id="6" name="矩形 5"/>
            <p:cNvSpPr/>
            <p:nvPr/>
          </p:nvSpPr>
          <p:spPr>
            <a:xfrm>
              <a:off x="4615258" y="2331028"/>
              <a:ext cx="2463800" cy="11887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altLang="en-US" lang="zh-CN" spc="3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输入你需要的内容,输入你需要的内容,输入你需要的内容,输入你需要的内容</a:t>
              </a:r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8434367" y="1843190"/>
            <a:ext cx="3090232" cy="1939566"/>
            <a:chOff x="8434367" y="1843190"/>
            <a:chExt cx="3090232" cy="1939566"/>
          </a:xfrm>
        </p:grpSpPr>
        <p:sp>
          <p:nvSpPr>
            <p:cNvPr id="24" name="矩形 23"/>
            <p:cNvSpPr/>
            <p:nvPr/>
          </p:nvSpPr>
          <p:spPr>
            <a:xfrm>
              <a:off x="8434367" y="1992816"/>
              <a:ext cx="2870200" cy="1789940"/>
            </a:xfrm>
            <a:prstGeom prst="rect">
              <a:avLst/>
            </a:prstGeom>
            <a:solidFill>
              <a:srgbClr val="0071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 useBgFill="1">
          <p:nvSpPr>
            <p:cNvPr id="32" name="椭圆 31"/>
            <p:cNvSpPr/>
            <p:nvPr/>
          </p:nvSpPr>
          <p:spPr>
            <a:xfrm>
              <a:off x="10885182" y="1843190"/>
              <a:ext cx="639417" cy="639417"/>
            </a:xfrm>
            <a:prstGeom prst="ellipse">
              <a:avLst/>
            </a:prstGeom>
            <a:ln w="57150">
              <a:solidFill>
                <a:srgbClr val="0071C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zh-CN" b="1" lang="en-US" sz="3200">
                  <a:solidFill>
                    <a:srgbClr val="0071C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2</a:t>
              </a:r>
            </a:p>
          </p:txBody>
        </p:sp>
        <p:sp>
          <p:nvSpPr>
            <p:cNvPr id="35" name="矩形 34"/>
            <p:cNvSpPr/>
            <p:nvPr/>
          </p:nvSpPr>
          <p:spPr>
            <a:xfrm>
              <a:off x="8668144" y="2346567"/>
              <a:ext cx="2463800" cy="11887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altLang="en-US" lang="zh-CN" spc="3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输入你需要的内容,输入你需要的内容,输入你需要的内容,输入你需要的内容</a:t>
              </a: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8434367" y="4061118"/>
            <a:ext cx="3090231" cy="2036729"/>
            <a:chOff x="8434367" y="4061118"/>
            <a:chExt cx="3090231" cy="2036729"/>
          </a:xfrm>
        </p:grpSpPr>
        <p:sp>
          <p:nvSpPr>
            <p:cNvPr id="27" name="矩形 26"/>
            <p:cNvSpPr/>
            <p:nvPr/>
          </p:nvSpPr>
          <p:spPr>
            <a:xfrm>
              <a:off x="8434367" y="4307907"/>
              <a:ext cx="2870200" cy="1789940"/>
            </a:xfrm>
            <a:prstGeom prst="rect">
              <a:avLst/>
            </a:prstGeom>
            <a:solidFill>
              <a:srgbClr val="0071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 useBgFill="1">
          <p:nvSpPr>
            <p:cNvPr id="33" name="椭圆 32"/>
            <p:cNvSpPr/>
            <p:nvPr/>
          </p:nvSpPr>
          <p:spPr>
            <a:xfrm>
              <a:off x="10885181" y="4061118"/>
              <a:ext cx="639417" cy="639417"/>
            </a:xfrm>
            <a:prstGeom prst="ellipse">
              <a:avLst/>
            </a:prstGeom>
            <a:ln w="57150">
              <a:solidFill>
                <a:srgbClr val="0071C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zh-CN" b="1" lang="en-US" sz="3200">
                  <a:solidFill>
                    <a:srgbClr val="0071C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3</a:t>
              </a:r>
            </a:p>
          </p:txBody>
        </p:sp>
        <p:sp>
          <p:nvSpPr>
            <p:cNvPr id="36" name="矩形 35"/>
            <p:cNvSpPr/>
            <p:nvPr/>
          </p:nvSpPr>
          <p:spPr>
            <a:xfrm>
              <a:off x="8668144" y="4602712"/>
              <a:ext cx="2463800" cy="11887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altLang="en-US" lang="zh-CN" spc="3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输入你需要的内容,输入你需要的内容,输入你需要的内容,输入你需要的内容</a:t>
              </a:r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4383049" y="4061118"/>
            <a:ext cx="3114225" cy="2036729"/>
            <a:chOff x="4383049" y="4061118"/>
            <a:chExt cx="3114225" cy="2036729"/>
          </a:xfrm>
        </p:grpSpPr>
        <p:sp>
          <p:nvSpPr>
            <p:cNvPr id="26" name="矩形 25"/>
            <p:cNvSpPr/>
            <p:nvPr/>
          </p:nvSpPr>
          <p:spPr>
            <a:xfrm>
              <a:off x="4383049" y="4307907"/>
              <a:ext cx="2870200" cy="1789940"/>
            </a:xfrm>
            <a:prstGeom prst="rect">
              <a:avLst/>
            </a:prstGeom>
            <a:solidFill>
              <a:srgbClr val="0071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 useBgFill="1">
          <p:nvSpPr>
            <p:cNvPr id="34" name="椭圆 33"/>
            <p:cNvSpPr/>
            <p:nvPr/>
          </p:nvSpPr>
          <p:spPr>
            <a:xfrm>
              <a:off x="6857857" y="4061118"/>
              <a:ext cx="639417" cy="639417"/>
            </a:xfrm>
            <a:prstGeom prst="ellipse">
              <a:avLst/>
            </a:prstGeom>
            <a:ln w="57150">
              <a:solidFill>
                <a:srgbClr val="0071C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zh-CN" b="1" lang="en-US" sz="3200">
                  <a:solidFill>
                    <a:srgbClr val="0071C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4</a:t>
              </a:r>
            </a:p>
          </p:txBody>
        </p:sp>
        <p:sp>
          <p:nvSpPr>
            <p:cNvPr id="37" name="矩形 36"/>
            <p:cNvSpPr/>
            <p:nvPr/>
          </p:nvSpPr>
          <p:spPr>
            <a:xfrm>
              <a:off x="4615258" y="4575243"/>
              <a:ext cx="2463800" cy="11887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altLang="en-US" lang="zh-CN" spc="3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输入你需要的内容,输入你需要的内容,输入你需要的内容,输入你需要的内容</a:t>
              </a:r>
            </a:p>
          </p:txBody>
        </p:sp>
      </p:grpSp>
      <p:cxnSp>
        <p:nvCxnSpPr>
          <p:cNvPr id="38" name="直接箭头连接符 37"/>
          <p:cNvCxnSpPr/>
          <p:nvPr/>
        </p:nvCxnSpPr>
        <p:spPr>
          <a:xfrm>
            <a:off x="7278649" y="2887786"/>
            <a:ext cx="1090651" cy="0"/>
          </a:xfrm>
          <a:prstGeom prst="straightConnector1">
            <a:avLst/>
          </a:prstGeom>
          <a:ln w="19050">
            <a:solidFill>
              <a:srgbClr val="0071C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接箭头连接符 39"/>
          <p:cNvCxnSpPr>
            <a:stCxn id="24" idx="2"/>
            <a:endCxn id="27" idx="0"/>
          </p:cNvCxnSpPr>
          <p:nvPr/>
        </p:nvCxnSpPr>
        <p:spPr>
          <a:xfrm flipH="1">
            <a:off x="9869467" y="3782756"/>
            <a:ext cx="0" cy="525151"/>
          </a:xfrm>
          <a:prstGeom prst="straightConnector1">
            <a:avLst/>
          </a:prstGeom>
          <a:ln w="19050">
            <a:solidFill>
              <a:srgbClr val="0071C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接箭头连接符 42"/>
          <p:cNvCxnSpPr/>
          <p:nvPr/>
        </p:nvCxnSpPr>
        <p:spPr>
          <a:xfrm flipH="1">
            <a:off x="7278649" y="5202876"/>
            <a:ext cx="1090651" cy="0"/>
          </a:xfrm>
          <a:prstGeom prst="straightConnector1">
            <a:avLst/>
          </a:prstGeom>
          <a:ln w="19050">
            <a:solidFill>
              <a:srgbClr val="0071C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接箭头连接符 43"/>
          <p:cNvCxnSpPr/>
          <p:nvPr/>
        </p:nvCxnSpPr>
        <p:spPr>
          <a:xfrm flipH="1" flipV="1">
            <a:off x="5794316" y="3803655"/>
            <a:ext cx="0" cy="525151"/>
          </a:xfrm>
          <a:prstGeom prst="straightConnector1">
            <a:avLst/>
          </a:prstGeom>
          <a:ln w="19050">
            <a:solidFill>
              <a:srgbClr val="0071C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矩形 38"/>
          <p:cNvSpPr/>
          <p:nvPr/>
        </p:nvSpPr>
        <p:spPr>
          <a:xfrm>
            <a:off x="0" y="0"/>
            <a:ext cx="3396343" cy="6858858"/>
          </a:xfrm>
          <a:prstGeom prst="rect">
            <a:avLst/>
          </a:prstGeom>
          <a:solidFill>
            <a:srgbClr val="0071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41" name="组合 40"/>
          <p:cNvGrpSpPr/>
          <p:nvPr/>
        </p:nvGrpSpPr>
        <p:grpSpPr>
          <a:xfrm>
            <a:off x="442560" y="278293"/>
            <a:ext cx="2511219" cy="1258018"/>
            <a:chOff x="0" y="112403"/>
            <a:chExt cx="2511219" cy="1258018"/>
          </a:xfrm>
        </p:grpSpPr>
        <p:sp>
          <p:nvSpPr>
            <p:cNvPr id="42" name="文本框 41"/>
            <p:cNvSpPr txBox="1"/>
            <p:nvPr/>
          </p:nvSpPr>
          <p:spPr>
            <a:xfrm>
              <a:off x="0" y="112403"/>
              <a:ext cx="1857828" cy="8229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b="1" lang="zh-CN" sz="4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目录</a:t>
              </a:r>
            </a:p>
          </p:txBody>
        </p:sp>
        <p:sp>
          <p:nvSpPr>
            <p:cNvPr id="45" name="文本框 44"/>
            <p:cNvSpPr txBox="1"/>
            <p:nvPr/>
          </p:nvSpPr>
          <p:spPr>
            <a:xfrm>
              <a:off x="188686" y="847201"/>
              <a:ext cx="2322533" cy="518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b="1" lang="en-US" sz="2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CONTENTS</a:t>
              </a:r>
            </a:p>
          </p:txBody>
        </p:sp>
      </p:grpSp>
      <p:sp>
        <p:nvSpPr>
          <p:cNvPr id="46" name="文本框 45"/>
          <p:cNvSpPr txBox="1"/>
          <p:nvPr/>
        </p:nvSpPr>
        <p:spPr>
          <a:xfrm>
            <a:off x="886630" y="2702877"/>
            <a:ext cx="181176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pc="300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主要内容</a:t>
            </a:r>
          </a:p>
        </p:txBody>
      </p:sp>
      <p:sp>
        <p:nvSpPr>
          <p:cNvPr id="47" name="文本框 46"/>
          <p:cNvSpPr txBox="1"/>
          <p:nvPr/>
        </p:nvSpPr>
        <p:spPr>
          <a:xfrm>
            <a:off x="886630" y="3412938"/>
            <a:ext cx="181176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pc="300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分析方法</a:t>
            </a:r>
          </a:p>
        </p:txBody>
      </p:sp>
      <p:sp>
        <p:nvSpPr>
          <p:cNvPr id="48" name="文本框 47"/>
          <p:cNvSpPr txBox="1"/>
          <p:nvPr/>
        </p:nvSpPr>
        <p:spPr>
          <a:xfrm>
            <a:off x="886630" y="4122999"/>
            <a:ext cx="181176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pc="300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实践运用</a:t>
            </a:r>
          </a:p>
        </p:txBody>
      </p:sp>
      <p:sp>
        <p:nvSpPr>
          <p:cNvPr id="49" name="文本框 48"/>
          <p:cNvSpPr txBox="1"/>
          <p:nvPr/>
        </p:nvSpPr>
        <p:spPr>
          <a:xfrm>
            <a:off x="886630" y="4833059"/>
            <a:ext cx="181176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pc="300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总结建议</a:t>
            </a:r>
          </a:p>
        </p:txBody>
      </p:sp>
      <p:grpSp>
        <p:nvGrpSpPr>
          <p:cNvPr id="50" name="组合 49"/>
          <p:cNvGrpSpPr/>
          <p:nvPr/>
        </p:nvGrpSpPr>
        <p:grpSpPr>
          <a:xfrm>
            <a:off x="1163514" y="1992816"/>
            <a:ext cx="2067146" cy="523220"/>
            <a:chOff x="631246" y="1992816"/>
            <a:chExt cx="2067146" cy="523220"/>
          </a:xfrm>
        </p:grpSpPr>
        <p:sp>
          <p:nvSpPr>
            <p:cNvPr id="51" name="文本框 50"/>
            <p:cNvSpPr txBox="1"/>
            <p:nvPr/>
          </p:nvSpPr>
          <p:spPr>
            <a:xfrm>
              <a:off x="886631" y="1992816"/>
              <a:ext cx="1811761" cy="518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b="1" lang="zh-CN" spc="300" sz="2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选题意义</a:t>
              </a:r>
            </a:p>
          </p:txBody>
        </p:sp>
        <p:sp>
          <p:nvSpPr>
            <p:cNvPr id="52" name="矩形 51"/>
            <p:cNvSpPr/>
            <p:nvPr/>
          </p:nvSpPr>
          <p:spPr>
            <a:xfrm>
              <a:off x="631246" y="2162901"/>
              <a:ext cx="216416" cy="2164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53" name="矩形 52"/>
          <p:cNvSpPr/>
          <p:nvPr/>
        </p:nvSpPr>
        <p:spPr>
          <a:xfrm>
            <a:off x="631246" y="2860061"/>
            <a:ext cx="216416" cy="2164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4" name="矩形 53"/>
          <p:cNvSpPr/>
          <p:nvPr/>
        </p:nvSpPr>
        <p:spPr>
          <a:xfrm>
            <a:off x="631246" y="3566340"/>
            <a:ext cx="216416" cy="2164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5" name="矩形 54"/>
          <p:cNvSpPr/>
          <p:nvPr/>
        </p:nvSpPr>
        <p:spPr>
          <a:xfrm>
            <a:off x="631246" y="4272619"/>
            <a:ext cx="216416" cy="2164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6" name="矩形 55"/>
          <p:cNvSpPr/>
          <p:nvPr/>
        </p:nvSpPr>
        <p:spPr>
          <a:xfrm>
            <a:off x="631246" y="4986461"/>
            <a:ext cx="216416" cy="2164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3885331275"/>
      </p:ext>
    </p:extLst>
  </p:cSld>
  <p:clrMapOvr>
    <a:masterClrMapping/>
  </p:clrMapOvr>
  <mc:AlternateContent>
    <mc:Choice Requires="p14">
      <p:transition p14:dur="1500" spd="slow">
        <p14:flip dir="r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1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3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5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17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9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21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23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25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27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29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31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2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id="33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35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1524" y="0"/>
            <a:ext cx="12190476" cy="6858858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0" y="0"/>
            <a:ext cx="3396343" cy="6858858"/>
          </a:xfrm>
          <a:prstGeom prst="rect">
            <a:avLst/>
          </a:prstGeom>
          <a:solidFill>
            <a:srgbClr val="0071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10" name="组合 9"/>
          <p:cNvGrpSpPr/>
          <p:nvPr/>
        </p:nvGrpSpPr>
        <p:grpSpPr>
          <a:xfrm>
            <a:off x="442560" y="278293"/>
            <a:ext cx="2511219" cy="1258018"/>
            <a:chOff x="0" y="112403"/>
            <a:chExt cx="2511219" cy="1258018"/>
          </a:xfrm>
        </p:grpSpPr>
        <p:sp>
          <p:nvSpPr>
            <p:cNvPr id="7" name="文本框 6"/>
            <p:cNvSpPr txBox="1"/>
            <p:nvPr/>
          </p:nvSpPr>
          <p:spPr>
            <a:xfrm>
              <a:off x="0" y="112403"/>
              <a:ext cx="1857828" cy="8229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b="1" lang="zh-CN" sz="4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目录</a:t>
              </a: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188686" y="847201"/>
              <a:ext cx="2322533" cy="518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b="1" lang="en-US" sz="2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CONTENTS</a:t>
              </a: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631246" y="1992816"/>
            <a:ext cx="2067146" cy="523220"/>
            <a:chOff x="631246" y="1992816"/>
            <a:chExt cx="2067146" cy="523220"/>
          </a:xfrm>
        </p:grpSpPr>
        <p:sp>
          <p:nvSpPr>
            <p:cNvPr id="9" name="文本框 8"/>
            <p:cNvSpPr txBox="1"/>
            <p:nvPr/>
          </p:nvSpPr>
          <p:spPr>
            <a:xfrm>
              <a:off x="886631" y="1992816"/>
              <a:ext cx="1811761" cy="518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b="1" lang="zh-CN" spc="300" sz="2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选题意义</a:t>
              </a:r>
            </a:p>
          </p:txBody>
        </p:sp>
        <p:sp>
          <p:nvSpPr>
            <p:cNvPr id="15" name="矩形 14"/>
            <p:cNvSpPr/>
            <p:nvPr/>
          </p:nvSpPr>
          <p:spPr>
            <a:xfrm>
              <a:off x="631246" y="2162901"/>
              <a:ext cx="216416" cy="2164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631246" y="2702877"/>
            <a:ext cx="2067145" cy="523220"/>
            <a:chOff x="631246" y="2702877"/>
            <a:chExt cx="2067145" cy="523220"/>
          </a:xfrm>
        </p:grpSpPr>
        <p:sp>
          <p:nvSpPr>
            <p:cNvPr id="11" name="文本框 10"/>
            <p:cNvSpPr txBox="1"/>
            <p:nvPr/>
          </p:nvSpPr>
          <p:spPr>
            <a:xfrm>
              <a:off x="886630" y="2702877"/>
              <a:ext cx="1811761" cy="518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b="1" lang="zh-CN" spc="300" sz="2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主要内容</a:t>
              </a:r>
            </a:p>
          </p:txBody>
        </p:sp>
        <p:sp>
          <p:nvSpPr>
            <p:cNvPr id="16" name="矩形 15"/>
            <p:cNvSpPr/>
            <p:nvPr/>
          </p:nvSpPr>
          <p:spPr>
            <a:xfrm>
              <a:off x="631246" y="2860061"/>
              <a:ext cx="216416" cy="2164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631246" y="3412938"/>
            <a:ext cx="2067145" cy="523220"/>
            <a:chOff x="631246" y="3412938"/>
            <a:chExt cx="2067145" cy="523220"/>
          </a:xfrm>
        </p:grpSpPr>
        <p:sp>
          <p:nvSpPr>
            <p:cNvPr id="12" name="文本框 11"/>
            <p:cNvSpPr txBox="1"/>
            <p:nvPr/>
          </p:nvSpPr>
          <p:spPr>
            <a:xfrm>
              <a:off x="886630" y="3412938"/>
              <a:ext cx="1811761" cy="518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b="1" lang="zh-CN" spc="300" sz="2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分析方法</a:t>
              </a:r>
            </a:p>
          </p:txBody>
        </p:sp>
        <p:sp>
          <p:nvSpPr>
            <p:cNvPr id="17" name="矩形 16"/>
            <p:cNvSpPr/>
            <p:nvPr/>
          </p:nvSpPr>
          <p:spPr>
            <a:xfrm>
              <a:off x="631246" y="3566340"/>
              <a:ext cx="216416" cy="2164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631246" y="4122999"/>
            <a:ext cx="2067145" cy="523220"/>
            <a:chOff x="631246" y="4122999"/>
            <a:chExt cx="2067145" cy="523220"/>
          </a:xfrm>
        </p:grpSpPr>
        <p:sp>
          <p:nvSpPr>
            <p:cNvPr id="13" name="文本框 12"/>
            <p:cNvSpPr txBox="1"/>
            <p:nvPr/>
          </p:nvSpPr>
          <p:spPr>
            <a:xfrm>
              <a:off x="886630" y="4122999"/>
              <a:ext cx="1811761" cy="518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b="1" lang="zh-CN" spc="300" sz="2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实践运用</a:t>
              </a:r>
            </a:p>
          </p:txBody>
        </p:sp>
        <p:sp>
          <p:nvSpPr>
            <p:cNvPr id="18" name="矩形 17"/>
            <p:cNvSpPr/>
            <p:nvPr/>
          </p:nvSpPr>
          <p:spPr>
            <a:xfrm>
              <a:off x="631246" y="4272619"/>
              <a:ext cx="216416" cy="2164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631246" y="4833059"/>
            <a:ext cx="2067145" cy="523220"/>
            <a:chOff x="631246" y="4833059"/>
            <a:chExt cx="2067145" cy="523220"/>
          </a:xfrm>
        </p:grpSpPr>
        <p:sp>
          <p:nvSpPr>
            <p:cNvPr id="14" name="文本框 13"/>
            <p:cNvSpPr txBox="1"/>
            <p:nvPr/>
          </p:nvSpPr>
          <p:spPr>
            <a:xfrm>
              <a:off x="886630" y="4833058"/>
              <a:ext cx="1811761" cy="518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b="1" lang="zh-CN" spc="300" sz="2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总结建议</a:t>
              </a:r>
            </a:p>
          </p:txBody>
        </p:sp>
        <p:sp>
          <p:nvSpPr>
            <p:cNvPr id="19" name="矩形 18"/>
            <p:cNvSpPr/>
            <p:nvPr/>
          </p:nvSpPr>
          <p:spPr>
            <a:xfrm>
              <a:off x="631246" y="4986461"/>
              <a:ext cx="216416" cy="2164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5793066" y="2870309"/>
            <a:ext cx="4002210" cy="1118239"/>
            <a:chOff x="5035774" y="2761971"/>
            <a:chExt cx="4002210" cy="1118239"/>
          </a:xfrm>
        </p:grpSpPr>
        <p:sp>
          <p:nvSpPr>
            <p:cNvPr id="25" name="文本框 24"/>
            <p:cNvSpPr txBox="1"/>
            <p:nvPr/>
          </p:nvSpPr>
          <p:spPr>
            <a:xfrm>
              <a:off x="6077029" y="2859426"/>
              <a:ext cx="2960956" cy="9144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b="1" lang="zh-CN" sz="5400">
                  <a:solidFill>
                    <a:srgbClr val="0071C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主要内容</a:t>
              </a:r>
            </a:p>
          </p:txBody>
        </p:sp>
        <p:pic>
          <p:nvPicPr>
            <p:cNvPr id="2" name="图片 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/>
                </a:ext>
              </a:extLst>
            </a:blip>
            <a:stretch>
              <a:fillRect/>
            </a:stretch>
          </p:blipFill>
          <p:spPr>
            <a:xfrm>
              <a:off x="5035774" y="2761971"/>
              <a:ext cx="1118239" cy="111823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val="4070735617"/>
      </p:ext>
    </p:extLst>
  </p:cSld>
  <p:clrMapOvr>
    <a:masterClrMapping/>
  </p:clrMapOvr>
  <mc:AlternateContent>
    <mc:Choice Requires="p14">
      <p:transition p14:dur="1500" spd="slow">
        <p14:flip dir="r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450" id="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450"/>
                            </p:stCondLst>
                            <p:childTnLst>
                              <p:par>
                                <p:cTn fill="hold" id="9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450" fill="hold" id="11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450" fill="hold" id="12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900"/>
                            </p:stCondLst>
                            <p:childTnLst>
                              <p:par>
                                <p:cTn fill="hold" id="14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450" fill="hold" id="16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450" fill="hold" id="17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1350"/>
                            </p:stCondLst>
                            <p:childTnLst>
                              <p:par>
                                <p:cTn fill="hold" id="19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450" fill="hold" id="21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450" fill="hold" id="22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3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fill="hold" id="24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450" fill="hold" id="26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450" fill="hold" id="27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fill="hold" id="29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450" fill="hold" id="31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450" fill="hold" id="32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3" nodeType="afterGroup">
                            <p:stCondLst>
                              <p:cond delay="2700"/>
                            </p:stCondLst>
                            <p:childTnLst>
                              <p:par>
                                <p:cTn fill="hold" id="34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450" fill="hold" id="36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450" fill="hold" id="37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8" nodeType="afterGroup">
                            <p:stCondLst>
                              <p:cond delay="3150"/>
                            </p:stCondLst>
                            <p:childTnLst>
                              <p:par>
                                <p:cTn accel="50000" decel="50000" fill="hold" id="39" nodeType="after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06 4.07407E-06 L 0.03945 0.00046" pathEditMode="relative" ptsTypes="AA" rAng="0">
                                      <p:cBhvr>
                                        <p:cTn dur="750" fill="hold" id="4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66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1" nodeType="afterGroup">
                            <p:stCondLst>
                              <p:cond delay="3900"/>
                            </p:stCondLst>
                            <p:childTnLst>
                              <p:par>
                                <p:cTn fill="hold" id="42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4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"/>
    </p:bldLst>
  </p:timing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0" y="29370"/>
            <a:ext cx="12190476" cy="6285402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0" y="0"/>
            <a:ext cx="3396343" cy="6858858"/>
          </a:xfrm>
          <a:prstGeom prst="rect">
            <a:avLst/>
          </a:prstGeom>
          <a:solidFill>
            <a:srgbClr val="0071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10" name="组合 9"/>
          <p:cNvGrpSpPr/>
          <p:nvPr/>
        </p:nvGrpSpPr>
        <p:grpSpPr>
          <a:xfrm>
            <a:off x="442560" y="278293"/>
            <a:ext cx="2511219" cy="1258018"/>
            <a:chOff x="0" y="112403"/>
            <a:chExt cx="2511219" cy="1258018"/>
          </a:xfrm>
        </p:grpSpPr>
        <p:sp>
          <p:nvSpPr>
            <p:cNvPr id="7" name="文本框 6"/>
            <p:cNvSpPr txBox="1"/>
            <p:nvPr/>
          </p:nvSpPr>
          <p:spPr>
            <a:xfrm>
              <a:off x="0" y="112403"/>
              <a:ext cx="1857828" cy="8229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b="1" lang="zh-CN" sz="4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目录</a:t>
              </a: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188686" y="847201"/>
              <a:ext cx="2322533" cy="518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b="1" lang="en-US" sz="2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CONTENTS</a:t>
              </a:r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886631" y="1992816"/>
            <a:ext cx="181176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pc="300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选题意义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886630" y="3412938"/>
            <a:ext cx="181176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pc="300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分析方法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886630" y="4122999"/>
            <a:ext cx="181176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pc="300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实践运用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886630" y="4833059"/>
            <a:ext cx="181176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pc="300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总结建议</a:t>
            </a:r>
          </a:p>
        </p:txBody>
      </p:sp>
      <p:sp>
        <p:nvSpPr>
          <p:cNvPr id="15" name="矩形 14"/>
          <p:cNvSpPr/>
          <p:nvPr/>
        </p:nvSpPr>
        <p:spPr>
          <a:xfrm>
            <a:off x="631246" y="2162901"/>
            <a:ext cx="216416" cy="2164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23" name="组合 22"/>
          <p:cNvGrpSpPr/>
          <p:nvPr/>
        </p:nvGrpSpPr>
        <p:grpSpPr>
          <a:xfrm>
            <a:off x="1081186" y="2702877"/>
            <a:ext cx="2067145" cy="523220"/>
            <a:chOff x="1052158" y="2702877"/>
            <a:chExt cx="2067145" cy="523220"/>
          </a:xfrm>
        </p:grpSpPr>
        <p:sp>
          <p:nvSpPr>
            <p:cNvPr id="11" name="文本框 10"/>
            <p:cNvSpPr txBox="1"/>
            <p:nvPr/>
          </p:nvSpPr>
          <p:spPr>
            <a:xfrm>
              <a:off x="1307542" y="2702877"/>
              <a:ext cx="1811761" cy="518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b="1" lang="zh-CN" spc="300" sz="2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主要内容</a:t>
              </a:r>
            </a:p>
          </p:txBody>
        </p:sp>
        <p:sp>
          <p:nvSpPr>
            <p:cNvPr id="16" name="矩形 15"/>
            <p:cNvSpPr/>
            <p:nvPr/>
          </p:nvSpPr>
          <p:spPr>
            <a:xfrm>
              <a:off x="1052158" y="2860061"/>
              <a:ext cx="216416" cy="2164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17" name="矩形 16"/>
          <p:cNvSpPr/>
          <p:nvPr/>
        </p:nvSpPr>
        <p:spPr>
          <a:xfrm>
            <a:off x="631246" y="3566340"/>
            <a:ext cx="216416" cy="2164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8" name="矩形 17"/>
          <p:cNvSpPr/>
          <p:nvPr/>
        </p:nvSpPr>
        <p:spPr>
          <a:xfrm>
            <a:off x="631246" y="4272619"/>
            <a:ext cx="216416" cy="2164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9" name="矩形 18"/>
          <p:cNvSpPr/>
          <p:nvPr/>
        </p:nvSpPr>
        <p:spPr>
          <a:xfrm>
            <a:off x="631246" y="4986461"/>
            <a:ext cx="216416" cy="2164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8" name="文本框 27"/>
          <p:cNvSpPr txBox="1"/>
          <p:nvPr/>
        </p:nvSpPr>
        <p:spPr>
          <a:xfrm>
            <a:off x="9869467" y="170571"/>
            <a:ext cx="2322533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z="2800">
                <a:solidFill>
                  <a:srgbClr val="0071C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APRT1</a:t>
            </a:r>
          </a:p>
        </p:txBody>
      </p:sp>
      <p:cxnSp>
        <p:nvCxnSpPr>
          <p:cNvPr id="21" name="直接连接符 20"/>
          <p:cNvCxnSpPr/>
          <p:nvPr/>
        </p:nvCxnSpPr>
        <p:spPr>
          <a:xfrm flipV="1">
            <a:off x="4823791" y="3574094"/>
            <a:ext cx="588121" cy="698526"/>
          </a:xfrm>
          <a:prstGeom prst="line">
            <a:avLst/>
          </a:prstGeom>
          <a:ln w="12700">
            <a:solidFill>
              <a:srgbClr val="0071C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接连接符 37"/>
          <p:cNvCxnSpPr/>
          <p:nvPr/>
        </p:nvCxnSpPr>
        <p:spPr>
          <a:xfrm>
            <a:off x="6822061" y="3301964"/>
            <a:ext cx="1229234" cy="781279"/>
          </a:xfrm>
          <a:prstGeom prst="line">
            <a:avLst/>
          </a:prstGeom>
          <a:ln w="12700">
            <a:solidFill>
              <a:srgbClr val="0071C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接连接符 39"/>
          <p:cNvCxnSpPr/>
          <p:nvPr/>
        </p:nvCxnSpPr>
        <p:spPr>
          <a:xfrm flipV="1">
            <a:off x="9641598" y="3172071"/>
            <a:ext cx="745278" cy="807194"/>
          </a:xfrm>
          <a:prstGeom prst="line">
            <a:avLst/>
          </a:prstGeom>
          <a:ln w="12700">
            <a:solidFill>
              <a:srgbClr val="0071C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组合 1"/>
          <p:cNvGrpSpPr/>
          <p:nvPr/>
        </p:nvGrpSpPr>
        <p:grpSpPr>
          <a:xfrm>
            <a:off x="3681368" y="3967585"/>
            <a:ext cx="1647312" cy="1756094"/>
            <a:chOff x="3681368" y="3967585"/>
            <a:chExt cx="1647312" cy="1756094"/>
          </a:xfrm>
        </p:grpSpPr>
        <p:sp>
          <p:nvSpPr>
            <p:cNvPr id="6" name="椭圆 5"/>
            <p:cNvSpPr/>
            <p:nvPr/>
          </p:nvSpPr>
          <p:spPr>
            <a:xfrm>
              <a:off x="3681368" y="3967585"/>
              <a:ext cx="1630247" cy="1630247"/>
            </a:xfrm>
            <a:prstGeom prst="ellipse">
              <a:avLst/>
            </a:prstGeom>
            <a:solidFill>
              <a:srgbClr val="0071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2" name="文本框 41"/>
            <p:cNvSpPr txBox="1"/>
            <p:nvPr/>
          </p:nvSpPr>
          <p:spPr>
            <a:xfrm>
              <a:off x="3863245" y="4123241"/>
              <a:ext cx="1465435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b="1" lang="zh-CN" spc="300" sz="20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输入标题</a:t>
              </a:r>
            </a:p>
          </p:txBody>
        </p:sp>
        <p:sp>
          <p:nvSpPr>
            <p:cNvPr id="43" name="文本框 42"/>
            <p:cNvSpPr txBox="1"/>
            <p:nvPr/>
          </p:nvSpPr>
          <p:spPr>
            <a:xfrm>
              <a:off x="3863244" y="4523350"/>
              <a:ext cx="1427203" cy="9144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>
                  <a:solidFill>
                    <a:schemeClr val="bg1"/>
                  </a:solidFill>
                </a:rPr>
                <a:t>输入需要的内容输入需要的内容。</a:t>
              </a: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5045451" y="1794930"/>
            <a:ext cx="1987826" cy="1987826"/>
            <a:chOff x="5045451" y="1794930"/>
            <a:chExt cx="1987826" cy="1987826"/>
          </a:xfrm>
        </p:grpSpPr>
        <p:sp>
          <p:nvSpPr>
            <p:cNvPr id="29" name="椭圆 28"/>
            <p:cNvSpPr/>
            <p:nvPr/>
          </p:nvSpPr>
          <p:spPr>
            <a:xfrm>
              <a:off x="5045451" y="1794930"/>
              <a:ext cx="1987826" cy="1987826"/>
            </a:xfrm>
            <a:prstGeom prst="ellipse">
              <a:avLst/>
            </a:prstGeom>
            <a:solidFill>
              <a:srgbClr val="0071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4" name="文本框 43"/>
            <p:cNvSpPr txBox="1"/>
            <p:nvPr/>
          </p:nvSpPr>
          <p:spPr>
            <a:xfrm>
              <a:off x="5426471" y="2162901"/>
              <a:ext cx="1465435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b="1" lang="zh-CN" spc="300" sz="20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输入标题</a:t>
              </a:r>
            </a:p>
          </p:txBody>
        </p:sp>
        <p:sp>
          <p:nvSpPr>
            <p:cNvPr id="45" name="文本框 44"/>
            <p:cNvSpPr txBox="1"/>
            <p:nvPr/>
          </p:nvSpPr>
          <p:spPr>
            <a:xfrm>
              <a:off x="5426470" y="2563011"/>
              <a:ext cx="1427203" cy="9144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>
                  <a:solidFill>
                    <a:schemeClr val="bg1"/>
                  </a:solidFill>
                </a:rPr>
                <a:t>输入需要的内容输入需要的内容。</a:t>
              </a: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7626029" y="3341720"/>
            <a:ext cx="2350330" cy="2350330"/>
            <a:chOff x="7626029" y="3341720"/>
            <a:chExt cx="2350330" cy="2350330"/>
          </a:xfrm>
        </p:grpSpPr>
        <p:sp>
          <p:nvSpPr>
            <p:cNvPr id="31" name="椭圆 30"/>
            <p:cNvSpPr/>
            <p:nvPr/>
          </p:nvSpPr>
          <p:spPr>
            <a:xfrm>
              <a:off x="7626029" y="3341720"/>
              <a:ext cx="2350330" cy="2350330"/>
            </a:xfrm>
            <a:prstGeom prst="ellipse">
              <a:avLst/>
            </a:prstGeom>
            <a:solidFill>
              <a:srgbClr val="0071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6" name="文本框 45"/>
            <p:cNvSpPr txBox="1"/>
            <p:nvPr/>
          </p:nvSpPr>
          <p:spPr>
            <a:xfrm>
              <a:off x="8122546" y="3922944"/>
              <a:ext cx="1465435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b="1" lang="zh-CN" spc="300" sz="20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输入标题</a:t>
              </a:r>
            </a:p>
          </p:txBody>
        </p:sp>
        <p:sp>
          <p:nvSpPr>
            <p:cNvPr id="47" name="文本框 46"/>
            <p:cNvSpPr txBox="1"/>
            <p:nvPr/>
          </p:nvSpPr>
          <p:spPr>
            <a:xfrm>
              <a:off x="8122545" y="4323054"/>
              <a:ext cx="1427203" cy="9144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>
                  <a:solidFill>
                    <a:schemeClr val="bg1"/>
                  </a:solidFill>
                </a:rPr>
                <a:t>输入需要的内容输入需要的内容。</a:t>
              </a: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9869467" y="1385404"/>
            <a:ext cx="1987826" cy="1989399"/>
            <a:chOff x="9869467" y="1385404"/>
            <a:chExt cx="1987826" cy="1989399"/>
          </a:xfrm>
        </p:grpSpPr>
        <p:sp>
          <p:nvSpPr>
            <p:cNvPr id="36" name="椭圆 35"/>
            <p:cNvSpPr/>
            <p:nvPr/>
          </p:nvSpPr>
          <p:spPr>
            <a:xfrm>
              <a:off x="9869467" y="1385404"/>
              <a:ext cx="1987826" cy="1987826"/>
            </a:xfrm>
            <a:prstGeom prst="ellipse">
              <a:avLst/>
            </a:prstGeom>
            <a:solidFill>
              <a:srgbClr val="0071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8" name="文本框 47"/>
            <p:cNvSpPr txBox="1"/>
            <p:nvPr/>
          </p:nvSpPr>
          <p:spPr>
            <a:xfrm>
              <a:off x="10238916" y="1774364"/>
              <a:ext cx="1465435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b="1" lang="zh-CN" spc="300" sz="20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输入标题</a:t>
              </a:r>
            </a:p>
          </p:txBody>
        </p:sp>
        <p:sp>
          <p:nvSpPr>
            <p:cNvPr id="49" name="文本框 48"/>
            <p:cNvSpPr txBox="1"/>
            <p:nvPr/>
          </p:nvSpPr>
          <p:spPr>
            <a:xfrm>
              <a:off x="10238915" y="2174474"/>
              <a:ext cx="1427203" cy="9144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>
                  <a:solidFill>
                    <a:schemeClr val="bg1"/>
                  </a:solidFill>
                </a:rPr>
                <a:t>输入需要的内容输入需要的内容。</a:t>
              </a:r>
            </a:p>
          </p:txBody>
        </p:sp>
      </p:grpSp>
    </p:spTree>
    <p:extLst>
      <p:ext uri="{BB962C8B-B14F-4D97-AF65-F5344CB8AC3E}">
        <p14:creationId val="2247223637"/>
      </p:ext>
    </p:extLst>
  </p:cSld>
  <p:clrMapOvr>
    <a:masterClrMapping/>
  </p:clrMapOvr>
  <mc:AlternateContent>
    <mc:Choice Requires="p14">
      <p:transition p14:dur="1500" spd="slow">
        <p14:flip dir="r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accel="10000" fill="hold" id="9" nodeType="afterEffect" presetClass="emph" presetID="6" presetSubtype="0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dur="500" fill="hold" id="10"/>
                                        <p:tgtEl>
                                          <p:spTgt spid="2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decel="10000" fill="hold" id="12" nodeType="afterEffect" presetClass="emph" presetID="6" presetSubtype="0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dur="500" fill="hold" id="13"/>
                                        <p:tgtEl>
                                          <p:spTgt spid="2"/>
                                        </p:tgtEl>
                                      </p:cBhvr>
                                      <p:by x="80000" y="8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1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7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19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accel="10000" fill="hold" id="23" nodeType="afterEffect" presetClass="emph" presetID="6" presetSubtype="0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dur="500" fill="hold" id="24"/>
                                        <p:tgtEl>
                                          <p:spTgt spid="3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decel="10000" fill="hold" id="26" nodeType="afterEffect" presetClass="emph" presetID="6" presetSubtype="0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dur="500" fill="hold" id="27"/>
                                        <p:tgtEl>
                                          <p:spTgt spid="3"/>
                                        </p:tgtEl>
                                      </p:cBhvr>
                                      <p:by x="80000" y="8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id="2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1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2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id="33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5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6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accel="10000" fill="hold" id="37" nodeType="afterEffect" presetClass="emph" presetID="6" presetSubtype="0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dur="500" fill="hold" id="38"/>
                                        <p:tgtEl>
                                          <p:spTgt spid="20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9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decel="10000" fill="hold" id="40" nodeType="afterEffect" presetClass="emph" presetID="6" presetSubtype="0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dur="500" fill="hold" id="41"/>
                                        <p:tgtEl>
                                          <p:spTgt spid="20"/>
                                        </p:tgtEl>
                                      </p:cBhvr>
                                      <p:by x="80000" y="8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2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fill="hold" id="43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5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6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fill="hold" id="47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9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0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accel="10000" fill="hold" id="51" nodeType="afterEffect" presetClass="emph" presetID="6" presetSubtype="0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dur="500" fill="hold" id="52"/>
                                        <p:tgtEl>
                                          <p:spTgt spid="22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3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decel="10000" fill="hold" id="54" nodeType="afterEffect" presetClass="emph" presetID="6" presetSubtype="0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dur="500" fill="hold" id="55"/>
                                        <p:tgtEl>
                                          <p:spTgt spid="22"/>
                                        </p:tgtEl>
                                      </p:cBhvr>
                                      <p:by x="80000" y="8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1524" y="0"/>
            <a:ext cx="12190476" cy="6858858"/>
          </a:xfrm>
          <a:prstGeom prst="rect">
            <a:avLst/>
          </a:prstGeom>
        </p:spPr>
      </p:pic>
      <p:sp>
        <p:nvSpPr>
          <p:cNvPr id="28" name="文本框 27"/>
          <p:cNvSpPr txBox="1"/>
          <p:nvPr/>
        </p:nvSpPr>
        <p:spPr>
          <a:xfrm>
            <a:off x="9869467" y="170571"/>
            <a:ext cx="2322533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z="2800">
                <a:solidFill>
                  <a:srgbClr val="0071C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APRT2</a:t>
            </a:r>
          </a:p>
        </p:txBody>
      </p:sp>
      <p:cxnSp>
        <p:nvCxnSpPr>
          <p:cNvPr id="21" name="直接连接符 20"/>
          <p:cNvCxnSpPr/>
          <p:nvPr/>
        </p:nvCxnSpPr>
        <p:spPr>
          <a:xfrm flipH="1">
            <a:off x="5829319" y="3177078"/>
            <a:ext cx="743759" cy="180938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连接符 23"/>
          <p:cNvCxnSpPr/>
          <p:nvPr/>
        </p:nvCxnSpPr>
        <p:spPr>
          <a:xfrm>
            <a:off x="5817704" y="4986461"/>
            <a:ext cx="2955235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连接符 26"/>
          <p:cNvCxnSpPr/>
          <p:nvPr/>
        </p:nvCxnSpPr>
        <p:spPr>
          <a:xfrm flipV="1">
            <a:off x="6573078" y="2516036"/>
            <a:ext cx="1789044" cy="66104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接连接符 29"/>
          <p:cNvCxnSpPr/>
          <p:nvPr/>
        </p:nvCxnSpPr>
        <p:spPr>
          <a:xfrm>
            <a:off x="8362122" y="2516036"/>
            <a:ext cx="410817" cy="247042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接连接符 54"/>
          <p:cNvCxnSpPr/>
          <p:nvPr/>
        </p:nvCxnSpPr>
        <p:spPr>
          <a:xfrm flipH="1">
            <a:off x="4352919" y="2473917"/>
            <a:ext cx="1848279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文本框 55"/>
          <p:cNvSpPr txBox="1"/>
          <p:nvPr/>
        </p:nvSpPr>
        <p:spPr>
          <a:xfrm>
            <a:off x="4511854" y="2094670"/>
            <a:ext cx="1584908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>
                <a:solidFill>
                  <a:srgbClr val="0071C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此处添加标题</a:t>
            </a:r>
          </a:p>
        </p:txBody>
      </p:sp>
      <p:cxnSp>
        <p:nvCxnSpPr>
          <p:cNvPr id="57" name="直接连接符 56"/>
          <p:cNvCxnSpPr/>
          <p:nvPr/>
        </p:nvCxnSpPr>
        <p:spPr>
          <a:xfrm flipV="1">
            <a:off x="8361972" y="1882385"/>
            <a:ext cx="410967" cy="662199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接连接符 60"/>
          <p:cNvCxnSpPr/>
          <p:nvPr/>
        </p:nvCxnSpPr>
        <p:spPr>
          <a:xfrm flipH="1">
            <a:off x="8772939" y="1882385"/>
            <a:ext cx="1848279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文本框 61"/>
          <p:cNvSpPr txBox="1"/>
          <p:nvPr/>
        </p:nvSpPr>
        <p:spPr>
          <a:xfrm>
            <a:off x="8897560" y="1513053"/>
            <a:ext cx="1584908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>
                <a:solidFill>
                  <a:srgbClr val="0071C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此处添加标题</a:t>
            </a:r>
          </a:p>
        </p:txBody>
      </p:sp>
      <p:cxnSp>
        <p:nvCxnSpPr>
          <p:cNvPr id="63" name="直接连接符 62"/>
          <p:cNvCxnSpPr/>
          <p:nvPr/>
        </p:nvCxnSpPr>
        <p:spPr>
          <a:xfrm flipH="1" flipV="1">
            <a:off x="5468420" y="4282994"/>
            <a:ext cx="355578" cy="706798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接连接符 63"/>
          <p:cNvCxnSpPr/>
          <p:nvPr/>
        </p:nvCxnSpPr>
        <p:spPr>
          <a:xfrm flipH="1">
            <a:off x="3603989" y="4282994"/>
            <a:ext cx="1848279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接连接符 64"/>
          <p:cNvCxnSpPr/>
          <p:nvPr/>
        </p:nvCxnSpPr>
        <p:spPr>
          <a:xfrm flipV="1">
            <a:off x="8774621" y="4343722"/>
            <a:ext cx="410967" cy="662199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接连接符 65"/>
          <p:cNvCxnSpPr/>
          <p:nvPr/>
        </p:nvCxnSpPr>
        <p:spPr>
          <a:xfrm flipH="1">
            <a:off x="9185588" y="4343722"/>
            <a:ext cx="1848279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文本框 66"/>
          <p:cNvSpPr txBox="1"/>
          <p:nvPr/>
        </p:nvSpPr>
        <p:spPr>
          <a:xfrm>
            <a:off x="3812809" y="3936158"/>
            <a:ext cx="1584908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>
                <a:solidFill>
                  <a:srgbClr val="0071C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此处添加标题</a:t>
            </a:r>
          </a:p>
        </p:txBody>
      </p:sp>
      <p:sp>
        <p:nvSpPr>
          <p:cNvPr id="68" name="文本框 67"/>
          <p:cNvSpPr txBox="1"/>
          <p:nvPr/>
        </p:nvSpPr>
        <p:spPr>
          <a:xfrm>
            <a:off x="9303191" y="4011495"/>
            <a:ext cx="1584908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>
                <a:solidFill>
                  <a:srgbClr val="0071C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此处添加标题</a:t>
            </a:r>
          </a:p>
        </p:txBody>
      </p:sp>
      <p:sp>
        <p:nvSpPr>
          <p:cNvPr id="69" name="文本框 68"/>
          <p:cNvSpPr txBox="1"/>
          <p:nvPr/>
        </p:nvSpPr>
        <p:spPr>
          <a:xfrm>
            <a:off x="4291849" y="2496432"/>
            <a:ext cx="1905159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1600"/>
              <a:t>点击此处添加内容点击此处添加内容</a:t>
            </a:r>
          </a:p>
        </p:txBody>
      </p:sp>
      <p:sp>
        <p:nvSpPr>
          <p:cNvPr id="70" name="文本框 69"/>
          <p:cNvSpPr txBox="1"/>
          <p:nvPr/>
        </p:nvSpPr>
        <p:spPr>
          <a:xfrm>
            <a:off x="8880438" y="1938504"/>
            <a:ext cx="1905159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1600"/>
              <a:t>点击此处添加内容点击此处添加内容</a:t>
            </a:r>
          </a:p>
        </p:txBody>
      </p:sp>
      <p:sp>
        <p:nvSpPr>
          <p:cNvPr id="71" name="文本框 70"/>
          <p:cNvSpPr txBox="1"/>
          <p:nvPr/>
        </p:nvSpPr>
        <p:spPr>
          <a:xfrm>
            <a:off x="3583498" y="4325591"/>
            <a:ext cx="1905159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1600"/>
              <a:t>点击此处添加内容点击此处添加内容</a:t>
            </a:r>
          </a:p>
        </p:txBody>
      </p:sp>
      <p:sp>
        <p:nvSpPr>
          <p:cNvPr id="72" name="文本框 71"/>
          <p:cNvSpPr txBox="1"/>
          <p:nvPr/>
        </p:nvSpPr>
        <p:spPr>
          <a:xfrm>
            <a:off x="9299265" y="4383474"/>
            <a:ext cx="1905159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1600"/>
              <a:t>点击此处添加内容点击此处添加内容</a:t>
            </a:r>
          </a:p>
        </p:txBody>
      </p:sp>
      <p:grpSp>
        <p:nvGrpSpPr>
          <p:cNvPr id="20" name="组合 19"/>
          <p:cNvGrpSpPr/>
          <p:nvPr/>
        </p:nvGrpSpPr>
        <p:grpSpPr>
          <a:xfrm>
            <a:off x="6000117" y="2612892"/>
            <a:ext cx="998213" cy="977851"/>
            <a:chOff x="5994890" y="2625067"/>
            <a:chExt cx="998213" cy="977851"/>
          </a:xfrm>
        </p:grpSpPr>
        <p:sp>
          <p:nvSpPr>
            <p:cNvPr id="36" name="任意多边形 35"/>
            <p:cNvSpPr/>
            <p:nvPr/>
          </p:nvSpPr>
          <p:spPr>
            <a:xfrm>
              <a:off x="6404894" y="3044727"/>
              <a:ext cx="561647" cy="558191"/>
            </a:xfrm>
            <a:custGeom>
              <a:gdLst>
                <a:gd fmla="*/ 554353 w 561647" name="connsiteX0"/>
                <a:gd fmla="*/ 0 h 558191" name="connsiteY0"/>
                <a:gd fmla="*/ 561647 w 561647" name="connsiteX1"/>
                <a:gd fmla="*/ 72355 h 558191" name="connsiteY1"/>
                <a:gd fmla="*/ 75811 w 561647" name="connsiteX2"/>
                <a:gd fmla="*/ 558191 h 558191" name="connsiteY2"/>
                <a:gd fmla="*/ 0 w 561647" name="connsiteX3"/>
                <a:gd fmla="*/ 550549 h 558191" name="connsiteY3"/>
                <a:gd fmla="*/ 168034 w 561647" name="connsiteX4"/>
                <a:gd fmla="*/ 141235 h 558191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558191" w="561647">
                  <a:moveTo>
                    <a:pt x="554353" y="0"/>
                  </a:moveTo>
                  <a:lnTo>
                    <a:pt x="561647" y="72355"/>
                  </a:lnTo>
                  <a:cubicBezTo>
                    <a:pt x="561647" y="340675"/>
                    <a:pt x="344131" y="558191"/>
                    <a:pt x="75811" y="558191"/>
                  </a:cubicBezTo>
                  <a:lnTo>
                    <a:pt x="0" y="550549"/>
                  </a:lnTo>
                  <a:lnTo>
                    <a:pt x="168034" y="141235"/>
                  </a:lnTo>
                  <a:close/>
                </a:path>
              </a:pathLst>
            </a:custGeom>
            <a:solidFill>
              <a:srgbClr val="0071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grpSp>
          <p:nvGrpSpPr>
            <p:cNvPr id="2" name="组合 1"/>
            <p:cNvGrpSpPr/>
            <p:nvPr/>
          </p:nvGrpSpPr>
          <p:grpSpPr>
            <a:xfrm>
              <a:off x="5994890" y="2625067"/>
              <a:ext cx="998213" cy="971671"/>
              <a:chOff x="5994890" y="2625067"/>
              <a:chExt cx="998213" cy="971671"/>
            </a:xfrm>
          </p:grpSpPr>
          <p:sp>
            <p:nvSpPr>
              <p:cNvPr id="35" name="椭圆 34"/>
              <p:cNvSpPr/>
              <p:nvPr/>
            </p:nvSpPr>
            <p:spPr>
              <a:xfrm>
                <a:off x="5994890" y="2625067"/>
                <a:ext cx="971671" cy="971671"/>
              </a:xfrm>
              <a:prstGeom prst="ellipse">
                <a:avLst/>
              </a:prstGeom>
              <a:noFill/>
              <a:ln>
                <a:solidFill>
                  <a:srgbClr val="0071C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73" name="文本框 72"/>
              <p:cNvSpPr txBox="1"/>
              <p:nvPr/>
            </p:nvSpPr>
            <p:spPr>
              <a:xfrm>
                <a:off x="6515973" y="3130538"/>
                <a:ext cx="477129" cy="45720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r>
                  <a:rPr altLang="zh-CN" b="1" lang="en-US" sz="2400">
                    <a:solidFill>
                      <a:schemeClr val="bg1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rPr>
                  <a:t>1</a:t>
                </a:r>
              </a:p>
            </p:txBody>
          </p:sp>
        </p:grpSp>
      </p:grpSp>
      <p:grpSp>
        <p:nvGrpSpPr>
          <p:cNvPr id="25" name="组合 24"/>
          <p:cNvGrpSpPr/>
          <p:nvPr/>
        </p:nvGrpSpPr>
        <p:grpSpPr>
          <a:xfrm>
            <a:off x="7742710" y="2093047"/>
            <a:ext cx="971671" cy="997881"/>
            <a:chOff x="7742710" y="2093047"/>
            <a:chExt cx="971671" cy="997881"/>
          </a:xfrm>
        </p:grpSpPr>
        <p:sp>
          <p:nvSpPr>
            <p:cNvPr id="48" name="任意多边形 47"/>
            <p:cNvSpPr/>
            <p:nvPr/>
          </p:nvSpPr>
          <p:spPr>
            <a:xfrm>
              <a:off x="7771980" y="2523902"/>
              <a:ext cx="665476" cy="544147"/>
            </a:xfrm>
            <a:custGeom>
              <a:gdLst>
                <a:gd fmla="*/ 583184 w 665476" name="connsiteX0"/>
                <a:gd fmla="*/ 0 h 544147" name="connsiteY0"/>
                <a:gd fmla="*/ 665476 w 665476" name="connsiteX1"/>
                <a:gd fmla="*/ 495277 h 544147" name="connsiteY1"/>
                <a:gd fmla="*/ 645779 w 665476" name="connsiteX2"/>
                <a:gd fmla="*/ 505968 h 544147" name="connsiteY2"/>
                <a:gd fmla="*/ 456670 w 665476" name="connsiteX3"/>
                <a:gd fmla="*/ 544147 h 544147" name="connsiteY3"/>
                <a:gd fmla="*/ 9014 w 665476" name="connsiteX4"/>
                <a:gd fmla="*/ 247421 h 544147" name="connsiteY4"/>
                <a:gd fmla="*/ 0 w 665476" name="connsiteX5"/>
                <a:gd fmla="*/ 218384 h 544147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544147" w="665476">
                  <a:moveTo>
                    <a:pt x="583184" y="0"/>
                  </a:moveTo>
                  <a:lnTo>
                    <a:pt x="665476" y="495277"/>
                  </a:lnTo>
                  <a:lnTo>
                    <a:pt x="645779" y="505968"/>
                  </a:lnTo>
                  <a:cubicBezTo>
                    <a:pt x="587655" y="530552"/>
                    <a:pt x="523750" y="544147"/>
                    <a:pt x="456670" y="544147"/>
                  </a:cubicBezTo>
                  <a:cubicBezTo>
                    <a:pt x="255430" y="544147"/>
                    <a:pt x="82768" y="421794"/>
                    <a:pt x="9014" y="247421"/>
                  </a:cubicBezTo>
                  <a:lnTo>
                    <a:pt x="0" y="218384"/>
                  </a:lnTo>
                  <a:close/>
                </a:path>
              </a:pathLst>
            </a:custGeom>
            <a:solidFill>
              <a:srgbClr val="0071C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9" name="椭圆 48"/>
            <p:cNvSpPr/>
            <p:nvPr/>
          </p:nvSpPr>
          <p:spPr>
            <a:xfrm>
              <a:off x="7742710" y="2093047"/>
              <a:ext cx="971671" cy="971671"/>
            </a:xfrm>
            <a:prstGeom prst="ellipse">
              <a:avLst/>
            </a:prstGeom>
            <a:noFill/>
            <a:ln>
              <a:solidFill>
                <a:srgbClr val="0071C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4" name="文本框 73"/>
            <p:cNvSpPr txBox="1"/>
            <p:nvPr/>
          </p:nvSpPr>
          <p:spPr>
            <a:xfrm>
              <a:off x="7994531" y="2567708"/>
              <a:ext cx="624315" cy="518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b="1" lang="en-US" sz="2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2</a:t>
              </a: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8228371" y="4425387"/>
            <a:ext cx="971671" cy="971671"/>
            <a:chOff x="8228371" y="4425387"/>
            <a:chExt cx="971671" cy="971671"/>
          </a:xfrm>
        </p:grpSpPr>
        <p:sp>
          <p:nvSpPr>
            <p:cNvPr id="50" name="任意多边形 49"/>
            <p:cNvSpPr/>
            <p:nvPr/>
          </p:nvSpPr>
          <p:spPr>
            <a:xfrm>
              <a:off x="8228546" y="4428430"/>
              <a:ext cx="544395" cy="554700"/>
            </a:xfrm>
            <a:custGeom>
              <a:gdLst>
                <a:gd fmla="*/ 452229 w 544395" name="connsiteX0"/>
                <a:gd fmla="*/ 0 h 554700" name="connsiteY0"/>
                <a:gd fmla="*/ 544395 w 544395" name="connsiteX1"/>
                <a:gd fmla="*/ 554700 h 554700" name="connsiteY1"/>
                <a:gd fmla="*/ 7144 w 544395" name="connsiteX2"/>
                <a:gd fmla="*/ 553312 h 554700" name="connsiteY2"/>
                <a:gd fmla="*/ 0 w 544395" name="connsiteX3"/>
                <a:gd fmla="*/ 482448 h 554700" name="connsiteY3"/>
                <a:gd fmla="*/ 387923 w 544395" name="connsiteX4"/>
                <a:gd fmla="*/ 6483 h 554700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554700" w="544395">
                  <a:moveTo>
                    <a:pt x="452229" y="0"/>
                  </a:moveTo>
                  <a:lnTo>
                    <a:pt x="544395" y="554700"/>
                  </a:lnTo>
                  <a:lnTo>
                    <a:pt x="7144" y="553312"/>
                  </a:lnTo>
                  <a:lnTo>
                    <a:pt x="0" y="482448"/>
                  </a:lnTo>
                  <a:cubicBezTo>
                    <a:pt x="0" y="247668"/>
                    <a:pt x="166536" y="51785"/>
                    <a:pt x="387923" y="6483"/>
                  </a:cubicBezTo>
                  <a:close/>
                </a:path>
              </a:pathLst>
            </a:custGeom>
            <a:solidFill>
              <a:srgbClr val="0071C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1" name="椭圆 50"/>
            <p:cNvSpPr/>
            <p:nvPr/>
          </p:nvSpPr>
          <p:spPr>
            <a:xfrm>
              <a:off x="8228371" y="4425387"/>
              <a:ext cx="971671" cy="971671"/>
            </a:xfrm>
            <a:prstGeom prst="ellipse">
              <a:avLst/>
            </a:prstGeom>
            <a:noFill/>
            <a:ln>
              <a:solidFill>
                <a:srgbClr val="0071C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5" name="文本框 74"/>
            <p:cNvSpPr txBox="1"/>
            <p:nvPr/>
          </p:nvSpPr>
          <p:spPr>
            <a:xfrm>
              <a:off x="8344858" y="4494096"/>
              <a:ext cx="369522" cy="518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b="1" lang="en-US" sz="2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3</a:t>
              </a: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5517741" y="4347223"/>
            <a:ext cx="971671" cy="971671"/>
            <a:chOff x="5517741" y="4347223"/>
            <a:chExt cx="971671" cy="971671"/>
          </a:xfrm>
        </p:grpSpPr>
        <p:sp>
          <p:nvSpPr>
            <p:cNvPr id="45" name="任意多边形 44"/>
            <p:cNvSpPr/>
            <p:nvPr/>
          </p:nvSpPr>
          <p:spPr>
            <a:xfrm>
              <a:off x="5824000" y="4356310"/>
              <a:ext cx="656727" cy="630232"/>
            </a:xfrm>
            <a:custGeom>
              <a:gdLst>
                <a:gd fmla="*/ 261031 w 656727" name="connsiteX0"/>
                <a:gd fmla="*/ 0 h 630232" name="connsiteY0"/>
                <a:gd fmla="*/ 268804 w 656727" name="connsiteX1"/>
                <a:gd fmla="*/ 784 h 630232" name="connsiteY1"/>
                <a:gd fmla="*/ 656727 w 656727" name="connsiteX2"/>
                <a:gd fmla="*/ 476749 h 630232" name="connsiteY2"/>
                <a:gd fmla="*/ 646857 w 656727" name="connsiteX3"/>
                <a:gd fmla="*/ 574662 h 630232" name="connsiteY3"/>
                <a:gd fmla="*/ 629607 w 656727" name="connsiteX4"/>
                <a:gd fmla="*/ 630232 h 630232" name="connsiteY4"/>
                <a:gd fmla="*/ 0 w 656727" name="connsiteX5"/>
                <a:gd fmla="*/ 628605 h 630232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630232" w="656727">
                  <a:moveTo>
                    <a:pt x="261031" y="0"/>
                  </a:moveTo>
                  <a:lnTo>
                    <a:pt x="268804" y="784"/>
                  </a:lnTo>
                  <a:cubicBezTo>
                    <a:pt x="490192" y="46086"/>
                    <a:pt x="656727" y="241969"/>
                    <a:pt x="656727" y="476749"/>
                  </a:cubicBezTo>
                  <a:cubicBezTo>
                    <a:pt x="656727" y="510289"/>
                    <a:pt x="653329" y="543035"/>
                    <a:pt x="646857" y="574662"/>
                  </a:cubicBezTo>
                  <a:lnTo>
                    <a:pt x="629607" y="630232"/>
                  </a:lnTo>
                  <a:lnTo>
                    <a:pt x="0" y="628605"/>
                  </a:lnTo>
                  <a:close/>
                </a:path>
              </a:pathLst>
            </a:custGeom>
            <a:solidFill>
              <a:srgbClr val="0071C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6" name="椭圆 45"/>
            <p:cNvSpPr/>
            <p:nvPr/>
          </p:nvSpPr>
          <p:spPr>
            <a:xfrm>
              <a:off x="5517741" y="4347223"/>
              <a:ext cx="971671" cy="971671"/>
            </a:xfrm>
            <a:prstGeom prst="ellipse">
              <a:avLst/>
            </a:prstGeom>
            <a:noFill/>
            <a:ln>
              <a:solidFill>
                <a:srgbClr val="0071C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6" name="文本框 75"/>
            <p:cNvSpPr txBox="1"/>
            <p:nvPr/>
          </p:nvSpPr>
          <p:spPr>
            <a:xfrm>
              <a:off x="5998673" y="4472329"/>
              <a:ext cx="344977" cy="518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b="1" lang="en-US" sz="2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4</a:t>
              </a:r>
            </a:p>
          </p:txBody>
        </p:sp>
      </p:grpSp>
      <p:cxnSp>
        <p:nvCxnSpPr>
          <p:cNvPr id="58" name="直接连接符 57"/>
          <p:cNvCxnSpPr/>
          <p:nvPr/>
        </p:nvCxnSpPr>
        <p:spPr>
          <a:xfrm flipH="1" flipV="1">
            <a:off x="6228732" y="2473917"/>
            <a:ext cx="349333" cy="693604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矩形 76"/>
          <p:cNvSpPr/>
          <p:nvPr/>
        </p:nvSpPr>
        <p:spPr>
          <a:xfrm>
            <a:off x="0" y="0"/>
            <a:ext cx="3396343" cy="6858858"/>
          </a:xfrm>
          <a:prstGeom prst="rect">
            <a:avLst/>
          </a:prstGeom>
          <a:solidFill>
            <a:srgbClr val="0071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78" name="组合 77"/>
          <p:cNvGrpSpPr/>
          <p:nvPr/>
        </p:nvGrpSpPr>
        <p:grpSpPr>
          <a:xfrm>
            <a:off x="442560" y="278293"/>
            <a:ext cx="2511219" cy="1258018"/>
            <a:chOff x="0" y="112403"/>
            <a:chExt cx="2511219" cy="1258018"/>
          </a:xfrm>
        </p:grpSpPr>
        <p:sp>
          <p:nvSpPr>
            <p:cNvPr id="79" name="文本框 78"/>
            <p:cNvSpPr txBox="1"/>
            <p:nvPr/>
          </p:nvSpPr>
          <p:spPr>
            <a:xfrm>
              <a:off x="0" y="112403"/>
              <a:ext cx="1857828" cy="8229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b="1" lang="zh-CN" sz="4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目录</a:t>
              </a:r>
            </a:p>
          </p:txBody>
        </p:sp>
        <p:sp>
          <p:nvSpPr>
            <p:cNvPr id="80" name="文本框 79"/>
            <p:cNvSpPr txBox="1"/>
            <p:nvPr/>
          </p:nvSpPr>
          <p:spPr>
            <a:xfrm>
              <a:off x="188686" y="847201"/>
              <a:ext cx="2322533" cy="518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b="1" lang="en-US" sz="2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CONTENTS</a:t>
              </a:r>
            </a:p>
          </p:txBody>
        </p:sp>
      </p:grpSp>
      <p:sp>
        <p:nvSpPr>
          <p:cNvPr id="81" name="文本框 80"/>
          <p:cNvSpPr txBox="1"/>
          <p:nvPr/>
        </p:nvSpPr>
        <p:spPr>
          <a:xfrm>
            <a:off x="886631" y="1992816"/>
            <a:ext cx="181176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pc="300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选题意义</a:t>
            </a:r>
          </a:p>
        </p:txBody>
      </p:sp>
      <p:sp>
        <p:nvSpPr>
          <p:cNvPr id="82" name="文本框 81"/>
          <p:cNvSpPr txBox="1"/>
          <p:nvPr/>
        </p:nvSpPr>
        <p:spPr>
          <a:xfrm>
            <a:off x="886630" y="3412938"/>
            <a:ext cx="181176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pc="300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分析方法</a:t>
            </a:r>
          </a:p>
        </p:txBody>
      </p:sp>
      <p:sp>
        <p:nvSpPr>
          <p:cNvPr id="83" name="文本框 82"/>
          <p:cNvSpPr txBox="1"/>
          <p:nvPr/>
        </p:nvSpPr>
        <p:spPr>
          <a:xfrm>
            <a:off x="886630" y="4122999"/>
            <a:ext cx="181176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pc="300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实践运用</a:t>
            </a:r>
          </a:p>
        </p:txBody>
      </p:sp>
      <p:sp>
        <p:nvSpPr>
          <p:cNvPr id="84" name="文本框 83"/>
          <p:cNvSpPr txBox="1"/>
          <p:nvPr/>
        </p:nvSpPr>
        <p:spPr>
          <a:xfrm>
            <a:off x="886630" y="4833059"/>
            <a:ext cx="181176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pc="300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总结建议</a:t>
            </a:r>
          </a:p>
        </p:txBody>
      </p:sp>
      <p:sp>
        <p:nvSpPr>
          <p:cNvPr id="85" name="矩形 84"/>
          <p:cNvSpPr/>
          <p:nvPr/>
        </p:nvSpPr>
        <p:spPr>
          <a:xfrm>
            <a:off x="631246" y="2162901"/>
            <a:ext cx="216416" cy="2164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86" name="组合 85"/>
          <p:cNvGrpSpPr/>
          <p:nvPr/>
        </p:nvGrpSpPr>
        <p:grpSpPr>
          <a:xfrm>
            <a:off x="1081186" y="2702877"/>
            <a:ext cx="2067145" cy="523220"/>
            <a:chOff x="1052158" y="2702877"/>
            <a:chExt cx="2067145" cy="523220"/>
          </a:xfrm>
        </p:grpSpPr>
        <p:sp>
          <p:nvSpPr>
            <p:cNvPr id="87" name="文本框 86"/>
            <p:cNvSpPr txBox="1"/>
            <p:nvPr/>
          </p:nvSpPr>
          <p:spPr>
            <a:xfrm>
              <a:off x="1307542" y="2702877"/>
              <a:ext cx="1811761" cy="518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b="1" lang="zh-CN" spc="300" sz="2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主要内容</a:t>
              </a:r>
            </a:p>
          </p:txBody>
        </p:sp>
        <p:sp>
          <p:nvSpPr>
            <p:cNvPr id="88" name="矩形 87"/>
            <p:cNvSpPr/>
            <p:nvPr/>
          </p:nvSpPr>
          <p:spPr>
            <a:xfrm>
              <a:off x="1052158" y="2860061"/>
              <a:ext cx="216416" cy="2164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89" name="矩形 88"/>
          <p:cNvSpPr/>
          <p:nvPr/>
        </p:nvSpPr>
        <p:spPr>
          <a:xfrm>
            <a:off x="631246" y="3566340"/>
            <a:ext cx="216416" cy="2164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0" name="矩形 89"/>
          <p:cNvSpPr/>
          <p:nvPr/>
        </p:nvSpPr>
        <p:spPr>
          <a:xfrm>
            <a:off x="631246" y="4272619"/>
            <a:ext cx="216416" cy="2164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1" name="矩形 90"/>
          <p:cNvSpPr/>
          <p:nvPr/>
        </p:nvSpPr>
        <p:spPr>
          <a:xfrm>
            <a:off x="631246" y="4986461"/>
            <a:ext cx="216416" cy="2164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2789201739"/>
      </p:ext>
    </p:extLst>
  </p:cSld>
  <p:clrMapOvr>
    <a:masterClrMapping/>
  </p:clrMapOvr>
  <mc:AlternateContent>
    <mc:Choice Requires="p14">
      <p:transition p14:dur="1500" spd="slow">
        <p14:flip dir="r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7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1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3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5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17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19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21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3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25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27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29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31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2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grpId="0" id="33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35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6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grpId="0" id="37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39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0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id="41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3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4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id="45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47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8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fill="hold" id="4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51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2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fill="hold" grpId="0" id="53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55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6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fill="hold" grpId="0" id="57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59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0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fill="hold" id="61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63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4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fill="hold" id="6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67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8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fill="hold" id="6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1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2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fill="hold" grpId="0" id="73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5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6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fill="hold" grpId="0" id="77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9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0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fill="hold" id="81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83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4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fill="hold" id="85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87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8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fill="hold" id="89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91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2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fill="hold" grpId="0" id="93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95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6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fill="hold" grpId="0" id="97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99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6"/>
      <p:bldP grpId="0" spid="62"/>
      <p:bldP grpId="0" spid="67"/>
      <p:bldP grpId="0" spid="68"/>
      <p:bldP grpId="0" spid="69"/>
      <p:bldP grpId="0" spid="70"/>
      <p:bldP grpId="0" spid="71"/>
      <p:bldP grpId="0" spid="72"/>
    </p:bldLst>
  </p:timing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1524" y="0"/>
            <a:ext cx="12190476" cy="6858858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0" y="0"/>
            <a:ext cx="3396343" cy="6858858"/>
          </a:xfrm>
          <a:prstGeom prst="rect">
            <a:avLst/>
          </a:prstGeom>
          <a:solidFill>
            <a:srgbClr val="0071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10" name="组合 9"/>
          <p:cNvGrpSpPr/>
          <p:nvPr/>
        </p:nvGrpSpPr>
        <p:grpSpPr>
          <a:xfrm>
            <a:off x="442560" y="278293"/>
            <a:ext cx="2511219" cy="1258018"/>
            <a:chOff x="0" y="112403"/>
            <a:chExt cx="2511219" cy="1258018"/>
          </a:xfrm>
        </p:grpSpPr>
        <p:sp>
          <p:nvSpPr>
            <p:cNvPr id="7" name="文本框 6"/>
            <p:cNvSpPr txBox="1"/>
            <p:nvPr/>
          </p:nvSpPr>
          <p:spPr>
            <a:xfrm>
              <a:off x="0" y="112403"/>
              <a:ext cx="1857828" cy="8229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b="1" lang="zh-CN" sz="4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目录</a:t>
              </a: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188686" y="847201"/>
              <a:ext cx="2322533" cy="518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b="1" lang="en-US" sz="2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CONTENTS</a:t>
              </a: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631246" y="1992816"/>
            <a:ext cx="2067146" cy="523220"/>
            <a:chOff x="631246" y="1992816"/>
            <a:chExt cx="2067146" cy="523220"/>
          </a:xfrm>
        </p:grpSpPr>
        <p:sp>
          <p:nvSpPr>
            <p:cNvPr id="9" name="文本框 8"/>
            <p:cNvSpPr txBox="1"/>
            <p:nvPr/>
          </p:nvSpPr>
          <p:spPr>
            <a:xfrm>
              <a:off x="886631" y="1992816"/>
              <a:ext cx="1811761" cy="518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b="1" lang="zh-CN" spc="300" sz="2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选题意义</a:t>
              </a:r>
            </a:p>
          </p:txBody>
        </p:sp>
        <p:sp>
          <p:nvSpPr>
            <p:cNvPr id="15" name="矩形 14"/>
            <p:cNvSpPr/>
            <p:nvPr/>
          </p:nvSpPr>
          <p:spPr>
            <a:xfrm>
              <a:off x="631246" y="2162901"/>
              <a:ext cx="216416" cy="2164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631246" y="2702877"/>
            <a:ext cx="2067145" cy="523220"/>
            <a:chOff x="631246" y="2702877"/>
            <a:chExt cx="2067145" cy="523220"/>
          </a:xfrm>
        </p:grpSpPr>
        <p:sp>
          <p:nvSpPr>
            <p:cNvPr id="11" name="文本框 10"/>
            <p:cNvSpPr txBox="1"/>
            <p:nvPr/>
          </p:nvSpPr>
          <p:spPr>
            <a:xfrm>
              <a:off x="886630" y="2702877"/>
              <a:ext cx="1811761" cy="518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b="1" lang="zh-CN" spc="300" sz="2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主要内容</a:t>
              </a:r>
            </a:p>
          </p:txBody>
        </p:sp>
        <p:sp>
          <p:nvSpPr>
            <p:cNvPr id="16" name="矩形 15"/>
            <p:cNvSpPr/>
            <p:nvPr/>
          </p:nvSpPr>
          <p:spPr>
            <a:xfrm>
              <a:off x="631246" y="2860061"/>
              <a:ext cx="216416" cy="2164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631246" y="3412938"/>
            <a:ext cx="2067145" cy="523220"/>
            <a:chOff x="631246" y="3412938"/>
            <a:chExt cx="2067145" cy="523220"/>
          </a:xfrm>
        </p:grpSpPr>
        <p:sp>
          <p:nvSpPr>
            <p:cNvPr id="12" name="文本框 11"/>
            <p:cNvSpPr txBox="1"/>
            <p:nvPr/>
          </p:nvSpPr>
          <p:spPr>
            <a:xfrm>
              <a:off x="886630" y="3412938"/>
              <a:ext cx="1811761" cy="518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b="1" lang="zh-CN" spc="300" sz="2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分析方法</a:t>
              </a:r>
            </a:p>
          </p:txBody>
        </p:sp>
        <p:sp>
          <p:nvSpPr>
            <p:cNvPr id="17" name="矩形 16"/>
            <p:cNvSpPr/>
            <p:nvPr/>
          </p:nvSpPr>
          <p:spPr>
            <a:xfrm>
              <a:off x="631246" y="3566340"/>
              <a:ext cx="216416" cy="2164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631246" y="4122999"/>
            <a:ext cx="2067145" cy="523220"/>
            <a:chOff x="631246" y="4122999"/>
            <a:chExt cx="2067145" cy="523220"/>
          </a:xfrm>
        </p:grpSpPr>
        <p:sp>
          <p:nvSpPr>
            <p:cNvPr id="13" name="文本框 12"/>
            <p:cNvSpPr txBox="1"/>
            <p:nvPr/>
          </p:nvSpPr>
          <p:spPr>
            <a:xfrm>
              <a:off x="886630" y="4122999"/>
              <a:ext cx="1811761" cy="518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b="1" lang="zh-CN" spc="300" sz="2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实践运用</a:t>
              </a:r>
            </a:p>
          </p:txBody>
        </p:sp>
        <p:sp>
          <p:nvSpPr>
            <p:cNvPr id="18" name="矩形 17"/>
            <p:cNvSpPr/>
            <p:nvPr/>
          </p:nvSpPr>
          <p:spPr>
            <a:xfrm>
              <a:off x="631246" y="4272619"/>
              <a:ext cx="216416" cy="2164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631246" y="4833059"/>
            <a:ext cx="2067145" cy="523220"/>
            <a:chOff x="631246" y="4833059"/>
            <a:chExt cx="2067145" cy="523220"/>
          </a:xfrm>
        </p:grpSpPr>
        <p:sp>
          <p:nvSpPr>
            <p:cNvPr id="14" name="文本框 13"/>
            <p:cNvSpPr txBox="1"/>
            <p:nvPr/>
          </p:nvSpPr>
          <p:spPr>
            <a:xfrm>
              <a:off x="886630" y="4833058"/>
              <a:ext cx="1811761" cy="518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b="1" lang="zh-CN" spc="300" sz="2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总结建议</a:t>
              </a:r>
            </a:p>
          </p:txBody>
        </p:sp>
        <p:sp>
          <p:nvSpPr>
            <p:cNvPr id="19" name="矩形 18"/>
            <p:cNvSpPr/>
            <p:nvPr/>
          </p:nvSpPr>
          <p:spPr>
            <a:xfrm>
              <a:off x="631246" y="4986461"/>
              <a:ext cx="216416" cy="2164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6035979" y="2967764"/>
            <a:ext cx="3759297" cy="923330"/>
            <a:chOff x="6035979" y="2967764"/>
            <a:chExt cx="3759297" cy="923330"/>
          </a:xfrm>
        </p:grpSpPr>
        <p:sp>
          <p:nvSpPr>
            <p:cNvPr id="25" name="文本框 24"/>
            <p:cNvSpPr txBox="1"/>
            <p:nvPr/>
          </p:nvSpPr>
          <p:spPr>
            <a:xfrm>
              <a:off x="6834319" y="2967764"/>
              <a:ext cx="2960956" cy="9144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b="1" lang="zh-CN" sz="5400">
                  <a:solidFill>
                    <a:srgbClr val="0071C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分析方法</a:t>
              </a:r>
            </a:p>
          </p:txBody>
        </p:sp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/>
                </a:ext>
              </a:extLst>
            </a:blip>
            <a:stretch>
              <a:fillRect/>
            </a:stretch>
          </p:blipFill>
          <p:spPr>
            <a:xfrm>
              <a:off x="6035979" y="3049973"/>
              <a:ext cx="771075" cy="77107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val="1900535119"/>
      </p:ext>
    </p:extLst>
  </p:cSld>
  <p:clrMapOvr>
    <a:masterClrMapping/>
  </p:clrMapOvr>
  <mc:AlternateContent>
    <mc:Choice Requires="p14">
      <p:transition p14:dur="1500" spd="slow">
        <p14:flip dir="r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450" id="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450"/>
                            </p:stCondLst>
                            <p:childTnLst>
                              <p:par>
                                <p:cTn fill="hold" id="9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450" fill="hold" id="11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450" fill="hold" id="12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900"/>
                            </p:stCondLst>
                            <p:childTnLst>
                              <p:par>
                                <p:cTn fill="hold" id="14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450" fill="hold" id="16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450" fill="hold" id="1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1350"/>
                            </p:stCondLst>
                            <p:childTnLst>
                              <p:par>
                                <p:cTn fill="hold" id="19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450" fill="hold" id="21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450" fill="hold" id="22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3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fill="hold" id="24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450" fill="hold" id="26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450" fill="hold" id="27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fill="hold" id="29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450" fill="hold" id="31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450" fill="hold" id="32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3" nodeType="afterGroup">
                            <p:stCondLst>
                              <p:cond delay="2700"/>
                            </p:stCondLst>
                            <p:childTnLst>
                              <p:par>
                                <p:cTn fill="hold" id="34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450" fill="hold" id="36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450" fill="hold" id="37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8" nodeType="afterGroup">
                            <p:stCondLst>
                              <p:cond delay="3150"/>
                            </p:stCondLst>
                            <p:childTnLst>
                              <p:par>
                                <p:cTn accel="50000" decel="50000" fill="hold" id="39" nodeType="afterEffect" presetClass="path" presetID="63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06 1.85185E-06 L 0.03685 0.00139" pathEditMode="relative" ptsTypes="AA" rAng="0">
                                      <p:cBhvr>
                                        <p:cTn dur="750" fill="hold" id="4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36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1" nodeType="afterGroup">
                            <p:stCondLst>
                              <p:cond delay="3900"/>
                            </p:stCondLst>
                            <p:childTnLst>
                              <p:par>
                                <p:cTn fill="hold" id="42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4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"/>
    </p:bldLst>
  </p:timing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宽屏</PresentationFormat>
  <Paragraphs>227</Paragraphs>
  <Slides>17</Slides>
  <Notes>0</Notes>
  <TotalTime>617</TotalTime>
  <HiddenSlides>0</HiddenSlides>
  <MMClips>0</MMClips>
  <ScaleCrop>0</ScaleCrop>
  <HeadingPairs>
    <vt:vector baseType="variant" size="6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baseType="lpstr" size="24">
      <vt:lpstr>Arial</vt:lpstr>
      <vt:lpstr>等线 Light</vt:lpstr>
      <vt:lpstr>等线</vt:lpstr>
      <vt:lpstr>Calibri Light</vt:lpstr>
      <vt:lpstr>Calibri</vt:lpstr>
      <vt:lpstr>微软雅黑</vt:lpstr>
      <vt:lpstr>Office 主题​​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2016-02-29T10:49:03Z</dcterms:created>
  <cp:lastModifiedBy>Administrator</cp:lastModifiedBy>
  <dcterms:modified xsi:type="dcterms:W3CDTF">2021-08-20T11:11:29Z</dcterms:modified>
  <cp:revision>49</cp:revision>
  <dc:title>PowerPoint 演示文稿</dc:title>
</cp:coreProperties>
</file>