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custDataLst>
    <p:tags r:id="rId17"/>
  </p:custDataLst>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25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tags/tag1.xml" Type="http://schemas.openxmlformats.org/officeDocument/2006/relationships/tags"/><Relationship Id="rId18" Target="presProps.xml" Type="http://schemas.openxmlformats.org/officeDocument/2006/relationships/presProps"/><Relationship Id="rId19" Target="viewProps.xml" Type="http://schemas.openxmlformats.org/officeDocument/2006/relationships/viewProps"/><Relationship Id="rId2" Target="slideMasters/slideMaster2.xml" Type="http://schemas.openxmlformats.org/officeDocument/2006/relationships/slideMaster"/><Relationship Id="rId20" Target="theme/theme1.xml" Type="http://schemas.openxmlformats.org/officeDocument/2006/relationships/theme"/><Relationship Id="rId21"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00870-F042-4323-97B0-BF782741B455}" type="datetimeFigureOut">
              <a:rPr lang="zh-CN" altLang="en-US" smtClean="0"/>
              <a:t>2016/2/28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31CB5-05EC-4752-9F18-2598695A9D2D}" type="slidenum">
              <a:rPr lang="zh-CN" altLang="en-US" smtClean="0"/>
              <a:t>‹#›</a:t>
            </a:fld>
            <a:endParaRPr lang="zh-CN" altLang="en-US"/>
          </a:p>
        </p:txBody>
      </p:sp>
    </p:spTree>
    <p:extLst>
      <p:ext uri="{BB962C8B-B14F-4D97-AF65-F5344CB8AC3E}">
        <p14:creationId val="177685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D2D8F1C-324C-468C-9CA5-D2178949FC01}" type="datetimeFigureOut">
              <a:rPr lang="zh-CN" altLang="en-US"/>
              <a:pPr>
                <a:defRPr/>
              </a:pPr>
              <a:t>2016/2/28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D4ED63E-FF52-444E-A1E0-84E64F877242}" type="slidenum">
              <a:rPr lang="zh-CN" altLang="en-US"/>
              <a:pPr>
                <a:defRPr/>
              </a:pPr>
              <a:t>‹#›</a:t>
            </a:fld>
            <a:endParaRPr lang="zh-CN" altLang="en-US"/>
          </a:p>
        </p:txBody>
      </p:sp>
    </p:spTree>
    <p:extLst>
      <p:ext uri="{BB962C8B-B14F-4D97-AF65-F5344CB8AC3E}">
        <p14:creationId val="345296264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A119F40-BE38-4D1A-8DE8-60F19AA858CA}" type="datetimeFigureOut">
              <a:rPr lang="zh-CN" altLang="en-US"/>
              <a:pPr>
                <a:defRPr/>
              </a:pPr>
              <a:t>2016/2/28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D51AD38-985C-4ADD-82CC-5C06B08D9432}" type="slidenum">
              <a:rPr lang="zh-CN" altLang="en-US"/>
              <a:pPr>
                <a:defRPr/>
              </a:pPr>
              <a:t>‹#›</a:t>
            </a:fld>
            <a:endParaRPr lang="zh-CN" altLang="en-US"/>
          </a:p>
        </p:txBody>
      </p:sp>
    </p:spTree>
    <p:extLst>
      <p:ext uri="{BB962C8B-B14F-4D97-AF65-F5344CB8AC3E}">
        <p14:creationId val="167895792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4FACCD8-A15C-4D53-92F8-FB85F4AC3F0A}" type="datetimeFigureOut">
              <a:rPr lang="zh-CN" altLang="en-US"/>
              <a:pPr>
                <a:defRPr/>
              </a:pPr>
              <a:t>2016/2/28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6D0B514-A54F-4CEE-8702-F737B878744A}" type="slidenum">
              <a:rPr lang="zh-CN" altLang="en-US"/>
              <a:pPr>
                <a:defRPr/>
              </a:pPr>
              <a:t>‹#›</a:t>
            </a:fld>
            <a:endParaRPr lang="zh-CN" altLang="en-US"/>
          </a:p>
        </p:txBody>
      </p:sp>
    </p:spTree>
    <p:extLst>
      <p:ext uri="{BB962C8B-B14F-4D97-AF65-F5344CB8AC3E}">
        <p14:creationId val="334202822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090018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745823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669992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057095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43851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015279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951173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573663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FA61933-1286-4620-84A9-81F9E4BCC13A}" type="datetimeFigureOut">
              <a:rPr lang="zh-CN" altLang="en-US"/>
              <a:pPr>
                <a:defRPr/>
              </a:pPr>
              <a:t>2016/2/28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A3E244F-5187-4E93-80CB-F5D9ED07D825}" type="slidenum">
              <a:rPr lang="zh-CN" altLang="en-US"/>
              <a:pPr>
                <a:defRPr/>
              </a:pPr>
              <a:t>‹#›</a:t>
            </a:fld>
            <a:endParaRPr lang="zh-CN" altLang="en-US"/>
          </a:p>
        </p:txBody>
      </p:sp>
    </p:spTree>
    <p:extLst>
      <p:ext uri="{BB962C8B-B14F-4D97-AF65-F5344CB8AC3E}">
        <p14:creationId val="99250611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231507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466723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1281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63C2DAE-28C1-490A-8CBB-5D9F3E14724D}" type="datetimeFigureOut">
              <a:rPr lang="zh-CN" altLang="en-US"/>
              <a:pPr>
                <a:defRPr/>
              </a:pPr>
              <a:t>2016/2/28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A109E0-73B1-4D05-835D-3691946B1760}" type="slidenum">
              <a:rPr lang="zh-CN" altLang="en-US"/>
              <a:pPr>
                <a:defRPr/>
              </a:pPr>
              <a:t>‹#›</a:t>
            </a:fld>
            <a:endParaRPr lang="zh-CN" altLang="en-US"/>
          </a:p>
        </p:txBody>
      </p:sp>
    </p:spTree>
    <p:extLst>
      <p:ext uri="{BB962C8B-B14F-4D97-AF65-F5344CB8AC3E}">
        <p14:creationId val="128330076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3F60B9F-7DB9-4C0B-82A6-267187588E67}" type="datetimeFigureOut">
              <a:rPr lang="zh-CN" altLang="en-US"/>
              <a:pPr>
                <a:defRPr/>
              </a:pPr>
              <a:t>2016/2/28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3117CEB-F4D2-48D5-B39A-ADEA8891B2BE}" type="slidenum">
              <a:rPr lang="zh-CN" altLang="en-US"/>
              <a:pPr>
                <a:defRPr/>
              </a:pPr>
              <a:t>‹#›</a:t>
            </a:fld>
            <a:endParaRPr lang="zh-CN" altLang="en-US"/>
          </a:p>
        </p:txBody>
      </p:sp>
    </p:spTree>
    <p:extLst>
      <p:ext uri="{BB962C8B-B14F-4D97-AF65-F5344CB8AC3E}">
        <p14:creationId val="381264185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556D380-8C90-49B6-80AE-886E4452DB2A}" type="datetimeFigureOut">
              <a:rPr lang="zh-CN" altLang="en-US"/>
              <a:pPr>
                <a:defRPr/>
              </a:pPr>
              <a:t>2016/2/28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A9BE405-0084-4B3B-A042-656758B056D5}" type="slidenum">
              <a:rPr lang="zh-CN" altLang="en-US"/>
              <a:pPr>
                <a:defRPr/>
              </a:pPr>
              <a:t>‹#›</a:t>
            </a:fld>
            <a:endParaRPr lang="zh-CN" altLang="en-US"/>
          </a:p>
        </p:txBody>
      </p:sp>
    </p:spTree>
    <p:extLst>
      <p:ext uri="{BB962C8B-B14F-4D97-AF65-F5344CB8AC3E}">
        <p14:creationId val="196885216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3A2992B-5125-40D9-B7B2-90C912EABAD2}" type="datetimeFigureOut">
              <a:rPr lang="zh-CN" altLang="en-US"/>
              <a:pPr>
                <a:defRPr/>
              </a:pPr>
              <a:t>2016/2/28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4E34F2F-3FD3-4112-A678-2A25F33C11FB}" type="slidenum">
              <a:rPr lang="zh-CN" altLang="en-US"/>
              <a:pPr>
                <a:defRPr/>
              </a:pPr>
              <a:t>‹#›</a:t>
            </a:fld>
            <a:endParaRPr lang="zh-CN" altLang="en-US"/>
          </a:p>
        </p:txBody>
      </p:sp>
    </p:spTree>
    <p:extLst>
      <p:ext uri="{BB962C8B-B14F-4D97-AF65-F5344CB8AC3E}">
        <p14:creationId val="103543175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CEF29F82-F684-4C41-A1A5-ECD144F0139B}" type="datetimeFigureOut">
              <a:rPr lang="zh-CN" altLang="en-US"/>
              <a:pPr>
                <a:defRPr/>
              </a:pPr>
              <a:t>2016/2/28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E48AA41-420F-4D11-AA69-F3A1714852D0}" type="slidenum">
              <a:rPr lang="zh-CN" altLang="en-US"/>
              <a:pPr>
                <a:defRPr/>
              </a:pPr>
              <a:t>‹#›</a:t>
            </a:fld>
            <a:endParaRPr lang="zh-CN" altLang="en-US"/>
          </a:p>
        </p:txBody>
      </p:sp>
    </p:spTree>
    <p:extLst>
      <p:ext uri="{BB962C8B-B14F-4D97-AF65-F5344CB8AC3E}">
        <p14:creationId val="416237072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71EBE94-10F8-49B3-A020-ABAFC40CCF2B}" type="datetimeFigureOut">
              <a:rPr lang="zh-CN" altLang="en-US"/>
              <a:pPr>
                <a:defRPr/>
              </a:pPr>
              <a:t>2016/2/28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0091757-C9E3-4127-831A-6A2AAD46B554}" type="slidenum">
              <a:rPr lang="zh-CN" altLang="en-US"/>
              <a:pPr>
                <a:defRPr/>
              </a:pPr>
              <a:t>‹#›</a:t>
            </a:fld>
            <a:endParaRPr lang="zh-CN" altLang="en-US"/>
          </a:p>
        </p:txBody>
      </p:sp>
    </p:spTree>
    <p:extLst>
      <p:ext uri="{BB962C8B-B14F-4D97-AF65-F5344CB8AC3E}">
        <p14:creationId val="41895808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5524873-F6D9-4D57-9286-19CCAA5D1491}" type="datetimeFigureOut">
              <a:rPr lang="zh-CN" altLang="en-US"/>
              <a:pPr>
                <a:defRPr/>
              </a:pPr>
              <a:t>2016/2/28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F812DD5-BB22-47CA-BBD4-E837390EF525}" type="slidenum">
              <a:rPr lang="zh-CN" altLang="en-US"/>
              <a:pPr>
                <a:defRPr/>
              </a:pPr>
              <a:t>‹#›</a:t>
            </a:fld>
            <a:endParaRPr lang="zh-CN" altLang="en-US"/>
          </a:p>
        </p:txBody>
      </p:sp>
    </p:spTree>
    <p:extLst>
      <p:ext uri="{BB962C8B-B14F-4D97-AF65-F5344CB8AC3E}">
        <p14:creationId val="157443501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12"/>
          <a:stretch>
            <a:fillRect/>
          </a:stretch>
        </a:blipFill>
        <a:effectLst/>
      </p:bgPr>
    </p:bg>
    <p:spTree>
      <p:nvGrpSpPr>
        <p:cNvPr id="1" name=""/>
        <p:cNvGrpSpPr/>
        <p:nvPr/>
      </p:nvGrpSpPr>
      <p:grpSpPr>
        <a:xfrm>
          <a:off x="0" y="0"/>
          <a: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ea typeface="+mn-ea"/>
              </a:defRPr>
            </a:lvl1pPr>
          </a:lstStyle>
          <a:p>
            <a:pPr>
              <a:defRPr/>
            </a:pPr>
            <a:fld id="{0B841369-4A3E-4EFC-B600-D845004FFB6C}" type="datetimeFigureOut">
              <a:rPr lang="zh-CN" altLang="en-US"/>
              <a:pPr>
                <a:defRPr/>
              </a:pPr>
              <a:t>2016/2/28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83DE4DB-72B2-45BA-B0E2-B5C644E1CF5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pPr>
              <a:t>2016/2/28</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3409416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3.png" Type="http://schemas.openxmlformats.org/officeDocument/2006/relationships/image"/><Relationship Id="rId11" Target="../media/image74.png" Type="http://schemas.openxmlformats.org/officeDocument/2006/relationships/image"/><Relationship Id="rId12" Target="../media/image75.png" Type="http://schemas.openxmlformats.org/officeDocument/2006/relationships/image"/><Relationship Id="rId2" Target="../media/image65.jpeg" Type="http://schemas.openxmlformats.org/officeDocument/2006/relationships/image"/><Relationship Id="rId3" Target="../media/image66.jpeg" Type="http://schemas.openxmlformats.org/officeDocument/2006/relationships/image"/><Relationship Id="rId4" Target="../media/image67.jpeg" Type="http://schemas.openxmlformats.org/officeDocument/2006/relationships/image"/><Relationship Id="rId5" Target="../media/image68.png" Type="http://schemas.openxmlformats.org/officeDocument/2006/relationships/image"/><Relationship Id="rId6" Target="../media/image69.jpeg" Type="http://schemas.openxmlformats.org/officeDocument/2006/relationships/image"/><Relationship Id="rId7" Target="../media/image70.jpeg" Type="http://schemas.openxmlformats.org/officeDocument/2006/relationships/image"/><Relationship Id="rId8" Target="../media/image71.png" Type="http://schemas.openxmlformats.org/officeDocument/2006/relationships/image"/><Relationship Id="rId9" Target="../media/image7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3.jpeg" Type="http://schemas.openxmlformats.org/officeDocument/2006/relationships/image"/><Relationship Id="rId11" Target="../media/image84.jpeg" Type="http://schemas.openxmlformats.org/officeDocument/2006/relationships/image"/><Relationship Id="rId12" Target="../media/image85.gif" Type="http://schemas.openxmlformats.org/officeDocument/2006/relationships/image"/><Relationship Id="rId2" Target="../media/image76.jpeg" Type="http://schemas.openxmlformats.org/officeDocument/2006/relationships/image"/><Relationship Id="rId3" Target="../media/image77.jpeg" Type="http://schemas.openxmlformats.org/officeDocument/2006/relationships/image"/><Relationship Id="rId4" Target="../media/image78.jpeg" Type="http://schemas.openxmlformats.org/officeDocument/2006/relationships/image"/><Relationship Id="rId5" Target="../media/image79.png" Type="http://schemas.openxmlformats.org/officeDocument/2006/relationships/image"/><Relationship Id="rId6" Target="../media/image80.png" Type="http://schemas.openxmlformats.org/officeDocument/2006/relationships/image"/><Relationship Id="rId7" Target="../media/image81.png" Type="http://schemas.openxmlformats.org/officeDocument/2006/relationships/image"/><Relationship Id="rId8" Target="../media/image8.png" Type="http://schemas.openxmlformats.org/officeDocument/2006/relationships/image"/><Relationship Id="rId9" Target="../media/image8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6.jpeg" Type="http://schemas.openxmlformats.org/officeDocument/2006/relationships/image"/><Relationship Id="rId3" Target="../media/image87.png" Type="http://schemas.openxmlformats.org/officeDocument/2006/relationships/image"/><Relationship Id="rId4" Target="../media/image88.jpeg" Type="http://schemas.openxmlformats.org/officeDocument/2006/relationships/image"/><Relationship Id="rId5" Target="../media/image89.png" Type="http://schemas.openxmlformats.org/officeDocument/2006/relationships/image"/><Relationship Id="rId6" Target="../media/image90.png" Type="http://schemas.openxmlformats.org/officeDocument/2006/relationships/image"/><Relationship Id="rId7" Target="../media/image91.png" Type="http://schemas.openxmlformats.org/officeDocument/2006/relationships/image"/><Relationship Id="rId8" Target="../media/image9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1.png" Type="http://schemas.openxmlformats.org/officeDocument/2006/relationships/image"/><Relationship Id="rId2" Target="../media/image93.jpeg" Type="http://schemas.openxmlformats.org/officeDocument/2006/relationships/image"/><Relationship Id="rId3" Target="../media/image94.gif" Type="http://schemas.openxmlformats.org/officeDocument/2006/relationships/image"/><Relationship Id="rId4" Target="../media/image95.jpeg" Type="http://schemas.openxmlformats.org/officeDocument/2006/relationships/image"/><Relationship Id="rId5" Target="../media/image96.jpeg" Type="http://schemas.openxmlformats.org/officeDocument/2006/relationships/image"/><Relationship Id="rId6" Target="../media/image97.jpeg" Type="http://schemas.openxmlformats.org/officeDocument/2006/relationships/image"/><Relationship Id="rId7" Target="../media/image98.png" Type="http://schemas.openxmlformats.org/officeDocument/2006/relationships/image"/><Relationship Id="rId8" Target="../media/image99.png" Type="http://schemas.openxmlformats.org/officeDocument/2006/relationships/image"/><Relationship Id="rId9" Target="../media/image10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gif" Type="http://schemas.openxmlformats.org/officeDocument/2006/relationships/image"/><Relationship Id="rId5"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gif" Type="http://schemas.openxmlformats.org/officeDocument/2006/relationships/image"/><Relationship Id="rId12" Target="../media/image21.gif" Type="http://schemas.openxmlformats.org/officeDocument/2006/relationships/image"/><Relationship Id="rId2" Target="../media/image11.jpe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jpe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 Id="rId8" Target="../media/image17.jpeg" Type="http://schemas.openxmlformats.org/officeDocument/2006/relationships/image"/><Relationship Id="rId9" Target="../media/image1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jpeg" Type="http://schemas.openxmlformats.org/officeDocument/2006/relationships/image"/><Relationship Id="rId3" Target="../media/image34.png" Type="http://schemas.openxmlformats.org/officeDocument/2006/relationships/image"/><Relationship Id="rId4" Target="../media/image35.jpeg" Type="http://schemas.openxmlformats.org/officeDocument/2006/relationships/image"/><Relationship Id="rId5" Target="../media/image36.png" Type="http://schemas.openxmlformats.org/officeDocument/2006/relationships/image"/><Relationship Id="rId6" Target="../media/image37.gif" Type="http://schemas.openxmlformats.org/officeDocument/2006/relationships/image"/><Relationship Id="rId7" Target="../media/image38.png" Type="http://schemas.openxmlformats.org/officeDocument/2006/relationships/image"/><Relationship Id="rId8" Target="../media/image3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png" Type="http://schemas.openxmlformats.org/officeDocument/2006/relationships/image"/><Relationship Id="rId11" Target="../media/image49.png" Type="http://schemas.openxmlformats.org/officeDocument/2006/relationships/image"/><Relationship Id="rId12" Target="../media/image50.png" Type="http://schemas.openxmlformats.org/officeDocument/2006/relationships/image"/><Relationship Id="rId2" Target="../media/image40.jpeg" Type="http://schemas.openxmlformats.org/officeDocument/2006/relationships/image"/><Relationship Id="rId3" Target="../media/image41.jpeg" Type="http://schemas.openxmlformats.org/officeDocument/2006/relationships/image"/><Relationship Id="rId4" Target="../media/image42.jpeg" Type="http://schemas.openxmlformats.org/officeDocument/2006/relationships/image"/><Relationship Id="rId5" Target="../media/image43.png" Type="http://schemas.openxmlformats.org/officeDocument/2006/relationships/image"/><Relationship Id="rId6" Target="../media/image44.png" Type="http://schemas.openxmlformats.org/officeDocument/2006/relationships/image"/><Relationship Id="rId7" Target="../media/image45.png" Type="http://schemas.openxmlformats.org/officeDocument/2006/relationships/image"/><Relationship Id="rId8" Target="../media/image46.png" Type="http://schemas.openxmlformats.org/officeDocument/2006/relationships/image"/><Relationship Id="rId9" Target="../media/image4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jpeg" Type="http://schemas.openxmlformats.org/officeDocument/2006/relationships/image"/><Relationship Id="rId3" Target="../media/image52.jpeg" Type="http://schemas.openxmlformats.org/officeDocument/2006/relationships/image"/><Relationship Id="rId4" Target="../media/image53.png" Type="http://schemas.openxmlformats.org/officeDocument/2006/relationships/image"/><Relationship Id="rId5" Target="../media/image54.png" Type="http://schemas.openxmlformats.org/officeDocument/2006/relationships/image"/><Relationship Id="rId6" Target="../media/image55.png" Type="http://schemas.openxmlformats.org/officeDocument/2006/relationships/image"/><Relationship Id="rId7" Target="../media/image56.png" Type="http://schemas.openxmlformats.org/officeDocument/2006/relationships/image"/><Relationship Id="rId8" Target="../media/image5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jpeg" Type="http://schemas.openxmlformats.org/officeDocument/2006/relationships/image"/><Relationship Id="rId3" Target="../media/image59.jpeg" Type="http://schemas.openxmlformats.org/officeDocument/2006/relationships/image"/><Relationship Id="rId4" Target="../media/image60.jpeg" Type="http://schemas.openxmlformats.org/officeDocument/2006/relationships/image"/><Relationship Id="rId5" Target="../media/image61.png" Type="http://schemas.openxmlformats.org/officeDocument/2006/relationships/image"/><Relationship Id="rId6" Target="../media/image8.png" Type="http://schemas.openxmlformats.org/officeDocument/2006/relationships/image"/><Relationship Id="rId7" Target="../media/image62.jpeg" Type="http://schemas.openxmlformats.org/officeDocument/2006/relationships/image"/><Relationship Id="rId8" Target="../media/image63.png" Type="http://schemas.openxmlformats.org/officeDocument/2006/relationships/image"/><Relationship Id="rId9" Target="../media/image6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素材\人物动物\韩国宝宝可爱写真\img200703300145390383.jpg" id="2050" name="Picture 3"/>
          <p:cNvPicPr>
            <a:picLocks noChangeArrowheads="1" noChangeAspect="1"/>
          </p:cNvPicPr>
          <p:nvPr/>
        </p:nvPicPr>
        <p:blipFill>
          <a:blip r:embed="rId2">
            <a:extLst>
              <a:ext uri="{28A0092B-C50C-407E-A947-70E740481C1C}">
                <a14:useLocalDpi val="0"/>
              </a:ext>
            </a:extLst>
          </a:blip>
          <a:stretch>
            <a:fillRect/>
          </a:stretch>
        </p:blipFill>
        <p:spPr bwMode="auto">
          <a:xfrm>
            <a:off x="1498600" y="11114"/>
            <a:ext cx="9169400" cy="4746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FeltHeart.png" id="2051" name="Picture 4"/>
          <p:cNvPicPr>
            <a:picLocks noChangeArrowheads="1" noChangeAspect="1"/>
          </p:cNvPicPr>
          <p:nvPr/>
        </p:nvPicPr>
        <p:blipFill>
          <a:blip r:embed="rId3">
            <a:extLst>
              <a:ext uri="{28A0092B-C50C-407E-A947-70E740481C1C}">
                <a14:useLocalDpi val="0"/>
              </a:ext>
            </a:extLst>
          </a:blip>
          <a:stretch>
            <a:fillRect/>
          </a:stretch>
        </p:blipFill>
        <p:spPr bwMode="auto">
          <a:xfrm rot="20387578">
            <a:off x="1784351" y="209550"/>
            <a:ext cx="3184525" cy="2770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 name="矩形 3"/>
          <p:cNvSpPr/>
          <p:nvPr/>
        </p:nvSpPr>
        <p:spPr>
          <a:xfrm rot="20348734">
            <a:off x="2504589" y="789318"/>
            <a:ext cx="1636831" cy="1310640"/>
          </a:xfrm>
          <a:prstGeom prst="rect">
            <a:avLst/>
          </a:prstGeom>
          <a:noFill/>
        </p:spPr>
        <p:txBody>
          <a:bodyPr wrap="none">
            <a:spAutoFit/>
          </a:bodyPr>
          <a:lstStyle/>
          <a:p>
            <a:pPr eaLnBrk="1" fontAlgn="auto" hangingPunct="1">
              <a:spcBef>
                <a:spcPct val="0"/>
              </a:spcBef>
              <a:spcAft>
                <a:spcPct val="0"/>
              </a:spcAft>
              <a:defRPr/>
            </a:pPr>
            <a:r>
              <a:rPr altLang="zh-CN" lang="en-US" sz="4000">
                <a:ln cmpd="sng" w="18415">
                  <a:solidFill>
                    <a:srgbClr val="FFFFFF"/>
                  </a:solidFill>
                  <a:prstDash val="solid"/>
                </a:ln>
                <a:solidFill>
                  <a:srgbClr val="FFFFFF"/>
                </a:solidFill>
                <a:effectLst>
                  <a:outerShdw algn="tl" blurRad="63500" dir="3600000" rotWithShape="0">
                    <a:srgbClr val="000000">
                      <a:alpha val="70000"/>
                    </a:srgbClr>
                  </a:outerShdw>
                </a:effectLst>
                <a:latin charset="0" pitchFamily="66" typeface="Edwardian Script ITC"/>
                <a:ea typeface="+mn-ea"/>
              </a:rPr>
              <a:t>To My </a:t>
            </a:r>
          </a:p>
          <a:p>
            <a:pPr eaLnBrk="1" fontAlgn="auto" hangingPunct="1">
              <a:spcBef>
                <a:spcPct val="0"/>
              </a:spcBef>
              <a:spcAft>
                <a:spcPct val="0"/>
              </a:spcAft>
              <a:defRPr/>
            </a:pPr>
            <a:r>
              <a:rPr altLang="zh-CN" lang="en-US" sz="4000">
                <a:ln cmpd="sng" w="18415">
                  <a:solidFill>
                    <a:srgbClr val="FFFFFF"/>
                  </a:solidFill>
                  <a:prstDash val="solid"/>
                </a:ln>
                <a:solidFill>
                  <a:srgbClr val="FFFFFF"/>
                </a:solidFill>
                <a:effectLst>
                  <a:outerShdw algn="tl" blurRad="63500" dir="3600000" rotWithShape="0">
                    <a:srgbClr val="000000">
                      <a:alpha val="70000"/>
                    </a:srgbClr>
                  </a:outerShdw>
                </a:effectLst>
                <a:latin charset="0" pitchFamily="66" typeface="Edwardian Script ITC"/>
                <a:ea typeface="+mn-ea"/>
              </a:rPr>
              <a:t>   BaBy</a:t>
            </a:r>
          </a:p>
        </p:txBody>
      </p:sp>
      <p:pic>
        <p:nvPicPr>
          <p:cNvPr descr="E:\素材\国外流行的拼贴画风格\国外官方网站素材\SP_SeasonalSampler_Amore\SP_SeasonalSampler_Amore_FeltRibbon.png" id="2053" name="Picture 5"/>
          <p:cNvPicPr>
            <a:picLocks noChangeArrowheads="1" noChangeAspect="1"/>
          </p:cNvPicPr>
          <p:nvPr/>
        </p:nvPicPr>
        <p:blipFill>
          <a:blip r:embed="rId4">
            <a:extLst>
              <a:ext uri="{28A0092B-C50C-407E-A947-70E740481C1C}">
                <a14:useLocalDpi val="0"/>
              </a:ext>
            </a:extLst>
          </a:blip>
          <a:srcRect l="-7193" r="-17464"/>
          <a:stretch>
            <a:fillRect/>
          </a:stretch>
        </p:blipFill>
        <p:spPr bwMode="auto">
          <a:xfrm>
            <a:off x="839788" y="4546601"/>
            <a:ext cx="11430001" cy="423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p:nvPr/>
        </p:nvSpPr>
        <p:spPr>
          <a:xfrm>
            <a:off x="4444653" y="5373215"/>
            <a:ext cx="3230880" cy="1005840"/>
          </a:xfrm>
          <a:prstGeom prst="rect">
            <a:avLst/>
          </a:prstGeom>
          <a:noFill/>
        </p:spPr>
        <p:txBody>
          <a:bodyPr wrap="none">
            <a:spAutoFit/>
          </a:bodyPr>
          <a:lstStyle/>
          <a:p>
            <a:pPr algn="ctr" eaLnBrk="1" fontAlgn="auto" hangingPunct="1">
              <a:spcBef>
                <a:spcPct val="0"/>
              </a:spcBef>
              <a:spcAft>
                <a:spcPct val="0"/>
              </a:spcAft>
              <a:defRPr/>
            </a:pPr>
            <a:r>
              <a:rPr altLang="en-US" lang="zh-CN" sz="6000">
                <a:ln cmpd="sng" w="18415">
                  <a:solidFill>
                    <a:srgbClr val="FFFFFF"/>
                  </a:solidFill>
                  <a:prstDash val="solid"/>
                </a:ln>
                <a:solidFill>
                  <a:srgbClr val="FFFFFF"/>
                </a:solidFill>
                <a:effectLst>
                  <a:glow rad="101600">
                    <a:schemeClr val="accent2">
                      <a:satMod val="175000"/>
                      <a:alpha val="40000"/>
                    </a:schemeClr>
                  </a:glow>
                  <a:outerShdw algn="tl" blurRad="63500" dir="3600000" rotWithShape="0">
                    <a:srgbClr val="000000">
                      <a:alpha val="70000"/>
                    </a:srgbClr>
                  </a:outerShdw>
                </a:effectLst>
                <a:latin charset="-122" pitchFamily="2" typeface="汉仪丫丫体简"/>
                <a:ea charset="-122" pitchFamily="2" typeface="汉仪丫丫体简"/>
              </a:rPr>
              <a:t>我的宝贝</a:t>
            </a:r>
          </a:p>
        </p:txBody>
      </p:sp>
      <p:pic>
        <p:nvPicPr>
          <p:cNvPr descr="E:\素材\国外流行的拼贴画风格\scrapbook剪贴素材\scrapbook_a (91).png" id="2055" name="Picture 8"/>
          <p:cNvPicPr>
            <a:picLocks noChangeArrowheads="1" noChangeAspect="1"/>
          </p:cNvPicPr>
          <p:nvPr/>
        </p:nvPicPr>
        <p:blipFill>
          <a:blip r:embed="rId5">
            <a:extLst>
              <a:ext uri="{28A0092B-C50C-407E-A947-70E740481C1C}">
                <a14:useLocalDpi val="0"/>
              </a:ext>
            </a:extLst>
          </a:blip>
          <a:stretch>
            <a:fillRect/>
          </a:stretch>
        </p:blipFill>
        <p:spPr bwMode="auto">
          <a:xfrm>
            <a:off x="7837488" y="5516563"/>
            <a:ext cx="2520950" cy="1185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56" name="Picture 9"/>
          <p:cNvPicPr>
            <a:picLocks noChangeArrowheads="1" noChangeAspect="1"/>
          </p:cNvPicPr>
          <p:nvPr/>
        </p:nvPicPr>
        <p:blipFill>
          <a:blip r:embed="rId6">
            <a:extLst>
              <a:ext uri="{28A0092B-C50C-407E-A947-70E740481C1C}">
                <a14:useLocalDpi val="0"/>
              </a:ext>
            </a:extLst>
          </a:blip>
          <a:stretch>
            <a:fillRect/>
          </a:stretch>
        </p:blipFill>
        <p:spPr bwMode="auto">
          <a:xfrm>
            <a:off x="1633539" y="5386389"/>
            <a:ext cx="2517775" cy="11826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素材\国外流行的拼贴画风格\scrapbook剪贴素材\scrapbook_b (18).jpg" id="11266" name="Picture 15"/>
          <p:cNvPicPr>
            <a:picLocks noChangeArrowheads="1" noChangeAspect="1"/>
          </p:cNvPicPr>
          <p:nvPr/>
        </p:nvPicPr>
        <p:blipFill>
          <a:blip r:embed="rId2">
            <a:extLst>
              <a:ext uri="{28A0092B-C50C-407E-A947-70E740481C1C}">
                <a14:useLocalDpi val="0"/>
              </a:ext>
            </a:extLst>
          </a:blip>
          <a:stretch>
            <a:fillRect/>
          </a:stretch>
        </p:blipFill>
        <p:spPr bwMode="auto">
          <a:xfrm>
            <a:off x="1430338" y="5224463"/>
            <a:ext cx="9237663" cy="1631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Paper_Floral.jpg" id="11267" name="Picture 2"/>
          <p:cNvPicPr>
            <a:picLocks noChangeArrowheads="1" noChangeAspect="1"/>
          </p:cNvPicPr>
          <p:nvPr/>
        </p:nvPicPr>
        <p:blipFill>
          <a:blip r:embed="rId3">
            <a:extLst>
              <a:ext uri="{28A0092B-C50C-407E-A947-70E740481C1C}">
                <a14:useLocalDpi val="0"/>
              </a:ext>
            </a:extLst>
          </a:blip>
          <a:stretch>
            <a:fillRect/>
          </a:stretch>
        </p:blipFill>
        <p:spPr bwMode="auto">
          <a:xfrm rot="14874354">
            <a:off x="2489994" y="-3409157"/>
            <a:ext cx="2755900" cy="681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Paper_Stripes.jpg" id="11268" name="Picture 10"/>
          <p:cNvPicPr>
            <a:picLocks noChangeArrowheads="1" noChangeAspect="1"/>
          </p:cNvPicPr>
          <p:nvPr/>
        </p:nvPicPr>
        <p:blipFill>
          <a:blip r:embed="rId4">
            <a:extLst>
              <a:ext uri="{28A0092B-C50C-407E-A947-70E740481C1C}">
                <a14:useLocalDpi val="0"/>
              </a:ext>
            </a:extLst>
          </a:blip>
          <a:stretch>
            <a:fillRect/>
          </a:stretch>
        </p:blipFill>
        <p:spPr bwMode="auto">
          <a:xfrm rot="4077929">
            <a:off x="4814095" y="-3080544"/>
            <a:ext cx="325437" cy="81788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10 (7).png" id="11269" name="Picture 4"/>
          <p:cNvPicPr>
            <a:picLocks noChangeArrowheads="1" noChangeAspect="1"/>
          </p:cNvPicPr>
          <p:nvPr/>
        </p:nvPicPr>
        <p:blipFill>
          <a:blip r:embed="rId5">
            <a:extLst>
              <a:ext uri="{28A0092B-C50C-407E-A947-70E740481C1C}">
                <a14:useLocalDpi val="0"/>
              </a:ext>
            </a:extLst>
          </a:blip>
          <a:stretch>
            <a:fillRect/>
          </a:stretch>
        </p:blipFill>
        <p:spPr bwMode="auto">
          <a:xfrm rot="20424700">
            <a:off x="1524001" y="1841501"/>
            <a:ext cx="765175" cy="746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10 (7).png" id="11270" name="Picture 4"/>
          <p:cNvPicPr>
            <a:picLocks noChangeArrowheads="1" noChangeAspect="1"/>
          </p:cNvPicPr>
          <p:nvPr/>
        </p:nvPicPr>
        <p:blipFill>
          <a:blip r:embed="rId5">
            <a:extLst>
              <a:ext uri="{28A0092B-C50C-407E-A947-70E740481C1C}">
                <a14:useLocalDpi val="0"/>
              </a:ext>
            </a:extLst>
          </a:blip>
          <a:stretch>
            <a:fillRect/>
          </a:stretch>
        </p:blipFill>
        <p:spPr bwMode="auto">
          <a:xfrm rot="20424700">
            <a:off x="6270626" y="-65088"/>
            <a:ext cx="765175" cy="746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10 (7).png" id="11271" name="Picture 4"/>
          <p:cNvPicPr>
            <a:picLocks noChangeArrowheads="1" noChangeAspect="1"/>
          </p:cNvPicPr>
          <p:nvPr/>
        </p:nvPicPr>
        <p:blipFill>
          <a:blip r:embed="rId5">
            <a:extLst>
              <a:ext uri="{28A0092B-C50C-407E-A947-70E740481C1C}">
                <a14:useLocalDpi val="0"/>
              </a:ext>
            </a:extLst>
          </a:blip>
          <a:stretch>
            <a:fillRect/>
          </a:stretch>
        </p:blipFill>
        <p:spPr bwMode="auto">
          <a:xfrm rot="20424700">
            <a:off x="5407026" y="295276"/>
            <a:ext cx="765175" cy="746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272" name="图片 1"/>
          <p:cNvPicPr>
            <a:picLocks noChangeAspect="1"/>
          </p:cNvPicPr>
          <p:nvPr/>
        </p:nvPicPr>
        <p:blipFill>
          <a:blip r:embed="rId6">
            <a:extLst>
              <a:ext uri="{28A0092B-C50C-407E-A947-70E740481C1C}">
                <a14:useLocalDpi val="0"/>
              </a:ext>
            </a:extLst>
          </a:blip>
          <a:stretch>
            <a:fillRect/>
          </a:stretch>
        </p:blipFill>
        <p:spPr bwMode="auto">
          <a:xfrm>
            <a:off x="3648076" y="1735138"/>
            <a:ext cx="5572125" cy="2260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273" name="图片 14"/>
          <p:cNvPicPr>
            <a:picLocks noChangeAspect="1"/>
          </p:cNvPicPr>
          <p:nvPr/>
        </p:nvPicPr>
        <p:blipFill>
          <a:blip r:embed="rId7">
            <a:extLst>
              <a:ext uri="{28A0092B-C50C-407E-A947-70E740481C1C}">
                <a14:useLocalDpi val="0"/>
              </a:ext>
            </a:extLst>
          </a:blip>
          <a:stretch>
            <a:fillRect/>
          </a:stretch>
        </p:blipFill>
        <p:spPr bwMode="auto">
          <a:xfrm>
            <a:off x="2063751" y="4070350"/>
            <a:ext cx="5572125" cy="2260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scrapbook_a (90).png" id="11274" name="Picture 14"/>
          <p:cNvPicPr>
            <a:picLocks noChangeArrowheads="1" noChangeAspect="1"/>
          </p:cNvPicPr>
          <p:nvPr/>
        </p:nvPicPr>
        <p:blipFill>
          <a:blip r:embed="rId8">
            <a:extLst>
              <a:ext uri="{28A0092B-C50C-407E-A947-70E740481C1C}">
                <a14:useLocalDpi val="0"/>
              </a:ext>
            </a:extLst>
          </a:blip>
          <a:stretch>
            <a:fillRect/>
          </a:stretch>
        </p:blipFill>
        <p:spPr bwMode="auto">
          <a:xfrm>
            <a:off x="6653214" y="1628775"/>
            <a:ext cx="3876675" cy="299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275" name="组合 2"/>
          <p:cNvGrpSpPr/>
          <p:nvPr/>
        </p:nvGrpSpPr>
        <p:grpSpPr>
          <a:xfrm>
            <a:off x="3624264" y="1635125"/>
            <a:ext cx="5475287" cy="598488"/>
            <a:chOff x="2100661" y="1634379"/>
            <a:chExt cx="5474744" cy="599457"/>
          </a:xfrm>
        </p:grpSpPr>
        <p:pic>
          <p:nvPicPr>
            <p:cNvPr descr="E:\素材\国外流行的拼贴画风格\scrapbook剪贴素材\scrapbook_a (109).png" id="11284" name="Picture 16"/>
            <p:cNvPicPr>
              <a:picLocks noChangeArrowheads="1" noChangeAspect="1"/>
            </p:cNvPicPr>
            <p:nvPr/>
          </p:nvPicPr>
          <p:blipFill>
            <a:blip r:embed="rId9">
              <a:extLst>
                <a:ext uri="{28A0092B-C50C-407E-A947-70E740481C1C}">
                  <a14:useLocalDpi val="0"/>
                </a:ext>
              </a:extLst>
            </a:blip>
            <a:stretch>
              <a:fillRect/>
            </a:stretch>
          </p:blipFill>
          <p:spPr bwMode="auto">
            <a:xfrm>
              <a:off x="2100661" y="1634379"/>
              <a:ext cx="2737372" cy="580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scrapbook_a (109).png" id="11285" name="Picture 16"/>
            <p:cNvPicPr>
              <a:picLocks noChangeArrowheads="1" noChangeAspect="1"/>
            </p:cNvPicPr>
            <p:nvPr/>
          </p:nvPicPr>
          <p:blipFill>
            <a:blip r:embed="rId9">
              <a:extLst>
                <a:ext uri="{28A0092B-C50C-407E-A947-70E740481C1C}">
                  <a14:useLocalDpi val="0"/>
                </a:ext>
              </a:extLst>
            </a:blip>
            <a:stretch>
              <a:fillRect/>
            </a:stretch>
          </p:blipFill>
          <p:spPr bwMode="auto">
            <a:xfrm>
              <a:off x="4838033" y="1653784"/>
              <a:ext cx="2737372" cy="580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descr="E:\素材\国外流行的拼贴画风格\scrapbook剪贴素材\flower (24).png" id="11276" name="Picture 13"/>
          <p:cNvPicPr>
            <a:picLocks noChangeArrowheads="1" noChangeAspect="1"/>
          </p:cNvPicPr>
          <p:nvPr/>
        </p:nvPicPr>
        <p:blipFill>
          <a:blip r:embed="rId10">
            <a:extLst>
              <a:ext uri="{28A0092B-C50C-407E-A947-70E740481C1C}">
                <a14:useLocalDpi val="0"/>
              </a:ext>
            </a:extLst>
          </a:blip>
          <a:stretch>
            <a:fillRect/>
          </a:stretch>
        </p:blipFill>
        <p:spPr bwMode="auto">
          <a:xfrm>
            <a:off x="6972300" y="954088"/>
            <a:ext cx="1327150" cy="1327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flower (24).png" id="11277" name="Picture 13"/>
          <p:cNvPicPr>
            <a:picLocks noChangeArrowheads="1" noChangeAspect="1"/>
          </p:cNvPicPr>
          <p:nvPr/>
        </p:nvPicPr>
        <p:blipFill>
          <a:blip r:embed="rId11">
            <a:extLst>
              <a:ext uri="{28A0092B-C50C-407E-A947-70E740481C1C}">
                <a14:useLocalDpi val="0"/>
              </a:ext>
            </a:extLst>
          </a:blip>
          <a:stretch>
            <a:fillRect/>
          </a:stretch>
        </p:blipFill>
        <p:spPr bwMode="auto">
          <a:xfrm>
            <a:off x="8472489" y="1527175"/>
            <a:ext cx="998537" cy="998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278" name="组合 26"/>
          <p:cNvGrpSpPr/>
          <p:nvPr/>
        </p:nvGrpSpPr>
        <p:grpSpPr>
          <a:xfrm>
            <a:off x="2063750" y="3933825"/>
            <a:ext cx="5475288" cy="598488"/>
            <a:chOff x="2100661" y="1634379"/>
            <a:chExt cx="5474744" cy="599457"/>
          </a:xfrm>
        </p:grpSpPr>
        <p:pic>
          <p:nvPicPr>
            <p:cNvPr descr="E:\素材\国外流行的拼贴画风格\scrapbook剪贴素材\scrapbook_a (109).png" id="11282" name="Picture 16"/>
            <p:cNvPicPr>
              <a:picLocks noChangeArrowheads="1" noChangeAspect="1"/>
            </p:cNvPicPr>
            <p:nvPr/>
          </p:nvPicPr>
          <p:blipFill>
            <a:blip r:embed="rId9">
              <a:extLst>
                <a:ext uri="{28A0092B-C50C-407E-A947-70E740481C1C}">
                  <a14:useLocalDpi val="0"/>
                </a:ext>
              </a:extLst>
            </a:blip>
            <a:stretch>
              <a:fillRect/>
            </a:stretch>
          </p:blipFill>
          <p:spPr bwMode="auto">
            <a:xfrm>
              <a:off x="2100661" y="1634379"/>
              <a:ext cx="2737372" cy="580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scrapbook_a (109).png" id="11283" name="Picture 16"/>
            <p:cNvPicPr>
              <a:picLocks noChangeArrowheads="1" noChangeAspect="1"/>
            </p:cNvPicPr>
            <p:nvPr/>
          </p:nvPicPr>
          <p:blipFill>
            <a:blip r:embed="rId9">
              <a:extLst>
                <a:ext uri="{28A0092B-C50C-407E-A947-70E740481C1C}">
                  <a14:useLocalDpi val="0"/>
                </a:ext>
              </a:extLst>
            </a:blip>
            <a:stretch>
              <a:fillRect/>
            </a:stretch>
          </p:blipFill>
          <p:spPr bwMode="auto">
            <a:xfrm>
              <a:off x="4838033" y="1653784"/>
              <a:ext cx="2737372" cy="580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descr="E:\素材\国外流行的拼贴画风格\scrapbook剪贴素材\scrapbook_a (90).png" id="11279" name="Picture 14"/>
          <p:cNvPicPr>
            <a:picLocks noChangeArrowheads="1" noChangeAspect="1"/>
          </p:cNvPicPr>
          <p:nvPr/>
        </p:nvPicPr>
        <p:blipFill>
          <a:blip r:embed="rId8">
            <a:extLst>
              <a:ext uri="{28A0092B-C50C-407E-A947-70E740481C1C}">
                <a14:useLocalDpi val="0"/>
              </a:ext>
            </a:extLst>
          </a:blip>
          <a:stretch>
            <a:fillRect/>
          </a:stretch>
        </p:blipFill>
        <p:spPr bwMode="auto">
          <a:xfrm>
            <a:off x="6434139" y="3851275"/>
            <a:ext cx="3876675" cy="299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flower (24).png" id="11280" name="Picture 13"/>
          <p:cNvPicPr>
            <a:picLocks noChangeArrowheads="1" noChangeAspect="1"/>
          </p:cNvPicPr>
          <p:nvPr/>
        </p:nvPicPr>
        <p:blipFill>
          <a:blip r:embed="rId12">
            <a:extLst>
              <a:ext uri="{28A0092B-C50C-407E-A947-70E740481C1C}">
                <a14:useLocalDpi val="0"/>
              </a:ext>
            </a:extLst>
          </a:blip>
          <a:stretch>
            <a:fillRect/>
          </a:stretch>
        </p:blipFill>
        <p:spPr bwMode="auto">
          <a:xfrm>
            <a:off x="6653214" y="2740025"/>
            <a:ext cx="4129087" cy="4127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flower (24).png" id="11281" name="Picture 13"/>
          <p:cNvPicPr>
            <a:picLocks noChangeArrowheads="1" noChangeAspect="1"/>
          </p:cNvPicPr>
          <p:nvPr/>
        </p:nvPicPr>
        <p:blipFill>
          <a:blip r:embed="rId11">
            <a:extLst>
              <a:ext uri="{28A0092B-C50C-407E-A947-70E740481C1C}">
                <a14:useLocalDpi val="0"/>
              </a:ext>
            </a:extLst>
          </a:blip>
          <a:stretch>
            <a:fillRect/>
          </a:stretch>
        </p:blipFill>
        <p:spPr bwMode="auto">
          <a:xfrm>
            <a:off x="1433512" y="4672014"/>
            <a:ext cx="998538" cy="9985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素材\国外流行的拼贴画风格\国外官方网站素材\SP_SeasonalSampler_Amore\SP_SeasonalSampler_Amore_Paper_Stripes.jpg" id="12290" name="Picture 3"/>
          <p:cNvPicPr>
            <a:picLocks noChangeArrowheads="1" noChangeAspect="1"/>
          </p:cNvPicPr>
          <p:nvPr/>
        </p:nvPicPr>
        <p:blipFill>
          <a:blip r:embed="rId2">
            <a:extLst>
              <a:ext uri="{28A0092B-C50C-407E-A947-70E740481C1C}">
                <a14:useLocalDpi val="0"/>
              </a:ext>
            </a:extLst>
          </a:blip>
          <a:stretch>
            <a:fillRect/>
          </a:stretch>
        </p:blipFill>
        <p:spPr bwMode="auto">
          <a:xfrm rot="19722452">
            <a:off x="2708276" y="1600201"/>
            <a:ext cx="1768475" cy="5008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Paper_Floral.jpg" id="12291" name="Picture 2"/>
          <p:cNvPicPr>
            <a:picLocks noChangeArrowheads="1" noChangeAspect="1"/>
          </p:cNvPicPr>
          <p:nvPr/>
        </p:nvPicPr>
        <p:blipFill>
          <a:blip r:embed="rId3">
            <a:extLst>
              <a:ext uri="{28A0092B-C50C-407E-A947-70E740481C1C}">
                <a14:useLocalDpi val="0"/>
              </a:ext>
            </a:extLst>
          </a:blip>
          <a:stretch>
            <a:fillRect/>
          </a:stretch>
        </p:blipFill>
        <p:spPr bwMode="auto">
          <a:xfrm rot="21390092">
            <a:off x="2562226" y="460376"/>
            <a:ext cx="1958975" cy="4468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Paper_Hearts.jpg" id="12292" name="Picture 4"/>
          <p:cNvPicPr>
            <a:picLocks noChangeArrowheads="1" noChangeAspect="1"/>
          </p:cNvPicPr>
          <p:nvPr/>
        </p:nvPicPr>
        <p:blipFill>
          <a:blip r:embed="rId4">
            <a:extLst>
              <a:ext uri="{28A0092B-C50C-407E-A947-70E740481C1C}">
                <a14:useLocalDpi val="0"/>
              </a:ext>
            </a:extLst>
          </a:blip>
          <a:stretch>
            <a:fillRect/>
          </a:stretch>
        </p:blipFill>
        <p:spPr bwMode="auto">
          <a:xfrm rot="489996">
            <a:off x="2782888" y="4241800"/>
            <a:ext cx="6121400" cy="1722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1 (7).png" id="12293" name="Picture 7"/>
          <p:cNvPicPr>
            <a:picLocks noChangeArrowheads="1" noChangeAspect="1"/>
          </p:cNvPicPr>
          <p:nvPr/>
        </p:nvPicPr>
        <p:blipFill>
          <a:blip r:embed="rId5">
            <a:extLst>
              <a:ext uri="{28A0092B-C50C-407E-A947-70E740481C1C}">
                <a14:useLocalDpi val="0"/>
              </a:ext>
            </a:extLst>
          </a:blip>
          <a:stretch>
            <a:fillRect/>
          </a:stretch>
        </p:blipFill>
        <p:spPr bwMode="auto">
          <a:xfrm rot="21072506">
            <a:off x="2003426" y="3475039"/>
            <a:ext cx="1573213" cy="314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element (22).png" id="12294" name="Picture 10"/>
          <p:cNvPicPr>
            <a:picLocks noChangeArrowheads="1" noChangeAspect="1"/>
          </p:cNvPicPr>
          <p:nvPr/>
        </p:nvPicPr>
        <p:blipFill>
          <a:blip r:embed="rId6">
            <a:extLst>
              <a:ext uri="{28A0092B-C50C-407E-A947-70E740481C1C}">
                <a14:useLocalDpi val="0"/>
              </a:ext>
            </a:extLst>
          </a:blip>
          <a:stretch>
            <a:fillRect/>
          </a:stretch>
        </p:blipFill>
        <p:spPr bwMode="auto">
          <a:xfrm>
            <a:off x="1092200" y="2803526"/>
            <a:ext cx="3563938" cy="4270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4 (6).png" id="12295" name="Picture 5"/>
          <p:cNvPicPr>
            <a:picLocks noChangeArrowheads="1" noChangeAspect="1"/>
          </p:cNvPicPr>
          <p:nvPr/>
        </p:nvPicPr>
        <p:blipFill>
          <a:blip r:embed="rId7">
            <a:extLst>
              <a:ext uri="{28A0092B-C50C-407E-A947-70E740481C1C}">
                <a14:useLocalDpi val="0"/>
              </a:ext>
            </a:extLst>
          </a:blip>
          <a:stretch>
            <a:fillRect/>
          </a:stretch>
        </p:blipFill>
        <p:spPr bwMode="auto">
          <a:xfrm>
            <a:off x="1843089" y="3068638"/>
            <a:ext cx="2847975" cy="2781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a (451).png" id="12296" name="Picture 11"/>
          <p:cNvPicPr>
            <a:picLocks noChangeArrowheads="1" noChangeAspect="1"/>
          </p:cNvPicPr>
          <p:nvPr/>
        </p:nvPicPr>
        <p:blipFill>
          <a:blip r:embed="rId8">
            <a:extLst>
              <a:ext uri="{28A0092B-C50C-407E-A947-70E740481C1C}">
                <a14:useLocalDpi val="0"/>
              </a:ext>
            </a:extLst>
          </a:blip>
          <a:stretch>
            <a:fillRect/>
          </a:stretch>
        </p:blipFill>
        <p:spPr bwMode="auto">
          <a:xfrm>
            <a:off x="2244726" y="1073151"/>
            <a:ext cx="447675" cy="44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a (451).png" id="12297" name="Picture 11"/>
          <p:cNvPicPr>
            <a:picLocks noChangeArrowheads="1" noChangeAspect="1"/>
          </p:cNvPicPr>
          <p:nvPr/>
        </p:nvPicPr>
        <p:blipFill>
          <a:blip r:embed="rId8">
            <a:extLst>
              <a:ext uri="{28A0092B-C50C-407E-A947-70E740481C1C}">
                <a14:useLocalDpi val="0"/>
              </a:ext>
            </a:extLst>
          </a:blip>
          <a:stretch>
            <a:fillRect/>
          </a:stretch>
        </p:blipFill>
        <p:spPr bwMode="auto">
          <a:xfrm>
            <a:off x="2319339" y="1773239"/>
            <a:ext cx="447675" cy="44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 name="圆角矩形 3"/>
          <p:cNvSpPr/>
          <p:nvPr/>
        </p:nvSpPr>
        <p:spPr>
          <a:xfrm>
            <a:off x="3359151" y="344489"/>
            <a:ext cx="4105275" cy="3013075"/>
          </a:xfrm>
          <a:prstGeom prst="roundRect">
            <a:avLst/>
          </a:prstGeom>
          <a:blipFill>
            <a:blip r:embed="rId9">
              <a:extLst>
                <a:ext uri="{28A0092B-C50C-407E-A947-70E740481C1C}">
                  <a14:useLocalDpi/>
                </a:ext>
              </a:extLst>
            </a:blip>
            <a:stretch>
              <a:fillRect/>
            </a:stretch>
          </a:blip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圆角矩形 15"/>
          <p:cNvSpPr/>
          <p:nvPr/>
        </p:nvSpPr>
        <p:spPr>
          <a:xfrm>
            <a:off x="4622800" y="3006726"/>
            <a:ext cx="2052638" cy="1617663"/>
          </a:xfrm>
          <a:prstGeom prst="roundRect">
            <a:avLst/>
          </a:prstGeom>
          <a:blipFill>
            <a:blip r:embed="rId10">
              <a:extLst>
                <a:ext uri="{28A0092B-C50C-407E-A947-70E740481C1C}">
                  <a14:useLocalDpi/>
                </a:ext>
              </a:extLst>
            </a:blip>
            <a:stretch>
              <a:fillRect/>
            </a:stretch>
          </a:blip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圆角矩形 16"/>
          <p:cNvSpPr/>
          <p:nvPr/>
        </p:nvSpPr>
        <p:spPr>
          <a:xfrm>
            <a:off x="6781800" y="3006726"/>
            <a:ext cx="2052638" cy="1617663"/>
          </a:xfrm>
          <a:prstGeom prst="roundRect">
            <a:avLst/>
          </a:prstGeom>
          <a:blipFill>
            <a:blip r:embed="rId11">
              <a:extLst>
                <a:ext uri="{28A0092B-C50C-407E-A947-70E740481C1C}">
                  <a14:useLocalDpi/>
                </a:ext>
              </a:extLst>
            </a:blip>
            <a:stretch>
              <a:fillRect/>
            </a:stretch>
          </a:blip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descr="E:\素材\挂坠\挂坠 (233).gif" id="12301" name="Picture 15"/>
          <p:cNvPicPr>
            <a:picLocks noChangeArrowheads="1" noChangeAspect="1" noCrop="1"/>
          </p:cNvPicPr>
          <p:nvPr/>
        </p:nvPicPr>
        <p:blipFill>
          <a:blip r:embed="rId12">
            <a:extLst>
              <a:ext uri="{28A0092B-C50C-407E-A947-70E740481C1C}">
                <a14:useLocalDpi val="0"/>
              </a:ext>
            </a:extLst>
          </a:blip>
          <a:stretch>
            <a:fillRect/>
          </a:stretch>
        </p:blipFill>
        <p:spPr bwMode="auto">
          <a:xfrm>
            <a:off x="6294438" y="2803525"/>
            <a:ext cx="762000" cy="2819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素材\国外流行的拼贴画风格\scrapbook剪贴素材\scrapbook_b (16).jpg" id="13314" name="Picture 6"/>
          <p:cNvPicPr>
            <a:picLocks noChangeArrowheads="1" noChangeAspect="1"/>
          </p:cNvPicPr>
          <p:nvPr/>
        </p:nvPicPr>
        <p:blipFill>
          <a:blip r:embed="rId2">
            <a:extLst>
              <a:ext uri="{28A0092B-C50C-407E-A947-70E740481C1C}">
                <a14:useLocalDpi val="0"/>
              </a:ext>
            </a:extLst>
          </a:blip>
          <a:stretch>
            <a:fillRect/>
          </a:stretch>
        </p:blipFill>
        <p:spPr bwMode="auto">
          <a:xfrm>
            <a:off x="7391400" y="-171450"/>
            <a:ext cx="2293938" cy="7083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scrapbook_a (88).png" id="13315" name="Picture 4"/>
          <p:cNvPicPr>
            <a:picLocks noChangeArrowheads="1" noChangeAspect="1"/>
          </p:cNvPicPr>
          <p:nvPr/>
        </p:nvPicPr>
        <p:blipFill>
          <a:blip r:embed="rId3">
            <a:extLst>
              <a:ext uri="{28A0092B-C50C-407E-A947-70E740481C1C}">
                <a14:useLocalDpi val="0"/>
              </a:ext>
            </a:extLst>
          </a:blip>
          <a:stretch>
            <a:fillRect/>
          </a:stretch>
        </p:blipFill>
        <p:spPr bwMode="auto">
          <a:xfrm>
            <a:off x="1524000" y="476250"/>
            <a:ext cx="1309688" cy="2520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16" name="图片 1"/>
          <p:cNvPicPr>
            <a:picLocks noChangeAspect="1"/>
          </p:cNvPicPr>
          <p:nvPr/>
        </p:nvPicPr>
        <p:blipFill>
          <a:blip r:embed="rId4">
            <a:extLst>
              <a:ext uri="{28A0092B-C50C-407E-A947-70E740481C1C}">
                <a14:useLocalDpi val="0"/>
              </a:ext>
            </a:extLst>
          </a:blip>
          <a:stretch>
            <a:fillRect/>
          </a:stretch>
        </p:blipFill>
        <p:spPr bwMode="auto">
          <a:xfrm>
            <a:off x="2351089" y="765176"/>
            <a:ext cx="3863975" cy="5256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scrapbook_a (68).png" id="13317" name="Picture 2"/>
          <p:cNvPicPr>
            <a:picLocks noChangeArrowheads="1" noChangeAspect="1"/>
          </p:cNvPicPr>
          <p:nvPr/>
        </p:nvPicPr>
        <p:blipFill>
          <a:blip r:embed="rId5">
            <a:extLst>
              <a:ext uri="{28A0092B-C50C-407E-A947-70E740481C1C}">
                <a14:useLocalDpi val="0"/>
              </a:ext>
            </a:extLst>
          </a:blip>
          <a:stretch>
            <a:fillRect/>
          </a:stretch>
        </p:blipFill>
        <p:spPr bwMode="auto">
          <a:xfrm>
            <a:off x="1847851" y="333376"/>
            <a:ext cx="4695825" cy="606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scrapbook_a (69).png" id="13318" name="Picture 3"/>
          <p:cNvPicPr>
            <a:picLocks noChangeArrowheads="1" noChangeAspect="1"/>
          </p:cNvPicPr>
          <p:nvPr/>
        </p:nvPicPr>
        <p:blipFill>
          <a:blip r:embed="rId6">
            <a:extLst>
              <a:ext uri="{28A0092B-C50C-407E-A947-70E740481C1C}">
                <a14:useLocalDpi val="0"/>
              </a:ext>
            </a:extLst>
          </a:blip>
          <a:stretch>
            <a:fillRect/>
          </a:stretch>
        </p:blipFill>
        <p:spPr bwMode="auto">
          <a:xfrm rot="20512162">
            <a:off x="5813425" y="4098926"/>
            <a:ext cx="1460500" cy="25384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4 (7).png" id="13319" name="Picture 7"/>
          <p:cNvPicPr>
            <a:picLocks noChangeArrowheads="1" noChangeAspect="1"/>
          </p:cNvPicPr>
          <p:nvPr/>
        </p:nvPicPr>
        <p:blipFill>
          <a:blip r:embed="rId7">
            <a:extLst>
              <a:ext uri="{28A0092B-C50C-407E-A947-70E740481C1C}">
                <a14:useLocalDpi val="0"/>
              </a:ext>
            </a:extLst>
          </a:blip>
          <a:stretch>
            <a:fillRect/>
          </a:stretch>
        </p:blipFill>
        <p:spPr bwMode="auto">
          <a:xfrm>
            <a:off x="8866188" y="11114"/>
            <a:ext cx="1638300" cy="3367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12 (120).png" id="13320" name="Picture 9"/>
          <p:cNvPicPr>
            <a:picLocks noChangeArrowheads="1" noChangeAspect="1"/>
          </p:cNvPicPr>
          <p:nvPr/>
        </p:nvPicPr>
        <p:blipFill>
          <a:blip r:embed="rId8">
            <a:extLst>
              <a:ext uri="{28A0092B-C50C-407E-A947-70E740481C1C}">
                <a14:useLocalDpi val="0"/>
              </a:ext>
            </a:extLst>
          </a:blip>
          <a:stretch>
            <a:fillRect/>
          </a:stretch>
        </p:blipFill>
        <p:spPr bwMode="auto">
          <a:xfrm>
            <a:off x="6934200" y="-171450"/>
            <a:ext cx="914400" cy="548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338" name="图片 2"/>
          <p:cNvPicPr>
            <a:picLocks noChangeAspect="1"/>
          </p:cNvPicPr>
          <p:nvPr/>
        </p:nvPicPr>
        <p:blipFill>
          <a:blip r:embed="rId2">
            <a:extLst>
              <a:ext uri="{28A0092B-C50C-407E-A947-70E740481C1C}">
                <a14:useLocalDpi val="0"/>
              </a:ext>
            </a:extLst>
          </a:blip>
          <a:stretch>
            <a:fillRect/>
          </a:stretch>
        </p:blipFill>
        <p:spPr bwMode="auto">
          <a:xfrm>
            <a:off x="2306638" y="1147764"/>
            <a:ext cx="7389812" cy="4327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闪动竖条\200411140492181305.gif" id="14339" name="Picture 13"/>
          <p:cNvPicPr>
            <a:picLocks noChangeArrowheads="1" noChangeAspect="1" noCrop="1"/>
          </p:cNvPicPr>
          <p:nvPr/>
        </p:nvPicPr>
        <p:blipFill>
          <a:blip r:embed="rId3">
            <a:extLst>
              <a:ext uri="{28A0092B-C50C-407E-A947-70E740481C1C}">
                <a14:useLocalDpi val="0"/>
              </a:ext>
            </a:extLst>
          </a:blip>
          <a:stretch>
            <a:fillRect/>
          </a:stretch>
        </p:blipFill>
        <p:spPr bwMode="auto">
          <a:xfrm rot="5400000">
            <a:off x="7126288" y="-1138237"/>
            <a:ext cx="57150" cy="457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4340" name="组合 1"/>
          <p:cNvGrpSpPr/>
          <p:nvPr/>
        </p:nvGrpSpPr>
        <p:grpSpPr>
          <a:xfrm rot="2646157">
            <a:off x="1812926" y="-1881188"/>
            <a:ext cx="2436813" cy="6884988"/>
            <a:chOff x="-32467" y="-1"/>
            <a:chExt cx="2436808" cy="6885385"/>
          </a:xfrm>
        </p:grpSpPr>
        <p:pic>
          <p:nvPicPr>
            <p:cNvPr descr="E:\素材\国外流行的拼贴画风格\scrapbook剪贴素材\scrapbook_b (18).jpg" id="14354" name="Picture 4"/>
            <p:cNvPicPr>
              <a:picLocks noChangeArrowheads="1" noChangeAspect="1"/>
            </p:cNvPicPr>
            <p:nvPr/>
          </p:nvPicPr>
          <p:blipFill>
            <a:blip r:embed="rId4">
              <a:extLst>
                <a:ext uri="{28A0092B-C50C-407E-A947-70E740481C1C}">
                  <a14:useLocalDpi val="0"/>
                </a:ext>
              </a:extLst>
            </a:blip>
            <a:stretch>
              <a:fillRect/>
            </a:stretch>
          </p:blipFill>
          <p:spPr bwMode="auto">
            <a:xfrm>
              <a:off x="-32467" y="0"/>
              <a:ext cx="420394"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Paper_Stripes.jpg" id="14355" name="Picture 5"/>
            <p:cNvPicPr>
              <a:picLocks noChangeArrowheads="1" noChangeAspect="1"/>
            </p:cNvPicPr>
            <p:nvPr/>
          </p:nvPicPr>
          <p:blipFill>
            <a:blip r:embed="rId5">
              <a:extLst>
                <a:ext uri="{28A0092B-C50C-407E-A947-70E740481C1C}">
                  <a14:useLocalDpi val="0"/>
                </a:ext>
              </a:extLst>
            </a:blip>
            <a:stretch>
              <a:fillRect/>
            </a:stretch>
          </p:blipFill>
          <p:spPr bwMode="auto">
            <a:xfrm>
              <a:off x="387926" y="0"/>
              <a:ext cx="1011383" cy="6857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Paper_Hearts.jpg" id="14356" name="Picture 6"/>
            <p:cNvPicPr>
              <a:picLocks noChangeArrowheads="1" noChangeAspect="1"/>
            </p:cNvPicPr>
            <p:nvPr/>
          </p:nvPicPr>
          <p:blipFill>
            <a:blip r:embed="rId6">
              <a:extLst>
                <a:ext uri="{28A0092B-C50C-407E-A947-70E740481C1C}">
                  <a14:useLocalDpi val="0"/>
                </a:ext>
              </a:extLst>
            </a:blip>
            <a:stretch>
              <a:fillRect/>
            </a:stretch>
          </p:blipFill>
          <p:spPr bwMode="auto">
            <a:xfrm>
              <a:off x="1399309" y="0"/>
              <a:ext cx="595746" cy="6885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FeltRibbon.png" id="14357" name="Picture 7"/>
            <p:cNvPicPr>
              <a:picLocks noChangeArrowheads="1" noChangeAspect="1"/>
            </p:cNvPicPr>
            <p:nvPr/>
          </p:nvPicPr>
          <p:blipFill>
            <a:blip r:embed="rId7">
              <a:extLst>
                <a:ext uri="{28A0092B-C50C-407E-A947-70E740481C1C}">
                  <a14:useLocalDpi val="0"/>
                </a:ext>
              </a:extLst>
            </a:blip>
            <a:stretch>
              <a:fillRect/>
            </a:stretch>
          </p:blipFill>
          <p:spPr bwMode="auto">
            <a:xfrm rot="-5400000">
              <a:off x="-1229302" y="3224355"/>
              <a:ext cx="6858000" cy="409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4341" name="组合 8"/>
          <p:cNvGrpSpPr/>
          <p:nvPr/>
        </p:nvGrpSpPr>
        <p:grpSpPr>
          <a:xfrm rot="13369295">
            <a:off x="8124720" y="1683474"/>
            <a:ext cx="2436813" cy="6884987"/>
            <a:chOff x="-32467" y="-1"/>
            <a:chExt cx="2436808" cy="6885385"/>
          </a:xfrm>
        </p:grpSpPr>
        <p:pic>
          <p:nvPicPr>
            <p:cNvPr descr="E:\素材\国外流行的拼贴画风格\scrapbook剪贴素材\scrapbook_b (18).jpg" id="14350" name="Picture 4"/>
            <p:cNvPicPr>
              <a:picLocks noChangeArrowheads="1" noChangeAspect="1"/>
            </p:cNvPicPr>
            <p:nvPr/>
          </p:nvPicPr>
          <p:blipFill>
            <a:blip r:embed="rId4">
              <a:extLst>
                <a:ext uri="{28A0092B-C50C-407E-A947-70E740481C1C}">
                  <a14:useLocalDpi val="0"/>
                </a:ext>
              </a:extLst>
            </a:blip>
            <a:stretch>
              <a:fillRect/>
            </a:stretch>
          </p:blipFill>
          <p:spPr bwMode="auto">
            <a:xfrm>
              <a:off x="-32467" y="0"/>
              <a:ext cx="420394"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Paper_Stripes.jpg" id="14351" name="Picture 5"/>
            <p:cNvPicPr>
              <a:picLocks noChangeArrowheads="1" noChangeAspect="1"/>
            </p:cNvPicPr>
            <p:nvPr/>
          </p:nvPicPr>
          <p:blipFill>
            <a:blip r:embed="rId5">
              <a:extLst>
                <a:ext uri="{28A0092B-C50C-407E-A947-70E740481C1C}">
                  <a14:useLocalDpi val="0"/>
                </a:ext>
              </a:extLst>
            </a:blip>
            <a:stretch>
              <a:fillRect/>
            </a:stretch>
          </p:blipFill>
          <p:spPr bwMode="auto">
            <a:xfrm>
              <a:off x="387926" y="0"/>
              <a:ext cx="1011383" cy="6857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Paper_Hearts.jpg" id="14352" name="Picture 6"/>
            <p:cNvPicPr>
              <a:picLocks noChangeArrowheads="1" noChangeAspect="1"/>
            </p:cNvPicPr>
            <p:nvPr/>
          </p:nvPicPr>
          <p:blipFill>
            <a:blip r:embed="rId6">
              <a:extLst>
                <a:ext uri="{28A0092B-C50C-407E-A947-70E740481C1C}">
                  <a14:useLocalDpi val="0"/>
                </a:ext>
              </a:extLst>
            </a:blip>
            <a:stretch>
              <a:fillRect/>
            </a:stretch>
          </p:blipFill>
          <p:spPr bwMode="auto">
            <a:xfrm>
              <a:off x="1399309" y="0"/>
              <a:ext cx="595746" cy="68853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FeltRibbon.png" id="14353" name="Picture 7"/>
            <p:cNvPicPr>
              <a:picLocks noChangeArrowheads="1" noChangeAspect="1"/>
            </p:cNvPicPr>
            <p:nvPr/>
          </p:nvPicPr>
          <p:blipFill>
            <a:blip r:embed="rId7">
              <a:extLst>
                <a:ext uri="{28A0092B-C50C-407E-A947-70E740481C1C}">
                  <a14:useLocalDpi val="0"/>
                </a:ext>
              </a:extLst>
            </a:blip>
            <a:stretch>
              <a:fillRect/>
            </a:stretch>
          </p:blipFill>
          <p:spPr bwMode="auto">
            <a:xfrm rot="-5400000">
              <a:off x="-1229302" y="3224355"/>
              <a:ext cx="6858000" cy="409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descr="E:\素材\国外流行的拼贴画风格\morocco\chrisgreiser_morocco_jewel2.png" id="14342" name="Picture 10"/>
          <p:cNvPicPr>
            <a:picLocks noChangeArrowheads="1" noChangeAspect="1"/>
          </p:cNvPicPr>
          <p:nvPr/>
        </p:nvPicPr>
        <p:blipFill>
          <a:blip r:embed="rId8">
            <a:extLst>
              <a:ext uri="{28A0092B-C50C-407E-A947-70E740481C1C}">
                <a14:useLocalDpi val="0"/>
              </a:ext>
            </a:extLst>
          </a:blip>
          <a:stretch>
            <a:fillRect/>
          </a:stretch>
        </p:blipFill>
        <p:spPr bwMode="auto">
          <a:xfrm>
            <a:off x="9753600" y="5943600"/>
            <a:ext cx="9144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morocco\chrisgreiser_morocco_jewel2.png" id="14343" name="Picture 10"/>
          <p:cNvPicPr>
            <a:picLocks noChangeArrowheads="1" noChangeAspect="1"/>
          </p:cNvPicPr>
          <p:nvPr/>
        </p:nvPicPr>
        <p:blipFill>
          <a:blip r:embed="rId8">
            <a:extLst>
              <a:ext uri="{28A0092B-C50C-407E-A947-70E740481C1C}">
                <a14:useLocalDpi val="0"/>
              </a:ext>
            </a:extLst>
          </a:blip>
          <a:stretch>
            <a:fillRect/>
          </a:stretch>
        </p:blipFill>
        <p:spPr bwMode="auto">
          <a:xfrm>
            <a:off x="1497013" y="0"/>
            <a:ext cx="914401"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Valentine.png" id="14344" name="Picture 12"/>
          <p:cNvPicPr>
            <a:picLocks noChangeArrowheads="1" noChangeAspect="1"/>
          </p:cNvPicPr>
          <p:nvPr/>
        </p:nvPicPr>
        <p:blipFill>
          <a:blip r:embed="rId9">
            <a:extLst>
              <a:ext uri="{28A0092B-C50C-407E-A947-70E740481C1C}">
                <a14:useLocalDpi val="0"/>
              </a:ext>
            </a:extLst>
          </a:blip>
          <a:stretch>
            <a:fillRect/>
          </a:stretch>
        </p:blipFill>
        <p:spPr bwMode="auto">
          <a:xfrm>
            <a:off x="8412163" y="457200"/>
            <a:ext cx="1274762" cy="1136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Valentine.png" id="14345" name="Picture 12"/>
          <p:cNvPicPr>
            <a:picLocks noChangeArrowheads="1" noChangeAspect="1"/>
          </p:cNvPicPr>
          <p:nvPr/>
        </p:nvPicPr>
        <p:blipFill>
          <a:blip r:embed="rId9">
            <a:extLst>
              <a:ext uri="{28A0092B-C50C-407E-A947-70E740481C1C}">
                <a14:useLocalDpi val="0"/>
              </a:ext>
            </a:extLst>
          </a:blip>
          <a:stretch>
            <a:fillRect/>
          </a:stretch>
        </p:blipFill>
        <p:spPr bwMode="auto">
          <a:xfrm rot="1700625">
            <a:off x="8969376" y="779463"/>
            <a:ext cx="1274763" cy="1136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闪动竖条\200411140492181305.gif" id="14346" name="Picture 13"/>
          <p:cNvPicPr>
            <a:picLocks noChangeArrowheads="1" noChangeAspect="1" noCrop="1"/>
          </p:cNvPicPr>
          <p:nvPr/>
        </p:nvPicPr>
        <p:blipFill>
          <a:blip r:embed="rId3">
            <a:extLst>
              <a:ext uri="{28A0092B-C50C-407E-A947-70E740481C1C}">
                <a14:useLocalDpi val="0"/>
              </a:ext>
            </a:extLst>
          </a:blip>
          <a:stretch>
            <a:fillRect/>
          </a:stretch>
        </p:blipFill>
        <p:spPr bwMode="auto">
          <a:xfrm rot="5400000">
            <a:off x="4826000" y="3230563"/>
            <a:ext cx="57150" cy="457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FeltHeart.png" id="14347" name="Picture 14"/>
          <p:cNvPicPr>
            <a:picLocks noChangeArrowheads="1" noChangeAspect="1"/>
          </p:cNvPicPr>
          <p:nvPr/>
        </p:nvPicPr>
        <p:blipFill>
          <a:blip r:embed="rId10">
            <a:extLst>
              <a:ext uri="{28A0092B-C50C-407E-A947-70E740481C1C}">
                <a14:useLocalDpi val="0"/>
              </a:ext>
            </a:extLst>
          </a:blip>
          <a:stretch>
            <a:fillRect/>
          </a:stretch>
        </p:blipFill>
        <p:spPr bwMode="auto">
          <a:xfrm rot="20444402">
            <a:off x="1757363" y="4376738"/>
            <a:ext cx="1117600" cy="971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FeltHeart.png" id="14348" name="Picture 14"/>
          <p:cNvPicPr>
            <a:picLocks noChangeArrowheads="1" noChangeAspect="1"/>
          </p:cNvPicPr>
          <p:nvPr/>
        </p:nvPicPr>
        <p:blipFill>
          <a:blip r:embed="rId10">
            <a:extLst>
              <a:ext uri="{28A0092B-C50C-407E-A947-70E740481C1C}">
                <a14:useLocalDpi val="0"/>
              </a:ext>
            </a:extLst>
          </a:blip>
          <a:stretch>
            <a:fillRect/>
          </a:stretch>
        </p:blipFill>
        <p:spPr bwMode="auto">
          <a:xfrm rot="883708">
            <a:off x="1914525" y="5049838"/>
            <a:ext cx="1117600" cy="971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素材\人物动物\韩国宝宝可爱写真\img200703300145390707.jpg" id="3074" name="Picture 3"/>
          <p:cNvPicPr>
            <a:picLocks noChangeArrowheads="1" noChangeAspect="1"/>
          </p:cNvPicPr>
          <p:nvPr/>
        </p:nvPicPr>
        <p:blipFill>
          <a:blip r:embed="rId2">
            <a:extLst>
              <a:ext uri="{28A0092B-C50C-407E-A947-70E740481C1C}">
                <a14:useLocalDpi val="0"/>
              </a:ext>
            </a:extLst>
          </a:blip>
          <a:stretch>
            <a:fillRect/>
          </a:stretch>
        </p:blipFill>
        <p:spPr bwMode="auto">
          <a:xfrm>
            <a:off x="1524000" y="0"/>
            <a:ext cx="913923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圆角矩形 1"/>
          <p:cNvSpPr/>
          <p:nvPr/>
        </p:nvSpPr>
        <p:spPr>
          <a:xfrm>
            <a:off x="1919289" y="692150"/>
            <a:ext cx="4537075" cy="5689600"/>
          </a:xfrm>
          <a:prstGeom prst="roundRect">
            <a:avLst/>
          </a:prstGeom>
          <a:solidFill>
            <a:schemeClr val="bg1">
              <a:alpha val="67000"/>
            </a:schemeClr>
          </a:solidFill>
          <a:ln>
            <a:solidFill>
              <a:srgbClr val="BE04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0"/>
              </a:spcBef>
              <a:spcAft>
                <a:spcPct val="0"/>
              </a:spcAft>
              <a:defRPr/>
            </a:pPr>
            <a:endParaRPr altLang="en-US" lang="zh-CN">
              <a:solidFill>
                <a:schemeClr val="tx1"/>
              </a:solidFill>
              <a:latin charset="-122" pitchFamily="2" typeface="黑体"/>
              <a:ea charset="-122" pitchFamily="2" typeface="黑体"/>
            </a:endParaRPr>
          </a:p>
        </p:txBody>
      </p:sp>
      <p:pic>
        <p:nvPicPr>
          <p:cNvPr descr="E:\素材\国外流行的拼贴画风格\国外官方网站素材\SP_SeasonalSampler_Amore\SP_SeasonalSampler_Amore_Button.png" id="3076" name="Picture 4"/>
          <p:cNvPicPr>
            <a:picLocks noChangeArrowheads="1" noChangeAspect="1"/>
          </p:cNvPicPr>
          <p:nvPr/>
        </p:nvPicPr>
        <p:blipFill>
          <a:blip r:embed="rId3">
            <a:extLst>
              <a:ext uri="{28A0092B-C50C-407E-A947-70E740481C1C}">
                <a14:useLocalDpi val="0"/>
              </a:ext>
            </a:extLst>
          </a:blip>
          <a:stretch>
            <a:fillRect/>
          </a:stretch>
        </p:blipFill>
        <p:spPr bwMode="auto">
          <a:xfrm>
            <a:off x="1919289" y="5934076"/>
            <a:ext cx="447675" cy="44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Button.png" id="3077" name="Picture 4"/>
          <p:cNvPicPr>
            <a:picLocks noChangeArrowheads="1" noChangeAspect="1"/>
          </p:cNvPicPr>
          <p:nvPr/>
        </p:nvPicPr>
        <p:blipFill>
          <a:blip r:embed="rId3">
            <a:extLst>
              <a:ext uri="{28A0092B-C50C-407E-A947-70E740481C1C}">
                <a14:useLocalDpi val="0"/>
              </a:ext>
            </a:extLst>
          </a:blip>
          <a:stretch>
            <a:fillRect/>
          </a:stretch>
        </p:blipFill>
        <p:spPr bwMode="auto">
          <a:xfrm>
            <a:off x="5976939" y="682626"/>
            <a:ext cx="447675" cy="44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Button.png" id="3078" name="Picture 4"/>
          <p:cNvPicPr>
            <a:picLocks noChangeArrowheads="1" noChangeAspect="1"/>
          </p:cNvPicPr>
          <p:nvPr/>
        </p:nvPicPr>
        <p:blipFill>
          <a:blip r:embed="rId3">
            <a:extLst>
              <a:ext uri="{28A0092B-C50C-407E-A947-70E740481C1C}">
                <a14:useLocalDpi val="0"/>
              </a:ext>
            </a:extLst>
          </a:blip>
          <a:stretch>
            <a:fillRect/>
          </a:stretch>
        </p:blipFill>
        <p:spPr bwMode="auto">
          <a:xfrm>
            <a:off x="5940426" y="5934076"/>
            <a:ext cx="447675" cy="44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Button.png" id="3079" name="Picture 4"/>
          <p:cNvPicPr>
            <a:picLocks noChangeArrowheads="1" noChangeAspect="1"/>
          </p:cNvPicPr>
          <p:nvPr/>
        </p:nvPicPr>
        <p:blipFill>
          <a:blip r:embed="rId3">
            <a:extLst>
              <a:ext uri="{28A0092B-C50C-407E-A947-70E740481C1C}">
                <a14:useLocalDpi val="0"/>
              </a:ext>
            </a:extLst>
          </a:blip>
          <a:stretch>
            <a:fillRect/>
          </a:stretch>
        </p:blipFill>
        <p:spPr bwMode="auto">
          <a:xfrm>
            <a:off x="1847851" y="709614"/>
            <a:ext cx="447675" cy="44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p:nvPr/>
        </p:nvSpPr>
        <p:spPr>
          <a:xfrm>
            <a:off x="3163368" y="1157038"/>
            <a:ext cx="1859280" cy="762000"/>
          </a:xfrm>
          <a:prstGeom prst="rect">
            <a:avLst/>
          </a:prstGeom>
          <a:noFill/>
        </p:spPr>
        <p:txBody>
          <a:bodyPr wrap="none">
            <a:spAutoFit/>
          </a:bodyPr>
          <a:lstStyle/>
          <a:p>
            <a:pPr algn="ctr" eaLnBrk="1" fontAlgn="auto" hangingPunct="1">
              <a:spcBef>
                <a:spcPct val="0"/>
              </a:spcBef>
              <a:spcAft>
                <a:spcPct val="0"/>
              </a:spcAft>
              <a:defRPr/>
            </a:pPr>
            <a:r>
              <a:rPr altLang="en-US" lang="zh-CN" sz="4400">
                <a:ln cmpd="sng" w="18415">
                  <a:solidFill>
                    <a:sysClr lastClr="000000" val="windowText"/>
                  </a:solidFill>
                  <a:prstDash val="solid"/>
                </a:ln>
                <a:solidFill>
                  <a:sysClr lastClr="000000" val="windowText"/>
                </a:solidFill>
                <a:effectLst>
                  <a:outerShdw algn="tl" blurRad="63500" dir="3600000" rotWithShape="0">
                    <a:srgbClr val="000000">
                      <a:alpha val="70000"/>
                    </a:srgbClr>
                  </a:outerShdw>
                </a:effectLst>
                <a:latin charset="-122" pitchFamily="2" typeface="汉仪丫丫体简"/>
                <a:ea charset="-122" pitchFamily="2" typeface="汉仪丫丫体简"/>
              </a:rPr>
              <a:t>开篇语</a:t>
            </a:r>
          </a:p>
        </p:txBody>
      </p:sp>
      <p:pic>
        <p:nvPicPr>
          <p:cNvPr descr="E:\素材\金属质感的边线\a11.gif" id="3081" name="Picture 2"/>
          <p:cNvPicPr>
            <a:picLocks noChangeArrowheads="1" noChangeAspect="1"/>
          </p:cNvPicPr>
          <p:nvPr/>
        </p:nvPicPr>
        <p:blipFill>
          <a:blip r:embed="rId4">
            <a:extLst>
              <a:ext uri="{28A0092B-C50C-407E-A947-70E740481C1C}">
                <a14:useLocalDpi val="0"/>
              </a:ext>
            </a:extLst>
          </a:blip>
          <a:stretch>
            <a:fillRect/>
          </a:stretch>
        </p:blipFill>
        <p:spPr bwMode="auto">
          <a:xfrm>
            <a:off x="2692401" y="1927225"/>
            <a:ext cx="2862263" cy="374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 name="矩形 4"/>
          <p:cNvSpPr/>
          <p:nvPr/>
        </p:nvSpPr>
        <p:spPr>
          <a:xfrm>
            <a:off x="2071936" y="2444405"/>
            <a:ext cx="4226665" cy="2286000"/>
          </a:xfrm>
          <a:prstGeom prst="rect">
            <a:avLst/>
          </a:prstGeom>
          <a:noFill/>
          <a:effectLst/>
        </p:spPr>
        <p:txBody>
          <a:bodyPr>
            <a:spAutoFit/>
          </a:bodyPr>
          <a:lstStyle/>
          <a:p>
            <a:pPr eaLnBrk="1" fontAlgn="auto" hangingPunct="1">
              <a:lnSpc>
                <a:spcPct val="150000"/>
              </a:lnSpc>
              <a:spcBef>
                <a:spcPct val="0"/>
              </a:spcBef>
              <a:spcAft>
                <a:spcPct val="0"/>
              </a:spcAft>
              <a:defRPr/>
            </a:pPr>
            <a:r>
              <a:rPr altLang="en-US" b="1" cap="all" lang="zh-CN" sz="1600">
                <a:ln cmpd="sng" w="9000">
                  <a:solidFill>
                    <a:schemeClr val="tx1"/>
                  </a:solidFill>
                  <a:prstDash val="solid"/>
                </a:ln>
                <a:solidFill>
                  <a:sysClr lastClr="000000" val="windowText"/>
                </a:solidFill>
                <a:latin typeface="+mn-lt"/>
                <a:ea typeface="+mn-ea"/>
              </a:rPr>
              <a:t>         请在此放置您的文字请在此放置您的文字请在此放置您的文字请在此放置您的文字</a:t>
            </a:r>
          </a:p>
          <a:p>
            <a:pPr eaLnBrk="1" fontAlgn="auto" hangingPunct="1">
              <a:lnSpc>
                <a:spcPct val="150000"/>
              </a:lnSpc>
              <a:spcBef>
                <a:spcPct val="0"/>
              </a:spcBef>
              <a:spcAft>
                <a:spcPct val="0"/>
              </a:spcAft>
              <a:defRPr/>
            </a:pPr>
            <a:r>
              <a:rPr altLang="en-US" b="1" cap="all" lang="zh-CN" sz="1600">
                <a:ln cmpd="sng" w="9000">
                  <a:solidFill>
                    <a:schemeClr val="tx1"/>
                  </a:solidFill>
                  <a:prstDash val="solid"/>
                </a:ln>
                <a:solidFill>
                  <a:sysClr lastClr="000000" val="windowText"/>
                </a:solidFill>
                <a:latin typeface="+mn-lt"/>
                <a:ea typeface="+mn-ea"/>
              </a:rPr>
              <a:t>请在此放置您的文字请在此放置您的文字请在此放置您的文字请在此放置您的文字请在此放置您的文字请在此放置您的文字。</a:t>
            </a:r>
          </a:p>
        </p:txBody>
      </p:sp>
      <p:pic>
        <p:nvPicPr>
          <p:cNvPr descr="E:\素材\金属质感的边线\a11.gif" id="3083" name="Picture 2"/>
          <p:cNvPicPr>
            <a:picLocks noChangeArrowheads="1" noChangeAspect="1"/>
          </p:cNvPicPr>
          <p:nvPr/>
        </p:nvPicPr>
        <p:blipFill>
          <a:blip r:embed="rId5">
            <a:extLst>
              <a:ext uri="{28A0092B-C50C-407E-A947-70E740481C1C}">
                <a14:useLocalDpi val="0"/>
              </a:ext>
            </a:extLst>
          </a:blip>
          <a:stretch>
            <a:fillRect/>
          </a:stretch>
        </p:blipFill>
        <p:spPr bwMode="auto">
          <a:xfrm>
            <a:off x="2755900" y="5300664"/>
            <a:ext cx="2863850" cy="376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矩形 13"/>
          <p:cNvSpPr/>
          <p:nvPr/>
        </p:nvSpPr>
        <p:spPr>
          <a:xfrm>
            <a:off x="3530873" y="4531766"/>
            <a:ext cx="1124267" cy="762000"/>
          </a:xfrm>
          <a:prstGeom prst="rect">
            <a:avLst/>
          </a:prstGeom>
          <a:noFill/>
        </p:spPr>
        <p:txBody>
          <a:bodyPr wrap="none">
            <a:spAutoFit/>
          </a:bodyPr>
          <a:lstStyle/>
          <a:p>
            <a:pPr algn="ctr" eaLnBrk="1" fontAlgn="auto" hangingPunct="1">
              <a:spcBef>
                <a:spcPct val="0"/>
              </a:spcBef>
              <a:spcAft>
                <a:spcPct val="0"/>
              </a:spcAft>
              <a:defRPr/>
            </a:pPr>
            <a:r>
              <a:rPr altLang="zh-CN" lang="en-US" sz="4400">
                <a:ln cmpd="sng" w="18415">
                  <a:solidFill>
                    <a:sysClr lastClr="000000" val="windowText"/>
                  </a:solidFill>
                  <a:prstDash val="solid"/>
                </a:ln>
                <a:solidFill>
                  <a:sysClr lastClr="000000" val="windowText"/>
                </a:solidFill>
                <a:effectLst>
                  <a:outerShdw algn="tl" blurRad="63500" dir="3600000" rotWithShape="0">
                    <a:srgbClr val="000000">
                      <a:alpha val="70000"/>
                    </a:srgbClr>
                  </a:outerShdw>
                </a:effectLst>
                <a:latin charset="0" pitchFamily="66" typeface="French Script MT"/>
                <a:ea charset="-122" pitchFamily="2" typeface="汉仪丫丫体简"/>
              </a:rPr>
              <a:t>End</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素材\国外流行的拼贴画风格\国外官方网站素材\SP_SeasonalSampler_Amore\SP_SeasonalSampler_Amore_Paper_Hearts.jpg" id="2050" name="Picture 2"/>
          <p:cNvPicPr>
            <a:picLocks noChangeArrowheads="1" noChangeAspect="1"/>
          </p:cNvPicPr>
          <p:nvPr/>
        </p:nvPicPr>
        <p:blipFill>
          <a:blip r:embed="rId2"/>
          <a:stretch>
            <a:fillRect/>
          </a:stretch>
        </p:blipFill>
        <p:spPr bwMode="auto">
          <a:xfrm rot="18896558">
            <a:off x="2511426" y="1044576"/>
            <a:ext cx="4708525" cy="4708525"/>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pic>
        <p:nvPicPr>
          <p:cNvPr descr="E:\素材\国外流行的拼贴画风格\scrapbook1016\1016 (18).png" id="4099" name="Picture 5"/>
          <p:cNvPicPr>
            <a:picLocks noChangeArrowheads="1" noChangeAspect="1"/>
          </p:cNvPicPr>
          <p:nvPr/>
        </p:nvPicPr>
        <p:blipFill>
          <a:blip r:embed="rId3">
            <a:extLst>
              <a:ext uri="{28A0092B-C50C-407E-A947-70E740481C1C}">
                <a14:useLocalDpi val="0"/>
              </a:ext>
            </a:extLst>
          </a:blip>
          <a:stretch>
            <a:fillRect/>
          </a:stretch>
        </p:blipFill>
        <p:spPr bwMode="auto">
          <a:xfrm>
            <a:off x="4295776" y="5761038"/>
            <a:ext cx="1350963" cy="1096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1016\1016 (18).png" id="4100" name="Picture 5"/>
          <p:cNvPicPr>
            <a:picLocks noChangeArrowheads="1" noChangeAspect="1"/>
          </p:cNvPicPr>
          <p:nvPr/>
        </p:nvPicPr>
        <p:blipFill>
          <a:blip r:embed="rId3">
            <a:extLst>
              <a:ext uri="{28A0092B-C50C-407E-A947-70E740481C1C}">
                <a14:useLocalDpi val="0"/>
              </a:ext>
            </a:extLst>
          </a:blip>
          <a:stretch>
            <a:fillRect/>
          </a:stretch>
        </p:blipFill>
        <p:spPr bwMode="auto">
          <a:xfrm>
            <a:off x="4191001" y="-171450"/>
            <a:ext cx="1350963" cy="1096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发几个可爱的蕾丝边框－－30P\20080717_e26cbb7836e18901c259a6XOHdUvWmLq.gif" id="4101" name="Picture 12"/>
          <p:cNvPicPr>
            <a:picLocks noChangeArrowheads="1" noChangeAspect="1"/>
          </p:cNvPicPr>
          <p:nvPr/>
        </p:nvPicPr>
        <p:blipFill>
          <a:blip r:embed="rId4">
            <a:extLst>
              <a:ext uri="{28A0092B-C50C-407E-A947-70E740481C1C}">
                <a14:useLocalDpi val="0"/>
              </a:ext>
            </a:extLst>
          </a:blip>
          <a:stretch>
            <a:fillRect/>
          </a:stretch>
        </p:blipFill>
        <p:spPr bwMode="auto">
          <a:xfrm>
            <a:off x="2111376" y="1341439"/>
            <a:ext cx="5510213" cy="4103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人物动物\韩国宝宝可爱写真\img200703300145370100.jpg" id="4102" name="Picture 3"/>
          <p:cNvPicPr>
            <a:picLocks noChangeArrowheads="1" noChangeAspect="1"/>
          </p:cNvPicPr>
          <p:nvPr/>
        </p:nvPicPr>
        <p:blipFill>
          <a:blip r:embed="rId5">
            <a:extLst>
              <a:ext uri="{28A0092B-C50C-407E-A947-70E740481C1C}">
                <a14:useLocalDpi val="0"/>
              </a:ext>
            </a:extLst>
          </a:blip>
          <a:stretch>
            <a:fillRect/>
          </a:stretch>
        </p:blipFill>
        <p:spPr bwMode="auto">
          <a:xfrm>
            <a:off x="2381251" y="1639888"/>
            <a:ext cx="4970463" cy="3517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103" name="组合 2"/>
          <p:cNvGrpSpPr/>
          <p:nvPr/>
        </p:nvGrpSpPr>
        <p:grpSpPr>
          <a:xfrm>
            <a:off x="10528300" y="0"/>
            <a:ext cx="152400" cy="7823200"/>
            <a:chOff x="9004300" y="0"/>
            <a:chExt cx="152400" cy="7823200"/>
          </a:xfrm>
        </p:grpSpPr>
        <p:pic>
          <p:nvPicPr>
            <p:cNvPr descr="E:\素材\象素蕾丝花边图案(png)\line &amp; table\14.png" id="4112" name="Picture 13"/>
            <p:cNvPicPr>
              <a:picLocks noChangeArrowheads="1" noChangeAspect="1"/>
            </p:cNvPicPr>
            <p:nvPr/>
          </p:nvPicPr>
          <p:blipFill>
            <a:blip r:embed="rId6">
              <a:extLst>
                <a:ext uri="{28A0092B-C50C-407E-A947-70E740481C1C}">
                  <a14:useLocalDpi val="0"/>
                </a:ext>
              </a:extLst>
            </a:blip>
            <a:stretch>
              <a:fillRect/>
            </a:stretch>
          </p:blipFill>
          <p:spPr bwMode="auto">
            <a:xfrm flipH="1" rot="16200000">
              <a:off x="8096250" y="908050"/>
              <a:ext cx="1955800" cy="13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象素蕾丝花边图案(png)\line &amp; table\14.png" id="4113" name="Picture 13"/>
            <p:cNvPicPr>
              <a:picLocks noChangeArrowheads="1" noChangeAspect="1"/>
            </p:cNvPicPr>
            <p:nvPr/>
          </p:nvPicPr>
          <p:blipFill>
            <a:blip r:embed="rId6">
              <a:extLst>
                <a:ext uri="{28A0092B-C50C-407E-A947-70E740481C1C}">
                  <a14:useLocalDpi val="0"/>
                </a:ext>
              </a:extLst>
            </a:blip>
            <a:stretch>
              <a:fillRect/>
            </a:stretch>
          </p:blipFill>
          <p:spPr bwMode="auto">
            <a:xfrm flipH="1" rot="16200000">
              <a:off x="8096250" y="2863850"/>
              <a:ext cx="1955800" cy="13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象素蕾丝花边图案(png)\line &amp; table\14.png" id="4114" name="Picture 13"/>
            <p:cNvPicPr>
              <a:picLocks noChangeArrowheads="1" noChangeAspect="1"/>
            </p:cNvPicPr>
            <p:nvPr/>
          </p:nvPicPr>
          <p:blipFill>
            <a:blip r:embed="rId6">
              <a:extLst>
                <a:ext uri="{28A0092B-C50C-407E-A947-70E740481C1C}">
                  <a14:useLocalDpi val="0"/>
                </a:ext>
              </a:extLst>
            </a:blip>
            <a:stretch>
              <a:fillRect/>
            </a:stretch>
          </p:blipFill>
          <p:spPr bwMode="auto">
            <a:xfrm flipH="1" rot="16200000">
              <a:off x="8108950" y="4819650"/>
              <a:ext cx="1955800" cy="13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象素蕾丝花边图案(png)\line &amp; table\14.png" id="4115" name="Picture 13"/>
            <p:cNvPicPr>
              <a:picLocks noChangeArrowheads="1" noChangeAspect="1"/>
            </p:cNvPicPr>
            <p:nvPr/>
          </p:nvPicPr>
          <p:blipFill>
            <a:blip r:embed="rId6">
              <a:extLst>
                <a:ext uri="{28A0092B-C50C-407E-A947-70E740481C1C}">
                  <a14:useLocalDpi val="0"/>
                </a:ext>
              </a:extLst>
            </a:blip>
            <a:stretch>
              <a:fillRect/>
            </a:stretch>
          </p:blipFill>
          <p:spPr bwMode="auto">
            <a:xfrm flipH="1" rot="16200000">
              <a:off x="8108950" y="6775450"/>
              <a:ext cx="1955800" cy="13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descr="E:\素材\发几个可爱的蕾丝边框－－30P\20080717_7656d3f34986241e85c1Yo8XPegXqa5x.gif" id="4104" name="Picture 14"/>
          <p:cNvPicPr>
            <a:picLocks noChangeArrowheads="1" noChangeAspect="1"/>
          </p:cNvPicPr>
          <p:nvPr/>
        </p:nvPicPr>
        <p:blipFill>
          <a:blip r:embed="rId7">
            <a:extLst>
              <a:ext uri="{28A0092B-C50C-407E-A947-70E740481C1C}">
                <a14:useLocalDpi val="0"/>
              </a:ext>
            </a:extLst>
          </a:blip>
          <a:stretch>
            <a:fillRect/>
          </a:stretch>
        </p:blipFill>
        <p:spPr bwMode="auto">
          <a:xfrm rot="16809096">
            <a:off x="7610475" y="706438"/>
            <a:ext cx="2865438" cy="1909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发几个可爱的蕾丝边框－－30P\20080717_7656d3f34986241e85c1Yo8XPegXqa5x.gif" id="4105" name="Picture 14"/>
          <p:cNvPicPr>
            <a:picLocks noChangeArrowheads="1" noChangeAspect="1"/>
          </p:cNvPicPr>
          <p:nvPr/>
        </p:nvPicPr>
        <p:blipFill>
          <a:blip r:embed="rId7">
            <a:extLst>
              <a:ext uri="{28A0092B-C50C-407E-A947-70E740481C1C}">
                <a14:useLocalDpi val="0"/>
              </a:ext>
            </a:extLst>
          </a:blip>
          <a:stretch>
            <a:fillRect/>
          </a:stretch>
        </p:blipFill>
        <p:spPr bwMode="auto">
          <a:xfrm rot="15670785">
            <a:off x="7654132" y="4269582"/>
            <a:ext cx="2863850" cy="190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6" name="图片 3"/>
          <p:cNvPicPr>
            <a:picLocks noChangeAspect="1"/>
          </p:cNvPicPr>
          <p:nvPr/>
        </p:nvPicPr>
        <p:blipFill>
          <a:blip r:embed="rId8">
            <a:extLst>
              <a:ext uri="{28A0092B-C50C-407E-A947-70E740481C1C}">
                <a14:useLocalDpi val="0"/>
              </a:ext>
            </a:extLst>
          </a:blip>
          <a:stretch>
            <a:fillRect/>
          </a:stretch>
        </p:blipFill>
        <p:spPr bwMode="auto">
          <a:xfrm>
            <a:off x="8040688" y="361950"/>
            <a:ext cx="1797050" cy="2554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7" name="图片 27"/>
          <p:cNvPicPr preferRelativeResize="0"/>
          <p:nvPr/>
        </p:nvPicPr>
        <p:blipFill>
          <a:blip r:embed="rId9">
            <a:extLst>
              <a:ext uri="{28A0092B-C50C-407E-A947-70E740481C1C}">
                <a14:useLocalDpi val="0"/>
              </a:ext>
            </a:extLst>
          </a:blip>
          <a:stretch>
            <a:fillRect/>
          </a:stretch>
        </p:blipFill>
        <p:spPr bwMode="auto">
          <a:xfrm>
            <a:off x="8075613" y="3938589"/>
            <a:ext cx="1797050" cy="2555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1 (5).png" id="4108" name="Picture 15"/>
          <p:cNvPicPr>
            <a:picLocks noChangeArrowheads="1" noChangeAspect="1"/>
          </p:cNvPicPr>
          <p:nvPr/>
        </p:nvPicPr>
        <p:blipFill>
          <a:blip r:embed="rId10">
            <a:extLst>
              <a:ext uri="{28A0092B-C50C-407E-A947-70E740481C1C}">
                <a14:useLocalDpi val="0"/>
              </a:ext>
            </a:extLst>
          </a:blip>
          <a:stretch>
            <a:fillRect/>
          </a:stretch>
        </p:blipFill>
        <p:spPr bwMode="auto">
          <a:xfrm>
            <a:off x="9326564" y="2028826"/>
            <a:ext cx="1023937" cy="2740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图标\20065862525927.gif" id="4109" name="Picture 18"/>
          <p:cNvPicPr>
            <a:picLocks noChangeArrowheads="1" noChangeAspect="1" noCrop="1"/>
          </p:cNvPicPr>
          <p:nvPr/>
        </p:nvPicPr>
        <p:blipFill>
          <a:blip r:embed="rId11">
            <a:extLst>
              <a:ext uri="{28A0092B-C50C-407E-A947-70E740481C1C}">
                <a14:useLocalDpi val="0"/>
              </a:ext>
            </a:extLst>
          </a:blip>
          <a:stretch>
            <a:fillRect/>
          </a:stretch>
        </p:blipFill>
        <p:spPr bwMode="auto">
          <a:xfrm>
            <a:off x="1905000" y="6070600"/>
            <a:ext cx="476250" cy="476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闪闪小图~\2005110719170067.gif" id="4110" name="Picture 19"/>
          <p:cNvPicPr>
            <a:picLocks noChangeArrowheads="1" noChangeAspect="1" noCrop="1"/>
          </p:cNvPicPr>
          <p:nvPr/>
        </p:nvPicPr>
        <p:blipFill>
          <a:blip r:embed="rId12">
            <a:extLst>
              <a:ext uri="{28A0092B-C50C-407E-A947-70E740481C1C}">
                <a14:useLocalDpi val="0"/>
              </a:ext>
            </a:extLst>
          </a:blip>
          <a:stretch>
            <a:fillRect/>
          </a:stretch>
        </p:blipFill>
        <p:spPr bwMode="auto">
          <a:xfrm>
            <a:off x="7232651" y="2524125"/>
            <a:ext cx="523875"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闪闪小图~\2005110719170067.gif" id="4111" name="Picture 19"/>
          <p:cNvPicPr>
            <a:picLocks noChangeArrowheads="1" noChangeAspect="1" noCrop="1"/>
          </p:cNvPicPr>
          <p:nvPr/>
        </p:nvPicPr>
        <p:blipFill>
          <a:blip r:embed="rId12">
            <a:extLst>
              <a:ext uri="{28A0092B-C50C-407E-A947-70E740481C1C}">
                <a14:useLocalDpi val="0"/>
              </a:ext>
            </a:extLst>
          </a:blip>
          <a:stretch>
            <a:fillRect/>
          </a:stretch>
        </p:blipFill>
        <p:spPr bwMode="auto">
          <a:xfrm>
            <a:off x="2111376" y="2560638"/>
            <a:ext cx="523875"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素材\国外流行的拼贴画风格\国外官方网站素材\SP_SeasonalSampler_Amore\SP_SeasonalSampler_Amore_Paper_Stripes.jpg" id="5122" name="Picture 2"/>
          <p:cNvPicPr>
            <a:picLocks noChangeArrowheads="1" noChangeAspect="1"/>
          </p:cNvPicPr>
          <p:nvPr/>
        </p:nvPicPr>
        <p:blipFill>
          <a:blip r:embed="rId2">
            <a:extLst>
              <a:ext uri="{28A0092B-C50C-407E-A947-70E740481C1C}">
                <a14:useLocalDpi val="0"/>
              </a:ext>
            </a:extLst>
          </a:blip>
          <a:stretch>
            <a:fillRect/>
          </a:stretch>
        </p:blipFill>
        <p:spPr bwMode="auto">
          <a:xfrm>
            <a:off x="3432176" y="22226"/>
            <a:ext cx="6835775" cy="6835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人物动物\韩国宝宝可爱写真\img200703300145380679.jpg" id="3075" name="Picture 3"/>
          <p:cNvPicPr>
            <a:picLocks noChangeArrowheads="1" noChangeAspect="1"/>
          </p:cNvPicPr>
          <p:nvPr/>
        </p:nvPicPr>
        <p:blipFill>
          <a:blip r:embed="rId3">
            <a:extLst>
              <a:ext uri="{28A0092B-C50C-407E-A947-70E740481C1C}">
                <a14:useLocalDpi/>
              </a:ext>
            </a:extLst>
          </a:blip>
          <a:stretch>
            <a:fillRect/>
          </a:stretch>
        </p:blipFill>
        <p:spPr bwMode="auto">
          <a:xfrm>
            <a:off x="1775521" y="188640"/>
            <a:ext cx="4116667" cy="3089260"/>
          </a:xfrm>
          <a:prstGeom prst="roundRect">
            <a:avLst>
              <a:gd fmla="val 16667" name="adj"/>
            </a:avLst>
          </a:prstGeom>
          <a:ln w="38100">
            <a:solidFill>
              <a:schemeClr val="accent3">
                <a:lumMod val="75000"/>
              </a:schemeClr>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a:extLst>
            <a:ext uri="{909E8E84-426E-40DD-AFC4-6F175D3DCCD1}">
              <a14:hiddenFill>
                <a:solidFill>
                  <a:srgbClr val="FFFFFF"/>
                </a:solidFill>
              </a14:hiddenFill>
            </a:ext>
          </a:extLst>
        </p:spPr>
      </p:pic>
      <p:pic>
        <p:nvPicPr>
          <p:cNvPr descr="E:\素材\人物动物\韩国宝宝可爱写真\img200703300145380679.jpg" id="12" name="Picture 3"/>
          <p:cNvPicPr>
            <a:picLocks noChangeArrowheads="1" noChangeAspect="1"/>
          </p:cNvPicPr>
          <p:nvPr/>
        </p:nvPicPr>
        <p:blipFill>
          <a:blip r:embed="rId3">
            <a:extLst>
              <a:ext uri="{28A0092B-C50C-407E-A947-70E740481C1C}">
                <a14:useLocalDpi/>
              </a:ext>
            </a:extLst>
          </a:blip>
          <a:stretch>
            <a:fillRect/>
          </a:stretch>
        </p:blipFill>
        <p:spPr bwMode="auto">
          <a:xfrm>
            <a:off x="3719737" y="3439834"/>
            <a:ext cx="4116667" cy="3089260"/>
          </a:xfrm>
          <a:prstGeom prst="roundRect">
            <a:avLst>
              <a:gd fmla="val 16667" name="adj"/>
            </a:avLst>
          </a:prstGeom>
          <a:ln w="38100">
            <a:solidFill>
              <a:schemeClr val="accent3">
                <a:lumMod val="75000"/>
              </a:schemeClr>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a:extLst>
            <a:ext uri="{909E8E84-426E-40DD-AFC4-6F175D3DCCD1}">
              <a14:hiddenFill>
                <a:solidFill>
                  <a:srgbClr val="FFFFFF"/>
                </a:solidFill>
              </a14:hiddenFill>
            </a:ext>
          </a:extLst>
        </p:spPr>
      </p:pic>
      <p:pic>
        <p:nvPicPr>
          <p:cNvPr descr="E:\素材\国外流行的拼贴画风格\scrapbook剪贴素材\1 (2).png" id="5125" name="Picture 11"/>
          <p:cNvPicPr>
            <a:picLocks noChangeArrowheads="1" noChangeAspect="1"/>
          </p:cNvPicPr>
          <p:nvPr/>
        </p:nvPicPr>
        <p:blipFill>
          <a:blip r:embed="rId4">
            <a:extLst>
              <a:ext uri="{28A0092B-C50C-407E-A947-70E740481C1C}">
                <a14:useLocalDpi val="0"/>
              </a:ext>
            </a:extLst>
          </a:blip>
          <a:stretch>
            <a:fillRect/>
          </a:stretch>
        </p:blipFill>
        <p:spPr bwMode="auto">
          <a:xfrm rot="2223786">
            <a:off x="5462588" y="2568575"/>
            <a:ext cx="436562"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a (465).png" id="5126" name="Picture 12"/>
          <p:cNvPicPr>
            <a:picLocks noChangeArrowheads="1" noChangeAspect="1"/>
          </p:cNvPicPr>
          <p:nvPr/>
        </p:nvPicPr>
        <p:blipFill>
          <a:blip r:embed="rId5">
            <a:extLst>
              <a:ext uri="{28A0092B-C50C-407E-A947-70E740481C1C}">
                <a14:useLocalDpi val="0"/>
              </a:ext>
            </a:extLst>
          </a:blip>
          <a:stretch>
            <a:fillRect/>
          </a:stretch>
        </p:blipFill>
        <p:spPr bwMode="auto">
          <a:xfrm>
            <a:off x="4976813" y="188913"/>
            <a:ext cx="5657850" cy="547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flower (56).png" id="5127" name="Picture 14"/>
          <p:cNvPicPr>
            <a:picLocks noChangeArrowheads="1" noChangeAspect="1"/>
          </p:cNvPicPr>
          <p:nvPr/>
        </p:nvPicPr>
        <p:blipFill>
          <a:blip r:embed="rId6">
            <a:extLst>
              <a:ext uri="{28A0092B-C50C-407E-A947-70E740481C1C}">
                <a14:useLocalDpi val="0"/>
              </a:ext>
            </a:extLst>
          </a:blip>
          <a:stretch>
            <a:fillRect/>
          </a:stretch>
        </p:blipFill>
        <p:spPr bwMode="auto">
          <a:xfrm>
            <a:off x="9409114" y="198438"/>
            <a:ext cx="1385887"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flower (56).png" id="5128" name="Picture 14"/>
          <p:cNvPicPr>
            <a:picLocks noChangeArrowheads="1" noChangeAspect="1"/>
          </p:cNvPicPr>
          <p:nvPr/>
        </p:nvPicPr>
        <p:blipFill>
          <a:blip r:embed="rId6">
            <a:extLst>
              <a:ext uri="{28A0092B-C50C-407E-A947-70E740481C1C}">
                <a14:useLocalDpi val="0"/>
              </a:ext>
            </a:extLst>
          </a:blip>
          <a:stretch>
            <a:fillRect/>
          </a:stretch>
        </p:blipFill>
        <p:spPr bwMode="auto">
          <a:xfrm>
            <a:off x="9409114" y="1487488"/>
            <a:ext cx="1385887"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素材\人物动物\韩国宝宝可爱写真\img200703300145370100.jpg" id="6" name="Picture 3"/>
          <p:cNvPicPr>
            <a:picLocks noChangeArrowheads="1" noChangeAspect="1"/>
          </p:cNvPicPr>
          <p:nvPr/>
        </p:nvPicPr>
        <p:blipFill>
          <a:blip r:embed="rId2"/>
          <a:stretch>
            <a:fillRect/>
          </a:stretch>
        </p:blipFill>
        <p:spPr bwMode="auto">
          <a:xfrm>
            <a:off x="2208213" y="833439"/>
            <a:ext cx="7154862" cy="5062537"/>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pic>
        <p:nvPicPr>
          <p:cNvPr descr="E:\素材\国外流行的拼贴画风格\scrapbook剪贴素材\corner16.png" id="4099" name="Picture 3"/>
          <p:cNvPicPr>
            <a:picLocks noChangeArrowheads="1" noChangeAspect="1"/>
          </p:cNvPicPr>
          <p:nvPr/>
        </p:nvPicPr>
        <p:blipFill>
          <a:blip r:embed="rId3"/>
          <a:stretch>
            <a:fillRect/>
          </a:stretch>
        </p:blipFill>
        <p:spPr bwMode="auto">
          <a:xfrm>
            <a:off x="7680326" y="4292601"/>
            <a:ext cx="1914525" cy="1901825"/>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pic>
        <p:nvPicPr>
          <p:cNvPr descr="E:\素材\国外流行的拼贴画风格\scrapbook剪贴素材\corner16.png" id="4" name="Picture 3"/>
          <p:cNvPicPr>
            <a:picLocks noChangeArrowheads="1" noChangeAspect="1"/>
          </p:cNvPicPr>
          <p:nvPr/>
        </p:nvPicPr>
        <p:blipFill>
          <a:blip r:embed="rId4"/>
          <a:stretch>
            <a:fillRect/>
          </a:stretch>
        </p:blipFill>
        <p:spPr bwMode="auto">
          <a:xfrm>
            <a:off x="1992314" y="620714"/>
            <a:ext cx="1914525" cy="1901825"/>
          </a:xfrm>
          <a:prstGeom prst="rect">
            <a:avLst/>
          </a:prstGeom>
          <a:noFill/>
          <a:ln>
            <a:noFill/>
          </a:ln>
          <a:effectLst>
            <a:outerShdw algn="t" blurRad="50800" dir="5400000" dist="38100" rotWithShape="0">
              <a:srgbClr val="000000">
                <a:alpha val="39999"/>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RPENN_expressyourself-paperclip2.png" id="6149" name="Picture 9"/>
          <p:cNvPicPr>
            <a:picLocks noChangeArrowheads="1" noChangeAspect="1"/>
          </p:cNvPicPr>
          <p:nvPr/>
        </p:nvPicPr>
        <p:blipFill>
          <a:blip r:embed="rId5">
            <a:extLst>
              <a:ext uri="{28A0092B-C50C-407E-A947-70E740481C1C}">
                <a14:useLocalDpi val="0"/>
              </a:ext>
            </a:extLst>
          </a:blip>
          <a:stretch>
            <a:fillRect/>
          </a:stretch>
        </p:blipFill>
        <p:spPr bwMode="auto">
          <a:xfrm rot="1406262">
            <a:off x="8659814" y="214314"/>
            <a:ext cx="1031875" cy="2994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蝴蝶\蝴蝶\20067912584676184.gif" id="6150" name="Picture 10"/>
          <p:cNvPicPr>
            <a:picLocks noChangeArrowheads="1" noChangeAspect="1"/>
          </p:cNvPicPr>
          <p:nvPr/>
        </p:nvPicPr>
        <p:blipFill>
          <a:blip r:embed="rId6">
            <a:extLst>
              <a:ext uri="{28A0092B-C50C-407E-A947-70E740481C1C}">
                <a14:useLocalDpi val="0"/>
              </a:ext>
            </a:extLst>
          </a:blip>
          <a:stretch>
            <a:fillRect/>
          </a:stretch>
        </p:blipFill>
        <p:spPr bwMode="auto">
          <a:xfrm>
            <a:off x="7910514" y="503238"/>
            <a:ext cx="669925" cy="660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151" name="Picture 2"/>
          <p:cNvPicPr>
            <a:picLocks noChangeArrowheads="1" noChangeAspect="1"/>
          </p:cNvPicPr>
          <p:nvPr/>
        </p:nvPicPr>
        <p:blipFill>
          <a:blip r:embed="rId7">
            <a:extLst>
              <a:ext uri="{28A0092B-C50C-407E-A947-70E740481C1C}">
                <a14:useLocalDpi val="0"/>
              </a:ext>
            </a:extLst>
          </a:blip>
          <a:stretch>
            <a:fillRect/>
          </a:stretch>
        </p:blipFill>
        <p:spPr bwMode="auto">
          <a:xfrm>
            <a:off x="8975726" y="650876"/>
            <a:ext cx="1000125" cy="10001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素材\国外流行的拼贴画风格\国外官方网站素材\ShabbyPrincess_Celebrate\ShabbyP_Celebrate_Star Paper.jpg" id="5127" name="Picture 7"/>
          <p:cNvPicPr>
            <a:picLocks noChangeArrowheads="1" noChangeAspect="1"/>
          </p:cNvPicPr>
          <p:nvPr/>
        </p:nvPicPr>
        <p:blipFill>
          <a:blip r:embed="rId2">
            <a:extLst>
              <a:ext uri="{28A0092B-C50C-407E-A947-70E740481C1C}">
                <a14:useLocalDpi/>
              </a:ext>
            </a:extLst>
          </a:blip>
          <a:stretch>
            <a:fillRect/>
          </a:stretch>
        </p:blipFill>
        <p:spPr bwMode="auto">
          <a:xfrm>
            <a:off x="1991544" y="332656"/>
            <a:ext cx="6120680" cy="6120680"/>
          </a:xfrm>
          <a:prstGeom prst="rect">
            <a:avLst/>
          </a:prstGeom>
          <a:noFill/>
          <a:ln>
            <a:solidFill>
              <a:schemeClr val="bg1"/>
            </a:solidFill>
          </a:ln>
          <a:effectLst>
            <a:glow rad="203200">
              <a:schemeClr val="bg1"/>
            </a:glow>
          </a:effectLst>
          <a:extLst>
            <a:ext uri="{909E8E84-426E-40DD-AFC4-6F175D3DCCD1}">
              <a14:hiddenFill>
                <a:solidFill>
                  <a:srgbClr val="FFFFFF"/>
                </a:solidFill>
              </a14:hiddenFill>
            </a:ext>
          </a:extLst>
        </p:spPr>
      </p:pic>
      <p:pic>
        <p:nvPicPr>
          <p:cNvPr descr="E:\素材\国外流行的拼贴画风格\国外官方网站素材\ShabbyPrincess_Celebrate\ShabbyP_Celebrate_RedBrad.png" id="7171" name="Picture 8"/>
          <p:cNvPicPr>
            <a:picLocks noChangeArrowheads="1" noChangeAspect="1"/>
          </p:cNvPicPr>
          <p:nvPr/>
        </p:nvPicPr>
        <p:blipFill>
          <a:blip r:embed="rId3">
            <a:extLst>
              <a:ext uri="{28A0092B-C50C-407E-A947-70E740481C1C}">
                <a14:useLocalDpi val="0"/>
              </a:ext>
            </a:extLst>
          </a:blip>
          <a:stretch>
            <a:fillRect/>
          </a:stretch>
        </p:blipFill>
        <p:spPr bwMode="auto">
          <a:xfrm>
            <a:off x="1830388" y="620713"/>
            <a:ext cx="323850"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Celebrate\ShabbyP_Celebrate_RedBrad.png" id="7172" name="Picture 8"/>
          <p:cNvPicPr>
            <a:picLocks noChangeArrowheads="1" noChangeAspect="1"/>
          </p:cNvPicPr>
          <p:nvPr/>
        </p:nvPicPr>
        <p:blipFill>
          <a:blip r:embed="rId3">
            <a:extLst>
              <a:ext uri="{28A0092B-C50C-407E-A947-70E740481C1C}">
                <a14:useLocalDpi val="0"/>
              </a:ext>
            </a:extLst>
          </a:blip>
          <a:stretch>
            <a:fillRect/>
          </a:stretch>
        </p:blipFill>
        <p:spPr bwMode="auto">
          <a:xfrm>
            <a:off x="1830388" y="1033463"/>
            <a:ext cx="323850"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Celebrate\ShabbyP_Celebrate_RedBrad.png" id="7173" name="Picture 8"/>
          <p:cNvPicPr>
            <a:picLocks noChangeArrowheads="1" noChangeAspect="1"/>
          </p:cNvPicPr>
          <p:nvPr/>
        </p:nvPicPr>
        <p:blipFill>
          <a:blip r:embed="rId3">
            <a:extLst>
              <a:ext uri="{28A0092B-C50C-407E-A947-70E740481C1C}">
                <a14:useLocalDpi val="0"/>
              </a:ext>
            </a:extLst>
          </a:blip>
          <a:stretch>
            <a:fillRect/>
          </a:stretch>
        </p:blipFill>
        <p:spPr bwMode="auto">
          <a:xfrm>
            <a:off x="1830388" y="1412875"/>
            <a:ext cx="323850"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Celebrate\ShabbyP_Celebrate_RedBrad.png" id="7174" name="Picture 8"/>
          <p:cNvPicPr>
            <a:picLocks noChangeArrowheads="1" noChangeAspect="1"/>
          </p:cNvPicPr>
          <p:nvPr/>
        </p:nvPicPr>
        <p:blipFill>
          <a:blip r:embed="rId3">
            <a:extLst>
              <a:ext uri="{28A0092B-C50C-407E-A947-70E740481C1C}">
                <a14:useLocalDpi val="0"/>
              </a:ext>
            </a:extLst>
          </a:blip>
          <a:stretch>
            <a:fillRect/>
          </a:stretch>
        </p:blipFill>
        <p:spPr bwMode="auto">
          <a:xfrm>
            <a:off x="1830388" y="1857375"/>
            <a:ext cx="323850"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175" name="Picture 9"/>
          <p:cNvPicPr>
            <a:picLocks noChangeArrowheads="1" noChangeAspect="1"/>
          </p:cNvPicPr>
          <p:nvPr/>
        </p:nvPicPr>
        <p:blipFill>
          <a:blip r:embed="rId4">
            <a:extLst>
              <a:ext uri="{28A0092B-C50C-407E-A947-70E740481C1C}">
                <a14:useLocalDpi val="0"/>
              </a:ext>
            </a:extLst>
          </a:blip>
          <a:stretch>
            <a:fillRect/>
          </a:stretch>
        </p:blipFill>
        <p:spPr bwMode="auto">
          <a:xfrm>
            <a:off x="2279651" y="549276"/>
            <a:ext cx="5565775" cy="417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morocco\chrisgreiser_morocco_flower-ns.png" id="7176" name="Picture 2"/>
          <p:cNvPicPr>
            <a:picLocks noChangeArrowheads="1" noChangeAspect="1"/>
          </p:cNvPicPr>
          <p:nvPr/>
        </p:nvPicPr>
        <p:blipFill>
          <a:blip r:embed="rId5">
            <a:extLst>
              <a:ext uri="{28A0092B-C50C-407E-A947-70E740481C1C}">
                <a14:useLocalDpi val="0"/>
              </a:ext>
            </a:extLst>
          </a:blip>
          <a:stretch>
            <a:fillRect/>
          </a:stretch>
        </p:blipFill>
        <p:spPr bwMode="auto">
          <a:xfrm>
            <a:off x="6645276" y="188914"/>
            <a:ext cx="4022725" cy="3671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炫彩小动画\Pixel540.gif" id="7177" name="Picture 13"/>
          <p:cNvPicPr>
            <a:picLocks noChangeArrowheads="1" noChangeAspect="1" noCrop="1"/>
          </p:cNvPicPr>
          <p:nvPr/>
        </p:nvPicPr>
        <p:blipFill>
          <a:blip r:embed="rId6">
            <a:extLst>
              <a:ext uri="{28A0092B-C50C-407E-A947-70E740481C1C}">
                <a14:useLocalDpi val="0"/>
              </a:ext>
            </a:extLst>
          </a:blip>
          <a:stretch>
            <a:fillRect/>
          </a:stretch>
        </p:blipFill>
        <p:spPr bwMode="auto">
          <a:xfrm>
            <a:off x="2063751" y="5662614"/>
            <a:ext cx="714375" cy="790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HolidaySampler\SP_HolidaySampler_ChristmasHappyHolidays.png" id="18" name="Picture 18"/>
          <p:cNvPicPr>
            <a:picLocks noChangeArrowheads="1" noChangeAspect="1"/>
          </p:cNvPicPr>
          <p:nvPr/>
        </p:nvPicPr>
        <p:blipFill>
          <a:blip r:embed="rId7">
            <a:extLst>
              <a:ext uri="{28A0092B-C50C-407E-A947-70E740481C1C}">
                <a14:useLocalDpi/>
              </a:ext>
            </a:extLst>
          </a:blip>
          <a:stretch>
            <a:fillRect/>
          </a:stretch>
        </p:blipFill>
        <p:spPr bwMode="auto">
          <a:xfrm>
            <a:off x="3791744" y="5181800"/>
            <a:ext cx="4222242" cy="961174"/>
          </a:xfrm>
          <a:prstGeom prst="rect">
            <a:avLst/>
          </a:prstGeom>
          <a:noFill/>
          <a:effectLst>
            <a:glow rad="101600">
              <a:schemeClr val="bg1">
                <a:alpha val="60000"/>
              </a:schemeClr>
            </a:glow>
          </a:effectLst>
          <a:extLst>
            <a:ext uri="{909E8E84-426E-40DD-AFC4-6F175D3DCCD1}">
              <a14:hiddenFill>
                <a:solidFill>
                  <a:srgbClr val="FFFFFF"/>
                </a:solidFill>
              </a14:hiddenFill>
            </a:ext>
          </a:extLst>
        </p:spPr>
      </p:pic>
      <p:pic>
        <p:nvPicPr>
          <p:cNvPr descr="E:\素材\国外流行的拼贴画风格\scrapbook剪贴素材\flower (97).png" id="7179" name="Picture 5"/>
          <p:cNvPicPr>
            <a:picLocks noChangeArrowheads="1" noChangeAspect="1"/>
          </p:cNvPicPr>
          <p:nvPr/>
        </p:nvPicPr>
        <p:blipFill>
          <a:blip r:embed="rId8">
            <a:extLst>
              <a:ext uri="{28A0092B-C50C-407E-A947-70E740481C1C}">
                <a14:useLocalDpi val="0"/>
              </a:ext>
            </a:extLst>
          </a:blip>
          <a:stretch>
            <a:fillRect/>
          </a:stretch>
        </p:blipFill>
        <p:spPr bwMode="auto">
          <a:xfrm>
            <a:off x="1711326" y="4140200"/>
            <a:ext cx="1262063" cy="1169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flower (97).png" id="7180" name="Picture 5"/>
          <p:cNvPicPr>
            <a:picLocks noChangeArrowheads="1" noChangeAspect="1"/>
          </p:cNvPicPr>
          <p:nvPr/>
        </p:nvPicPr>
        <p:blipFill>
          <a:blip r:embed="rId8">
            <a:extLst>
              <a:ext uri="{28A0092B-C50C-407E-A947-70E740481C1C}">
                <a14:useLocalDpi val="0"/>
              </a:ext>
            </a:extLst>
          </a:blip>
          <a:stretch>
            <a:fillRect/>
          </a:stretch>
        </p:blipFill>
        <p:spPr bwMode="auto">
          <a:xfrm>
            <a:off x="2560638" y="4492625"/>
            <a:ext cx="1262062" cy="1169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素材\国外流行的拼贴画风格\国外官方网站素材\SP.com ~ Sun Porch by Amy Teets\ateets_sunporch_pp_06.jpg" id="8194" name="Picture 5"/>
          <p:cNvPicPr>
            <a:picLocks noChangeArrowheads="1" noChangeAspect="1"/>
          </p:cNvPicPr>
          <p:nvPr/>
        </p:nvPicPr>
        <p:blipFill>
          <a:blip r:embed="rId2">
            <a:extLst>
              <a:ext uri="{28A0092B-C50C-407E-A947-70E740481C1C}">
                <a14:useLocalDpi val="0"/>
              </a:ext>
            </a:extLst>
          </a:blip>
          <a:stretch>
            <a:fillRect/>
          </a:stretch>
        </p:blipFill>
        <p:spPr bwMode="auto">
          <a:xfrm rot="840530">
            <a:off x="3762376" y="592139"/>
            <a:ext cx="5692775" cy="5692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com ~ Sun Porch by Amy Teets\ateets_sunporch_pp_05.jpg" id="8195" name="Picture 6"/>
          <p:cNvPicPr>
            <a:picLocks noChangeArrowheads="1" noChangeAspect="1"/>
          </p:cNvPicPr>
          <p:nvPr/>
        </p:nvPicPr>
        <p:blipFill>
          <a:blip r:embed="rId3">
            <a:extLst>
              <a:ext uri="{28A0092B-C50C-407E-A947-70E740481C1C}">
                <a14:useLocalDpi val="0"/>
              </a:ext>
            </a:extLst>
          </a:blip>
          <a:stretch>
            <a:fillRect/>
          </a:stretch>
        </p:blipFill>
        <p:spPr bwMode="auto">
          <a:xfrm>
            <a:off x="3622676" y="796926"/>
            <a:ext cx="5802313" cy="5802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人物动物\韩国宝宝可爱写真\img200703300145400453.jpg" id="8196" name="Picture 8"/>
          <p:cNvPicPr>
            <a:picLocks noChangeArrowheads="1" noChangeAspect="1"/>
          </p:cNvPicPr>
          <p:nvPr/>
        </p:nvPicPr>
        <p:blipFill>
          <a:blip r:embed="rId4">
            <a:extLst>
              <a:ext uri="{28A0092B-C50C-407E-A947-70E740481C1C}">
                <a14:useLocalDpi val="0"/>
              </a:ext>
            </a:extLst>
          </a:blip>
          <a:stretch>
            <a:fillRect/>
          </a:stretch>
        </p:blipFill>
        <p:spPr bwMode="auto">
          <a:xfrm rot="450623">
            <a:off x="3754439" y="1046164"/>
            <a:ext cx="4897437" cy="5081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VintageFlorals\SP_VintageFlorals_ScrollFrame_Brown.png" id="6153" name="Picture 9"/>
          <p:cNvPicPr>
            <a:picLocks noChangeArrowheads="1" noChangeAspect="1"/>
          </p:cNvPicPr>
          <p:nvPr/>
        </p:nvPicPr>
        <p:blipFill>
          <a:blip r:embed="rId5">
            <a:extLst>
              <a:ext uri="{28A0092B-C50C-407E-A947-70E740481C1C}">
                <a14:useLocalDpi/>
              </a:ext>
            </a:extLst>
          </a:blip>
          <a:stretch>
            <a:fillRect/>
          </a:stretch>
        </p:blipFill>
        <p:spPr bwMode="auto">
          <a:xfrm>
            <a:off x="3558788" y="908720"/>
            <a:ext cx="5345524" cy="5345524"/>
          </a:xfrm>
          <a:prstGeom prst="rect">
            <a:avLst/>
          </a:prstGeom>
          <a:noFill/>
          <a:effectLst>
            <a:glow rad="101600">
              <a:schemeClr val="bg1">
                <a:alpha val="60000"/>
              </a:schemeClr>
            </a:glow>
          </a:effectLst>
          <a:extLst>
            <a:ext uri="{909E8E84-426E-40DD-AFC4-6F175D3DCCD1}">
              <a14:hiddenFill>
                <a:solidFill>
                  <a:srgbClr val="FFFFFF"/>
                </a:solidFill>
              </a14:hiddenFill>
            </a:ext>
          </a:extLst>
        </p:spPr>
      </p:pic>
      <p:pic>
        <p:nvPicPr>
          <p:cNvPr descr="E:\素材\国外流行的拼贴画风格\国外官方网站素材\ShabbyPrincess_VintageFlorals\SP_VintageFlorals_RicRacFlower.png" id="8198" name="Picture 10"/>
          <p:cNvPicPr>
            <a:picLocks noChangeArrowheads="1" noChangeAspect="1"/>
          </p:cNvPicPr>
          <p:nvPr/>
        </p:nvPicPr>
        <p:blipFill>
          <a:blip r:embed="rId6">
            <a:extLst>
              <a:ext uri="{28A0092B-C50C-407E-A947-70E740481C1C}">
                <a14:useLocalDpi val="0"/>
              </a:ext>
            </a:extLst>
          </a:blip>
          <a:stretch>
            <a:fillRect/>
          </a:stretch>
        </p:blipFill>
        <p:spPr bwMode="auto">
          <a:xfrm>
            <a:off x="2135188" y="3586164"/>
            <a:ext cx="1604962" cy="3159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Festival_Elements_Alpha\SPcom_Festival_Buttons_Sky.png" id="8199" name="Picture 12"/>
          <p:cNvPicPr>
            <a:picLocks noChangeArrowheads="1" noChangeAspect="1"/>
          </p:cNvPicPr>
          <p:nvPr/>
        </p:nvPicPr>
        <p:blipFill>
          <a:blip r:embed="rId7">
            <a:extLst>
              <a:ext uri="{28A0092B-C50C-407E-A947-70E740481C1C}">
                <a14:useLocalDpi val="0"/>
              </a:ext>
            </a:extLst>
          </a:blip>
          <a:stretch>
            <a:fillRect/>
          </a:stretch>
        </p:blipFill>
        <p:spPr bwMode="auto">
          <a:xfrm>
            <a:off x="8442325" y="4605338"/>
            <a:ext cx="1011238"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Festival_Elements_Alpha\SPcom_Festival_Buttons_Grass.png" id="8200" name="Picture 13"/>
          <p:cNvPicPr>
            <a:picLocks noChangeArrowheads="1" noChangeAspect="1"/>
          </p:cNvPicPr>
          <p:nvPr/>
        </p:nvPicPr>
        <p:blipFill>
          <a:blip r:embed="rId8">
            <a:extLst>
              <a:ext uri="{28A0092B-C50C-407E-A947-70E740481C1C}">
                <a14:useLocalDpi val="0"/>
              </a:ext>
            </a:extLst>
          </a:blip>
          <a:stretch>
            <a:fillRect/>
          </a:stretch>
        </p:blipFill>
        <p:spPr bwMode="auto">
          <a:xfrm>
            <a:off x="9161464" y="3252789"/>
            <a:ext cx="890587" cy="890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Festival_Elements_Alpha\SPcom_Festival_Buttons_Pumpkin.png" id="8201" name="Picture 14"/>
          <p:cNvPicPr>
            <a:picLocks noChangeArrowheads="1" noChangeAspect="1"/>
          </p:cNvPicPr>
          <p:nvPr/>
        </p:nvPicPr>
        <p:blipFill>
          <a:blip r:embed="rId9">
            <a:extLst>
              <a:ext uri="{28A0092B-C50C-407E-A947-70E740481C1C}">
                <a14:useLocalDpi val="0"/>
              </a:ext>
            </a:extLst>
          </a:blip>
          <a:stretch>
            <a:fillRect/>
          </a:stretch>
        </p:blipFill>
        <p:spPr bwMode="auto">
          <a:xfrm>
            <a:off x="9424988" y="5761039"/>
            <a:ext cx="658812" cy="606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Festival_Elements_Alpha\SPcom_Festival_Buttons_Earth.png" id="8202" name="Picture 15"/>
          <p:cNvPicPr>
            <a:picLocks noChangeArrowheads="1" noChangeAspect="1"/>
          </p:cNvPicPr>
          <p:nvPr/>
        </p:nvPicPr>
        <p:blipFill>
          <a:blip r:embed="rId10">
            <a:extLst>
              <a:ext uri="{28A0092B-C50C-407E-A947-70E740481C1C}">
                <a14:useLocalDpi val="0"/>
              </a:ext>
            </a:extLst>
          </a:blip>
          <a:stretch>
            <a:fillRect/>
          </a:stretch>
        </p:blipFill>
        <p:spPr bwMode="auto">
          <a:xfrm>
            <a:off x="9428164" y="393701"/>
            <a:ext cx="1000125" cy="963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VintageFlorals\SP_VintageFlorals_ButtonFlower_Peach.png" id="8203" name="Picture 16"/>
          <p:cNvPicPr>
            <a:picLocks noChangeArrowheads="1" noChangeAspect="1"/>
          </p:cNvPicPr>
          <p:nvPr/>
        </p:nvPicPr>
        <p:blipFill>
          <a:blip r:embed="rId11">
            <a:extLst>
              <a:ext uri="{28A0092B-C50C-407E-A947-70E740481C1C}">
                <a14:useLocalDpi val="0"/>
              </a:ext>
            </a:extLst>
          </a:blip>
          <a:stretch>
            <a:fillRect/>
          </a:stretch>
        </p:blipFill>
        <p:spPr bwMode="auto">
          <a:xfrm>
            <a:off x="2279651" y="-174625"/>
            <a:ext cx="2106613" cy="2166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HolidaySampler\SP_HolidaySampler_Christmas_RedScallop.png" id="8204" name="Picture 17"/>
          <p:cNvPicPr>
            <a:picLocks noChangeArrowheads="1" noChangeAspect="1"/>
          </p:cNvPicPr>
          <p:nvPr/>
        </p:nvPicPr>
        <p:blipFill>
          <a:blip r:embed="rId12">
            <a:extLst>
              <a:ext uri="{28A0092B-C50C-407E-A947-70E740481C1C}">
                <a14:useLocalDpi val="0"/>
              </a:ext>
            </a:extLst>
          </a:blip>
          <a:stretch>
            <a:fillRect/>
          </a:stretch>
        </p:blipFill>
        <p:spPr bwMode="auto">
          <a:xfrm>
            <a:off x="1524000" y="6308726"/>
            <a:ext cx="9144000" cy="695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HolidaySampler\SP_HolidaySampler_Christmas_RedScallop.png" id="18" name="Picture 17"/>
          <p:cNvPicPr>
            <a:picLocks noChangeArrowheads="1" noChangeAspect="1"/>
          </p:cNvPicPr>
          <p:nvPr/>
        </p:nvPicPr>
        <p:blipFill>
          <a:blip r:embed="rId12">
            <a:extLst>
              <a:ext uri="{28A0092B-C50C-407E-A947-70E740481C1C}">
                <a14:useLocalDpi/>
              </a:ext>
            </a:extLst>
          </a:blip>
          <a:stretch>
            <a:fillRect/>
          </a:stretch>
        </p:blipFill>
        <p:spPr bwMode="auto">
          <a:xfrm rot="10800000">
            <a:off x="1561379" y="-171399"/>
            <a:ext cx="9144000" cy="695325"/>
          </a:xfrm>
          <a:prstGeom prst="rect">
            <a:avLst/>
          </a:prstGeom>
          <a:noFill/>
          <a:scene3d>
            <a:camera prst="orthographicFront">
              <a:rot lat="54000" lon="0" rev="0"/>
            </a:camera>
            <a:lightRig dir="t" rig="threePt"/>
          </a:scene3d>
          <a:extLst>
            <a:ext uri="{909E8E84-426E-40DD-AFC4-6F175D3DCCD1}">
              <a14:hiddenFill>
                <a:solidFill>
                  <a:srgbClr val="FFFFFF"/>
                </a:solidFill>
              </a14:hiddenFill>
            </a:ext>
          </a:extLst>
        </p:spPr>
      </p:pic>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31" name="Picture 7"/>
          <p:cNvPicPr>
            <a:picLocks noChangeArrowheads="1" noChangeAspect="1"/>
          </p:cNvPicPr>
          <p:nvPr/>
        </p:nvPicPr>
        <p:blipFill>
          <a:blip r:embed="rId2">
            <a:extLst>
              <a:ext uri="{28A0092B-C50C-407E-A947-70E740481C1C}">
                <a14:useLocalDpi/>
              </a:ext>
            </a:extLst>
          </a:blip>
          <a:stretch>
            <a:fillRect/>
          </a:stretch>
        </p:blipFill>
        <p:spPr bwMode="auto">
          <a:xfrm>
            <a:off x="1992915" y="332657"/>
            <a:ext cx="6890056" cy="5170487"/>
          </a:xfrm>
          <a:prstGeom prst="roundRect">
            <a:avLst>
              <a:gd fmla="val 4167" name="adj"/>
            </a:avLst>
          </a:prstGeom>
          <a:solidFill>
            <a:srgbClr val="FFFFFF"/>
          </a:solidFill>
          <a:ln w="28575">
            <a:solidFill>
              <a:srgbClr val="FF5050"/>
            </a:solidFill>
            <a:miter lim="800000"/>
          </a:ln>
          <a:effectLst>
            <a:reflection algn="bl" blurRad="12700" dir="5400000" dist="5000" endPos="28000" rotWithShape="0" stA="28000" sy="-100000"/>
          </a:effectLst>
          <a:scene3d>
            <a:camera prst="orthographicFront"/>
            <a:lightRig dir="t" rig="threePt">
              <a:rot lat="0" lon="0" rev="2700000"/>
            </a:lightRig>
          </a:scene3d>
          <a:sp3d>
            <a:bevelT h="38100"/>
            <a:contourClr>
              <a:srgbClr val="C0C0C0"/>
            </a:contourClr>
          </a:sp3d>
          <a:extLst>
            <a:ext uri="{AF507438-7753-43E0-B8FC-AC1667EBCBE1}">
              <a14:hiddenEffects>
                <a:effectLst>
                  <a:outerShdw algn="ctr" dir="2700000" dist="35921" rotWithShape="0">
                    <a:schemeClr val="bg2"/>
                  </a:outerShdw>
                </a:effectLst>
              </a14:hiddenEffects>
            </a:ext>
          </a:extLst>
        </p:spPr>
      </p:pic>
      <p:pic>
        <p:nvPicPr>
          <p:cNvPr descr="E:\素材\国外流行的拼贴画风格\国外官方网站素材\ShabbyPrincess~HolidaySampler\SP_HolidaySampler_ChristmasStripesPaper.jpg" id="9219" name="Picture 2"/>
          <p:cNvPicPr>
            <a:picLocks noChangeArrowheads="1" noChangeAspect="1"/>
          </p:cNvPicPr>
          <p:nvPr/>
        </p:nvPicPr>
        <p:blipFill>
          <a:blip r:embed="rId3">
            <a:extLst>
              <a:ext uri="{28A0092B-C50C-407E-A947-70E740481C1C}">
                <a14:useLocalDpi val="0"/>
              </a:ext>
            </a:extLst>
          </a:blip>
          <a:stretch>
            <a:fillRect/>
          </a:stretch>
        </p:blipFill>
        <p:spPr bwMode="auto">
          <a:xfrm>
            <a:off x="1511300" y="5927726"/>
            <a:ext cx="9156700" cy="930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HolidaySampler\SP_HolidaySampler_FallTwill.png" id="9220" name="Picture 3"/>
          <p:cNvPicPr>
            <a:picLocks noChangeArrowheads="1" noChangeAspect="1"/>
          </p:cNvPicPr>
          <p:nvPr/>
        </p:nvPicPr>
        <p:blipFill>
          <a:blip r:embed="rId4">
            <a:extLst>
              <a:ext uri="{28A0092B-C50C-407E-A947-70E740481C1C}">
                <a14:useLocalDpi val="0"/>
              </a:ext>
            </a:extLst>
          </a:blip>
          <a:stretch>
            <a:fillRect/>
          </a:stretch>
        </p:blipFill>
        <p:spPr bwMode="auto">
          <a:xfrm>
            <a:off x="1343026" y="5373688"/>
            <a:ext cx="93249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morocco\chrisgreiser_morocco_beadedwire_shadow.png" id="9221" name="Picture 3"/>
          <p:cNvPicPr>
            <a:picLocks noChangeArrowheads="1" noChangeAspect="1"/>
          </p:cNvPicPr>
          <p:nvPr/>
        </p:nvPicPr>
        <p:blipFill>
          <a:blip r:embed="rId5">
            <a:extLst>
              <a:ext uri="{28A0092B-C50C-407E-A947-70E740481C1C}">
                <a14:useLocalDpi val="0"/>
              </a:ext>
            </a:extLst>
          </a:blip>
          <a:stretch>
            <a:fillRect/>
          </a:stretch>
        </p:blipFill>
        <p:spPr bwMode="auto">
          <a:xfrm>
            <a:off x="1774825" y="3770313"/>
            <a:ext cx="4572000"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morocco\chrisgreiser_morocco_flourish.png" id="9222" name="Picture 5"/>
          <p:cNvPicPr>
            <a:picLocks noChangeArrowheads="1" noChangeAspect="1"/>
          </p:cNvPicPr>
          <p:nvPr/>
        </p:nvPicPr>
        <p:blipFill>
          <a:blip r:embed="rId6">
            <a:extLst>
              <a:ext uri="{28A0092B-C50C-407E-A947-70E740481C1C}">
                <a14:useLocalDpi val="0"/>
              </a:ext>
            </a:extLst>
          </a:blip>
          <a:stretch>
            <a:fillRect/>
          </a:stretch>
        </p:blipFill>
        <p:spPr bwMode="auto">
          <a:xfrm>
            <a:off x="7751764" y="2684463"/>
            <a:ext cx="2916237" cy="3243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morocco\chrisgreiser_morocco_wireshadow.png" id="9223" name="Picture 6"/>
          <p:cNvPicPr>
            <a:picLocks noChangeArrowheads="1" noChangeAspect="1"/>
          </p:cNvPicPr>
          <p:nvPr/>
        </p:nvPicPr>
        <p:blipFill>
          <a:blip r:embed="rId7">
            <a:extLst>
              <a:ext uri="{28A0092B-C50C-407E-A947-70E740481C1C}">
                <a14:useLocalDpi val="0"/>
              </a:ext>
            </a:extLst>
          </a:blip>
          <a:stretch>
            <a:fillRect/>
          </a:stretch>
        </p:blipFill>
        <p:spPr bwMode="auto">
          <a:xfrm>
            <a:off x="1774825" y="3649663"/>
            <a:ext cx="4572000"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scrapbook剪贴素材\a (503).png" id="9224" name="Picture 9"/>
          <p:cNvPicPr>
            <a:picLocks noChangeArrowheads="1" noChangeAspect="1"/>
          </p:cNvPicPr>
          <p:nvPr/>
        </p:nvPicPr>
        <p:blipFill>
          <a:blip r:embed="rId8">
            <a:extLst>
              <a:ext uri="{28A0092B-C50C-407E-A947-70E740481C1C}">
                <a14:useLocalDpi val="0"/>
              </a:ext>
            </a:extLst>
          </a:blip>
          <a:stretch>
            <a:fillRect/>
          </a:stretch>
        </p:blipFill>
        <p:spPr bwMode="auto">
          <a:xfrm rot="20087916">
            <a:off x="8291514" y="-57150"/>
            <a:ext cx="1209675" cy="2806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素材\国外流行的拼贴画风格\国外官方网站素材\SP_SeasonalSampler_Amore\SP_SeasonalSampler_Amore_Paper_Stripes.jpg" id="10242" name="Picture 22"/>
          <p:cNvPicPr>
            <a:picLocks noChangeArrowheads="1" noChangeAspect="1"/>
          </p:cNvPicPr>
          <p:nvPr/>
        </p:nvPicPr>
        <p:blipFill>
          <a:blip r:embed="rId2">
            <a:extLst>
              <a:ext uri="{28A0092B-C50C-407E-A947-70E740481C1C}">
                <a14:useLocalDpi val="0"/>
              </a:ext>
            </a:extLst>
          </a:blip>
          <a:stretch>
            <a:fillRect/>
          </a:stretch>
        </p:blipFill>
        <p:spPr bwMode="auto">
          <a:xfrm rot="2865515">
            <a:off x="-128588" y="5638800"/>
            <a:ext cx="4460875" cy="1476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0243" name="Picture 17"/>
          <p:cNvPicPr>
            <a:picLocks noChangeArrowheads="1" noChangeAspect="1"/>
          </p:cNvPicPr>
          <p:nvPr/>
        </p:nvPicPr>
        <p:blipFill>
          <a:blip r:embed="rId3">
            <a:extLst>
              <a:ext uri="{28A0092B-C50C-407E-A947-70E740481C1C}">
                <a14:useLocalDpi val="0"/>
              </a:ext>
            </a:extLst>
          </a:blip>
          <a:stretch>
            <a:fillRect/>
          </a:stretch>
        </p:blipFill>
        <p:spPr bwMode="auto">
          <a:xfrm rot="19060952">
            <a:off x="7586664" y="4516439"/>
            <a:ext cx="2744787" cy="2060575"/>
          </a:xfrm>
          <a:prstGeom prst="rect">
            <a:avLst/>
          </a:prstGeom>
          <a:noFill/>
          <a:ln cap="sq" w="38100">
            <a:solidFill>
              <a:srgbClr val="FF5050"/>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pic>
        <p:nvPicPr>
          <p:cNvPr id="10244" name="Picture 17"/>
          <p:cNvPicPr>
            <a:picLocks noChangeArrowheads="1" noChangeAspect="1"/>
          </p:cNvPicPr>
          <p:nvPr/>
        </p:nvPicPr>
        <p:blipFill>
          <a:blip r:embed="rId3">
            <a:extLst>
              <a:ext uri="{28A0092B-C50C-407E-A947-70E740481C1C}">
                <a14:useLocalDpi val="0"/>
              </a:ext>
            </a:extLst>
          </a:blip>
          <a:stretch>
            <a:fillRect/>
          </a:stretch>
        </p:blipFill>
        <p:spPr bwMode="auto">
          <a:xfrm rot="19060952">
            <a:off x="5724526" y="2614614"/>
            <a:ext cx="2746375" cy="2060575"/>
          </a:xfrm>
          <a:prstGeom prst="rect">
            <a:avLst/>
          </a:prstGeom>
          <a:noFill/>
          <a:ln cap="sq" w="38100">
            <a:solidFill>
              <a:srgbClr val="FF5050"/>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pic>
        <p:nvPicPr>
          <p:cNvPr id="10245" name="Picture 17"/>
          <p:cNvPicPr>
            <a:picLocks noChangeArrowheads="1" noChangeAspect="1"/>
          </p:cNvPicPr>
          <p:nvPr/>
        </p:nvPicPr>
        <p:blipFill>
          <a:blip r:embed="rId3">
            <a:extLst>
              <a:ext uri="{28A0092B-C50C-407E-A947-70E740481C1C}">
                <a14:useLocalDpi val="0"/>
              </a:ext>
            </a:extLst>
          </a:blip>
          <a:stretch>
            <a:fillRect/>
          </a:stretch>
        </p:blipFill>
        <p:spPr bwMode="auto">
          <a:xfrm rot="19060952">
            <a:off x="3983039" y="655639"/>
            <a:ext cx="2746375" cy="2060575"/>
          </a:xfrm>
          <a:prstGeom prst="rect">
            <a:avLst/>
          </a:prstGeom>
          <a:noFill/>
          <a:ln cap="sq" w="38100">
            <a:solidFill>
              <a:srgbClr val="FF5050"/>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pic>
        <p:nvPicPr>
          <p:cNvPr descr="E:\素材\国外流行的拼贴画风格\国外官方网站素材\SP_SeasonalSampler_Amore\SP_SeasonalSampler_Amore_Paper_Hearts.jpg" id="10246" name="Picture 11"/>
          <p:cNvPicPr>
            <a:picLocks noChangeArrowheads="1" noChangeAspect="1"/>
          </p:cNvPicPr>
          <p:nvPr/>
        </p:nvPicPr>
        <p:blipFill>
          <a:blip r:embed="rId4">
            <a:extLst>
              <a:ext uri="{28A0092B-C50C-407E-A947-70E740481C1C}">
                <a14:useLocalDpi val="0"/>
              </a:ext>
            </a:extLst>
          </a:blip>
          <a:stretch>
            <a:fillRect/>
          </a:stretch>
        </p:blipFill>
        <p:spPr bwMode="auto">
          <a:xfrm rot="19052908">
            <a:off x="7921625" y="-1970088"/>
            <a:ext cx="3429000" cy="6742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FeltRibbon.png" id="10247" name="Picture 12"/>
          <p:cNvPicPr>
            <a:picLocks noChangeArrowheads="1" noChangeAspect="1"/>
          </p:cNvPicPr>
          <p:nvPr/>
        </p:nvPicPr>
        <p:blipFill>
          <a:blip r:embed="rId5">
            <a:extLst>
              <a:ext uri="{28A0092B-C50C-407E-A947-70E740481C1C}">
                <a14:useLocalDpi val="0"/>
              </a:ext>
            </a:extLst>
          </a:blip>
          <a:srcRect b="-2" t="-58586"/>
          <a:stretch>
            <a:fillRect/>
          </a:stretch>
        </p:blipFill>
        <p:spPr bwMode="auto">
          <a:xfrm rot="2824460">
            <a:off x="4659313" y="2170113"/>
            <a:ext cx="7466013" cy="671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Button.png" id="10248" name="Picture 20"/>
          <p:cNvPicPr>
            <a:picLocks noChangeArrowheads="1" noChangeAspect="1"/>
          </p:cNvPicPr>
          <p:nvPr/>
        </p:nvPicPr>
        <p:blipFill>
          <a:blip r:embed="rId6">
            <a:extLst>
              <a:ext uri="{28A0092B-C50C-407E-A947-70E740481C1C}">
                <a14:useLocalDpi val="0"/>
              </a:ext>
            </a:extLst>
          </a:blip>
          <a:stretch>
            <a:fillRect/>
          </a:stretch>
        </p:blipFill>
        <p:spPr bwMode="auto">
          <a:xfrm>
            <a:off x="2566989" y="2706689"/>
            <a:ext cx="447675" cy="44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Button.png" id="10249" name="Picture 20"/>
          <p:cNvPicPr>
            <a:picLocks noChangeArrowheads="1" noChangeAspect="1"/>
          </p:cNvPicPr>
          <p:nvPr/>
        </p:nvPicPr>
        <p:blipFill>
          <a:blip r:embed="rId6">
            <a:extLst>
              <a:ext uri="{28A0092B-C50C-407E-A947-70E740481C1C}">
                <a14:useLocalDpi val="0"/>
              </a:ext>
            </a:extLst>
          </a:blip>
          <a:stretch>
            <a:fillRect/>
          </a:stretch>
        </p:blipFill>
        <p:spPr bwMode="auto">
          <a:xfrm>
            <a:off x="4432301" y="2930526"/>
            <a:ext cx="447675" cy="44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Button.png" id="10250" name="Picture 20"/>
          <p:cNvPicPr>
            <a:picLocks noChangeArrowheads="1" noChangeAspect="1"/>
          </p:cNvPicPr>
          <p:nvPr/>
        </p:nvPicPr>
        <p:blipFill>
          <a:blip r:embed="rId6">
            <a:extLst>
              <a:ext uri="{28A0092B-C50C-407E-A947-70E740481C1C}">
                <a14:useLocalDpi val="0"/>
              </a:ext>
            </a:extLst>
          </a:blip>
          <a:stretch>
            <a:fillRect/>
          </a:stretch>
        </p:blipFill>
        <p:spPr bwMode="auto">
          <a:xfrm>
            <a:off x="4656139" y="4883151"/>
            <a:ext cx="447675" cy="44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Button.png" id="10251" name="Picture 20"/>
          <p:cNvPicPr>
            <a:picLocks noChangeArrowheads="1" noChangeAspect="1"/>
          </p:cNvPicPr>
          <p:nvPr/>
        </p:nvPicPr>
        <p:blipFill>
          <a:blip r:embed="rId6">
            <a:extLst>
              <a:ext uri="{28A0092B-C50C-407E-A947-70E740481C1C}">
                <a14:useLocalDpi val="0"/>
              </a:ext>
            </a:extLst>
          </a:blip>
          <a:stretch>
            <a:fillRect/>
          </a:stretch>
        </p:blipFill>
        <p:spPr bwMode="auto">
          <a:xfrm>
            <a:off x="6659564" y="5243514"/>
            <a:ext cx="447675" cy="447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P_SeasonalSampler_Amore\SP_SeasonalSampler_Amore_Paper_Stripes.jpg" id="10252" name="Picture 22"/>
          <p:cNvPicPr>
            <a:picLocks noChangeArrowheads="1" noChangeAspect="1"/>
          </p:cNvPicPr>
          <p:nvPr/>
        </p:nvPicPr>
        <p:blipFill>
          <a:blip r:embed="rId7">
            <a:extLst>
              <a:ext uri="{28A0092B-C50C-407E-A947-70E740481C1C}">
                <a14:useLocalDpi val="0"/>
              </a:ext>
            </a:extLst>
          </a:blip>
          <a:stretch>
            <a:fillRect/>
          </a:stretch>
        </p:blipFill>
        <p:spPr bwMode="auto">
          <a:xfrm rot="2865515">
            <a:off x="451644" y="5406232"/>
            <a:ext cx="4462463" cy="311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Splendid\SP_Splendid_StitchedX.png" id="10253" name="Picture 23"/>
          <p:cNvPicPr>
            <a:picLocks noChangeArrowheads="1" noChangeAspect="1"/>
          </p:cNvPicPr>
          <p:nvPr/>
        </p:nvPicPr>
        <p:blipFill>
          <a:blip r:embed="rId8">
            <a:extLst>
              <a:ext uri="{28A0092B-C50C-407E-A947-70E740481C1C}">
                <a14:useLocalDpi val="0"/>
              </a:ext>
            </a:extLst>
          </a:blip>
          <a:stretch>
            <a:fillRect/>
          </a:stretch>
        </p:blipFill>
        <p:spPr bwMode="auto">
          <a:xfrm rot="19317564">
            <a:off x="1390651" y="4613276"/>
            <a:ext cx="676275" cy="455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Splendid\SP_Splendid_StitchedX.png" id="10254" name="Picture 23"/>
          <p:cNvPicPr>
            <a:picLocks noChangeArrowheads="1" noChangeAspect="1"/>
          </p:cNvPicPr>
          <p:nvPr/>
        </p:nvPicPr>
        <p:blipFill>
          <a:blip r:embed="rId8">
            <a:extLst>
              <a:ext uri="{28A0092B-C50C-407E-A947-70E740481C1C}">
                <a14:useLocalDpi val="0"/>
              </a:ext>
            </a:extLst>
          </a:blip>
          <a:stretch>
            <a:fillRect/>
          </a:stretch>
        </p:blipFill>
        <p:spPr bwMode="auto">
          <a:xfrm rot="19317564">
            <a:off x="1755775" y="5000625"/>
            <a:ext cx="67468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Splendid\SP_Splendid_StitchedX.png" id="10255" name="Picture 23"/>
          <p:cNvPicPr>
            <a:picLocks noChangeArrowheads="1" noChangeAspect="1"/>
          </p:cNvPicPr>
          <p:nvPr/>
        </p:nvPicPr>
        <p:blipFill>
          <a:blip r:embed="rId8">
            <a:extLst>
              <a:ext uri="{28A0092B-C50C-407E-A947-70E740481C1C}">
                <a14:useLocalDpi val="0"/>
              </a:ext>
            </a:extLst>
          </a:blip>
          <a:stretch>
            <a:fillRect/>
          </a:stretch>
        </p:blipFill>
        <p:spPr bwMode="auto">
          <a:xfrm rot="19317564">
            <a:off x="2947989" y="6376988"/>
            <a:ext cx="676275" cy="455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Splendid\SP_Splendid_StitchedX.png" id="10256" name="Picture 23"/>
          <p:cNvPicPr>
            <a:picLocks noChangeArrowheads="1" noChangeAspect="1"/>
          </p:cNvPicPr>
          <p:nvPr/>
        </p:nvPicPr>
        <p:blipFill>
          <a:blip r:embed="rId8">
            <a:extLst>
              <a:ext uri="{28A0092B-C50C-407E-A947-70E740481C1C}">
                <a14:useLocalDpi val="0"/>
              </a:ext>
            </a:extLst>
          </a:blip>
          <a:stretch>
            <a:fillRect/>
          </a:stretch>
        </p:blipFill>
        <p:spPr bwMode="auto">
          <a:xfrm rot="19317564">
            <a:off x="2046289" y="5387975"/>
            <a:ext cx="6762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Splendid\SP_Splendid_StitchedX.png" id="10257" name="Picture 23"/>
          <p:cNvPicPr>
            <a:picLocks noChangeArrowheads="1" noChangeAspect="1"/>
          </p:cNvPicPr>
          <p:nvPr/>
        </p:nvPicPr>
        <p:blipFill>
          <a:blip r:embed="rId8">
            <a:extLst>
              <a:ext uri="{28A0092B-C50C-407E-A947-70E740481C1C}">
                <a14:useLocalDpi val="0"/>
              </a:ext>
            </a:extLst>
          </a:blip>
          <a:stretch>
            <a:fillRect/>
          </a:stretch>
        </p:blipFill>
        <p:spPr bwMode="auto">
          <a:xfrm rot="19317564">
            <a:off x="2398714" y="5718175"/>
            <a:ext cx="6762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Splendid\SP_Splendid_StitchedX.png" id="10258" name="Picture 23"/>
          <p:cNvPicPr>
            <a:picLocks noChangeArrowheads="1" noChangeAspect="1"/>
          </p:cNvPicPr>
          <p:nvPr/>
        </p:nvPicPr>
        <p:blipFill>
          <a:blip r:embed="rId8">
            <a:extLst>
              <a:ext uri="{28A0092B-C50C-407E-A947-70E740481C1C}">
                <a14:useLocalDpi val="0"/>
              </a:ext>
            </a:extLst>
          </a:blip>
          <a:stretch>
            <a:fillRect/>
          </a:stretch>
        </p:blipFill>
        <p:spPr bwMode="auto">
          <a:xfrm rot="19317564">
            <a:off x="2678114" y="6045200"/>
            <a:ext cx="6746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素材\国外流行的拼贴画风格\国外官方网站素材\ShabbyPrincess_SpringBreeze\SP_SpringBreeze_WordArt_SpringisintheAir.png" id="10259" name="Picture 27"/>
          <p:cNvPicPr>
            <a:picLocks noChangeArrowheads="1" noChangeAspect="1"/>
          </p:cNvPicPr>
          <p:nvPr/>
        </p:nvPicPr>
        <p:blipFill>
          <a:blip r:embed="rId9">
            <a:extLst>
              <a:ext uri="{28A0092B-C50C-407E-A947-70E740481C1C}">
                <a14:useLocalDpi val="0"/>
              </a:ext>
            </a:extLst>
          </a:blip>
          <a:stretch>
            <a:fillRect/>
          </a:stretch>
        </p:blipFill>
        <p:spPr bwMode="auto">
          <a:xfrm>
            <a:off x="2093914" y="2706688"/>
            <a:ext cx="4522787" cy="4133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7</Paragraphs>
  <Slides>13</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13</vt:i4>
      </vt:variant>
    </vt:vector>
  </HeadingPairs>
  <TitlesOfParts>
    <vt:vector baseType="lpstr" size="22">
      <vt:lpstr>Arial</vt:lpstr>
      <vt:lpstr>Calibri</vt:lpstr>
      <vt:lpstr>宋体</vt:lpstr>
      <vt:lpstr>Calibri Light</vt:lpstr>
      <vt:lpstr>Edwardian Script ITC</vt:lpstr>
      <vt:lpstr>汉仪丫丫体简</vt:lpstr>
      <vt:lpstr>黑体</vt:lpstr>
      <vt:lpstr>French Script MT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2021-08-22T12:02:28Z</dcterms:created>
  <cp:lastPrinted>2021-08-22T12:02:28Z</cp:lastPrinted>
  <dcterms:modified xsi:type="dcterms:W3CDTF">2021-08-22T05:53:07Z</dcterms:modified>
  <cp:revision>1</cp:revision>
</cp:coreProperties>
</file>